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443" r:id="rId2"/>
    <p:sldId id="2294" r:id="rId3"/>
    <p:sldId id="260" r:id="rId4"/>
    <p:sldId id="2347" r:id="rId5"/>
    <p:sldId id="2348" r:id="rId6"/>
    <p:sldId id="2352" r:id="rId7"/>
    <p:sldId id="2353" r:id="rId8"/>
    <p:sldId id="263" r:id="rId9"/>
    <p:sldId id="2355" r:id="rId10"/>
    <p:sldId id="2354" r:id="rId11"/>
    <p:sldId id="2350" r:id="rId12"/>
    <p:sldId id="2356" r:id="rId13"/>
    <p:sldId id="2363" r:id="rId14"/>
    <p:sldId id="2351" r:id="rId15"/>
    <p:sldId id="2357" r:id="rId16"/>
    <p:sldId id="259" r:id="rId17"/>
    <p:sldId id="2361" r:id="rId18"/>
    <p:sldId id="2362" r:id="rId19"/>
    <p:sldId id="2358" r:id="rId20"/>
    <p:sldId id="2359" r:id="rId21"/>
    <p:sldId id="2360" r:id="rId22"/>
    <p:sldId id="2256" r:id="rId23"/>
    <p:sldId id="2257" r:id="rId24"/>
    <p:sldId id="2258" r:id="rId25"/>
    <p:sldId id="283" r:id="rId26"/>
    <p:sldId id="939" r:id="rId27"/>
    <p:sldId id="1070" r:id="rId28"/>
    <p:sldId id="2259" r:id="rId29"/>
    <p:sldId id="2260" r:id="rId30"/>
    <p:sldId id="901" r:id="rId31"/>
    <p:sldId id="2261" r:id="rId32"/>
    <p:sldId id="2262" r:id="rId33"/>
    <p:sldId id="2364" r:id="rId34"/>
    <p:sldId id="2365" r:id="rId35"/>
    <p:sldId id="2367" r:id="rId36"/>
    <p:sldId id="2370" r:id="rId37"/>
    <p:sldId id="2371" r:id="rId38"/>
    <p:sldId id="2368" r:id="rId39"/>
    <p:sldId id="2369" r:id="rId40"/>
    <p:sldId id="2372" r:id="rId41"/>
    <p:sldId id="2373" r:id="rId42"/>
    <p:sldId id="2374" r:id="rId43"/>
    <p:sldId id="2375" r:id="rId44"/>
    <p:sldId id="2376" r:id="rId45"/>
    <p:sldId id="2246" r:id="rId4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D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ata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rawing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2AED53-56B7-4AB6-947A-CC1C97326A77}" type="doc">
      <dgm:prSet loTypeId="urn:microsoft.com/office/officeart/2005/8/layout/hList7" loCatId="list" qsTypeId="urn:microsoft.com/office/officeart/2005/8/quickstyle/simple1" qsCatId="simple" csTypeId="urn:microsoft.com/office/officeart/2005/8/colors/accent1_2" csCatId="accent1" phldr="1"/>
      <dgm:spPr/>
    </dgm:pt>
    <dgm:pt modelId="{FA39A9B5-0C6D-407F-BE7A-C8BB1DEED624}">
      <dgm:prSet phldrT="[Texto]"/>
      <dgm:spPr/>
      <dgm:t>
        <a:bodyPr/>
        <a:lstStyle/>
        <a:p>
          <a:r>
            <a:rPr lang="es-ES" dirty="0"/>
            <a:t>Geológicas</a:t>
          </a:r>
        </a:p>
      </dgm:t>
    </dgm:pt>
    <dgm:pt modelId="{656EDDF8-8528-4008-9C49-1DD1855B0A4E}" type="parTrans" cxnId="{A90CCC48-3789-48E8-A1F4-0C9BC7EE38A2}">
      <dgm:prSet/>
      <dgm:spPr/>
      <dgm:t>
        <a:bodyPr/>
        <a:lstStyle/>
        <a:p>
          <a:endParaRPr lang="es-ES"/>
        </a:p>
      </dgm:t>
    </dgm:pt>
    <dgm:pt modelId="{6692DC6D-A209-4F0C-B9C0-C70F7B0E2A89}" type="sibTrans" cxnId="{A90CCC48-3789-48E8-A1F4-0C9BC7EE38A2}">
      <dgm:prSet/>
      <dgm:spPr/>
      <dgm:t>
        <a:bodyPr/>
        <a:lstStyle/>
        <a:p>
          <a:endParaRPr lang="es-ES"/>
        </a:p>
      </dgm:t>
    </dgm:pt>
    <dgm:pt modelId="{023F6D09-EAE6-46CC-B8AE-37571E7887AB}">
      <dgm:prSet phldrT="[Texto]"/>
      <dgm:spPr/>
      <dgm:t>
        <a:bodyPr/>
        <a:lstStyle/>
        <a:p>
          <a:r>
            <a:rPr lang="es-ES" dirty="0"/>
            <a:t>Presencia de Agua</a:t>
          </a:r>
        </a:p>
      </dgm:t>
    </dgm:pt>
    <dgm:pt modelId="{BA528F36-CBDB-49D8-AA73-C7AFCDD932C8}" type="parTrans" cxnId="{49F6F3FE-31D2-408E-81FF-2FFC0505D8AA}">
      <dgm:prSet/>
      <dgm:spPr/>
      <dgm:t>
        <a:bodyPr/>
        <a:lstStyle/>
        <a:p>
          <a:endParaRPr lang="es-ES"/>
        </a:p>
      </dgm:t>
    </dgm:pt>
    <dgm:pt modelId="{F4C35E52-4AB4-43CC-A7F1-1E53E68ED6B5}" type="sibTrans" cxnId="{49F6F3FE-31D2-408E-81FF-2FFC0505D8AA}">
      <dgm:prSet/>
      <dgm:spPr/>
      <dgm:t>
        <a:bodyPr/>
        <a:lstStyle/>
        <a:p>
          <a:endParaRPr lang="es-ES"/>
        </a:p>
      </dgm:t>
    </dgm:pt>
    <dgm:pt modelId="{FF3F6496-DD9A-4D45-8A90-1939643FF45D}">
      <dgm:prSet phldrT="[Texto]"/>
      <dgm:spPr/>
      <dgm:t>
        <a:bodyPr/>
        <a:lstStyle/>
        <a:p>
          <a:r>
            <a:rPr lang="es-ES" dirty="0"/>
            <a:t>Obras de Ingeniería</a:t>
          </a:r>
        </a:p>
      </dgm:t>
    </dgm:pt>
    <dgm:pt modelId="{6D769136-A20B-48F2-9384-D7754952D036}" type="parTrans" cxnId="{776D0A6F-7E9C-4FAE-B050-D13A999B7368}">
      <dgm:prSet/>
      <dgm:spPr/>
      <dgm:t>
        <a:bodyPr/>
        <a:lstStyle/>
        <a:p>
          <a:endParaRPr lang="es-ES"/>
        </a:p>
      </dgm:t>
    </dgm:pt>
    <dgm:pt modelId="{1216BB8D-353D-4144-81CB-116367D14097}" type="sibTrans" cxnId="{776D0A6F-7E9C-4FAE-B050-D13A999B7368}">
      <dgm:prSet/>
      <dgm:spPr/>
      <dgm:t>
        <a:bodyPr/>
        <a:lstStyle/>
        <a:p>
          <a:endParaRPr lang="es-ES"/>
        </a:p>
      </dgm:t>
    </dgm:pt>
    <dgm:pt modelId="{1FEE6215-0236-485D-9ED4-02AACE3E6CFE}" type="pres">
      <dgm:prSet presAssocID="{2C2AED53-56B7-4AB6-947A-CC1C97326A77}" presName="Name0" presStyleCnt="0">
        <dgm:presLayoutVars>
          <dgm:dir/>
          <dgm:resizeHandles val="exact"/>
        </dgm:presLayoutVars>
      </dgm:prSet>
      <dgm:spPr/>
    </dgm:pt>
    <dgm:pt modelId="{C2BF2B91-3133-4B06-BBD0-618272A55CA4}" type="pres">
      <dgm:prSet presAssocID="{2C2AED53-56B7-4AB6-947A-CC1C97326A77}" presName="fgShape" presStyleLbl="fgShp" presStyleIdx="0" presStyleCnt="1" custLinFactY="42834" custLinFactNeighborX="1991" custLinFactNeighborY="100000"/>
      <dgm:spPr/>
    </dgm:pt>
    <dgm:pt modelId="{50102971-5FCA-45B0-AF45-CDC3463E98D2}" type="pres">
      <dgm:prSet presAssocID="{2C2AED53-56B7-4AB6-947A-CC1C97326A77}" presName="linComp" presStyleCnt="0"/>
      <dgm:spPr/>
    </dgm:pt>
    <dgm:pt modelId="{563D4AD7-AF31-45B2-8FB9-F46786F03AFD}" type="pres">
      <dgm:prSet presAssocID="{FA39A9B5-0C6D-407F-BE7A-C8BB1DEED624}" presName="compNode" presStyleCnt="0"/>
      <dgm:spPr/>
    </dgm:pt>
    <dgm:pt modelId="{93F55A5C-F1C1-4BC7-818C-AC5E8ED33D80}" type="pres">
      <dgm:prSet presAssocID="{FA39A9B5-0C6D-407F-BE7A-C8BB1DEED624}" presName="bkgdShape" presStyleLbl="node1" presStyleIdx="0" presStyleCnt="3" custLinFactNeighborX="4093" custLinFactNeighborY="16425"/>
      <dgm:spPr/>
    </dgm:pt>
    <dgm:pt modelId="{25706424-8A45-462C-B4D6-EF2F26C04866}" type="pres">
      <dgm:prSet presAssocID="{FA39A9B5-0C6D-407F-BE7A-C8BB1DEED624}" presName="nodeTx" presStyleLbl="node1" presStyleIdx="0" presStyleCnt="3">
        <dgm:presLayoutVars>
          <dgm:bulletEnabled val="1"/>
        </dgm:presLayoutVars>
      </dgm:prSet>
      <dgm:spPr/>
    </dgm:pt>
    <dgm:pt modelId="{B52DF7E8-E77D-4E8F-ACC2-DFDA8A391A0C}" type="pres">
      <dgm:prSet presAssocID="{FA39A9B5-0C6D-407F-BE7A-C8BB1DEED624}" presName="invisiNode" presStyleLbl="node1" presStyleIdx="0" presStyleCnt="3"/>
      <dgm:spPr/>
    </dgm:pt>
    <dgm:pt modelId="{9F18AEEA-0F2D-4D6A-8C2E-E350FFA69FCA}" type="pres">
      <dgm:prSet presAssocID="{FA39A9B5-0C6D-407F-BE7A-C8BB1DEED62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D253C7B1-4B02-43FF-8CFD-09C415EB332F}" type="pres">
      <dgm:prSet presAssocID="{6692DC6D-A209-4F0C-B9C0-C70F7B0E2A89}" presName="sibTrans" presStyleLbl="sibTrans2D1" presStyleIdx="0" presStyleCnt="0"/>
      <dgm:spPr/>
    </dgm:pt>
    <dgm:pt modelId="{83ACC68D-3885-47E0-B3BB-4A33EC0B1B5F}" type="pres">
      <dgm:prSet presAssocID="{023F6D09-EAE6-46CC-B8AE-37571E7887AB}" presName="compNode" presStyleCnt="0"/>
      <dgm:spPr/>
    </dgm:pt>
    <dgm:pt modelId="{59A9F0AC-54B0-417B-A60D-A86B2AF30996}" type="pres">
      <dgm:prSet presAssocID="{023F6D09-EAE6-46CC-B8AE-37571E7887AB}" presName="bkgdShape" presStyleLbl="node1" presStyleIdx="1" presStyleCnt="3" custLinFactNeighborX="3460" custLinFactNeighborY="16425"/>
      <dgm:spPr/>
    </dgm:pt>
    <dgm:pt modelId="{80C762BB-8D56-457B-948D-626BA675B802}" type="pres">
      <dgm:prSet presAssocID="{023F6D09-EAE6-46CC-B8AE-37571E7887AB}" presName="nodeTx" presStyleLbl="node1" presStyleIdx="1" presStyleCnt="3">
        <dgm:presLayoutVars>
          <dgm:bulletEnabled val="1"/>
        </dgm:presLayoutVars>
      </dgm:prSet>
      <dgm:spPr/>
    </dgm:pt>
    <dgm:pt modelId="{3B82AFFA-9970-4485-BA9A-B360874B7A92}" type="pres">
      <dgm:prSet presAssocID="{023F6D09-EAE6-46CC-B8AE-37571E7887AB}" presName="invisiNode" presStyleLbl="node1" presStyleIdx="1" presStyleCnt="3"/>
      <dgm:spPr/>
    </dgm:pt>
    <dgm:pt modelId="{8B17B59D-5FCA-4B34-A9D1-14EA7279BFEA}" type="pres">
      <dgm:prSet presAssocID="{023F6D09-EAE6-46CC-B8AE-37571E7887AB}" presName="imagNode" presStyleLbl="fgImgPlace1" presStyleIdx="1" presStyleCnt="3" custLinFactNeighborX="1526" custLinFactNeighborY="-1653"/>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308016C8-C198-48ED-8AB2-426648DEC957}" type="pres">
      <dgm:prSet presAssocID="{F4C35E52-4AB4-43CC-A7F1-1E53E68ED6B5}" presName="sibTrans" presStyleLbl="sibTrans2D1" presStyleIdx="0" presStyleCnt="0"/>
      <dgm:spPr/>
    </dgm:pt>
    <dgm:pt modelId="{A6587CE3-891D-425E-BBF1-B9358BDA0C70}" type="pres">
      <dgm:prSet presAssocID="{FF3F6496-DD9A-4D45-8A90-1939643FF45D}" presName="compNode" presStyleCnt="0"/>
      <dgm:spPr/>
    </dgm:pt>
    <dgm:pt modelId="{71CBE838-6451-4AC8-AF5B-2F8108039B6A}" type="pres">
      <dgm:prSet presAssocID="{FF3F6496-DD9A-4D45-8A90-1939643FF45D}" presName="bkgdShape" presStyleLbl="node1" presStyleIdx="2" presStyleCnt="3" custLinFactNeighborX="1450" custLinFactNeighborY="16425"/>
      <dgm:spPr/>
    </dgm:pt>
    <dgm:pt modelId="{905D13CF-5955-44EB-BCD9-0EEF1E692D7A}" type="pres">
      <dgm:prSet presAssocID="{FF3F6496-DD9A-4D45-8A90-1939643FF45D}" presName="nodeTx" presStyleLbl="node1" presStyleIdx="2" presStyleCnt="3">
        <dgm:presLayoutVars>
          <dgm:bulletEnabled val="1"/>
        </dgm:presLayoutVars>
      </dgm:prSet>
      <dgm:spPr/>
    </dgm:pt>
    <dgm:pt modelId="{B1F075C3-031D-4BAD-83AD-9A3897AF8D96}" type="pres">
      <dgm:prSet presAssocID="{FF3F6496-DD9A-4D45-8A90-1939643FF45D}" presName="invisiNode" presStyleLbl="node1" presStyleIdx="2" presStyleCnt="3"/>
      <dgm:spPr/>
    </dgm:pt>
    <dgm:pt modelId="{8ED005EA-59D9-456E-B19F-CB09A1F10DDD}" type="pres">
      <dgm:prSet presAssocID="{FF3F6496-DD9A-4D45-8A90-1939643FF45D}"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Lst>
  <dgm:cxnLst>
    <dgm:cxn modelId="{35DD1405-01BD-4EDE-AB7F-171C3C939EFF}" type="presOf" srcId="{6692DC6D-A209-4F0C-B9C0-C70F7B0E2A89}" destId="{D253C7B1-4B02-43FF-8CFD-09C415EB332F}" srcOrd="0" destOrd="0" presId="urn:microsoft.com/office/officeart/2005/8/layout/hList7"/>
    <dgm:cxn modelId="{D3C95617-EBE5-44D9-BF21-E3133277B4DC}" type="presOf" srcId="{FA39A9B5-0C6D-407F-BE7A-C8BB1DEED624}" destId="{93F55A5C-F1C1-4BC7-818C-AC5E8ED33D80}" srcOrd="0" destOrd="0" presId="urn:microsoft.com/office/officeart/2005/8/layout/hList7"/>
    <dgm:cxn modelId="{09128A1C-CF28-448F-9463-76A43C74E95D}" type="presOf" srcId="{FF3F6496-DD9A-4D45-8A90-1939643FF45D}" destId="{71CBE838-6451-4AC8-AF5B-2F8108039B6A}" srcOrd="0" destOrd="0" presId="urn:microsoft.com/office/officeart/2005/8/layout/hList7"/>
    <dgm:cxn modelId="{A6D5B92C-1449-49D0-B5B6-6D75623A41F5}" type="presOf" srcId="{023F6D09-EAE6-46CC-B8AE-37571E7887AB}" destId="{80C762BB-8D56-457B-948D-626BA675B802}" srcOrd="1" destOrd="0" presId="urn:microsoft.com/office/officeart/2005/8/layout/hList7"/>
    <dgm:cxn modelId="{E4E70D2F-4089-45B1-9377-2A86F30FCAFD}" type="presOf" srcId="{FF3F6496-DD9A-4D45-8A90-1939643FF45D}" destId="{905D13CF-5955-44EB-BCD9-0EEF1E692D7A}" srcOrd="1" destOrd="0" presId="urn:microsoft.com/office/officeart/2005/8/layout/hList7"/>
    <dgm:cxn modelId="{C9D03D3F-E5F2-4A79-B85C-F30BE524D142}" type="presOf" srcId="{023F6D09-EAE6-46CC-B8AE-37571E7887AB}" destId="{59A9F0AC-54B0-417B-A60D-A86B2AF30996}" srcOrd="0" destOrd="0" presId="urn:microsoft.com/office/officeart/2005/8/layout/hList7"/>
    <dgm:cxn modelId="{A90CCC48-3789-48E8-A1F4-0C9BC7EE38A2}" srcId="{2C2AED53-56B7-4AB6-947A-CC1C97326A77}" destId="{FA39A9B5-0C6D-407F-BE7A-C8BB1DEED624}" srcOrd="0" destOrd="0" parTransId="{656EDDF8-8528-4008-9C49-1DD1855B0A4E}" sibTransId="{6692DC6D-A209-4F0C-B9C0-C70F7B0E2A89}"/>
    <dgm:cxn modelId="{776D0A6F-7E9C-4FAE-B050-D13A999B7368}" srcId="{2C2AED53-56B7-4AB6-947A-CC1C97326A77}" destId="{FF3F6496-DD9A-4D45-8A90-1939643FF45D}" srcOrd="2" destOrd="0" parTransId="{6D769136-A20B-48F2-9384-D7754952D036}" sibTransId="{1216BB8D-353D-4144-81CB-116367D14097}"/>
    <dgm:cxn modelId="{252A9574-80E0-480B-AEA3-9ED9736E08B7}" type="presOf" srcId="{FA39A9B5-0C6D-407F-BE7A-C8BB1DEED624}" destId="{25706424-8A45-462C-B4D6-EF2F26C04866}" srcOrd="1" destOrd="0" presId="urn:microsoft.com/office/officeart/2005/8/layout/hList7"/>
    <dgm:cxn modelId="{F1B67994-A709-45A2-9B22-323A15DA455D}" type="presOf" srcId="{2C2AED53-56B7-4AB6-947A-CC1C97326A77}" destId="{1FEE6215-0236-485D-9ED4-02AACE3E6CFE}" srcOrd="0" destOrd="0" presId="urn:microsoft.com/office/officeart/2005/8/layout/hList7"/>
    <dgm:cxn modelId="{8CDC0CCB-2C0D-4174-878A-11B6819A3372}" type="presOf" srcId="{F4C35E52-4AB4-43CC-A7F1-1E53E68ED6B5}" destId="{308016C8-C198-48ED-8AB2-426648DEC957}" srcOrd="0" destOrd="0" presId="urn:microsoft.com/office/officeart/2005/8/layout/hList7"/>
    <dgm:cxn modelId="{49F6F3FE-31D2-408E-81FF-2FFC0505D8AA}" srcId="{2C2AED53-56B7-4AB6-947A-CC1C97326A77}" destId="{023F6D09-EAE6-46CC-B8AE-37571E7887AB}" srcOrd="1" destOrd="0" parTransId="{BA528F36-CBDB-49D8-AA73-C7AFCDD932C8}" sibTransId="{F4C35E52-4AB4-43CC-A7F1-1E53E68ED6B5}"/>
    <dgm:cxn modelId="{6CBF8DF4-F9C5-4D93-BB19-A52FFAECBECE}" type="presParOf" srcId="{1FEE6215-0236-485D-9ED4-02AACE3E6CFE}" destId="{C2BF2B91-3133-4B06-BBD0-618272A55CA4}" srcOrd="0" destOrd="0" presId="urn:microsoft.com/office/officeart/2005/8/layout/hList7"/>
    <dgm:cxn modelId="{4789A2F1-C94C-4493-ACDB-07787FCA5047}" type="presParOf" srcId="{1FEE6215-0236-485D-9ED4-02AACE3E6CFE}" destId="{50102971-5FCA-45B0-AF45-CDC3463E98D2}" srcOrd="1" destOrd="0" presId="urn:microsoft.com/office/officeart/2005/8/layout/hList7"/>
    <dgm:cxn modelId="{EA803263-89D8-4A63-BC82-EBDE238AE63C}" type="presParOf" srcId="{50102971-5FCA-45B0-AF45-CDC3463E98D2}" destId="{563D4AD7-AF31-45B2-8FB9-F46786F03AFD}" srcOrd="0" destOrd="0" presId="urn:microsoft.com/office/officeart/2005/8/layout/hList7"/>
    <dgm:cxn modelId="{50584E6E-9B51-4D81-974E-3CD43F4BE0B7}" type="presParOf" srcId="{563D4AD7-AF31-45B2-8FB9-F46786F03AFD}" destId="{93F55A5C-F1C1-4BC7-818C-AC5E8ED33D80}" srcOrd="0" destOrd="0" presId="urn:microsoft.com/office/officeart/2005/8/layout/hList7"/>
    <dgm:cxn modelId="{B2091E56-F68D-4B47-956A-C78AEC9A738C}" type="presParOf" srcId="{563D4AD7-AF31-45B2-8FB9-F46786F03AFD}" destId="{25706424-8A45-462C-B4D6-EF2F26C04866}" srcOrd="1" destOrd="0" presId="urn:microsoft.com/office/officeart/2005/8/layout/hList7"/>
    <dgm:cxn modelId="{5EA8DF5A-5108-4CE0-94DC-1F9DEF9DB162}" type="presParOf" srcId="{563D4AD7-AF31-45B2-8FB9-F46786F03AFD}" destId="{B52DF7E8-E77D-4E8F-ACC2-DFDA8A391A0C}" srcOrd="2" destOrd="0" presId="urn:microsoft.com/office/officeart/2005/8/layout/hList7"/>
    <dgm:cxn modelId="{B72CFBE9-BAD4-4586-BBB9-781AAFC6A9A3}" type="presParOf" srcId="{563D4AD7-AF31-45B2-8FB9-F46786F03AFD}" destId="{9F18AEEA-0F2D-4D6A-8C2E-E350FFA69FCA}" srcOrd="3" destOrd="0" presId="urn:microsoft.com/office/officeart/2005/8/layout/hList7"/>
    <dgm:cxn modelId="{EB06661E-87EE-4CE6-BA7B-9C05E2529396}" type="presParOf" srcId="{50102971-5FCA-45B0-AF45-CDC3463E98D2}" destId="{D253C7B1-4B02-43FF-8CFD-09C415EB332F}" srcOrd="1" destOrd="0" presId="urn:microsoft.com/office/officeart/2005/8/layout/hList7"/>
    <dgm:cxn modelId="{088EF0B1-A8C2-4A65-B2EE-566CF584CBFE}" type="presParOf" srcId="{50102971-5FCA-45B0-AF45-CDC3463E98D2}" destId="{83ACC68D-3885-47E0-B3BB-4A33EC0B1B5F}" srcOrd="2" destOrd="0" presId="urn:microsoft.com/office/officeart/2005/8/layout/hList7"/>
    <dgm:cxn modelId="{D10FA343-AD58-4E24-B719-177A090BF020}" type="presParOf" srcId="{83ACC68D-3885-47E0-B3BB-4A33EC0B1B5F}" destId="{59A9F0AC-54B0-417B-A60D-A86B2AF30996}" srcOrd="0" destOrd="0" presId="urn:microsoft.com/office/officeart/2005/8/layout/hList7"/>
    <dgm:cxn modelId="{7A65FD96-8BD2-43CA-8C02-13CE4B5FFEF3}" type="presParOf" srcId="{83ACC68D-3885-47E0-B3BB-4A33EC0B1B5F}" destId="{80C762BB-8D56-457B-948D-626BA675B802}" srcOrd="1" destOrd="0" presId="urn:microsoft.com/office/officeart/2005/8/layout/hList7"/>
    <dgm:cxn modelId="{3443BC0C-3504-4643-B51D-147C56438E63}" type="presParOf" srcId="{83ACC68D-3885-47E0-B3BB-4A33EC0B1B5F}" destId="{3B82AFFA-9970-4485-BA9A-B360874B7A92}" srcOrd="2" destOrd="0" presId="urn:microsoft.com/office/officeart/2005/8/layout/hList7"/>
    <dgm:cxn modelId="{E2A84145-1E37-4D6B-AAF8-589C728ABC08}" type="presParOf" srcId="{83ACC68D-3885-47E0-B3BB-4A33EC0B1B5F}" destId="{8B17B59D-5FCA-4B34-A9D1-14EA7279BFEA}" srcOrd="3" destOrd="0" presId="urn:microsoft.com/office/officeart/2005/8/layout/hList7"/>
    <dgm:cxn modelId="{F55F1A1F-4D46-43BF-AE08-C5CDDF0260A4}" type="presParOf" srcId="{50102971-5FCA-45B0-AF45-CDC3463E98D2}" destId="{308016C8-C198-48ED-8AB2-426648DEC957}" srcOrd="3" destOrd="0" presId="urn:microsoft.com/office/officeart/2005/8/layout/hList7"/>
    <dgm:cxn modelId="{E207559D-7AC1-46D5-AEE3-4BB1B6CD75BC}" type="presParOf" srcId="{50102971-5FCA-45B0-AF45-CDC3463E98D2}" destId="{A6587CE3-891D-425E-BBF1-B9358BDA0C70}" srcOrd="4" destOrd="0" presId="urn:microsoft.com/office/officeart/2005/8/layout/hList7"/>
    <dgm:cxn modelId="{E03D5CA0-1434-4B99-97EE-E65987437937}" type="presParOf" srcId="{A6587CE3-891D-425E-BBF1-B9358BDA0C70}" destId="{71CBE838-6451-4AC8-AF5B-2F8108039B6A}" srcOrd="0" destOrd="0" presId="urn:microsoft.com/office/officeart/2005/8/layout/hList7"/>
    <dgm:cxn modelId="{704F3DE8-3414-42F1-BA68-DD5DDF79B718}" type="presParOf" srcId="{A6587CE3-891D-425E-BBF1-B9358BDA0C70}" destId="{905D13CF-5955-44EB-BCD9-0EEF1E692D7A}" srcOrd="1" destOrd="0" presId="urn:microsoft.com/office/officeart/2005/8/layout/hList7"/>
    <dgm:cxn modelId="{A93BF4DC-C57E-4E87-B783-8E9E7DA65AE9}" type="presParOf" srcId="{A6587CE3-891D-425E-BBF1-B9358BDA0C70}" destId="{B1F075C3-031D-4BAD-83AD-9A3897AF8D96}" srcOrd="2" destOrd="0" presId="urn:microsoft.com/office/officeart/2005/8/layout/hList7"/>
    <dgm:cxn modelId="{C3EA65E9-D6C7-4A93-A3CC-6E90E215D44B}" type="presParOf" srcId="{A6587CE3-891D-425E-BBF1-B9358BDA0C70}" destId="{8ED005EA-59D9-456E-B19F-CB09A1F10DD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05701-3112-4617-ABF7-227EA8C0EDB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s-ES"/>
        </a:p>
      </dgm:t>
    </dgm:pt>
    <dgm:pt modelId="{2FBE64C0-73CD-4ECA-851C-612AB16FE9D4}">
      <dgm:prSet phldrT="[Texto]"/>
      <dgm:spPr/>
      <dgm:t>
        <a:bodyPr/>
        <a:lstStyle/>
        <a:p>
          <a:pPr algn="ctr"/>
          <a:r>
            <a:rPr lang="es-ES" dirty="0" err="1"/>
            <a:t>Geologicas</a:t>
          </a:r>
          <a:endParaRPr lang="es-ES" dirty="0"/>
        </a:p>
      </dgm:t>
    </dgm:pt>
    <dgm:pt modelId="{27BCF91F-FD1E-43AD-B482-80B5DA991565}" type="parTrans" cxnId="{B21449DE-2583-4C24-B329-893728DA563D}">
      <dgm:prSet/>
      <dgm:spPr/>
      <dgm:t>
        <a:bodyPr/>
        <a:lstStyle/>
        <a:p>
          <a:endParaRPr lang="es-ES"/>
        </a:p>
      </dgm:t>
    </dgm:pt>
    <dgm:pt modelId="{1870CA9D-C8CE-474E-B464-678382481173}" type="sibTrans" cxnId="{B21449DE-2583-4C24-B329-893728DA563D}">
      <dgm:prSet/>
      <dgm:spPr/>
      <dgm:t>
        <a:bodyPr/>
        <a:lstStyle/>
        <a:p>
          <a:endParaRPr lang="es-ES"/>
        </a:p>
      </dgm:t>
    </dgm:pt>
    <dgm:pt modelId="{96114804-A247-487F-AAB2-94D278018E9F}">
      <dgm:prSet phldrT="[Texto]"/>
      <dgm:spPr/>
      <dgm:t>
        <a:bodyPr/>
        <a:lstStyle/>
        <a:p>
          <a:r>
            <a:rPr lang="es-ES" dirty="0"/>
            <a:t>Desplomes</a:t>
          </a:r>
        </a:p>
      </dgm:t>
    </dgm:pt>
    <dgm:pt modelId="{2796BBD8-5560-46C1-9C26-E891B52581E0}" type="parTrans" cxnId="{AFC25B5C-F9EC-45A4-8B47-81AB1BE79AE5}">
      <dgm:prSet/>
      <dgm:spPr/>
      <dgm:t>
        <a:bodyPr/>
        <a:lstStyle/>
        <a:p>
          <a:endParaRPr lang="es-ES"/>
        </a:p>
      </dgm:t>
    </dgm:pt>
    <dgm:pt modelId="{C3281D06-59E2-4B42-ABCA-6C1D8CA821B5}" type="sibTrans" cxnId="{AFC25B5C-F9EC-45A4-8B47-81AB1BE79AE5}">
      <dgm:prSet/>
      <dgm:spPr/>
      <dgm:t>
        <a:bodyPr/>
        <a:lstStyle/>
        <a:p>
          <a:endParaRPr lang="es-ES"/>
        </a:p>
      </dgm:t>
    </dgm:pt>
    <dgm:pt modelId="{6876C6E4-2282-4EB4-81AC-A2CD1B24FD02}">
      <dgm:prSet phldrT="[Texto]"/>
      <dgm:spPr/>
      <dgm:t>
        <a:bodyPr/>
        <a:lstStyle/>
        <a:p>
          <a:endParaRPr lang="es-ES" dirty="0"/>
        </a:p>
      </dgm:t>
    </dgm:pt>
    <dgm:pt modelId="{5A47D95E-D34D-4956-B802-9AAA084D1453}" type="parTrans" cxnId="{C089DEC6-AFF1-439D-9EC7-7D5CAC3FDBCA}">
      <dgm:prSet/>
      <dgm:spPr/>
      <dgm:t>
        <a:bodyPr/>
        <a:lstStyle/>
        <a:p>
          <a:endParaRPr lang="es-ES"/>
        </a:p>
      </dgm:t>
    </dgm:pt>
    <dgm:pt modelId="{482FF36B-6E79-49A4-B917-5B6F3F6CBA3C}" type="sibTrans" cxnId="{C089DEC6-AFF1-439D-9EC7-7D5CAC3FDBCA}">
      <dgm:prSet/>
      <dgm:spPr/>
      <dgm:t>
        <a:bodyPr/>
        <a:lstStyle/>
        <a:p>
          <a:endParaRPr lang="es-ES"/>
        </a:p>
      </dgm:t>
    </dgm:pt>
    <dgm:pt modelId="{7CD63933-067D-44B2-9CF9-7CD625A294DD}">
      <dgm:prSet phldrT="[Texto]"/>
      <dgm:spPr/>
      <dgm:t>
        <a:bodyPr/>
        <a:lstStyle/>
        <a:p>
          <a:pPr algn="ctr"/>
          <a:r>
            <a:rPr lang="es-ES" dirty="0"/>
            <a:t>Presencia de agua</a:t>
          </a:r>
        </a:p>
      </dgm:t>
    </dgm:pt>
    <dgm:pt modelId="{372F710F-B22D-4BC0-98DA-1098C297EECF}" type="sibTrans" cxnId="{E06DF799-ACD0-48BD-A121-6119EE158D84}">
      <dgm:prSet/>
      <dgm:spPr/>
      <dgm:t>
        <a:bodyPr/>
        <a:lstStyle/>
        <a:p>
          <a:endParaRPr lang="es-ES"/>
        </a:p>
      </dgm:t>
    </dgm:pt>
    <dgm:pt modelId="{8A1B4237-8D55-418C-9ABA-0C130C3A9D55}" type="parTrans" cxnId="{E06DF799-ACD0-48BD-A121-6119EE158D84}">
      <dgm:prSet/>
      <dgm:spPr/>
      <dgm:t>
        <a:bodyPr/>
        <a:lstStyle/>
        <a:p>
          <a:endParaRPr lang="es-ES"/>
        </a:p>
      </dgm:t>
    </dgm:pt>
    <dgm:pt modelId="{27429D67-A904-4EF9-BFB6-B123D374857B}">
      <dgm:prSet phldrT="[Texto]"/>
      <dgm:spPr/>
      <dgm:t>
        <a:bodyPr/>
        <a:lstStyle/>
        <a:p>
          <a:r>
            <a:rPr lang="es-ES" dirty="0"/>
            <a:t>filtraciones</a:t>
          </a:r>
        </a:p>
      </dgm:t>
    </dgm:pt>
    <dgm:pt modelId="{9786E71C-82EC-4980-B1A6-DFBED07803DA}" type="parTrans" cxnId="{7FA9281D-5BB4-4106-AAA5-CC98E459BD60}">
      <dgm:prSet/>
      <dgm:spPr/>
    </dgm:pt>
    <dgm:pt modelId="{8E404518-D686-4CDB-ABA9-C23CDA7E95A2}" type="sibTrans" cxnId="{7FA9281D-5BB4-4106-AAA5-CC98E459BD60}">
      <dgm:prSet/>
      <dgm:spPr/>
    </dgm:pt>
    <dgm:pt modelId="{677667FF-1ECD-4062-BC1E-2E22CCDC79CE}">
      <dgm:prSet phldrT="[Texto]"/>
      <dgm:spPr/>
      <dgm:t>
        <a:bodyPr/>
        <a:lstStyle/>
        <a:p>
          <a:r>
            <a:rPr lang="es-ES" dirty="0"/>
            <a:t>licuación</a:t>
          </a:r>
        </a:p>
      </dgm:t>
    </dgm:pt>
    <dgm:pt modelId="{27821536-D105-4C96-B0B0-1124147F2CD9}" type="parTrans" cxnId="{D4797A24-81E5-45D5-814E-811EF89C5F06}">
      <dgm:prSet/>
      <dgm:spPr/>
    </dgm:pt>
    <dgm:pt modelId="{A73FC2FD-C2A5-4A03-93BF-E9B4E19FC702}" type="sibTrans" cxnId="{D4797A24-81E5-45D5-814E-811EF89C5F06}">
      <dgm:prSet/>
      <dgm:spPr/>
    </dgm:pt>
    <dgm:pt modelId="{5758D95B-AF45-4C92-AD2F-C65EEF19619A}" type="pres">
      <dgm:prSet presAssocID="{B3105701-3112-4617-ABF7-227EA8C0EDB8}" presName="linearFlow" presStyleCnt="0">
        <dgm:presLayoutVars>
          <dgm:dir/>
          <dgm:animLvl val="lvl"/>
          <dgm:resizeHandles/>
        </dgm:presLayoutVars>
      </dgm:prSet>
      <dgm:spPr/>
    </dgm:pt>
    <dgm:pt modelId="{28A35F09-47BD-4B3B-A3C5-D5726249449B}" type="pres">
      <dgm:prSet presAssocID="{2FBE64C0-73CD-4ECA-851C-612AB16FE9D4}" presName="compositeNode" presStyleCnt="0">
        <dgm:presLayoutVars>
          <dgm:bulletEnabled val="1"/>
        </dgm:presLayoutVars>
      </dgm:prSet>
      <dgm:spPr/>
    </dgm:pt>
    <dgm:pt modelId="{395212A4-3272-435A-8BEB-4E79FF520FCC}" type="pres">
      <dgm:prSet presAssocID="{2FBE64C0-73CD-4ECA-851C-612AB16FE9D4}" presName="image" presStyleLbl="fgImgPlace1" presStyleIdx="0" presStyleCnt="2"/>
      <dgm:spPr>
        <a:blipFill>
          <a:blip xmlns:r="http://schemas.openxmlformats.org/officeDocument/2006/relationships" r:embed="rId1"/>
          <a:srcRect/>
          <a:stretch>
            <a:fillRect l="-17000" r="-17000"/>
          </a:stretch>
        </a:blipFill>
      </dgm:spPr>
    </dgm:pt>
    <dgm:pt modelId="{8CC66EAD-4470-4485-9AAF-8617BC623F0C}" type="pres">
      <dgm:prSet presAssocID="{2FBE64C0-73CD-4ECA-851C-612AB16FE9D4}" presName="childNode" presStyleLbl="node1" presStyleIdx="0" presStyleCnt="2">
        <dgm:presLayoutVars>
          <dgm:bulletEnabled val="1"/>
        </dgm:presLayoutVars>
      </dgm:prSet>
      <dgm:spPr/>
    </dgm:pt>
    <dgm:pt modelId="{E71A7776-E462-4519-A9BB-37CDB71A8D8F}" type="pres">
      <dgm:prSet presAssocID="{2FBE64C0-73CD-4ECA-851C-612AB16FE9D4}" presName="parentNode" presStyleLbl="revTx" presStyleIdx="0" presStyleCnt="2">
        <dgm:presLayoutVars>
          <dgm:chMax val="0"/>
          <dgm:bulletEnabled val="1"/>
        </dgm:presLayoutVars>
      </dgm:prSet>
      <dgm:spPr/>
    </dgm:pt>
    <dgm:pt modelId="{470D3E43-C20B-4E00-875E-FCA498D81AF9}" type="pres">
      <dgm:prSet presAssocID="{1870CA9D-C8CE-474E-B464-678382481173}" presName="sibTrans" presStyleCnt="0"/>
      <dgm:spPr/>
    </dgm:pt>
    <dgm:pt modelId="{AB4492ED-FF88-4B47-92DC-88CCDA70386A}" type="pres">
      <dgm:prSet presAssocID="{7CD63933-067D-44B2-9CF9-7CD625A294DD}" presName="compositeNode" presStyleCnt="0">
        <dgm:presLayoutVars>
          <dgm:bulletEnabled val="1"/>
        </dgm:presLayoutVars>
      </dgm:prSet>
      <dgm:spPr/>
    </dgm:pt>
    <dgm:pt modelId="{1B7AB269-CAFD-4D3B-9E78-EFA0F89DFEFE}" type="pres">
      <dgm:prSet presAssocID="{7CD63933-067D-44B2-9CF9-7CD625A294DD}"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C8413409-4463-45CF-B28A-2C1185A69E63}" type="pres">
      <dgm:prSet presAssocID="{7CD63933-067D-44B2-9CF9-7CD625A294DD}" presName="childNode" presStyleLbl="node1" presStyleIdx="1" presStyleCnt="2" custLinFactNeighborX="1489" custLinFactNeighborY="991">
        <dgm:presLayoutVars>
          <dgm:bulletEnabled val="1"/>
        </dgm:presLayoutVars>
      </dgm:prSet>
      <dgm:spPr/>
    </dgm:pt>
    <dgm:pt modelId="{4BA65A06-A681-483C-94F2-19F96D12C5B2}" type="pres">
      <dgm:prSet presAssocID="{7CD63933-067D-44B2-9CF9-7CD625A294DD}" presName="parentNode" presStyleLbl="revTx" presStyleIdx="1" presStyleCnt="2">
        <dgm:presLayoutVars>
          <dgm:chMax val="0"/>
          <dgm:bulletEnabled val="1"/>
        </dgm:presLayoutVars>
      </dgm:prSet>
      <dgm:spPr/>
    </dgm:pt>
  </dgm:ptLst>
  <dgm:cxnLst>
    <dgm:cxn modelId="{7FA9281D-5BB4-4106-AAA5-CC98E459BD60}" srcId="{7CD63933-067D-44B2-9CF9-7CD625A294DD}" destId="{27429D67-A904-4EF9-BFB6-B123D374857B}" srcOrd="0" destOrd="0" parTransId="{9786E71C-82EC-4980-B1A6-DFBED07803DA}" sibTransId="{8E404518-D686-4CDB-ABA9-C23CDA7E95A2}"/>
    <dgm:cxn modelId="{D4797A24-81E5-45D5-814E-811EF89C5F06}" srcId="{7CD63933-067D-44B2-9CF9-7CD625A294DD}" destId="{677667FF-1ECD-4062-BC1E-2E22CCDC79CE}" srcOrd="1" destOrd="0" parTransId="{27821536-D105-4C96-B0B0-1124147F2CD9}" sibTransId="{A73FC2FD-C2A5-4A03-93BF-E9B4E19FC702}"/>
    <dgm:cxn modelId="{8D5F9832-17A6-4E8A-ABE5-8001B8169919}" type="presOf" srcId="{96114804-A247-487F-AAB2-94D278018E9F}" destId="{8CC66EAD-4470-4485-9AAF-8617BC623F0C}" srcOrd="0" destOrd="0" presId="urn:microsoft.com/office/officeart/2005/8/layout/hList2"/>
    <dgm:cxn modelId="{AFC25B5C-F9EC-45A4-8B47-81AB1BE79AE5}" srcId="{2FBE64C0-73CD-4ECA-851C-612AB16FE9D4}" destId="{96114804-A247-487F-AAB2-94D278018E9F}" srcOrd="0" destOrd="0" parTransId="{2796BBD8-5560-46C1-9C26-E891B52581E0}" sibTransId="{C3281D06-59E2-4B42-ABCA-6C1D8CA821B5}"/>
    <dgm:cxn modelId="{5A100656-C703-4B89-8B95-2D6D8073C097}" type="presOf" srcId="{B3105701-3112-4617-ABF7-227EA8C0EDB8}" destId="{5758D95B-AF45-4C92-AD2F-C65EEF19619A}" srcOrd="0" destOrd="0" presId="urn:microsoft.com/office/officeart/2005/8/layout/hList2"/>
    <dgm:cxn modelId="{83B5D97E-BFE5-4E7A-904B-6A4DC95C721A}" type="presOf" srcId="{677667FF-1ECD-4062-BC1E-2E22CCDC79CE}" destId="{C8413409-4463-45CF-B28A-2C1185A69E63}" srcOrd="0" destOrd="1" presId="urn:microsoft.com/office/officeart/2005/8/layout/hList2"/>
    <dgm:cxn modelId="{E95A778C-5662-4F40-9F6D-AB559D4CF773}" type="presOf" srcId="{7CD63933-067D-44B2-9CF9-7CD625A294DD}" destId="{4BA65A06-A681-483C-94F2-19F96D12C5B2}" srcOrd="0" destOrd="0" presId="urn:microsoft.com/office/officeart/2005/8/layout/hList2"/>
    <dgm:cxn modelId="{E06DF799-ACD0-48BD-A121-6119EE158D84}" srcId="{B3105701-3112-4617-ABF7-227EA8C0EDB8}" destId="{7CD63933-067D-44B2-9CF9-7CD625A294DD}" srcOrd="1" destOrd="0" parTransId="{8A1B4237-8D55-418C-9ABA-0C130C3A9D55}" sibTransId="{372F710F-B22D-4BC0-98DA-1098C297EECF}"/>
    <dgm:cxn modelId="{1EDA5CA1-7357-4258-8044-E792E3797CE7}" type="presOf" srcId="{6876C6E4-2282-4EB4-81AC-A2CD1B24FD02}" destId="{8CC66EAD-4470-4485-9AAF-8617BC623F0C}" srcOrd="0" destOrd="1" presId="urn:microsoft.com/office/officeart/2005/8/layout/hList2"/>
    <dgm:cxn modelId="{916B98BE-78CE-4FDA-8FE3-74D33B75FDDA}" type="presOf" srcId="{2FBE64C0-73CD-4ECA-851C-612AB16FE9D4}" destId="{E71A7776-E462-4519-A9BB-37CDB71A8D8F}" srcOrd="0" destOrd="0" presId="urn:microsoft.com/office/officeart/2005/8/layout/hList2"/>
    <dgm:cxn modelId="{C089DEC6-AFF1-439D-9EC7-7D5CAC3FDBCA}" srcId="{2FBE64C0-73CD-4ECA-851C-612AB16FE9D4}" destId="{6876C6E4-2282-4EB4-81AC-A2CD1B24FD02}" srcOrd="1" destOrd="0" parTransId="{5A47D95E-D34D-4956-B802-9AAA084D1453}" sibTransId="{482FF36B-6E79-49A4-B917-5B6F3F6CBA3C}"/>
    <dgm:cxn modelId="{B21449DE-2583-4C24-B329-893728DA563D}" srcId="{B3105701-3112-4617-ABF7-227EA8C0EDB8}" destId="{2FBE64C0-73CD-4ECA-851C-612AB16FE9D4}" srcOrd="0" destOrd="0" parTransId="{27BCF91F-FD1E-43AD-B482-80B5DA991565}" sibTransId="{1870CA9D-C8CE-474E-B464-678382481173}"/>
    <dgm:cxn modelId="{4F1D8AE0-7CED-4B00-8F83-97BF817D6336}" type="presOf" srcId="{27429D67-A904-4EF9-BFB6-B123D374857B}" destId="{C8413409-4463-45CF-B28A-2C1185A69E63}" srcOrd="0" destOrd="0" presId="urn:microsoft.com/office/officeart/2005/8/layout/hList2"/>
    <dgm:cxn modelId="{BEF9DD3C-F735-4BC8-96DE-366BBBBDDC83}" type="presParOf" srcId="{5758D95B-AF45-4C92-AD2F-C65EEF19619A}" destId="{28A35F09-47BD-4B3B-A3C5-D5726249449B}" srcOrd="0" destOrd="0" presId="urn:microsoft.com/office/officeart/2005/8/layout/hList2"/>
    <dgm:cxn modelId="{8C57BB48-9F63-44FE-B345-43431E5F376E}" type="presParOf" srcId="{28A35F09-47BD-4B3B-A3C5-D5726249449B}" destId="{395212A4-3272-435A-8BEB-4E79FF520FCC}" srcOrd="0" destOrd="0" presId="urn:microsoft.com/office/officeart/2005/8/layout/hList2"/>
    <dgm:cxn modelId="{2F15D6E9-58D7-4346-855B-15247C396B0A}" type="presParOf" srcId="{28A35F09-47BD-4B3B-A3C5-D5726249449B}" destId="{8CC66EAD-4470-4485-9AAF-8617BC623F0C}" srcOrd="1" destOrd="0" presId="urn:microsoft.com/office/officeart/2005/8/layout/hList2"/>
    <dgm:cxn modelId="{5D1CB918-CA59-4711-A2E5-D0551B69EC84}" type="presParOf" srcId="{28A35F09-47BD-4B3B-A3C5-D5726249449B}" destId="{E71A7776-E462-4519-A9BB-37CDB71A8D8F}" srcOrd="2" destOrd="0" presId="urn:microsoft.com/office/officeart/2005/8/layout/hList2"/>
    <dgm:cxn modelId="{4FFE003E-B3FD-4B6A-A7DD-FBC95EBCABEA}" type="presParOf" srcId="{5758D95B-AF45-4C92-AD2F-C65EEF19619A}" destId="{470D3E43-C20B-4E00-875E-FCA498D81AF9}" srcOrd="1" destOrd="0" presId="urn:microsoft.com/office/officeart/2005/8/layout/hList2"/>
    <dgm:cxn modelId="{C4945637-891F-415C-9015-1E961D449924}" type="presParOf" srcId="{5758D95B-AF45-4C92-AD2F-C65EEF19619A}" destId="{AB4492ED-FF88-4B47-92DC-88CCDA70386A}" srcOrd="2" destOrd="0" presId="urn:microsoft.com/office/officeart/2005/8/layout/hList2"/>
    <dgm:cxn modelId="{13A6E9D5-0949-4731-9B8C-4CB7DC443B2E}" type="presParOf" srcId="{AB4492ED-FF88-4B47-92DC-88CCDA70386A}" destId="{1B7AB269-CAFD-4D3B-9E78-EFA0F89DFEFE}" srcOrd="0" destOrd="0" presId="urn:microsoft.com/office/officeart/2005/8/layout/hList2"/>
    <dgm:cxn modelId="{4CAB2296-A0C1-4F71-8A3E-EC36B0CF3763}" type="presParOf" srcId="{AB4492ED-FF88-4B47-92DC-88CCDA70386A}" destId="{C8413409-4463-45CF-B28A-2C1185A69E63}" srcOrd="1" destOrd="0" presId="urn:microsoft.com/office/officeart/2005/8/layout/hList2"/>
    <dgm:cxn modelId="{9FC968D1-53E8-4B16-8CD7-264A11884F5D}" type="presParOf" srcId="{AB4492ED-FF88-4B47-92DC-88CCDA70386A}" destId="{4BA65A06-A681-483C-94F2-19F96D12C5B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55A5C-F1C1-4BC7-818C-AC5E8ED33D80}">
      <dsp:nvSpPr>
        <dsp:cNvPr id="0" name=""/>
        <dsp:cNvSpPr/>
      </dsp:nvSpPr>
      <dsp:spPr>
        <a:xfrm>
          <a:off x="151426" y="0"/>
          <a:ext cx="3642456" cy="492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s-ES" sz="4600" kern="1200" dirty="0"/>
            <a:t>Geológicas</a:t>
          </a:r>
        </a:p>
      </dsp:txBody>
      <dsp:txXfrm>
        <a:off x="151426" y="1971675"/>
        <a:ext cx="3642456" cy="1971675"/>
      </dsp:txXfrm>
    </dsp:sp>
    <dsp:sp modelId="{9F18AEEA-0F2D-4D6A-8C2E-E350FFA69FCA}">
      <dsp:nvSpPr>
        <dsp:cNvPr id="0" name=""/>
        <dsp:cNvSpPr/>
      </dsp:nvSpPr>
      <dsp:spPr>
        <a:xfrm>
          <a:off x="1002859" y="295751"/>
          <a:ext cx="1641419" cy="16414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A9F0AC-54B0-417B-A60D-A86B2AF30996}">
      <dsp:nvSpPr>
        <dsp:cNvPr id="0" name=""/>
        <dsp:cNvSpPr/>
      </dsp:nvSpPr>
      <dsp:spPr>
        <a:xfrm>
          <a:off x="3880100" y="0"/>
          <a:ext cx="3642456" cy="492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s-ES" sz="4600" kern="1200" dirty="0"/>
            <a:t>Presencia de Agua</a:t>
          </a:r>
        </a:p>
      </dsp:txBody>
      <dsp:txXfrm>
        <a:off x="3880100" y="1971675"/>
        <a:ext cx="3642456" cy="1971675"/>
      </dsp:txXfrm>
    </dsp:sp>
    <dsp:sp modelId="{8B17B59D-5FCA-4B34-A9D1-14EA7279BFEA}">
      <dsp:nvSpPr>
        <dsp:cNvPr id="0" name=""/>
        <dsp:cNvSpPr/>
      </dsp:nvSpPr>
      <dsp:spPr>
        <a:xfrm>
          <a:off x="4779638" y="268618"/>
          <a:ext cx="1641419" cy="164141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BE838-6451-4AC8-AF5B-2F8108039B6A}">
      <dsp:nvSpPr>
        <dsp:cNvPr id="0" name=""/>
        <dsp:cNvSpPr/>
      </dsp:nvSpPr>
      <dsp:spPr>
        <a:xfrm>
          <a:off x="7508143" y="0"/>
          <a:ext cx="3642456" cy="49291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7152" tIns="327152" rIns="327152" bIns="327152" numCol="1" spcCol="1270" anchor="ctr" anchorCtr="0">
          <a:noAutofit/>
        </a:bodyPr>
        <a:lstStyle/>
        <a:p>
          <a:pPr marL="0" lvl="0" indent="0" algn="ctr" defTabSz="2044700">
            <a:lnSpc>
              <a:spcPct val="90000"/>
            </a:lnSpc>
            <a:spcBef>
              <a:spcPct val="0"/>
            </a:spcBef>
            <a:spcAft>
              <a:spcPct val="35000"/>
            </a:spcAft>
            <a:buNone/>
          </a:pPr>
          <a:r>
            <a:rPr lang="es-ES" sz="4600" kern="1200" dirty="0"/>
            <a:t>Obras de Ingeniería</a:t>
          </a:r>
        </a:p>
      </dsp:txBody>
      <dsp:txXfrm>
        <a:off x="7508143" y="1971675"/>
        <a:ext cx="3642456" cy="1971675"/>
      </dsp:txXfrm>
    </dsp:sp>
    <dsp:sp modelId="{8ED005EA-59D9-456E-B19F-CB09A1F10DDD}">
      <dsp:nvSpPr>
        <dsp:cNvPr id="0" name=""/>
        <dsp:cNvSpPr/>
      </dsp:nvSpPr>
      <dsp:spPr>
        <a:xfrm>
          <a:off x="8506320" y="295751"/>
          <a:ext cx="1641419" cy="164141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F2B91-3133-4B06-BBD0-618272A55CA4}">
      <dsp:nvSpPr>
        <dsp:cNvPr id="0" name=""/>
        <dsp:cNvSpPr/>
      </dsp:nvSpPr>
      <dsp:spPr>
        <a:xfrm>
          <a:off x="650271" y="4189809"/>
          <a:ext cx="10258552" cy="739378"/>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A7776-E462-4519-A9BB-37CDB71A8D8F}">
      <dsp:nvSpPr>
        <dsp:cNvPr id="0" name=""/>
        <dsp:cNvSpPr/>
      </dsp:nvSpPr>
      <dsp:spPr>
        <a:xfrm rot="16200000">
          <a:off x="-1503586" y="2594724"/>
          <a:ext cx="3844766" cy="81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7300" bIns="0" numCol="1" spcCol="1270" anchor="t" anchorCtr="0">
          <a:noAutofit/>
        </a:bodyPr>
        <a:lstStyle/>
        <a:p>
          <a:pPr marL="0" lvl="0" indent="0" algn="ctr" defTabSz="1333500">
            <a:lnSpc>
              <a:spcPct val="90000"/>
            </a:lnSpc>
            <a:spcBef>
              <a:spcPct val="0"/>
            </a:spcBef>
            <a:spcAft>
              <a:spcPct val="35000"/>
            </a:spcAft>
            <a:buNone/>
          </a:pPr>
          <a:r>
            <a:rPr lang="es-ES" sz="3000" kern="1200" dirty="0" err="1"/>
            <a:t>Geologicas</a:t>
          </a:r>
          <a:endParaRPr lang="es-ES" sz="3000" kern="1200" dirty="0"/>
        </a:p>
      </dsp:txBody>
      <dsp:txXfrm>
        <a:off x="-1503586" y="2594724"/>
        <a:ext cx="3844766" cy="813316"/>
      </dsp:txXfrm>
    </dsp:sp>
    <dsp:sp modelId="{8CC66EAD-4470-4485-9AAF-8617BC623F0C}">
      <dsp:nvSpPr>
        <dsp:cNvPr id="0" name=""/>
        <dsp:cNvSpPr/>
      </dsp:nvSpPr>
      <dsp:spPr>
        <a:xfrm>
          <a:off x="825454" y="1078999"/>
          <a:ext cx="4204838" cy="38447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717300" rIns="433832" bIns="433832" numCol="1" spcCol="1270" anchor="t" anchorCtr="0">
          <a:noAutofit/>
        </a:bodyPr>
        <a:lstStyle/>
        <a:p>
          <a:pPr marL="285750" lvl="1" indent="-285750" algn="l" defTabSz="2133600">
            <a:lnSpc>
              <a:spcPct val="90000"/>
            </a:lnSpc>
            <a:spcBef>
              <a:spcPct val="0"/>
            </a:spcBef>
            <a:spcAft>
              <a:spcPct val="15000"/>
            </a:spcAft>
            <a:buChar char="•"/>
          </a:pPr>
          <a:r>
            <a:rPr lang="es-ES" sz="4800" kern="1200" dirty="0"/>
            <a:t>Desplomes</a:t>
          </a:r>
        </a:p>
        <a:p>
          <a:pPr marL="285750" lvl="1" indent="-285750" algn="l" defTabSz="2133600">
            <a:lnSpc>
              <a:spcPct val="90000"/>
            </a:lnSpc>
            <a:spcBef>
              <a:spcPct val="0"/>
            </a:spcBef>
            <a:spcAft>
              <a:spcPct val="15000"/>
            </a:spcAft>
            <a:buChar char="•"/>
          </a:pPr>
          <a:endParaRPr lang="es-ES" sz="4800" kern="1200" dirty="0"/>
        </a:p>
      </dsp:txBody>
      <dsp:txXfrm>
        <a:off x="825454" y="1078999"/>
        <a:ext cx="4204838" cy="3844766"/>
      </dsp:txXfrm>
    </dsp:sp>
    <dsp:sp modelId="{395212A4-3272-435A-8BEB-4E79FF520FCC}">
      <dsp:nvSpPr>
        <dsp:cNvPr id="0" name=""/>
        <dsp:cNvSpPr/>
      </dsp:nvSpPr>
      <dsp:spPr>
        <a:xfrm>
          <a:off x="12138" y="5422"/>
          <a:ext cx="1626632" cy="1626632"/>
        </a:xfrm>
        <a:prstGeom prst="rect">
          <a:avLst/>
        </a:prstGeom>
        <a:blipFill>
          <a:blip xmlns:r="http://schemas.openxmlformats.org/officeDocument/2006/relationships" r:embed="rId1"/>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A65A06-A681-483C-94F2-19F96D12C5B2}">
      <dsp:nvSpPr>
        <dsp:cNvPr id="0" name=""/>
        <dsp:cNvSpPr/>
      </dsp:nvSpPr>
      <dsp:spPr>
        <a:xfrm rot="16200000">
          <a:off x="4604582" y="2594724"/>
          <a:ext cx="3844766" cy="813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17300" bIns="0" numCol="1" spcCol="1270" anchor="t" anchorCtr="0">
          <a:noAutofit/>
        </a:bodyPr>
        <a:lstStyle/>
        <a:p>
          <a:pPr marL="0" lvl="0" indent="0" algn="ctr" defTabSz="1333500">
            <a:lnSpc>
              <a:spcPct val="90000"/>
            </a:lnSpc>
            <a:spcBef>
              <a:spcPct val="0"/>
            </a:spcBef>
            <a:spcAft>
              <a:spcPct val="35000"/>
            </a:spcAft>
            <a:buNone/>
          </a:pPr>
          <a:r>
            <a:rPr lang="es-ES" sz="3000" kern="1200" dirty="0"/>
            <a:t>Presencia de agua</a:t>
          </a:r>
        </a:p>
      </dsp:txBody>
      <dsp:txXfrm>
        <a:off x="4604582" y="2594724"/>
        <a:ext cx="3844766" cy="813316"/>
      </dsp:txXfrm>
    </dsp:sp>
    <dsp:sp modelId="{C8413409-4463-45CF-B28A-2C1185A69E63}">
      <dsp:nvSpPr>
        <dsp:cNvPr id="0" name=""/>
        <dsp:cNvSpPr/>
      </dsp:nvSpPr>
      <dsp:spPr>
        <a:xfrm>
          <a:off x="6945761" y="1084421"/>
          <a:ext cx="4204838" cy="384476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832" tIns="717300" rIns="433832" bIns="433832" numCol="1" spcCol="1270" anchor="t" anchorCtr="0">
          <a:noAutofit/>
        </a:bodyPr>
        <a:lstStyle/>
        <a:p>
          <a:pPr marL="285750" lvl="1" indent="-285750" algn="l" defTabSz="2133600">
            <a:lnSpc>
              <a:spcPct val="90000"/>
            </a:lnSpc>
            <a:spcBef>
              <a:spcPct val="0"/>
            </a:spcBef>
            <a:spcAft>
              <a:spcPct val="15000"/>
            </a:spcAft>
            <a:buChar char="•"/>
          </a:pPr>
          <a:r>
            <a:rPr lang="es-ES" sz="4800" kern="1200" dirty="0"/>
            <a:t>filtraciones</a:t>
          </a:r>
        </a:p>
        <a:p>
          <a:pPr marL="285750" lvl="1" indent="-285750" algn="l" defTabSz="2133600">
            <a:lnSpc>
              <a:spcPct val="90000"/>
            </a:lnSpc>
            <a:spcBef>
              <a:spcPct val="0"/>
            </a:spcBef>
            <a:spcAft>
              <a:spcPct val="15000"/>
            </a:spcAft>
            <a:buChar char="•"/>
          </a:pPr>
          <a:r>
            <a:rPr lang="es-ES" sz="4800" kern="1200" dirty="0"/>
            <a:t>licuación</a:t>
          </a:r>
        </a:p>
      </dsp:txBody>
      <dsp:txXfrm>
        <a:off x="6945761" y="1084421"/>
        <a:ext cx="4204838" cy="3844766"/>
      </dsp:txXfrm>
    </dsp:sp>
    <dsp:sp modelId="{1B7AB269-CAFD-4D3B-9E78-EFA0F89DFEFE}">
      <dsp:nvSpPr>
        <dsp:cNvPr id="0" name=""/>
        <dsp:cNvSpPr/>
      </dsp:nvSpPr>
      <dsp:spPr>
        <a:xfrm>
          <a:off x="6120307" y="5422"/>
          <a:ext cx="1626632" cy="162663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8CDAF-683D-4BD2-8C49-82EB5D7CF3D4}" type="datetimeFigureOut">
              <a:rPr lang="es-MX" smtClean="0"/>
              <a:t>27/04/2022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BD2B1-F401-4254-B145-301172AD0C5E}" type="slidenum">
              <a:rPr lang="es-MX" smtClean="0"/>
              <a:t>‹Nº›</a:t>
            </a:fld>
            <a:endParaRPr lang="es-MX"/>
          </a:p>
        </p:txBody>
      </p:sp>
    </p:spTree>
    <p:extLst>
      <p:ext uri="{BB962C8B-B14F-4D97-AF65-F5344CB8AC3E}">
        <p14:creationId xmlns:p14="http://schemas.microsoft.com/office/powerpoint/2010/main" val="403965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s.wikipedia.org/wiki/Licuefacci%C3%B3n_(inestabilidad)" TargetMode="External"/><Relationship Id="rId3" Type="http://schemas.openxmlformats.org/officeDocument/2006/relationships/hyperlink" Target="https://es.wikipedia.org/wiki/Desprendimiento" TargetMode="External"/><Relationship Id="rId7" Type="http://schemas.openxmlformats.org/officeDocument/2006/relationships/hyperlink" Target="https://es.wikipedia.org/w/index.php?title=L%C3%ADmite_l%C3%ADquido&amp;action=edit&amp;redlink=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s.wikipedia.org/wiki/Flujo_de_arcilla" TargetMode="External"/><Relationship Id="rId11" Type="http://schemas.openxmlformats.org/officeDocument/2006/relationships/hyperlink" Target="https://es.wikipedia.org/wiki/Se%C3%ADsmo" TargetMode="External"/><Relationship Id="rId5" Type="http://schemas.openxmlformats.org/officeDocument/2006/relationships/hyperlink" Target="https://es.wikipedia.org/w/index.php?title=Estabilidad_de_taludes&amp;action=edit&amp;section=3" TargetMode="External"/><Relationship Id="rId10" Type="http://schemas.openxmlformats.org/officeDocument/2006/relationships/hyperlink" Target="https://es.wikipedia.org/w/index.php?title=Presi%C3%B3n_intersticial&amp;action=edit&amp;redlink=1" TargetMode="External"/><Relationship Id="rId4" Type="http://schemas.openxmlformats.org/officeDocument/2006/relationships/hyperlink" Target="https://es.wikipedia.org/wiki/Erosi%C3%B3n" TargetMode="External"/><Relationship Id="rId9" Type="http://schemas.openxmlformats.org/officeDocument/2006/relationships/hyperlink" Target="https://es.wikipedia.org/wiki/Loes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imagen de diapositiva 1">
            <a:extLst>
              <a:ext uri="{FF2B5EF4-FFF2-40B4-BE49-F238E27FC236}">
                <a16:creationId xmlns:a16="http://schemas.microsoft.com/office/drawing/2014/main" id="{D3DC8482-64DB-4EF1-A7F5-F34D79239C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Marcador de notas 2">
            <a:extLst>
              <a:ext uri="{FF2B5EF4-FFF2-40B4-BE49-F238E27FC236}">
                <a16:creationId xmlns:a16="http://schemas.microsoft.com/office/drawing/2014/main" id="{CE10A225-E148-4EA3-97D0-4F3C3940EB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5124" name="Marcador de número de diapositiva 3">
            <a:extLst>
              <a:ext uri="{FF2B5EF4-FFF2-40B4-BE49-F238E27FC236}">
                <a16:creationId xmlns:a16="http://schemas.microsoft.com/office/drawing/2014/main" id="{1E4A18D7-46E3-4F02-8EFE-117486C40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F48DCC4-1400-46A0-8AF7-26910386570D}" type="slidenum">
              <a:rPr lang="es-PE" altLang="en-US"/>
              <a:pPr/>
              <a:t>1</a:t>
            </a:fld>
            <a:endParaRPr lang="es-P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AR" dirty="0"/>
              <a:t>Razones geológicas: laderas posiblemente inestables, orografía acusada, estratificación, meteorización, etc.</a:t>
            </a:r>
            <a:endParaRPr lang="es-ES" dirty="0"/>
          </a:p>
          <a:p>
            <a:pPr lvl="0"/>
            <a:r>
              <a:rPr lang="es-AR" dirty="0"/>
              <a:t>Variación del nivel</a:t>
            </a:r>
            <a:r>
              <a:rPr lang="es-AR" u="sng" dirty="0"/>
              <a:t> </a:t>
            </a:r>
            <a:r>
              <a:rPr lang="es-AR" dirty="0"/>
              <a:t>freático: situaciones estacionales, u obras realizadas por el hombre.</a:t>
            </a:r>
            <a:endParaRPr lang="es-ES" dirty="0"/>
          </a:p>
          <a:p>
            <a:pPr lvl="0"/>
            <a:r>
              <a:rPr lang="es-AR" dirty="0"/>
              <a:t>Obras de ingeniería: rellenos o excavaciones tanto de obra civil, como de minería.</a:t>
            </a:r>
            <a:endParaRPr lang="es-ES" dirty="0"/>
          </a:p>
          <a:p>
            <a:endParaRPr lang="es-MX" dirty="0"/>
          </a:p>
        </p:txBody>
      </p:sp>
      <p:sp>
        <p:nvSpPr>
          <p:cNvPr id="4" name="Marcador de número de diapositiva 3"/>
          <p:cNvSpPr>
            <a:spLocks noGrp="1"/>
          </p:cNvSpPr>
          <p:nvPr>
            <p:ph type="sldNum" sz="quarter" idx="10"/>
          </p:nvPr>
        </p:nvSpPr>
        <p:spPr/>
        <p:txBody>
          <a:bodyPr/>
          <a:lstStyle/>
          <a:p>
            <a:fld id="{EB125619-788E-467C-84C3-82A2364CDD30}" type="slidenum">
              <a:rPr lang="es-MX" smtClean="0"/>
              <a:t>4</a:t>
            </a:fld>
            <a:endParaRPr lang="es-MX"/>
          </a:p>
        </p:txBody>
      </p:sp>
    </p:spTree>
    <p:extLst>
      <p:ext uri="{BB962C8B-B14F-4D97-AF65-F5344CB8AC3E}">
        <p14:creationId xmlns:p14="http://schemas.microsoft.com/office/powerpoint/2010/main" val="222877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kern="1200" dirty="0">
                <a:solidFill>
                  <a:schemeClr val="tx1"/>
                </a:solidFill>
                <a:effectLst/>
                <a:latin typeface="+mn-lt"/>
                <a:ea typeface="+mn-ea"/>
                <a:cs typeface="+mn-cs"/>
                <a:hlinkClick r:id="rId3" tooltip="Desprendimiento"/>
              </a:rPr>
              <a:t>Desprendimientos</a:t>
            </a:r>
            <a:r>
              <a:rPr lang="es-MX" sz="1200" b="0" i="0" kern="1200" dirty="0">
                <a:solidFill>
                  <a:schemeClr val="tx1"/>
                </a:solidFill>
                <a:effectLst/>
                <a:latin typeface="+mn-lt"/>
                <a:ea typeface="+mn-ea"/>
                <a:cs typeface="+mn-cs"/>
              </a:rPr>
              <a:t> o desplomes son movimientos de inestabilidad producidos por falta de apoyo, englobando a una escasa cantidad de terreno. Suele tratarse de rocas que caen por una ladera, debido a la pérdida del apoyo que las sustentaba. Entre los desprendimientos o desplomes, se puede incluir el caso del desplome de una columna rocosa en un acantilado, debido a la </a:t>
            </a:r>
            <a:r>
              <a:rPr lang="es-MX" sz="1200" b="0" i="0" u="none" strike="noStrike" kern="1200" dirty="0">
                <a:solidFill>
                  <a:schemeClr val="tx1"/>
                </a:solidFill>
                <a:effectLst/>
                <a:latin typeface="+mn-lt"/>
                <a:ea typeface="+mn-ea"/>
                <a:cs typeface="+mn-cs"/>
                <a:hlinkClick r:id="rId4" tooltip="Erosión"/>
              </a:rPr>
              <a:t>erosión</a:t>
            </a:r>
            <a:r>
              <a:rPr lang="es-MX" sz="1200" b="0" i="0" kern="1200" dirty="0">
                <a:solidFill>
                  <a:schemeClr val="tx1"/>
                </a:solidFill>
                <a:effectLst/>
                <a:latin typeface="+mn-lt"/>
                <a:ea typeface="+mn-ea"/>
                <a:cs typeface="+mn-cs"/>
              </a:rPr>
              <a:t> en la base del mismo. pueden ser ocasionados por la naturaleza o por la humanidad.</a:t>
            </a:r>
          </a:p>
          <a:p>
            <a:r>
              <a:rPr lang="es-MX" sz="1200" b="1" i="0" kern="1200" dirty="0">
                <a:solidFill>
                  <a:schemeClr val="tx1"/>
                </a:solidFill>
                <a:effectLst/>
                <a:latin typeface="+mn-lt"/>
                <a:ea typeface="+mn-ea"/>
                <a:cs typeface="+mn-cs"/>
              </a:rPr>
              <a:t>Corrimientos</a:t>
            </a:r>
            <a:r>
              <a:rPr lang="es-MX" sz="1200" b="0" i="0" kern="1200" dirty="0">
                <a:solidFill>
                  <a:schemeClr val="tx1"/>
                </a:solidFill>
                <a:effectLst/>
                <a:latin typeface="+mn-lt"/>
                <a:ea typeface="+mn-ea"/>
                <a:cs typeface="+mn-cs"/>
              </a:rPr>
              <a:t>[</a:t>
            </a:r>
            <a:r>
              <a:rPr lang="es-MX" sz="1200" b="0" i="0" u="none" strike="noStrike" kern="1200" dirty="0">
                <a:solidFill>
                  <a:schemeClr val="tx1"/>
                </a:solidFill>
                <a:effectLst/>
                <a:latin typeface="+mn-lt"/>
                <a:ea typeface="+mn-ea"/>
                <a:cs typeface="+mn-cs"/>
                <a:hlinkClick r:id="rId5" tooltip="Editar sección: Corrimientos"/>
              </a:rPr>
              <a:t>editar</a:t>
            </a:r>
            <a:r>
              <a:rPr lang="es-MX" sz="1200" b="0" i="0" kern="1200" dirty="0">
                <a:solidFill>
                  <a:schemeClr val="tx1"/>
                </a:solidFill>
                <a:effectLst/>
                <a:latin typeface="+mn-lt"/>
                <a:ea typeface="+mn-ea"/>
                <a:cs typeface="+mn-cs"/>
              </a:rPr>
              <a:t>]</a:t>
            </a:r>
            <a:endParaRPr lang="es-MX" sz="1200" b="1" i="0" kern="1200" dirty="0">
              <a:solidFill>
                <a:schemeClr val="tx1"/>
              </a:solidFill>
              <a:effectLst/>
              <a:latin typeface="+mn-lt"/>
              <a:ea typeface="+mn-ea"/>
              <a:cs typeface="+mn-cs"/>
            </a:endParaRPr>
          </a:p>
          <a:p>
            <a:r>
              <a:rPr lang="es-MX" sz="1200" b="0" i="0" kern="1200" dirty="0">
                <a:solidFill>
                  <a:schemeClr val="tx1"/>
                </a:solidFill>
                <a:effectLst/>
                <a:latin typeface="+mn-lt"/>
                <a:ea typeface="+mn-ea"/>
                <a:cs typeface="+mn-cs"/>
              </a:rPr>
              <a:t>Un </a:t>
            </a:r>
            <a:r>
              <a:rPr lang="es-MX" sz="1200" b="0" i="0" u="none" strike="noStrike" kern="1200" dirty="0">
                <a:solidFill>
                  <a:schemeClr val="tx1"/>
                </a:solidFill>
                <a:effectLst/>
                <a:latin typeface="+mn-lt"/>
                <a:ea typeface="+mn-ea"/>
                <a:cs typeface="+mn-cs"/>
                <a:hlinkClick r:id="rId6" tooltip="Flujo de arcilla"/>
              </a:rPr>
              <a:t>flujo de arcilla</a:t>
            </a:r>
            <a:r>
              <a:rPr lang="es-MX" sz="1200" b="0" i="0" kern="1200" dirty="0">
                <a:solidFill>
                  <a:schemeClr val="tx1"/>
                </a:solidFill>
                <a:effectLst/>
                <a:latin typeface="+mn-lt"/>
                <a:ea typeface="+mn-ea"/>
                <a:cs typeface="+mn-cs"/>
              </a:rPr>
              <a:t> se produce en zonas muy lluviosas afectando a zonas muy grandes. Los terrenos arcillosos, al entrar en contacto con el agua, se comportan como si alcanzasen el </a:t>
            </a:r>
            <a:r>
              <a:rPr lang="es-MX" sz="1200" b="0" i="0" u="none" strike="noStrike" kern="1200" dirty="0">
                <a:solidFill>
                  <a:schemeClr val="tx1"/>
                </a:solidFill>
                <a:effectLst/>
                <a:latin typeface="+mn-lt"/>
                <a:ea typeface="+mn-ea"/>
                <a:cs typeface="+mn-cs"/>
                <a:hlinkClick r:id="rId7" tooltip="Límite líquido (aún no redactado)"/>
              </a:rPr>
              <a:t>límite líquido</a:t>
            </a:r>
            <a:r>
              <a:rPr lang="es-MX" sz="1200" b="0" i="0" kern="1200" dirty="0">
                <a:solidFill>
                  <a:schemeClr val="tx1"/>
                </a:solidFill>
                <a:effectLst/>
                <a:latin typeface="+mn-lt"/>
                <a:ea typeface="+mn-ea"/>
                <a:cs typeface="+mn-cs"/>
              </a:rPr>
              <a:t>, y se mueven de manera más lenta que los deslizamientos. Se da en pequeñas pendientes, pero en gran cantidad.</a:t>
            </a:r>
          </a:p>
          <a:p>
            <a:r>
              <a:rPr lang="es-MX" sz="1200" b="0" i="0" u="none" strike="noStrike" kern="1200" dirty="0">
                <a:solidFill>
                  <a:schemeClr val="tx1"/>
                </a:solidFill>
                <a:effectLst/>
                <a:latin typeface="+mn-lt"/>
                <a:ea typeface="+mn-ea"/>
                <a:cs typeface="+mn-cs"/>
                <a:hlinkClick r:id="rId8" tooltip="Licuefacción (inestabilidad)"/>
              </a:rPr>
              <a:t>Licuefacción</a:t>
            </a:r>
            <a:r>
              <a:rPr lang="es-MX" sz="1200" b="0" i="0" kern="1200" dirty="0">
                <a:solidFill>
                  <a:schemeClr val="tx1"/>
                </a:solidFill>
                <a:effectLst/>
                <a:latin typeface="+mn-lt"/>
                <a:ea typeface="+mn-ea"/>
                <a:cs typeface="+mn-cs"/>
              </a:rPr>
              <a:t>: se da en zonas de arenas limosas saturadas, o en arenas muy finas redondeadas (</a:t>
            </a:r>
            <a:r>
              <a:rPr lang="es-MX" sz="1200" b="0" i="0" u="none" strike="noStrike" kern="1200" dirty="0">
                <a:solidFill>
                  <a:schemeClr val="tx1"/>
                </a:solidFill>
                <a:effectLst/>
                <a:latin typeface="+mn-lt"/>
                <a:ea typeface="+mn-ea"/>
                <a:cs typeface="+mn-cs"/>
                <a:hlinkClick r:id="rId9" tooltip="Loess"/>
              </a:rPr>
              <a:t>loess</a:t>
            </a:r>
            <a:r>
              <a:rPr lang="es-MX" sz="1200" b="0" i="0" kern="1200" dirty="0">
                <a:solidFill>
                  <a:schemeClr val="tx1"/>
                </a:solidFill>
                <a:effectLst/>
                <a:latin typeface="+mn-lt"/>
                <a:ea typeface="+mn-ea"/>
                <a:cs typeface="+mn-cs"/>
              </a:rPr>
              <a:t>). Debido a la gran cantidad de agua intersticial que presentan, las </a:t>
            </a:r>
            <a:r>
              <a:rPr lang="es-MX" sz="1200" b="0" i="0" u="none" strike="noStrike" kern="1200" dirty="0">
                <a:solidFill>
                  <a:schemeClr val="tx1"/>
                </a:solidFill>
                <a:effectLst/>
                <a:latin typeface="+mn-lt"/>
                <a:ea typeface="+mn-ea"/>
                <a:cs typeface="+mn-cs"/>
                <a:hlinkClick r:id="rId10" tooltip="Presión intersticial (aún no redactado)"/>
              </a:rPr>
              <a:t>presiones intersticiales</a:t>
            </a:r>
            <a:r>
              <a:rPr lang="es-MX" sz="1200" b="0" i="0" kern="1200" dirty="0">
                <a:solidFill>
                  <a:schemeClr val="tx1"/>
                </a:solidFill>
                <a:effectLst/>
                <a:latin typeface="+mn-lt"/>
                <a:ea typeface="+mn-ea"/>
                <a:cs typeface="+mn-cs"/>
              </a:rPr>
              <a:t> son tan elevadas que un </a:t>
            </a:r>
            <a:r>
              <a:rPr lang="es-MX" sz="1200" b="0" i="0" u="none" strike="noStrike" kern="1200" dirty="0">
                <a:solidFill>
                  <a:schemeClr val="tx1"/>
                </a:solidFill>
                <a:effectLst/>
                <a:latin typeface="+mn-lt"/>
                <a:ea typeface="+mn-ea"/>
                <a:cs typeface="+mn-cs"/>
                <a:hlinkClick r:id="rId11" tooltip="Seísmo"/>
              </a:rPr>
              <a:t>seísmo</a:t>
            </a:r>
            <a:r>
              <a:rPr lang="es-MX" sz="1200" b="0" i="0" kern="1200" dirty="0">
                <a:solidFill>
                  <a:schemeClr val="tx1"/>
                </a:solidFill>
                <a:effectLst/>
                <a:latin typeface="+mn-lt"/>
                <a:ea typeface="+mn-ea"/>
                <a:cs typeface="+mn-cs"/>
              </a:rPr>
              <a:t>, o una carga dinámica, o la elevación del nivel freático, pueden aumentarlas, llegando a anular las tensiones efectivas. Esto motiva que las tensiones tangenciales se anulen, comportándose el terreno como un «</a:t>
            </a:r>
            <a:r>
              <a:rPr lang="es-MX" sz="1200" b="0" i="0" kern="1200" dirty="0" err="1">
                <a:solidFill>
                  <a:schemeClr val="tx1"/>
                </a:solidFill>
                <a:effectLst/>
                <a:latin typeface="+mn-lt"/>
                <a:ea typeface="+mn-ea"/>
                <a:cs typeface="+mn-cs"/>
              </a:rPr>
              <a:t>pseudolíquido</a:t>
            </a:r>
            <a:r>
              <a:rPr lang="es-MX" sz="1200" b="0" i="0" kern="1200" dirty="0">
                <a:solidFill>
                  <a:schemeClr val="tx1"/>
                </a:solidFill>
                <a:effectLst/>
                <a:latin typeface="+mn-lt"/>
                <a:ea typeface="+mn-ea"/>
                <a:cs typeface="+mn-cs"/>
              </a:rPr>
              <a:t>». Se produce, entre otros terrenos, en rellenos mineros.</a:t>
            </a:r>
          </a:p>
          <a:p>
            <a:r>
              <a:rPr lang="es-MX" sz="1200" b="0" i="0" kern="1200" dirty="0">
                <a:solidFill>
                  <a:schemeClr val="tx1"/>
                </a:solidFill>
                <a:effectLst/>
                <a:latin typeface="+mn-lt"/>
                <a:ea typeface="+mn-ea"/>
                <a:cs typeface="+mn-cs"/>
              </a:rPr>
              <a:t>Reptación: movimiento muy lento que se da en capas superiores de laderas arcillosas, de en torno a 50 centímetros de espesor. Está relacionado con procesos de variación de humedad estacionales. Se manifiestan en forma de pequeñas ondulaciones, y suelen ser signo de una posible futura inestabilidad generalizada.</a:t>
            </a:r>
          </a:p>
          <a:p>
            <a:endParaRPr lang="es-MX" dirty="0"/>
          </a:p>
        </p:txBody>
      </p:sp>
      <p:sp>
        <p:nvSpPr>
          <p:cNvPr id="4" name="Marcador de número de diapositiva 3"/>
          <p:cNvSpPr>
            <a:spLocks noGrp="1"/>
          </p:cNvSpPr>
          <p:nvPr>
            <p:ph type="sldNum" sz="quarter" idx="10"/>
          </p:nvPr>
        </p:nvSpPr>
        <p:spPr/>
        <p:txBody>
          <a:bodyPr/>
          <a:lstStyle/>
          <a:p>
            <a:fld id="{EB125619-788E-467C-84C3-82A2364CDD30}" type="slidenum">
              <a:rPr lang="es-MX" smtClean="0"/>
              <a:t>5</a:t>
            </a:fld>
            <a:endParaRPr lang="es-MX"/>
          </a:p>
        </p:txBody>
      </p:sp>
    </p:spTree>
    <p:extLst>
      <p:ext uri="{BB962C8B-B14F-4D97-AF65-F5344CB8AC3E}">
        <p14:creationId xmlns:p14="http://schemas.microsoft.com/office/powerpoint/2010/main" val="43573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Coluvial</a:t>
            </a:r>
            <a:endParaRPr lang="es-MX" dirty="0"/>
          </a:p>
          <a:p>
            <a:r>
              <a:rPr lang="es-MX" sz="1200" b="0" i="0" kern="1200" dirty="0">
                <a:solidFill>
                  <a:schemeClr val="tx1"/>
                </a:solidFill>
                <a:effectLst/>
                <a:latin typeface="+mn-lt"/>
                <a:ea typeface="+mn-ea"/>
                <a:cs typeface="+mn-cs"/>
              </a:rPr>
              <a:t>Son acumulaciones constituidas por materiales de diverso tamaño pero de litología homogénea, englobados en una matriz arenosa que se distribuye irregularmente en las vertientes del territorio montañoso, habiéndose formado por alteración y desintegración in situ de las rocas ubicadas en las laderas superiores adyacentes y la acción de la gravedad. </a:t>
            </a: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Se caracterizan por contener gravas angulosas a </a:t>
            </a:r>
            <a:r>
              <a:rPr lang="es-MX" sz="1200" b="0" i="0" kern="1200" dirty="0" err="1">
                <a:solidFill>
                  <a:schemeClr val="tx1"/>
                </a:solidFill>
                <a:effectLst/>
                <a:latin typeface="+mn-lt"/>
                <a:ea typeface="+mn-ea"/>
                <a:cs typeface="+mn-cs"/>
              </a:rPr>
              <a:t>subangulosas</a:t>
            </a:r>
            <a:r>
              <a:rPr lang="es-MX" sz="1200" b="0" i="0" kern="1200" dirty="0">
                <a:solidFill>
                  <a:schemeClr val="tx1"/>
                </a:solidFill>
                <a:effectLst/>
                <a:latin typeface="+mn-lt"/>
                <a:ea typeface="+mn-ea"/>
                <a:cs typeface="+mn-cs"/>
              </a:rPr>
              <a:t> distribuidas en forma caótica, sin selección ni estratificación aparente, con regular a pobre consolidación; ocasionalmente contienen algunos horizontes lenticulares limo arenoso. </a:t>
            </a: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Normalmente presenta un encapado limo-arcilloso de 0,50 a 1 m de espesor. A la escala del estudio no ha sido posible su cartografiado, debido a su poco espesor, distribución errática y la cobertura vegetal que la enmascara.</a:t>
            </a: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Los depósitos </a:t>
            </a:r>
            <a:r>
              <a:rPr lang="es-MX" sz="1200" b="0" i="0" kern="1200" dirty="0" err="1">
                <a:solidFill>
                  <a:schemeClr val="tx1"/>
                </a:solidFill>
                <a:effectLst/>
                <a:latin typeface="+mn-lt"/>
                <a:ea typeface="+mn-ea"/>
                <a:cs typeface="+mn-cs"/>
              </a:rPr>
              <a:t>coluviales</a:t>
            </a:r>
            <a:r>
              <a:rPr lang="es-MX" sz="1200" b="0" i="0" kern="1200" dirty="0">
                <a:solidFill>
                  <a:schemeClr val="tx1"/>
                </a:solidFill>
                <a:effectLst/>
                <a:latin typeface="+mn-lt"/>
                <a:ea typeface="+mn-ea"/>
                <a:cs typeface="+mn-cs"/>
              </a:rPr>
              <a:t> se pueden originar por: </a:t>
            </a: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 Formaciones en la base de laderas</a:t>
            </a:r>
            <a:br>
              <a:rPr lang="es-MX" sz="1200" b="0" i="0" kern="1200" dirty="0">
                <a:solidFill>
                  <a:schemeClr val="tx1"/>
                </a:solidFill>
                <a:effectLst/>
                <a:latin typeface="+mn-lt"/>
                <a:ea typeface="+mn-ea"/>
                <a:cs typeface="+mn-cs"/>
              </a:rPr>
            </a:b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 Transportados por la gravedad:  - Movimiento de material suelto- Erosión y transporte por agua no canalizada</a:t>
            </a:r>
            <a:br>
              <a:rPr lang="es-MX" sz="1200" b="0" i="0" kern="1200" dirty="0">
                <a:solidFill>
                  <a:schemeClr val="tx1"/>
                </a:solidFill>
                <a:effectLst/>
                <a:latin typeface="+mn-lt"/>
                <a:ea typeface="+mn-ea"/>
                <a:cs typeface="+mn-cs"/>
              </a:rPr>
            </a:br>
            <a:r>
              <a:rPr lang="es-MX" sz="1200" b="0" i="0" kern="1200" dirty="0">
                <a:solidFill>
                  <a:schemeClr val="tx1"/>
                </a:solidFill>
                <a:effectLst/>
                <a:latin typeface="+mn-lt"/>
                <a:ea typeface="+mn-ea"/>
                <a:cs typeface="+mn-cs"/>
              </a:rPr>
              <a:t> </a:t>
            </a:r>
          </a:p>
          <a:p>
            <a:r>
              <a:rPr lang="es-MX" sz="1200" b="0" i="0" kern="1200" dirty="0">
                <a:solidFill>
                  <a:schemeClr val="tx1"/>
                </a:solidFill>
                <a:effectLst/>
                <a:latin typeface="+mn-lt"/>
                <a:ea typeface="+mn-ea"/>
                <a:cs typeface="+mn-cs"/>
              </a:rPr>
              <a:t>Los tipos de depósitos </a:t>
            </a:r>
            <a:r>
              <a:rPr lang="es-MX" sz="1200" b="0" i="0" kern="1200" dirty="0" err="1">
                <a:solidFill>
                  <a:schemeClr val="tx1"/>
                </a:solidFill>
                <a:effectLst/>
                <a:latin typeface="+mn-lt"/>
                <a:ea typeface="+mn-ea"/>
                <a:cs typeface="+mn-cs"/>
              </a:rPr>
              <a:t>coluviales</a:t>
            </a:r>
            <a:r>
              <a:rPr lang="es-MX" sz="1200" b="0" i="0" kern="1200" dirty="0">
                <a:solidFill>
                  <a:schemeClr val="tx1"/>
                </a:solidFill>
                <a:effectLst/>
                <a:latin typeface="+mn-lt"/>
                <a:ea typeface="+mn-ea"/>
                <a:cs typeface="+mn-cs"/>
              </a:rPr>
              <a:t> según Clasificación según </a:t>
            </a:r>
            <a:r>
              <a:rPr lang="es-MX" sz="1200" b="0" i="0" kern="1200" dirty="0" err="1">
                <a:solidFill>
                  <a:schemeClr val="tx1"/>
                </a:solidFill>
                <a:effectLst/>
                <a:latin typeface="+mn-lt"/>
                <a:ea typeface="+mn-ea"/>
                <a:cs typeface="+mn-cs"/>
              </a:rPr>
              <a:t>Varnes</a:t>
            </a:r>
            <a:r>
              <a:rPr lang="es-MX" sz="1200" b="0" i="0" kern="1200" dirty="0">
                <a:solidFill>
                  <a:schemeClr val="tx1"/>
                </a:solidFill>
                <a:effectLst/>
                <a:latin typeface="+mn-lt"/>
                <a:ea typeface="+mn-ea"/>
                <a:cs typeface="+mn-cs"/>
              </a:rPr>
              <a:t> (1978) dependen de:</a:t>
            </a:r>
          </a:p>
          <a:p>
            <a:endParaRPr lang="es-MX" dirty="0"/>
          </a:p>
        </p:txBody>
      </p:sp>
      <p:sp>
        <p:nvSpPr>
          <p:cNvPr id="4" name="Marcador de número de diapositiva 3"/>
          <p:cNvSpPr>
            <a:spLocks noGrp="1"/>
          </p:cNvSpPr>
          <p:nvPr>
            <p:ph type="sldNum" sz="quarter" idx="10"/>
          </p:nvPr>
        </p:nvSpPr>
        <p:spPr/>
        <p:txBody>
          <a:bodyPr/>
          <a:lstStyle/>
          <a:p>
            <a:fld id="{EB125619-788E-467C-84C3-82A2364CDD30}" type="slidenum">
              <a:rPr lang="es-MX" smtClean="0"/>
              <a:t>7</a:t>
            </a:fld>
            <a:endParaRPr lang="es-MX"/>
          </a:p>
        </p:txBody>
      </p:sp>
    </p:spTree>
    <p:extLst>
      <p:ext uri="{BB962C8B-B14F-4D97-AF65-F5344CB8AC3E}">
        <p14:creationId xmlns:p14="http://schemas.microsoft.com/office/powerpoint/2010/main" val="1162905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CEA3C232-D2FC-4E26-B2FF-BA9FE80F267B}" type="slidenum">
              <a:rPr lang="es-CL" smtClean="0"/>
              <a:pPr>
                <a:defRPr/>
              </a:pPr>
              <a:t>30</a:t>
            </a:fld>
            <a:endParaRPr lang="es-CL"/>
          </a:p>
        </p:txBody>
      </p:sp>
    </p:spTree>
    <p:extLst>
      <p:ext uri="{BB962C8B-B14F-4D97-AF65-F5344CB8AC3E}">
        <p14:creationId xmlns:p14="http://schemas.microsoft.com/office/powerpoint/2010/main" val="216955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CEA3C232-D2FC-4E26-B2FF-BA9FE80F267B}" type="slidenum">
              <a:rPr lang="es-CL" smtClean="0"/>
              <a:pPr>
                <a:defRPr/>
              </a:pPr>
              <a:t>31</a:t>
            </a:fld>
            <a:endParaRPr lang="es-CL"/>
          </a:p>
        </p:txBody>
      </p:sp>
    </p:spTree>
    <p:extLst>
      <p:ext uri="{BB962C8B-B14F-4D97-AF65-F5344CB8AC3E}">
        <p14:creationId xmlns:p14="http://schemas.microsoft.com/office/powerpoint/2010/main" val="320168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CEA3C232-D2FC-4E26-B2FF-BA9FE80F267B}" type="slidenum">
              <a:rPr lang="es-CL" smtClean="0"/>
              <a:pPr>
                <a:defRPr/>
              </a:pPr>
              <a:t>32</a:t>
            </a:fld>
            <a:endParaRPr lang="es-CL"/>
          </a:p>
        </p:txBody>
      </p:sp>
    </p:spTree>
    <p:extLst>
      <p:ext uri="{BB962C8B-B14F-4D97-AF65-F5344CB8AC3E}">
        <p14:creationId xmlns:p14="http://schemas.microsoft.com/office/powerpoint/2010/main" val="237562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Content Placeholder 2"/>
          <p:cNvSpPr>
            <a:spLocks noGrp="1"/>
          </p:cNvSpPr>
          <p:nvPr>
            <p:ph idx="1"/>
          </p:nvPr>
        </p:nvSpPr>
        <p:spPr>
          <a:xfrm>
            <a:off x="431371" y="1196753"/>
            <a:ext cx="5568619" cy="4929411"/>
          </a:xfrm>
        </p:spPr>
        <p:txBody>
          <a:bodyPr>
            <a:normAutofit/>
          </a:bodyPr>
          <a:lstStyle>
            <a:lvl1pPr marL="383990" indent="-383990">
              <a:lnSpc>
                <a:spcPct val="130000"/>
              </a:lnSpc>
              <a:spcBef>
                <a:spcPts val="800"/>
              </a:spcBef>
              <a:spcAft>
                <a:spcPts val="800"/>
              </a:spcAft>
              <a:buClr>
                <a:srgbClr val="A09587"/>
              </a:buClr>
              <a:buFont typeface="+mj-lt"/>
              <a:buAutoNum type="arabicPeriod"/>
              <a:defRPr sz="2000" b="1">
                <a:solidFill>
                  <a:schemeClr val="tx1"/>
                </a:solidFill>
                <a:latin typeface="Arial" pitchFamily="34" charset="0"/>
                <a:cs typeface="Arial" pitchFamily="34" charset="0"/>
              </a:defRPr>
            </a:lvl1pPr>
            <a:lvl2pPr marL="383990" indent="-383990">
              <a:lnSpc>
                <a:spcPct val="130000"/>
              </a:lnSpc>
              <a:spcBef>
                <a:spcPts val="800"/>
              </a:spcBef>
              <a:spcAft>
                <a:spcPts val="800"/>
              </a:spcAft>
              <a:buClr>
                <a:srgbClr val="A09587"/>
              </a:buClr>
              <a:buFont typeface="+mj-lt"/>
              <a:buAutoNum type="arabicPeriod"/>
              <a:defRPr sz="2000" b="1">
                <a:solidFill>
                  <a:schemeClr val="tx1"/>
                </a:solidFill>
                <a:latin typeface="Arial" pitchFamily="34" charset="0"/>
                <a:cs typeface="Arial" pitchFamily="34" charset="0"/>
              </a:defRPr>
            </a:lvl2pPr>
            <a:lvl3pPr marL="383990" indent="-383990">
              <a:lnSpc>
                <a:spcPct val="130000"/>
              </a:lnSpc>
              <a:spcBef>
                <a:spcPts val="800"/>
              </a:spcBef>
              <a:spcAft>
                <a:spcPts val="800"/>
              </a:spcAft>
              <a:buClr>
                <a:srgbClr val="A09587"/>
              </a:buClr>
              <a:buFont typeface="+mj-lt"/>
              <a:buAutoNum type="arabicPeriod"/>
              <a:defRPr sz="2000" b="1">
                <a:solidFill>
                  <a:schemeClr val="tx1"/>
                </a:solidFill>
                <a:latin typeface="Arial" pitchFamily="34" charset="0"/>
                <a:cs typeface="Arial" pitchFamily="34" charset="0"/>
              </a:defRPr>
            </a:lvl3pPr>
            <a:lvl4pPr marL="383990" indent="-383990">
              <a:lnSpc>
                <a:spcPct val="130000"/>
              </a:lnSpc>
              <a:spcBef>
                <a:spcPts val="800"/>
              </a:spcBef>
              <a:spcAft>
                <a:spcPts val="800"/>
              </a:spcAft>
              <a:buClr>
                <a:srgbClr val="A09587"/>
              </a:buClr>
              <a:buFont typeface="+mj-lt"/>
              <a:buAutoNum type="arabicPeriod"/>
              <a:defRPr sz="2000" b="1">
                <a:solidFill>
                  <a:schemeClr val="tx1"/>
                </a:solidFill>
                <a:latin typeface="Arial" pitchFamily="34" charset="0"/>
                <a:cs typeface="Arial" pitchFamily="34" charset="0"/>
              </a:defRPr>
            </a:lvl4pPr>
            <a:lvl5pPr marL="383990" indent="-383990">
              <a:lnSpc>
                <a:spcPct val="130000"/>
              </a:lnSpc>
              <a:spcBef>
                <a:spcPts val="800"/>
              </a:spcBef>
              <a:spcAft>
                <a:spcPts val="800"/>
              </a:spcAft>
              <a:buClr>
                <a:srgbClr val="A09587"/>
              </a:buClr>
              <a:buFont typeface="+mj-lt"/>
              <a:buAutoNum type="arabicPeriod"/>
              <a:defRPr sz="2000" b="1">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Picture Placeholder 4"/>
          <p:cNvSpPr>
            <a:spLocks noGrp="1"/>
          </p:cNvSpPr>
          <p:nvPr>
            <p:ph type="pic" sz="quarter" idx="14"/>
          </p:nvPr>
        </p:nvSpPr>
        <p:spPr>
          <a:xfrm>
            <a:off x="6096000" y="892857"/>
            <a:ext cx="6096000" cy="1843200"/>
          </a:xfrm>
        </p:spPr>
        <p:txBody>
          <a:bodyPr>
            <a:normAutofit/>
          </a:bodyPr>
          <a:lstStyle>
            <a:lvl1pPr>
              <a:defRPr sz="2400"/>
            </a:lvl1pPr>
          </a:lstStyle>
          <a:p>
            <a:endParaRPr lang="nl-NL"/>
          </a:p>
        </p:txBody>
      </p:sp>
      <p:sp>
        <p:nvSpPr>
          <p:cNvPr id="6" name="Picture Placeholder 4"/>
          <p:cNvSpPr>
            <a:spLocks noGrp="1"/>
          </p:cNvSpPr>
          <p:nvPr>
            <p:ph type="pic" sz="quarter" idx="16"/>
          </p:nvPr>
        </p:nvSpPr>
        <p:spPr>
          <a:xfrm>
            <a:off x="6098119" y="2721600"/>
            <a:ext cx="6096000" cy="1843200"/>
          </a:xfrm>
        </p:spPr>
        <p:txBody>
          <a:bodyPr>
            <a:normAutofit/>
          </a:bodyPr>
          <a:lstStyle>
            <a:lvl1pPr>
              <a:defRPr sz="2400"/>
            </a:lvl1pPr>
          </a:lstStyle>
          <a:p>
            <a:endParaRPr lang="nl-NL"/>
          </a:p>
        </p:txBody>
      </p:sp>
      <p:sp>
        <p:nvSpPr>
          <p:cNvPr id="7" name="Picture Placeholder 4"/>
          <p:cNvSpPr>
            <a:spLocks noGrp="1"/>
          </p:cNvSpPr>
          <p:nvPr>
            <p:ph type="pic" sz="quarter" idx="18"/>
          </p:nvPr>
        </p:nvSpPr>
        <p:spPr>
          <a:xfrm>
            <a:off x="6093883" y="4568400"/>
            <a:ext cx="6096000" cy="1843200"/>
          </a:xfrm>
        </p:spPr>
        <p:txBody>
          <a:bodyPr>
            <a:normAutofit/>
          </a:bodyPr>
          <a:lstStyle>
            <a:lvl1pPr>
              <a:defRPr sz="2400"/>
            </a:lvl1pPr>
          </a:lstStyle>
          <a:p>
            <a:endParaRPr lang="nl-NL"/>
          </a:p>
        </p:txBody>
      </p:sp>
      <p:sp>
        <p:nvSpPr>
          <p:cNvPr id="9" name="Title 1"/>
          <p:cNvSpPr>
            <a:spLocks noGrp="1"/>
          </p:cNvSpPr>
          <p:nvPr>
            <p:ph type="title"/>
          </p:nvPr>
        </p:nvSpPr>
        <p:spPr>
          <a:xfrm>
            <a:off x="463175" y="68627"/>
            <a:ext cx="11201444" cy="360040"/>
          </a:xfrm>
          <a:prstGeom prst="rect">
            <a:avLst/>
          </a:prstGeom>
        </p:spPr>
        <p:txBody>
          <a:bodyPr anchor="t">
            <a:noAutofit/>
          </a:bodyPr>
          <a:lstStyle>
            <a:lvl1pPr algn="l">
              <a:defRPr sz="2667" b="1">
                <a:solidFill>
                  <a:schemeClr val="tx1"/>
                </a:solidFill>
                <a:latin typeface="Arial" pitchFamily="34" charset="0"/>
                <a:cs typeface="Arial" pitchFamily="34" charset="0"/>
              </a:defRPr>
            </a:lvl1pPr>
          </a:lstStyle>
          <a:p>
            <a:r>
              <a:rPr lang="en-US"/>
              <a:t>Click to edit Master title style</a:t>
            </a:r>
            <a:endParaRPr lang="nl-NL"/>
          </a:p>
        </p:txBody>
      </p:sp>
      <p:sp>
        <p:nvSpPr>
          <p:cNvPr id="10" name="Text Placeholder 2"/>
          <p:cNvSpPr>
            <a:spLocks noGrp="1"/>
          </p:cNvSpPr>
          <p:nvPr>
            <p:ph type="body" idx="13"/>
          </p:nvPr>
        </p:nvSpPr>
        <p:spPr>
          <a:xfrm>
            <a:off x="473776" y="567731"/>
            <a:ext cx="11190843" cy="258740"/>
          </a:xfrm>
        </p:spPr>
        <p:txBody>
          <a:bodyPr anchor="b">
            <a:noAutofit/>
          </a:bodyPr>
          <a:lstStyle>
            <a:lvl1pPr marL="0" indent="0">
              <a:buNone/>
              <a:defRPr sz="1867">
                <a:solidFill>
                  <a:srgbClr val="A09587"/>
                </a:solidFill>
                <a:latin typeface="Arial Narrow"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036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9" name="Title 1"/>
          <p:cNvSpPr>
            <a:spLocks noGrp="1"/>
          </p:cNvSpPr>
          <p:nvPr>
            <p:ph type="title"/>
          </p:nvPr>
        </p:nvSpPr>
        <p:spPr>
          <a:xfrm>
            <a:off x="463175" y="68627"/>
            <a:ext cx="11201444" cy="360040"/>
          </a:xfrm>
          <a:prstGeom prst="rect">
            <a:avLst/>
          </a:prstGeom>
        </p:spPr>
        <p:txBody>
          <a:bodyPr anchor="t">
            <a:noAutofit/>
          </a:bodyPr>
          <a:lstStyle>
            <a:lvl1pPr algn="l">
              <a:defRPr sz="2667" b="1">
                <a:solidFill>
                  <a:schemeClr val="tx1"/>
                </a:solidFill>
                <a:latin typeface="Arial" pitchFamily="34" charset="0"/>
                <a:cs typeface="Arial" pitchFamily="34" charset="0"/>
              </a:defRPr>
            </a:lvl1pPr>
          </a:lstStyle>
          <a:p>
            <a:r>
              <a:rPr lang="en-US"/>
              <a:t>Click to edit Master title style</a:t>
            </a:r>
            <a:endParaRPr lang="nl-NL"/>
          </a:p>
        </p:txBody>
      </p:sp>
      <p:sp>
        <p:nvSpPr>
          <p:cNvPr id="10" name="Text Placeholder 2"/>
          <p:cNvSpPr>
            <a:spLocks noGrp="1"/>
          </p:cNvSpPr>
          <p:nvPr>
            <p:ph type="body" idx="13"/>
          </p:nvPr>
        </p:nvSpPr>
        <p:spPr>
          <a:xfrm>
            <a:off x="473776" y="567731"/>
            <a:ext cx="11190843" cy="258740"/>
          </a:xfrm>
        </p:spPr>
        <p:txBody>
          <a:bodyPr anchor="b">
            <a:noAutofit/>
          </a:bodyPr>
          <a:lstStyle>
            <a:lvl1pPr marL="0" indent="0">
              <a:buNone/>
              <a:defRPr sz="1867">
                <a:solidFill>
                  <a:srgbClr val="A09587"/>
                </a:solidFill>
                <a:latin typeface="Arial Narrow"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8" name="Content Placeholder 2"/>
          <p:cNvSpPr>
            <a:spLocks noGrp="1"/>
          </p:cNvSpPr>
          <p:nvPr>
            <p:ph idx="1"/>
          </p:nvPr>
        </p:nvSpPr>
        <p:spPr>
          <a:xfrm>
            <a:off x="431371" y="1196753"/>
            <a:ext cx="11151029" cy="4929411"/>
          </a:xfrm>
        </p:spPr>
        <p:txBody>
          <a:bodyPr>
            <a:normAutofit/>
          </a:bodyPr>
          <a:lstStyle>
            <a:lvl1pPr marL="402157" indent="-402157">
              <a:lnSpc>
                <a:spcPct val="150000"/>
              </a:lnSpc>
              <a:spcBef>
                <a:spcPts val="800"/>
              </a:spcBef>
              <a:spcAft>
                <a:spcPts val="800"/>
              </a:spcAft>
              <a:buClr>
                <a:srgbClr val="A09587"/>
              </a:buClr>
              <a:buFont typeface="Arial" pitchFamily="34" charset="0"/>
              <a:buChar char="•"/>
              <a:defRPr sz="2400">
                <a:solidFill>
                  <a:schemeClr val="tx1"/>
                </a:solidFill>
                <a:latin typeface="Arial" pitchFamily="34" charset="0"/>
                <a:cs typeface="Arial" pitchFamily="34" charset="0"/>
              </a:defRPr>
            </a:lvl1pPr>
            <a:lvl2pPr marL="671983" indent="-287993">
              <a:lnSpc>
                <a:spcPct val="150000"/>
              </a:lnSpc>
              <a:spcBef>
                <a:spcPct val="0"/>
              </a:spcBef>
              <a:spcAft>
                <a:spcPts val="400"/>
              </a:spcAft>
              <a:buClr>
                <a:srgbClr val="A09587"/>
              </a:buClr>
              <a:buFont typeface="Arial" pitchFamily="34" charset="0"/>
              <a:buChar char="•"/>
              <a:defRPr sz="2133">
                <a:solidFill>
                  <a:schemeClr val="tx1"/>
                </a:solidFill>
                <a:latin typeface="Arial" pitchFamily="34" charset="0"/>
                <a:cs typeface="Arial" pitchFamily="34" charset="0"/>
              </a:defRPr>
            </a:lvl2pPr>
            <a:lvl3pPr marL="1343966" indent="-287993">
              <a:lnSpc>
                <a:spcPct val="150000"/>
              </a:lnSpc>
              <a:spcBef>
                <a:spcPct val="0"/>
              </a:spcBef>
              <a:spcAft>
                <a:spcPts val="400"/>
              </a:spcAft>
              <a:buClr>
                <a:srgbClr val="A09587"/>
              </a:buClr>
              <a:buFont typeface="Arial" pitchFamily="34" charset="0"/>
              <a:buChar char="•"/>
              <a:defRPr sz="1867">
                <a:solidFill>
                  <a:schemeClr val="tx1"/>
                </a:solidFill>
                <a:latin typeface="Arial" pitchFamily="34" charset="0"/>
                <a:cs typeface="Arial" pitchFamily="34" charset="0"/>
              </a:defRPr>
            </a:lvl3pPr>
            <a:lvl4pPr marL="2015950" indent="-287993">
              <a:lnSpc>
                <a:spcPct val="150000"/>
              </a:lnSpc>
              <a:spcBef>
                <a:spcPct val="0"/>
              </a:spcBef>
              <a:spcAft>
                <a:spcPts val="400"/>
              </a:spcAft>
              <a:buClr>
                <a:srgbClr val="A09587"/>
              </a:buClr>
              <a:buFont typeface="Arial" pitchFamily="34" charset="0"/>
              <a:buChar char="•"/>
              <a:defRPr sz="1600">
                <a:solidFill>
                  <a:schemeClr val="tx1"/>
                </a:solidFill>
                <a:latin typeface="Arial" pitchFamily="34" charset="0"/>
                <a:cs typeface="Arial" pitchFamily="34" charset="0"/>
              </a:defRPr>
            </a:lvl4pPr>
            <a:lvl5pPr marL="2783930" indent="-287993">
              <a:lnSpc>
                <a:spcPct val="150000"/>
              </a:lnSpc>
              <a:spcBef>
                <a:spcPct val="0"/>
              </a:spcBef>
              <a:spcAft>
                <a:spcPts val="400"/>
              </a:spcAft>
              <a:buClr>
                <a:srgbClr val="A09587"/>
              </a:buClr>
              <a:buFont typeface="Arial" pitchFamily="34" charset="0"/>
              <a:buChar char="•"/>
              <a:defRPr sz="160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950671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0E6DD9E-40D3-44E5-A516-40FB76B63E01}"/>
              </a:ext>
            </a:extLst>
          </p:cNvPr>
          <p:cNvSpPr>
            <a:spLocks noGrp="1"/>
          </p:cNvSpPr>
          <p:nvPr>
            <p:ph type="title"/>
          </p:nvPr>
        </p:nvSpPr>
        <p:spPr>
          <a:xfrm>
            <a:off x="463175" y="68627"/>
            <a:ext cx="11201444" cy="360040"/>
          </a:xfrm>
          <a:prstGeom prst="rect">
            <a:avLst/>
          </a:prstGeom>
        </p:spPr>
        <p:txBody>
          <a:bodyPr anchor="t">
            <a:noAutofit/>
          </a:bodyPr>
          <a:lstStyle>
            <a:lvl1pPr algn="l">
              <a:defRPr sz="2667" b="1">
                <a:solidFill>
                  <a:schemeClr val="tx1"/>
                </a:solidFill>
                <a:latin typeface="Arial" pitchFamily="34" charset="0"/>
                <a:cs typeface="Arial" pitchFamily="34" charset="0"/>
              </a:defRPr>
            </a:lvl1pPr>
          </a:lstStyle>
          <a:p>
            <a:r>
              <a:rPr lang="en-US"/>
              <a:t>Click to edit Master title style</a:t>
            </a:r>
            <a:endParaRPr lang="nl-NL"/>
          </a:p>
        </p:txBody>
      </p:sp>
      <p:sp>
        <p:nvSpPr>
          <p:cNvPr id="4" name="Text Placeholder 2">
            <a:extLst>
              <a:ext uri="{FF2B5EF4-FFF2-40B4-BE49-F238E27FC236}">
                <a16:creationId xmlns:a16="http://schemas.microsoft.com/office/drawing/2014/main" id="{1218789E-4BDB-405E-AE59-6C37BF4350F2}"/>
              </a:ext>
            </a:extLst>
          </p:cNvPr>
          <p:cNvSpPr>
            <a:spLocks noGrp="1"/>
          </p:cNvSpPr>
          <p:nvPr>
            <p:ph type="body" idx="13"/>
          </p:nvPr>
        </p:nvSpPr>
        <p:spPr>
          <a:xfrm>
            <a:off x="473776" y="567731"/>
            <a:ext cx="11190843" cy="258740"/>
          </a:xfrm>
        </p:spPr>
        <p:txBody>
          <a:bodyPr anchor="b">
            <a:noAutofit/>
          </a:bodyPr>
          <a:lstStyle>
            <a:lvl1pPr marL="0" indent="0">
              <a:buNone/>
              <a:defRPr sz="1867">
                <a:solidFill>
                  <a:srgbClr val="A09587"/>
                </a:solidFill>
                <a:latin typeface="Arial Narrow"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B8C03E12-218D-4C44-A7BF-C3ECBC3018FA}"/>
              </a:ext>
            </a:extLst>
          </p:cNvPr>
          <p:cNvGrpSpPr>
            <a:grpSpLocks noChangeAspect="1"/>
          </p:cNvGrpSpPr>
          <p:nvPr userDrawn="1"/>
        </p:nvGrpSpPr>
        <p:grpSpPr>
          <a:xfrm>
            <a:off x="5976768" y="1169372"/>
            <a:ext cx="1341120" cy="1341120"/>
            <a:chOff x="6311900" y="1981200"/>
            <a:chExt cx="894910" cy="894910"/>
          </a:xfrm>
        </p:grpSpPr>
        <p:pic>
          <p:nvPicPr>
            <p:cNvPr id="6" name="Picture 5" descr="A close up of a logo&#10;&#10;Description automatically generated">
              <a:extLst>
                <a:ext uri="{FF2B5EF4-FFF2-40B4-BE49-F238E27FC236}">
                  <a16:creationId xmlns:a16="http://schemas.microsoft.com/office/drawing/2014/main" id="{718EC26F-EE59-482E-91F1-F92BAD5CCD1C}"/>
                </a:ext>
              </a:extLst>
            </p:cNvPr>
            <p:cNvPicPr>
              <a:picLocks noChangeAspect="1"/>
            </p:cNvPicPr>
            <p:nvPr userDrawn="1"/>
          </p:nvPicPr>
          <p:blipFill rotWithShape="1">
            <a:blip r:embed="rId2"/>
            <a:srcRect l="19625" r="19920" b="13592"/>
            <a:stretch/>
          </p:blipFill>
          <p:spPr>
            <a:xfrm>
              <a:off x="6530755" y="2101926"/>
              <a:ext cx="457200" cy="653459"/>
            </a:xfrm>
            <a:prstGeom prst="rect">
              <a:avLst/>
            </a:prstGeom>
          </p:spPr>
        </p:pic>
        <p:sp>
          <p:nvSpPr>
            <p:cNvPr id="7" name="Oval 6">
              <a:extLst>
                <a:ext uri="{FF2B5EF4-FFF2-40B4-BE49-F238E27FC236}">
                  <a16:creationId xmlns:a16="http://schemas.microsoft.com/office/drawing/2014/main" id="{15D8E48B-2ADB-43CB-8983-3CE3FA7D5A28}"/>
                </a:ext>
              </a:extLst>
            </p:cNvPr>
            <p:cNvSpPr/>
            <p:nvPr userDrawn="1"/>
          </p:nvSpPr>
          <p:spPr>
            <a:xfrm>
              <a:off x="6311900" y="1981200"/>
              <a:ext cx="894910" cy="894910"/>
            </a:xfrm>
            <a:prstGeom prst="ellipse">
              <a:avLst/>
            </a:prstGeom>
            <a:no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nvGrpSpPr>
          <p:cNvPr id="8" name="Group 7">
            <a:extLst>
              <a:ext uri="{FF2B5EF4-FFF2-40B4-BE49-F238E27FC236}">
                <a16:creationId xmlns:a16="http://schemas.microsoft.com/office/drawing/2014/main" id="{B7795FF1-7609-4D0C-B5A3-41FD69400D56}"/>
              </a:ext>
            </a:extLst>
          </p:cNvPr>
          <p:cNvGrpSpPr>
            <a:grpSpLocks noChangeAspect="1"/>
          </p:cNvGrpSpPr>
          <p:nvPr userDrawn="1"/>
        </p:nvGrpSpPr>
        <p:grpSpPr>
          <a:xfrm>
            <a:off x="5976768" y="3130716"/>
            <a:ext cx="1341120" cy="1341120"/>
            <a:chOff x="6311900" y="3166622"/>
            <a:chExt cx="894910" cy="894910"/>
          </a:xfrm>
        </p:grpSpPr>
        <p:pic>
          <p:nvPicPr>
            <p:cNvPr id="9" name="Picture 8" descr="A close up of a logo&#10;&#10;Description automatically generated">
              <a:extLst>
                <a:ext uri="{FF2B5EF4-FFF2-40B4-BE49-F238E27FC236}">
                  <a16:creationId xmlns:a16="http://schemas.microsoft.com/office/drawing/2014/main" id="{B70A8770-EA88-45A3-B3AB-F91D9A08A1F9}"/>
                </a:ext>
              </a:extLst>
            </p:cNvPr>
            <p:cNvPicPr>
              <a:picLocks noChangeAspect="1"/>
            </p:cNvPicPr>
            <p:nvPr userDrawn="1"/>
          </p:nvPicPr>
          <p:blipFill rotWithShape="1">
            <a:blip r:embed="rId3"/>
            <a:srcRect l="17451" r="16297" b="15017"/>
            <a:stretch/>
          </p:blipFill>
          <p:spPr>
            <a:xfrm>
              <a:off x="6502725" y="3284893"/>
              <a:ext cx="513260" cy="658368"/>
            </a:xfrm>
            <a:prstGeom prst="rect">
              <a:avLst/>
            </a:prstGeom>
          </p:spPr>
        </p:pic>
        <p:sp>
          <p:nvSpPr>
            <p:cNvPr id="10" name="Oval 9">
              <a:extLst>
                <a:ext uri="{FF2B5EF4-FFF2-40B4-BE49-F238E27FC236}">
                  <a16:creationId xmlns:a16="http://schemas.microsoft.com/office/drawing/2014/main" id="{D1009BC4-623E-41D7-9D8D-533491B4307C}"/>
                </a:ext>
              </a:extLst>
            </p:cNvPr>
            <p:cNvSpPr/>
            <p:nvPr userDrawn="1"/>
          </p:nvSpPr>
          <p:spPr>
            <a:xfrm>
              <a:off x="6311900" y="3166622"/>
              <a:ext cx="894910" cy="894910"/>
            </a:xfrm>
            <a:prstGeom prst="ellipse">
              <a:avLst/>
            </a:prstGeom>
            <a:no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grpSp>
        <p:nvGrpSpPr>
          <p:cNvPr id="11" name="Group 10">
            <a:extLst>
              <a:ext uri="{FF2B5EF4-FFF2-40B4-BE49-F238E27FC236}">
                <a16:creationId xmlns:a16="http://schemas.microsoft.com/office/drawing/2014/main" id="{B7EFB4CD-28CE-4E4E-8C46-9E814E8389BB}"/>
              </a:ext>
            </a:extLst>
          </p:cNvPr>
          <p:cNvGrpSpPr>
            <a:grpSpLocks noChangeAspect="1"/>
          </p:cNvGrpSpPr>
          <p:nvPr userDrawn="1"/>
        </p:nvGrpSpPr>
        <p:grpSpPr>
          <a:xfrm>
            <a:off x="5976768" y="5092059"/>
            <a:ext cx="1341120" cy="1341120"/>
            <a:chOff x="6342063" y="4349839"/>
            <a:chExt cx="894910" cy="894910"/>
          </a:xfrm>
        </p:grpSpPr>
        <p:pic>
          <p:nvPicPr>
            <p:cNvPr id="12" name="Picture 11" descr="A close up of a sign&#10;&#10;Description automatically generated">
              <a:extLst>
                <a:ext uri="{FF2B5EF4-FFF2-40B4-BE49-F238E27FC236}">
                  <a16:creationId xmlns:a16="http://schemas.microsoft.com/office/drawing/2014/main" id="{EE4D7D95-55AF-4C3C-B47D-FFE5592A5B96}"/>
                </a:ext>
              </a:extLst>
            </p:cNvPr>
            <p:cNvPicPr>
              <a:picLocks noChangeAspect="1"/>
            </p:cNvPicPr>
            <p:nvPr userDrawn="1"/>
          </p:nvPicPr>
          <p:blipFill rotWithShape="1">
            <a:blip r:embed="rId4"/>
            <a:srcRect l="7639" r="7778" b="14722"/>
            <a:stretch/>
          </p:blipFill>
          <p:spPr>
            <a:xfrm>
              <a:off x="6482065" y="4468110"/>
              <a:ext cx="653007" cy="658368"/>
            </a:xfrm>
            <a:prstGeom prst="rect">
              <a:avLst/>
            </a:prstGeom>
          </p:spPr>
        </p:pic>
        <p:sp>
          <p:nvSpPr>
            <p:cNvPr id="13" name="Oval 12">
              <a:extLst>
                <a:ext uri="{FF2B5EF4-FFF2-40B4-BE49-F238E27FC236}">
                  <a16:creationId xmlns:a16="http://schemas.microsoft.com/office/drawing/2014/main" id="{8B8B5697-15E1-491F-ACC6-F7F628417017}"/>
                </a:ext>
              </a:extLst>
            </p:cNvPr>
            <p:cNvSpPr/>
            <p:nvPr userDrawn="1"/>
          </p:nvSpPr>
          <p:spPr>
            <a:xfrm>
              <a:off x="6342063" y="4349839"/>
              <a:ext cx="894910" cy="894910"/>
            </a:xfrm>
            <a:prstGeom prst="ellipse">
              <a:avLst/>
            </a:prstGeom>
            <a:noFill/>
            <a:ln>
              <a:solidFill>
                <a:srgbClr val="002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sp>
        <p:nvSpPr>
          <p:cNvPr id="14" name="Picture Placeholder 19">
            <a:extLst>
              <a:ext uri="{FF2B5EF4-FFF2-40B4-BE49-F238E27FC236}">
                <a16:creationId xmlns:a16="http://schemas.microsoft.com/office/drawing/2014/main" id="{C2220637-8828-4975-87B3-A66DDF929F42}"/>
              </a:ext>
            </a:extLst>
          </p:cNvPr>
          <p:cNvSpPr>
            <a:spLocks noGrp="1" noChangeAspect="1"/>
          </p:cNvSpPr>
          <p:nvPr>
            <p:ph type="pic" sz="quarter" idx="10"/>
          </p:nvPr>
        </p:nvSpPr>
        <p:spPr>
          <a:xfrm>
            <a:off x="143340" y="1489659"/>
            <a:ext cx="5183069" cy="4623232"/>
          </a:xfrm>
          <a:prstGeom prst="rect">
            <a:avLst/>
          </a:prstGeom>
        </p:spPr>
        <p:txBody>
          <a:bodyPr/>
          <a:lstStyle/>
          <a:p>
            <a:endParaRPr lang="en-CA" dirty="0"/>
          </a:p>
        </p:txBody>
      </p:sp>
      <p:sp>
        <p:nvSpPr>
          <p:cNvPr id="15" name="TextBox 14">
            <a:extLst>
              <a:ext uri="{FF2B5EF4-FFF2-40B4-BE49-F238E27FC236}">
                <a16:creationId xmlns:a16="http://schemas.microsoft.com/office/drawing/2014/main" id="{C67FE93D-37A9-4BF2-BA9A-9D26403FA259}"/>
              </a:ext>
            </a:extLst>
          </p:cNvPr>
          <p:cNvSpPr txBox="1"/>
          <p:nvPr userDrawn="1"/>
        </p:nvSpPr>
        <p:spPr>
          <a:xfrm>
            <a:off x="7298868" y="952917"/>
            <a:ext cx="2424062" cy="461665"/>
          </a:xfrm>
          <a:prstGeom prst="rect">
            <a:avLst/>
          </a:prstGeom>
          <a:noFill/>
        </p:spPr>
        <p:txBody>
          <a:bodyPr wrap="none" rtlCol="0">
            <a:spAutoFit/>
          </a:bodyPr>
          <a:lstStyle/>
          <a:p>
            <a:r>
              <a:rPr lang="en-CA" sz="2400" b="1" dirty="0">
                <a:solidFill>
                  <a:srgbClr val="DE4726"/>
                </a:solidFill>
              </a:rPr>
              <a:t>THE PROBLEM</a:t>
            </a:r>
          </a:p>
        </p:txBody>
      </p:sp>
      <p:sp>
        <p:nvSpPr>
          <p:cNvPr id="16" name="TextBox 15">
            <a:extLst>
              <a:ext uri="{FF2B5EF4-FFF2-40B4-BE49-F238E27FC236}">
                <a16:creationId xmlns:a16="http://schemas.microsoft.com/office/drawing/2014/main" id="{80C3E15C-BDE6-4A65-928E-61FE2143A3B8}"/>
              </a:ext>
            </a:extLst>
          </p:cNvPr>
          <p:cNvSpPr txBox="1"/>
          <p:nvPr userDrawn="1"/>
        </p:nvSpPr>
        <p:spPr>
          <a:xfrm>
            <a:off x="7298868" y="2924982"/>
            <a:ext cx="2473754" cy="461665"/>
          </a:xfrm>
          <a:prstGeom prst="rect">
            <a:avLst/>
          </a:prstGeom>
          <a:noFill/>
        </p:spPr>
        <p:txBody>
          <a:bodyPr wrap="none" rtlCol="0">
            <a:spAutoFit/>
          </a:bodyPr>
          <a:lstStyle/>
          <a:p>
            <a:r>
              <a:rPr lang="en-CA" sz="2400" b="1">
                <a:solidFill>
                  <a:srgbClr val="DE4726"/>
                </a:solidFill>
              </a:rPr>
              <a:t>THE SOLUTION</a:t>
            </a:r>
          </a:p>
        </p:txBody>
      </p:sp>
      <p:sp>
        <p:nvSpPr>
          <p:cNvPr id="17" name="TextBox 16">
            <a:extLst>
              <a:ext uri="{FF2B5EF4-FFF2-40B4-BE49-F238E27FC236}">
                <a16:creationId xmlns:a16="http://schemas.microsoft.com/office/drawing/2014/main" id="{0737B9E4-C14D-469B-B81E-B762EFC41E3F}"/>
              </a:ext>
            </a:extLst>
          </p:cNvPr>
          <p:cNvSpPr txBox="1"/>
          <p:nvPr userDrawn="1"/>
        </p:nvSpPr>
        <p:spPr>
          <a:xfrm>
            <a:off x="7298868" y="4897048"/>
            <a:ext cx="1705916" cy="461665"/>
          </a:xfrm>
          <a:prstGeom prst="rect">
            <a:avLst/>
          </a:prstGeom>
          <a:noFill/>
        </p:spPr>
        <p:txBody>
          <a:bodyPr wrap="none" rtlCol="0">
            <a:spAutoFit/>
          </a:bodyPr>
          <a:lstStyle/>
          <a:p>
            <a:r>
              <a:rPr lang="en-CA" sz="2400" b="1">
                <a:solidFill>
                  <a:srgbClr val="DE4726"/>
                </a:solidFill>
              </a:rPr>
              <a:t>BENEFITS</a:t>
            </a:r>
          </a:p>
        </p:txBody>
      </p:sp>
      <p:sp>
        <p:nvSpPr>
          <p:cNvPr id="18" name="Text Placeholder 27">
            <a:extLst>
              <a:ext uri="{FF2B5EF4-FFF2-40B4-BE49-F238E27FC236}">
                <a16:creationId xmlns:a16="http://schemas.microsoft.com/office/drawing/2014/main" id="{730EA1FE-5FB2-40B0-BEE4-DBDB1CF1A8DE}"/>
              </a:ext>
            </a:extLst>
          </p:cNvPr>
          <p:cNvSpPr>
            <a:spLocks noGrp="1"/>
          </p:cNvSpPr>
          <p:nvPr>
            <p:ph type="body" sz="quarter" idx="11"/>
          </p:nvPr>
        </p:nvSpPr>
        <p:spPr>
          <a:xfrm>
            <a:off x="7476668" y="1446099"/>
            <a:ext cx="4716201" cy="1341120"/>
          </a:xfrm>
        </p:spPr>
        <p:txBody>
          <a:bodyPr>
            <a:normAutofit/>
          </a:bodyPr>
          <a:lstStyle>
            <a:lvl1pPr marL="228594" indent="-228594">
              <a:buFont typeface="Arial" panose="020B0604020202020204" pitchFamily="34" charset="0"/>
              <a:buChar char="•"/>
              <a:defRPr sz="1867"/>
            </a:lvl1pPr>
          </a:lstStyle>
          <a:p>
            <a:pPr lvl="0"/>
            <a:r>
              <a:rPr lang="en-US" dirty="0"/>
              <a:t>Click to edit Master text styles</a:t>
            </a:r>
          </a:p>
        </p:txBody>
      </p:sp>
      <p:sp>
        <p:nvSpPr>
          <p:cNvPr id="19" name="Text Placeholder 27">
            <a:extLst>
              <a:ext uri="{FF2B5EF4-FFF2-40B4-BE49-F238E27FC236}">
                <a16:creationId xmlns:a16="http://schemas.microsoft.com/office/drawing/2014/main" id="{5FD0F989-25FB-4F6B-8455-B2199EC81450}"/>
              </a:ext>
            </a:extLst>
          </p:cNvPr>
          <p:cNvSpPr>
            <a:spLocks noGrp="1"/>
          </p:cNvSpPr>
          <p:nvPr>
            <p:ph type="body" sz="quarter" idx="12"/>
          </p:nvPr>
        </p:nvSpPr>
        <p:spPr>
          <a:xfrm>
            <a:off x="7476668" y="3413544"/>
            <a:ext cx="4716200" cy="1341120"/>
          </a:xfrm>
        </p:spPr>
        <p:txBody>
          <a:bodyPr>
            <a:normAutofit/>
          </a:bodyPr>
          <a:lstStyle>
            <a:lvl1pPr marL="228594" indent="-228594">
              <a:buFont typeface="Arial" panose="020B0604020202020204" pitchFamily="34" charset="0"/>
              <a:buChar char="•"/>
              <a:defRPr sz="1867"/>
            </a:lvl1pPr>
          </a:lstStyle>
          <a:p>
            <a:pPr lvl="0"/>
            <a:r>
              <a:rPr lang="en-US" dirty="0"/>
              <a:t>Click to edit Master text styles</a:t>
            </a:r>
          </a:p>
        </p:txBody>
      </p:sp>
      <p:sp>
        <p:nvSpPr>
          <p:cNvPr id="20" name="Text Placeholder 27">
            <a:extLst>
              <a:ext uri="{FF2B5EF4-FFF2-40B4-BE49-F238E27FC236}">
                <a16:creationId xmlns:a16="http://schemas.microsoft.com/office/drawing/2014/main" id="{63DAD049-7711-41B5-BB2C-606EF8612128}"/>
              </a:ext>
            </a:extLst>
          </p:cNvPr>
          <p:cNvSpPr>
            <a:spLocks noGrp="1"/>
          </p:cNvSpPr>
          <p:nvPr>
            <p:ph type="body" sz="quarter" idx="14"/>
          </p:nvPr>
        </p:nvSpPr>
        <p:spPr>
          <a:xfrm>
            <a:off x="7476668" y="5380988"/>
            <a:ext cx="4716200" cy="1341120"/>
          </a:xfrm>
        </p:spPr>
        <p:txBody>
          <a:bodyPr>
            <a:normAutofit/>
          </a:bodyPr>
          <a:lstStyle>
            <a:lvl1pPr marL="228594" indent="-228594">
              <a:buFont typeface="Arial" panose="020B0604020202020204" pitchFamily="34" charset="0"/>
              <a:buChar char="•"/>
              <a:defRPr sz="1867"/>
            </a:lvl1pPr>
          </a:lstStyle>
          <a:p>
            <a:pPr lvl="0"/>
            <a:r>
              <a:rPr lang="en-US" dirty="0"/>
              <a:t>Click to edit Master text styles</a:t>
            </a:r>
          </a:p>
        </p:txBody>
      </p:sp>
    </p:spTree>
    <p:extLst>
      <p:ext uri="{BB962C8B-B14F-4D97-AF65-F5344CB8AC3E}">
        <p14:creationId xmlns:p14="http://schemas.microsoft.com/office/powerpoint/2010/main" val="2771268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3179" y="68627"/>
            <a:ext cx="11201444" cy="360040"/>
          </a:xfrm>
          <a:prstGeom prst="rect">
            <a:avLst/>
          </a:prstGeom>
        </p:spPr>
        <p:txBody>
          <a:bodyPr anchor="t">
            <a:noAutofit/>
          </a:bodyPr>
          <a:lstStyle>
            <a:lvl1pPr algn="l">
              <a:defRPr sz="2667" b="1">
                <a:solidFill>
                  <a:schemeClr val="tx1"/>
                </a:solidFill>
                <a:latin typeface="Arial" pitchFamily="34" charset="0"/>
                <a:cs typeface="Arial" pitchFamily="34" charset="0"/>
              </a:defRPr>
            </a:lvl1pPr>
          </a:lstStyle>
          <a:p>
            <a:r>
              <a:rPr lang="en-US" dirty="0"/>
              <a:t>Click to edit </a:t>
            </a:r>
            <a:r>
              <a:rPr lang="en-US" dirty="0" err="1"/>
              <a:t>Maer</a:t>
            </a:r>
            <a:r>
              <a:rPr lang="en-US" dirty="0"/>
              <a:t> title style</a:t>
            </a:r>
            <a:endParaRPr lang="nl-NL" dirty="0"/>
          </a:p>
        </p:txBody>
      </p:sp>
      <p:sp>
        <p:nvSpPr>
          <p:cNvPr id="10" name="Text Placeholder 2"/>
          <p:cNvSpPr>
            <a:spLocks noGrp="1"/>
          </p:cNvSpPr>
          <p:nvPr>
            <p:ph type="body" idx="13"/>
          </p:nvPr>
        </p:nvSpPr>
        <p:spPr>
          <a:xfrm>
            <a:off x="473777" y="567731"/>
            <a:ext cx="11190843" cy="258740"/>
          </a:xfrm>
          <a:prstGeom prst="rect">
            <a:avLst/>
          </a:prstGeom>
        </p:spPr>
        <p:txBody>
          <a:bodyPr anchor="b">
            <a:noAutofit/>
          </a:bodyPr>
          <a:lstStyle>
            <a:lvl1pPr marL="0" indent="0">
              <a:buNone/>
              <a:defRPr sz="1867">
                <a:solidFill>
                  <a:srgbClr val="A09587"/>
                </a:solidFill>
                <a:latin typeface="Arial Narrow" pitchFamily="34" charset="0"/>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sp>
        <p:nvSpPr>
          <p:cNvPr id="8" name="Content Placeholder 2"/>
          <p:cNvSpPr>
            <a:spLocks noGrp="1"/>
          </p:cNvSpPr>
          <p:nvPr>
            <p:ph idx="1"/>
          </p:nvPr>
        </p:nvSpPr>
        <p:spPr>
          <a:xfrm>
            <a:off x="463180" y="697101"/>
            <a:ext cx="11151029" cy="4929411"/>
          </a:xfrm>
          <a:prstGeom prst="rect">
            <a:avLst/>
          </a:prstGeom>
          <a:ln>
            <a:noFill/>
          </a:ln>
        </p:spPr>
        <p:txBody>
          <a:bodyPr>
            <a:normAutofit/>
          </a:bodyPr>
          <a:lstStyle>
            <a:lvl1pPr marL="402137" indent="-402137">
              <a:lnSpc>
                <a:spcPct val="150000"/>
              </a:lnSpc>
              <a:spcBef>
                <a:spcPts val="800"/>
              </a:spcBef>
              <a:spcAft>
                <a:spcPts val="800"/>
              </a:spcAft>
              <a:buClr>
                <a:srgbClr val="A09587"/>
              </a:buClr>
              <a:buFont typeface="Arial" pitchFamily="34" charset="0"/>
              <a:buChar char="•"/>
              <a:defRPr sz="2400">
                <a:solidFill>
                  <a:schemeClr val="tx1"/>
                </a:solidFill>
                <a:latin typeface="Arial" pitchFamily="34" charset="0"/>
                <a:cs typeface="Arial" pitchFamily="34" charset="0"/>
              </a:defRPr>
            </a:lvl1pPr>
            <a:lvl2pPr marL="671950" indent="-287979">
              <a:lnSpc>
                <a:spcPct val="150000"/>
              </a:lnSpc>
              <a:spcBef>
                <a:spcPct val="0"/>
              </a:spcBef>
              <a:spcAft>
                <a:spcPts val="400"/>
              </a:spcAft>
              <a:buClr>
                <a:srgbClr val="A09587"/>
              </a:buClr>
              <a:buFont typeface="Arial" pitchFamily="34" charset="0"/>
              <a:buChar char="•"/>
              <a:defRPr sz="2133">
                <a:solidFill>
                  <a:schemeClr val="tx1"/>
                </a:solidFill>
                <a:latin typeface="Arial" pitchFamily="34" charset="0"/>
                <a:cs typeface="Arial" pitchFamily="34" charset="0"/>
              </a:defRPr>
            </a:lvl2pPr>
            <a:lvl3pPr marL="1343900" indent="-287979">
              <a:lnSpc>
                <a:spcPct val="150000"/>
              </a:lnSpc>
              <a:spcBef>
                <a:spcPct val="0"/>
              </a:spcBef>
              <a:spcAft>
                <a:spcPts val="400"/>
              </a:spcAft>
              <a:buClr>
                <a:srgbClr val="A09587"/>
              </a:buClr>
              <a:buFont typeface="Arial" pitchFamily="34" charset="0"/>
              <a:buChar char="•"/>
              <a:defRPr sz="1867">
                <a:solidFill>
                  <a:schemeClr val="tx1"/>
                </a:solidFill>
                <a:latin typeface="Arial" pitchFamily="34" charset="0"/>
                <a:cs typeface="Arial" pitchFamily="34" charset="0"/>
              </a:defRPr>
            </a:lvl3pPr>
            <a:lvl4pPr marL="2015850" indent="-287979">
              <a:lnSpc>
                <a:spcPct val="150000"/>
              </a:lnSpc>
              <a:spcBef>
                <a:spcPct val="0"/>
              </a:spcBef>
              <a:spcAft>
                <a:spcPts val="400"/>
              </a:spcAft>
              <a:buClr>
                <a:srgbClr val="A09587"/>
              </a:buClr>
              <a:buFont typeface="Arial" pitchFamily="34" charset="0"/>
              <a:buChar char="•"/>
              <a:defRPr sz="1600">
                <a:solidFill>
                  <a:schemeClr val="tx1"/>
                </a:solidFill>
                <a:latin typeface="Arial" pitchFamily="34" charset="0"/>
                <a:cs typeface="Arial" pitchFamily="34" charset="0"/>
              </a:defRPr>
            </a:lvl4pPr>
            <a:lvl5pPr marL="2783792" indent="-287979">
              <a:lnSpc>
                <a:spcPct val="150000"/>
              </a:lnSpc>
              <a:spcBef>
                <a:spcPct val="0"/>
              </a:spcBef>
              <a:spcAft>
                <a:spcPts val="400"/>
              </a:spcAft>
              <a:buClr>
                <a:srgbClr val="A09587"/>
              </a:buClr>
              <a:buFont typeface="Arial" pitchFamily="34" charset="0"/>
              <a:buChar char="•"/>
              <a:defRPr sz="1600">
                <a:solidFill>
                  <a:schemeClr val="tx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569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alibri Light (En-têtes)"/>
              </a:defRPr>
            </a:lvl1pPr>
          </a:lstStyle>
          <a:p>
            <a:r>
              <a:rPr lang="fr-FR" dirty="0"/>
              <a:t>Modifiez le style du titre</a:t>
            </a:r>
          </a:p>
        </p:txBody>
      </p:sp>
      <p:sp>
        <p:nvSpPr>
          <p:cNvPr id="7" name="Espace réservé du contenu 6"/>
          <p:cNvSpPr>
            <a:spLocks noGrp="1"/>
          </p:cNvSpPr>
          <p:nvPr>
            <p:ph sz="quarter" idx="13"/>
          </p:nvPr>
        </p:nvSpPr>
        <p:spPr>
          <a:xfrm>
            <a:off x="1987550" y="1809750"/>
            <a:ext cx="9964738" cy="4208463"/>
          </a:xfrm>
        </p:spPr>
        <p:txBody>
          <a:bodyPr/>
          <a:lstStyle>
            <a:lvl1pPr>
              <a:defRPr>
                <a:solidFill>
                  <a:srgbClr val="368FAD"/>
                </a:solidFill>
                <a:latin typeface="+mj-lt"/>
              </a:defRPr>
            </a:lvl1pPr>
            <a:lvl2pPr>
              <a:defRPr sz="2000" b="1">
                <a:solidFill>
                  <a:schemeClr val="tx1">
                    <a:lumMod val="65000"/>
                    <a:lumOff val="35000"/>
                  </a:schemeClr>
                </a:solidFill>
                <a:latin typeface="+mn-lt"/>
              </a:defRPr>
            </a:lvl2pPr>
            <a:lvl3pPr>
              <a:defRPr sz="1800">
                <a:solidFill>
                  <a:schemeClr val="tx1">
                    <a:lumMod val="65000"/>
                    <a:lumOff val="35000"/>
                  </a:schemeClr>
                </a:solidFill>
                <a:latin typeface="+mn-lt"/>
              </a:defRPr>
            </a:lvl3pPr>
            <a:lvl4pPr>
              <a:defRPr sz="1600" b="1">
                <a:solidFill>
                  <a:schemeClr val="tx1">
                    <a:lumMod val="65000"/>
                    <a:lumOff val="35000"/>
                  </a:schemeClr>
                </a:solidFill>
                <a:latin typeface="+mn-lt"/>
              </a:defRPr>
            </a:lvl4pPr>
            <a:lvl5pPr>
              <a:defRPr>
                <a:solidFill>
                  <a:srgbClr val="368FAD"/>
                </a:solidFill>
                <a:latin typeface="+mj-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2">
            <a:extLst>
              <a:ext uri="{FF2B5EF4-FFF2-40B4-BE49-F238E27FC236}">
                <a16:creationId xmlns:a16="http://schemas.microsoft.com/office/drawing/2014/main" id="{1A769E41-F9D0-4772-BD06-FB9E2FADF3FB}"/>
              </a:ext>
            </a:extLst>
          </p:cNvPr>
          <p:cNvSpPr>
            <a:spLocks noGrp="1"/>
          </p:cNvSpPr>
          <p:nvPr>
            <p:ph type="dt" sz="half" idx="14"/>
          </p:nvPr>
        </p:nvSpPr>
        <p:spPr/>
        <p:txBody>
          <a:bodyPr/>
          <a:lstStyle>
            <a:lvl1pPr>
              <a:defRPr/>
            </a:lvl1pPr>
          </a:lstStyle>
          <a:p>
            <a:pPr>
              <a:defRPr/>
            </a:pPr>
            <a:fld id="{17E12FA9-E689-4349-B193-59170FB19ADD}" type="datetimeFigureOut">
              <a:rPr lang="fr-FR"/>
              <a:pPr>
                <a:defRPr/>
              </a:pPr>
              <a:t>27/04/2022</a:t>
            </a:fld>
            <a:endParaRPr lang="fr-FR"/>
          </a:p>
        </p:txBody>
      </p:sp>
      <p:sp>
        <p:nvSpPr>
          <p:cNvPr id="5" name="Espace réservé du pied de page 3">
            <a:extLst>
              <a:ext uri="{FF2B5EF4-FFF2-40B4-BE49-F238E27FC236}">
                <a16:creationId xmlns:a16="http://schemas.microsoft.com/office/drawing/2014/main" id="{E0E6447E-4D5F-4AFB-9516-C8DDDCA4B920}"/>
              </a:ext>
            </a:extLst>
          </p:cNvPr>
          <p:cNvSpPr>
            <a:spLocks noGrp="1"/>
          </p:cNvSpPr>
          <p:nvPr>
            <p:ph type="ftr" sz="quarter" idx="15"/>
          </p:nvPr>
        </p:nvSpPr>
        <p:spPr/>
        <p:txBody>
          <a:bodyPr/>
          <a:lstStyle>
            <a:lvl1pPr>
              <a:defRPr/>
            </a:lvl1pPr>
          </a:lstStyle>
          <a:p>
            <a:pPr>
              <a:defRPr/>
            </a:pPr>
            <a:endParaRPr lang="fr-FR"/>
          </a:p>
        </p:txBody>
      </p:sp>
      <p:sp>
        <p:nvSpPr>
          <p:cNvPr id="6" name="Espace réservé du numéro de diapositive 4">
            <a:extLst>
              <a:ext uri="{FF2B5EF4-FFF2-40B4-BE49-F238E27FC236}">
                <a16:creationId xmlns:a16="http://schemas.microsoft.com/office/drawing/2014/main" id="{033F1312-D007-4142-91D4-6B50B2B1F5BF}"/>
              </a:ext>
            </a:extLst>
          </p:cNvPr>
          <p:cNvSpPr>
            <a:spLocks noGrp="1"/>
          </p:cNvSpPr>
          <p:nvPr>
            <p:ph type="sldNum" sz="quarter" idx="16"/>
          </p:nvPr>
        </p:nvSpPr>
        <p:spPr>
          <a:xfrm>
            <a:off x="9077325" y="6253163"/>
            <a:ext cx="2743200" cy="365125"/>
          </a:xfrm>
        </p:spPr>
        <p:txBody>
          <a:bodyPr/>
          <a:lstStyle>
            <a:lvl1pPr>
              <a:defRPr sz="1400" smtClean="0">
                <a:solidFill>
                  <a:schemeClr val="bg1"/>
                </a:solidFill>
                <a:latin typeface="Vinci Sans Medium"/>
              </a:defRPr>
            </a:lvl1pPr>
          </a:lstStyle>
          <a:p>
            <a:pPr>
              <a:defRPr/>
            </a:pPr>
            <a:fld id="{EE676C9F-EB42-4DAC-BE34-73936FC464D1}" type="slidenum">
              <a:rPr lang="fr-FR" altLang="es-PE"/>
              <a:pPr>
                <a:defRPr/>
              </a:pPr>
              <a:t>‹Nº›</a:t>
            </a:fld>
            <a:endParaRPr lang="fr-FR" altLang="es-PE"/>
          </a:p>
        </p:txBody>
      </p:sp>
    </p:spTree>
    <p:extLst>
      <p:ext uri="{BB962C8B-B14F-4D97-AF65-F5344CB8AC3E}">
        <p14:creationId xmlns:p14="http://schemas.microsoft.com/office/powerpoint/2010/main" val="422019364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41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EB767-BD89-4DA4-A5C7-E066330AFFCB}"/>
              </a:ext>
            </a:extLst>
          </p:cNvPr>
          <p:cNvSpPr>
            <a:spLocks noGrp="1"/>
          </p:cNvSpPr>
          <p:nvPr>
            <p:ph type="title"/>
          </p:nvPr>
        </p:nvSpPr>
        <p:spPr>
          <a:xfrm>
            <a:off x="838200" y="365126"/>
            <a:ext cx="10515600" cy="315912"/>
          </a:xfrm>
        </p:spPr>
        <p:txBody>
          <a:bodyPr>
            <a:noAutofit/>
          </a:bodyPr>
          <a:lstStyle>
            <a:lvl1pPr>
              <a:defRPr sz="2800"/>
            </a:lvl1pPr>
          </a:lstStyle>
          <a:p>
            <a:r>
              <a:rPr lang="es-ES" dirty="0"/>
              <a:t>Haga clic para modificar el estilo de título del patrón</a:t>
            </a:r>
            <a:endParaRPr lang="es-MX" dirty="0"/>
          </a:p>
        </p:txBody>
      </p:sp>
      <p:sp>
        <p:nvSpPr>
          <p:cNvPr id="3" name="Marcador de contenido 2">
            <a:extLst>
              <a:ext uri="{FF2B5EF4-FFF2-40B4-BE49-F238E27FC236}">
                <a16:creationId xmlns:a16="http://schemas.microsoft.com/office/drawing/2014/main" id="{B2CD7F2C-70B8-4996-9F0C-C4C43E6D7F46}"/>
              </a:ext>
            </a:extLst>
          </p:cNvPr>
          <p:cNvSpPr>
            <a:spLocks noGrp="1"/>
          </p:cNvSpPr>
          <p:nvPr>
            <p:ph idx="1"/>
          </p:nvPr>
        </p:nvSpPr>
        <p:spPr>
          <a:xfrm>
            <a:off x="838200" y="1039812"/>
            <a:ext cx="10515600" cy="51371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9560A15-A406-4EAC-8663-54063B086642}"/>
              </a:ext>
            </a:extLst>
          </p:cNvPr>
          <p:cNvSpPr>
            <a:spLocks noGrp="1"/>
          </p:cNvSpPr>
          <p:nvPr>
            <p:ph type="dt" sz="half" idx="10"/>
          </p:nvPr>
        </p:nvSpPr>
        <p:spPr/>
        <p:txBody>
          <a:bodyPr/>
          <a:lstStyle/>
          <a:p>
            <a:fld id="{039AFD5E-E50A-4BEA-A351-B4C2AA439996}" type="datetimeFigureOut">
              <a:rPr lang="es-MX" smtClean="0"/>
              <a:t>27/04/2022</a:t>
            </a:fld>
            <a:endParaRPr lang="es-MX"/>
          </a:p>
        </p:txBody>
      </p:sp>
      <p:sp>
        <p:nvSpPr>
          <p:cNvPr id="5" name="Marcador de pie de página 4">
            <a:extLst>
              <a:ext uri="{FF2B5EF4-FFF2-40B4-BE49-F238E27FC236}">
                <a16:creationId xmlns:a16="http://schemas.microsoft.com/office/drawing/2014/main" id="{66CC3906-4030-4056-A230-8D16A66308F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D9EB835-ECD2-4B8C-A011-59326A822523}"/>
              </a:ext>
            </a:extLst>
          </p:cNvPr>
          <p:cNvSpPr>
            <a:spLocks noGrp="1"/>
          </p:cNvSpPr>
          <p:nvPr>
            <p:ph type="sldNum" sz="quarter" idx="12"/>
          </p:nvPr>
        </p:nvSpPr>
        <p:spPr/>
        <p:txBody>
          <a:bodyPr/>
          <a:lstStyle/>
          <a:p>
            <a:fld id="{6B3B8AFF-D43C-40A4-8F7C-BCDB7BCD4675}" type="slidenum">
              <a:rPr lang="es-MX" smtClean="0"/>
              <a:t>‹Nº›</a:t>
            </a:fld>
            <a:endParaRPr lang="es-MX"/>
          </a:p>
        </p:txBody>
      </p:sp>
      <p:sp>
        <p:nvSpPr>
          <p:cNvPr id="7" name="Flecha: a la derecha 6">
            <a:extLst>
              <a:ext uri="{FF2B5EF4-FFF2-40B4-BE49-F238E27FC236}">
                <a16:creationId xmlns:a16="http://schemas.microsoft.com/office/drawing/2014/main" id="{215E58D9-3BEB-4A6B-A493-388DE095A159}"/>
              </a:ext>
            </a:extLst>
          </p:cNvPr>
          <p:cNvSpPr/>
          <p:nvPr userDrawn="1"/>
        </p:nvSpPr>
        <p:spPr>
          <a:xfrm>
            <a:off x="838200" y="803434"/>
            <a:ext cx="10515600" cy="11398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3683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3" name="Picture 2" descr="C:\Users\Richard\Dropbox\Frontwise\Projecten\TenCate\2012-04-17 - PresentationProject\images\TC_waveline2.png"/>
          <p:cNvPicPr>
            <a:picLocks noChangeAspect="1" noChangeArrowheads="1"/>
          </p:cNvPicPr>
          <p:nvPr userDrawn="1"/>
        </p:nvPicPr>
        <p:blipFill>
          <a:blip r:embed="rId9" cstate="print"/>
          <a:srcRect/>
          <a:stretch>
            <a:fillRect/>
          </a:stretch>
        </p:blipFill>
        <p:spPr>
          <a:xfrm>
            <a:off x="0" y="849601"/>
            <a:ext cx="12192000" cy="44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5B9AC76-B4F4-4B44-8425-1152940A49B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31371" y="6501341"/>
            <a:ext cx="3251200" cy="239499"/>
          </a:xfrm>
          <a:prstGeom prst="rect">
            <a:avLst/>
          </a:prstGeom>
        </p:spPr>
      </p:pic>
    </p:spTree>
    <p:extLst>
      <p:ext uri="{BB962C8B-B14F-4D97-AF65-F5344CB8AC3E}">
        <p14:creationId xmlns:p14="http://schemas.microsoft.com/office/powerpoint/2010/main" val="2832153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71" r:id="rId6"/>
    <p:sldLayoutId id="2147483672" r:id="rId7"/>
  </p:sldLayoutIdLst>
  <p:txStyles>
    <p:titleStyle>
      <a:lvl1pPr algn="l" defTabSz="1219170" rtl="0" eaLnBrk="1" latinLnBrk="0" hangingPunct="1">
        <a:spcBef>
          <a:spcPct val="0"/>
        </a:spcBef>
        <a:buNone/>
        <a:defRPr sz="26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
            <a:extLst>
              <a:ext uri="{FF2B5EF4-FFF2-40B4-BE49-F238E27FC236}">
                <a16:creationId xmlns:a16="http://schemas.microsoft.com/office/drawing/2014/main" id="{73EA9C4D-32EC-4F92-8DD1-037C1E931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F8AEF578-0D42-4984-B8C1-963455E9F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1372" y="225425"/>
            <a:ext cx="8469255" cy="623886"/>
          </a:xfrm>
          <a:prstGeom prst="rect">
            <a:avLst/>
          </a:prstGeom>
        </p:spPr>
      </p:pic>
      <p:sp>
        <p:nvSpPr>
          <p:cNvPr id="12" name="Título 1">
            <a:extLst>
              <a:ext uri="{FF2B5EF4-FFF2-40B4-BE49-F238E27FC236}">
                <a16:creationId xmlns:a16="http://schemas.microsoft.com/office/drawing/2014/main" id="{4C67536F-2E25-46FA-AF43-33F233221F13}"/>
              </a:ext>
            </a:extLst>
          </p:cNvPr>
          <p:cNvSpPr txBox="1">
            <a:spLocks/>
          </p:cNvSpPr>
          <p:nvPr/>
        </p:nvSpPr>
        <p:spPr>
          <a:xfrm>
            <a:off x="-1" y="4229366"/>
            <a:ext cx="12192000" cy="1373412"/>
          </a:xfrm>
          <a:prstGeom prst="rect">
            <a:avLst/>
          </a:prstGeom>
          <a:solidFill>
            <a:schemeClr val="bg1">
              <a:lumMod val="85000"/>
              <a:alpha val="6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s-ES" b="1" dirty="0">
                <a:cs typeface="Arial" panose="020B0604020202020204" pitchFamily="34" charset="0"/>
              </a:rPr>
              <a:t>TALLER DE MUROS MECÁNICAMENTE ESTABILIZADOS</a:t>
            </a:r>
          </a:p>
          <a:p>
            <a:pPr algn="ctr"/>
            <a:r>
              <a:rPr lang="es-ES" b="1" dirty="0">
                <a:cs typeface="Arial" panose="020B0604020202020204" pitchFamily="34" charset="0"/>
              </a:rPr>
              <a:t>MÓDULO 5</a:t>
            </a:r>
            <a:endParaRPr lang="es-PE" b="1" dirty="0">
              <a:cs typeface="Arial" panose="020B0604020202020204" pitchFamily="34" charset="0"/>
            </a:endParaRPr>
          </a:p>
        </p:txBody>
      </p:sp>
      <p:sp>
        <p:nvSpPr>
          <p:cNvPr id="2" name="CuadroTexto 1">
            <a:extLst>
              <a:ext uri="{FF2B5EF4-FFF2-40B4-BE49-F238E27FC236}">
                <a16:creationId xmlns:a16="http://schemas.microsoft.com/office/drawing/2014/main" id="{7E7D2CD4-38C4-4FF7-8AA2-BBFC8A727D8B}"/>
              </a:ext>
            </a:extLst>
          </p:cNvPr>
          <p:cNvSpPr txBox="1"/>
          <p:nvPr/>
        </p:nvSpPr>
        <p:spPr>
          <a:xfrm>
            <a:off x="158467" y="5870751"/>
            <a:ext cx="3405809" cy="646331"/>
          </a:xfrm>
          <a:prstGeom prst="rect">
            <a:avLst/>
          </a:prstGeom>
          <a:noFill/>
        </p:spPr>
        <p:txBody>
          <a:bodyPr wrap="square" rtlCol="0">
            <a:spAutoFit/>
          </a:bodyPr>
          <a:lstStyle/>
          <a:p>
            <a:r>
              <a:rPr lang="es-PE" b="1" dirty="0">
                <a:solidFill>
                  <a:schemeClr val="bg1"/>
                </a:solidFill>
              </a:rPr>
              <a:t>Ing. Wilfredo Rodríguez</a:t>
            </a:r>
          </a:p>
          <a:p>
            <a:r>
              <a:rPr lang="es-PE" b="1" dirty="0">
                <a:solidFill>
                  <a:schemeClr val="bg1"/>
                </a:solidFill>
              </a:rPr>
              <a:t>EBM </a:t>
            </a:r>
            <a:r>
              <a:rPr lang="es-PE" b="1" dirty="0" err="1">
                <a:solidFill>
                  <a:schemeClr val="bg1"/>
                </a:solidFill>
              </a:rPr>
              <a:t>Tencate</a:t>
            </a:r>
            <a:r>
              <a:rPr lang="es-PE" b="1" dirty="0">
                <a:solidFill>
                  <a:schemeClr val="bg1"/>
                </a:solidFill>
              </a:rPr>
              <a:t> </a:t>
            </a:r>
            <a:r>
              <a:rPr lang="es-PE" b="1" dirty="0" err="1">
                <a:solidFill>
                  <a:schemeClr val="bg1"/>
                </a:solidFill>
              </a:rPr>
              <a:t>Geosynthetics</a:t>
            </a:r>
            <a:endParaRPr lang="es-PE" b="1" dirty="0">
              <a:solidFill>
                <a:schemeClr val="bg1"/>
              </a:solidFill>
            </a:endParaRPr>
          </a:p>
        </p:txBody>
      </p:sp>
      <p:sp>
        <p:nvSpPr>
          <p:cNvPr id="6" name="CuadroTexto 5">
            <a:extLst>
              <a:ext uri="{FF2B5EF4-FFF2-40B4-BE49-F238E27FC236}">
                <a16:creationId xmlns:a16="http://schemas.microsoft.com/office/drawing/2014/main" id="{C3191B7B-CAFD-4D2D-A28F-CE74231E3974}"/>
              </a:ext>
            </a:extLst>
          </p:cNvPr>
          <p:cNvSpPr txBox="1"/>
          <p:nvPr/>
        </p:nvSpPr>
        <p:spPr>
          <a:xfrm>
            <a:off x="8786190" y="5901306"/>
            <a:ext cx="3405809" cy="646331"/>
          </a:xfrm>
          <a:prstGeom prst="rect">
            <a:avLst/>
          </a:prstGeom>
          <a:noFill/>
        </p:spPr>
        <p:txBody>
          <a:bodyPr wrap="square" rtlCol="0">
            <a:spAutoFit/>
          </a:bodyPr>
          <a:lstStyle/>
          <a:p>
            <a:r>
              <a:rPr lang="es-PE" b="1" dirty="0">
                <a:solidFill>
                  <a:schemeClr val="bg1"/>
                </a:solidFill>
              </a:rPr>
              <a:t>Ing. Juan Pablo Broissin</a:t>
            </a:r>
          </a:p>
          <a:p>
            <a:r>
              <a:rPr lang="es-PE" b="1" dirty="0">
                <a:solidFill>
                  <a:schemeClr val="bg1"/>
                </a:solidFill>
              </a:rPr>
              <a:t>CD </a:t>
            </a:r>
            <a:r>
              <a:rPr lang="es-PE" b="1" dirty="0" err="1">
                <a:solidFill>
                  <a:schemeClr val="bg1"/>
                </a:solidFill>
              </a:rPr>
              <a:t>Tencate</a:t>
            </a:r>
            <a:r>
              <a:rPr lang="es-PE" b="1" dirty="0">
                <a:solidFill>
                  <a:schemeClr val="bg1"/>
                </a:solidFill>
              </a:rPr>
              <a:t> </a:t>
            </a:r>
            <a:r>
              <a:rPr lang="es-PE" b="1" dirty="0" err="1">
                <a:solidFill>
                  <a:schemeClr val="bg1"/>
                </a:solidFill>
              </a:rPr>
              <a:t>Geosynthetics</a:t>
            </a:r>
            <a:endParaRPr lang="es-PE" b="1" dirty="0">
              <a:solidFill>
                <a:schemeClr val="bg1"/>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A9165BB3-61CA-47F1-9CCB-25EDE8D5218F}"/>
              </a:ext>
            </a:extLst>
          </p:cNvPr>
          <p:cNvSpPr>
            <a:spLocks noGrp="1"/>
          </p:cNvSpPr>
          <p:nvPr>
            <p:ph type="body" idx="13"/>
          </p:nvPr>
        </p:nvSpPr>
        <p:spPr/>
        <p:txBody>
          <a:bodyPr/>
          <a:lstStyle/>
          <a:p>
            <a:r>
              <a:rPr lang="es-PE" dirty="0"/>
              <a:t>Método por Dovelas</a:t>
            </a:r>
          </a:p>
        </p:txBody>
      </p:sp>
      <p:pic>
        <p:nvPicPr>
          <p:cNvPr id="7" name="Marcador de contenido 6"/>
          <p:cNvPicPr>
            <a:picLocks noGrp="1" noChangeAspect="1"/>
          </p:cNvPicPr>
          <p:nvPr>
            <p:ph idx="1"/>
          </p:nvPr>
        </p:nvPicPr>
        <p:blipFill>
          <a:blip r:embed="rId2"/>
          <a:stretch>
            <a:fillRect/>
          </a:stretch>
        </p:blipFill>
        <p:spPr>
          <a:xfrm>
            <a:off x="6063897" y="1100372"/>
            <a:ext cx="4689084" cy="4929188"/>
          </a:xfrm>
          <a:prstGeom prst="rect">
            <a:avLst/>
          </a:prstGeom>
        </p:spPr>
      </p:pic>
      <p:pic>
        <p:nvPicPr>
          <p:cNvPr id="8" name="Marcador de contenido 5"/>
          <p:cNvPicPr>
            <a:picLocks noChangeAspect="1"/>
          </p:cNvPicPr>
          <p:nvPr/>
        </p:nvPicPr>
        <p:blipFill>
          <a:blip r:embed="rId3"/>
          <a:stretch>
            <a:fillRect/>
          </a:stretch>
        </p:blipFill>
        <p:spPr>
          <a:xfrm>
            <a:off x="708395" y="2186649"/>
            <a:ext cx="4727956" cy="1106386"/>
          </a:xfrm>
          <a:prstGeom prst="rect">
            <a:avLst/>
          </a:prstGeom>
          <a:ln>
            <a:noFill/>
          </a:ln>
        </p:spPr>
      </p:pic>
    </p:spTree>
    <p:extLst>
      <p:ext uri="{BB962C8B-B14F-4D97-AF65-F5344CB8AC3E}">
        <p14:creationId xmlns:p14="http://schemas.microsoft.com/office/powerpoint/2010/main" val="2597804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F0EDE-BC2F-46C8-8446-E54E0695BE5F}"/>
              </a:ext>
            </a:extLst>
          </p:cNvPr>
          <p:cNvSpPr>
            <a:spLocks noGrp="1"/>
          </p:cNvSpPr>
          <p:nvPr>
            <p:ph type="title"/>
          </p:nvPr>
        </p:nvSpPr>
        <p:spPr/>
        <p:txBody>
          <a:bodyPr/>
          <a:lstStyle/>
          <a:p>
            <a:r>
              <a:rPr lang="es-PE" dirty="0"/>
              <a:t>Estabilidad Global</a:t>
            </a:r>
          </a:p>
        </p:txBody>
      </p:sp>
      <p:sp>
        <p:nvSpPr>
          <p:cNvPr id="3" name="Marcador de texto 2">
            <a:extLst>
              <a:ext uri="{FF2B5EF4-FFF2-40B4-BE49-F238E27FC236}">
                <a16:creationId xmlns:a16="http://schemas.microsoft.com/office/drawing/2014/main" id="{5F81035A-F795-4EAC-BF4A-E1AD2C56643E}"/>
              </a:ext>
            </a:extLst>
          </p:cNvPr>
          <p:cNvSpPr>
            <a:spLocks noGrp="1"/>
          </p:cNvSpPr>
          <p:nvPr>
            <p:ph type="body" idx="13"/>
          </p:nvPr>
        </p:nvSpPr>
        <p:spPr/>
        <p:txBody>
          <a:bodyPr/>
          <a:lstStyle/>
          <a:p>
            <a:r>
              <a:rPr lang="es-PE" dirty="0"/>
              <a:t>Análisis en Muros y Taludes</a:t>
            </a:r>
          </a:p>
        </p:txBody>
      </p:sp>
      <p:pic>
        <p:nvPicPr>
          <p:cNvPr id="6" name="Imagen 5">
            <a:extLst>
              <a:ext uri="{FF2B5EF4-FFF2-40B4-BE49-F238E27FC236}">
                <a16:creationId xmlns:a16="http://schemas.microsoft.com/office/drawing/2014/main" id="{A7F554CD-6EE4-4F91-9728-ADA8FD2CED1E}"/>
              </a:ext>
            </a:extLst>
          </p:cNvPr>
          <p:cNvPicPr>
            <a:picLocks noChangeAspect="1"/>
          </p:cNvPicPr>
          <p:nvPr/>
        </p:nvPicPr>
        <p:blipFill>
          <a:blip r:embed="rId2"/>
          <a:stretch>
            <a:fillRect/>
          </a:stretch>
        </p:blipFill>
        <p:spPr>
          <a:xfrm>
            <a:off x="2812359" y="2065465"/>
            <a:ext cx="6840569" cy="3692190"/>
          </a:xfrm>
          <a:prstGeom prst="rect">
            <a:avLst/>
          </a:prstGeom>
        </p:spPr>
      </p:pic>
    </p:spTree>
    <p:extLst>
      <p:ext uri="{BB962C8B-B14F-4D97-AF65-F5344CB8AC3E}">
        <p14:creationId xmlns:p14="http://schemas.microsoft.com/office/powerpoint/2010/main" val="250716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F0F89-364D-4628-BF8B-4AB537BF6FEA}"/>
              </a:ext>
            </a:extLst>
          </p:cNvPr>
          <p:cNvSpPr>
            <a:spLocks noGrp="1"/>
          </p:cNvSpPr>
          <p:nvPr>
            <p:ph type="title"/>
          </p:nvPr>
        </p:nvSpPr>
        <p:spPr/>
        <p:txBody>
          <a:bodyPr/>
          <a:lstStyle/>
          <a:p>
            <a:r>
              <a:rPr lang="es-PE" dirty="0"/>
              <a:t>Estabilidad Global</a:t>
            </a:r>
          </a:p>
        </p:txBody>
      </p:sp>
      <p:sp>
        <p:nvSpPr>
          <p:cNvPr id="3" name="Marcador de texto 2">
            <a:extLst>
              <a:ext uri="{FF2B5EF4-FFF2-40B4-BE49-F238E27FC236}">
                <a16:creationId xmlns:a16="http://schemas.microsoft.com/office/drawing/2014/main" id="{E9D29B2C-CFF2-4C83-A5DB-1DCF6A291788}"/>
              </a:ext>
            </a:extLst>
          </p:cNvPr>
          <p:cNvSpPr>
            <a:spLocks noGrp="1"/>
          </p:cNvSpPr>
          <p:nvPr>
            <p:ph type="body" idx="13"/>
          </p:nvPr>
        </p:nvSpPr>
        <p:spPr/>
        <p:txBody>
          <a:bodyPr/>
          <a:lstStyle/>
          <a:p>
            <a:endParaRPr lang="es-PE"/>
          </a:p>
        </p:txBody>
      </p:sp>
      <p:pic>
        <p:nvPicPr>
          <p:cNvPr id="5" name="Imagen 4" descr="Forma&#10;&#10;Descripción generada automáticamente">
            <a:extLst>
              <a:ext uri="{FF2B5EF4-FFF2-40B4-BE49-F238E27FC236}">
                <a16:creationId xmlns:a16="http://schemas.microsoft.com/office/drawing/2014/main" id="{8EC9FE23-61FD-4835-AF7B-0BA00C9A9D5D}"/>
              </a:ext>
            </a:extLst>
          </p:cNvPr>
          <p:cNvPicPr>
            <a:picLocks noChangeAspect="1"/>
          </p:cNvPicPr>
          <p:nvPr/>
        </p:nvPicPr>
        <p:blipFill>
          <a:blip r:embed="rId2"/>
          <a:stretch>
            <a:fillRect/>
          </a:stretch>
        </p:blipFill>
        <p:spPr>
          <a:xfrm>
            <a:off x="2526261" y="1861309"/>
            <a:ext cx="6506959" cy="3333543"/>
          </a:xfrm>
          <a:prstGeom prst="rect">
            <a:avLst/>
          </a:prstGeom>
        </p:spPr>
      </p:pic>
    </p:spTree>
    <p:extLst>
      <p:ext uri="{BB962C8B-B14F-4D97-AF65-F5344CB8AC3E}">
        <p14:creationId xmlns:p14="http://schemas.microsoft.com/office/powerpoint/2010/main" val="76430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DAB626-5C5C-46B6-94DA-585C38F1F0A7}"/>
              </a:ext>
            </a:extLst>
          </p:cNvPr>
          <p:cNvSpPr>
            <a:spLocks noGrp="1"/>
          </p:cNvSpPr>
          <p:nvPr>
            <p:ph type="title"/>
          </p:nvPr>
        </p:nvSpPr>
        <p:spPr/>
        <p:txBody>
          <a:bodyPr/>
          <a:lstStyle/>
          <a:p>
            <a:r>
              <a:rPr lang="es-PE" dirty="0"/>
              <a:t>Estabilidad Global</a:t>
            </a:r>
          </a:p>
        </p:txBody>
      </p:sp>
      <p:sp>
        <p:nvSpPr>
          <p:cNvPr id="3" name="Marcador de texto 2">
            <a:extLst>
              <a:ext uri="{FF2B5EF4-FFF2-40B4-BE49-F238E27FC236}">
                <a16:creationId xmlns:a16="http://schemas.microsoft.com/office/drawing/2014/main" id="{E6B31840-9CB2-4351-8B91-61987F5947CA}"/>
              </a:ext>
            </a:extLst>
          </p:cNvPr>
          <p:cNvSpPr>
            <a:spLocks noGrp="1"/>
          </p:cNvSpPr>
          <p:nvPr>
            <p:ph type="body" idx="13"/>
          </p:nvPr>
        </p:nvSpPr>
        <p:spPr/>
        <p:txBody>
          <a:bodyPr/>
          <a:lstStyle/>
          <a:p>
            <a:endParaRPr lang="es-PE"/>
          </a:p>
        </p:txBody>
      </p:sp>
      <p:pic>
        <p:nvPicPr>
          <p:cNvPr id="5" name="Imagen 4">
            <a:extLst>
              <a:ext uri="{FF2B5EF4-FFF2-40B4-BE49-F238E27FC236}">
                <a16:creationId xmlns:a16="http://schemas.microsoft.com/office/drawing/2014/main" id="{12DDC18B-37AB-4BA0-B51D-EE869AF04D8A}"/>
              </a:ext>
            </a:extLst>
          </p:cNvPr>
          <p:cNvPicPr>
            <a:picLocks noChangeAspect="1"/>
          </p:cNvPicPr>
          <p:nvPr/>
        </p:nvPicPr>
        <p:blipFill>
          <a:blip r:embed="rId2"/>
          <a:stretch>
            <a:fillRect/>
          </a:stretch>
        </p:blipFill>
        <p:spPr>
          <a:xfrm>
            <a:off x="1749245" y="1679223"/>
            <a:ext cx="7858455" cy="3985474"/>
          </a:xfrm>
          <a:prstGeom prst="rect">
            <a:avLst/>
          </a:prstGeom>
        </p:spPr>
      </p:pic>
    </p:spTree>
    <p:extLst>
      <p:ext uri="{BB962C8B-B14F-4D97-AF65-F5344CB8AC3E}">
        <p14:creationId xmlns:p14="http://schemas.microsoft.com/office/powerpoint/2010/main" val="3911057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F0F89-364D-4628-BF8B-4AB537BF6FEA}"/>
              </a:ext>
            </a:extLst>
          </p:cNvPr>
          <p:cNvSpPr>
            <a:spLocks noGrp="1"/>
          </p:cNvSpPr>
          <p:nvPr>
            <p:ph type="title"/>
          </p:nvPr>
        </p:nvSpPr>
        <p:spPr/>
        <p:txBody>
          <a:bodyPr/>
          <a:lstStyle/>
          <a:p>
            <a:r>
              <a:rPr lang="es-PE" dirty="0"/>
              <a:t>Estabilidad Global</a:t>
            </a:r>
          </a:p>
        </p:txBody>
      </p:sp>
      <p:sp>
        <p:nvSpPr>
          <p:cNvPr id="3" name="Marcador de texto 2">
            <a:extLst>
              <a:ext uri="{FF2B5EF4-FFF2-40B4-BE49-F238E27FC236}">
                <a16:creationId xmlns:a16="http://schemas.microsoft.com/office/drawing/2014/main" id="{E9D29B2C-CFF2-4C83-A5DB-1DCF6A291788}"/>
              </a:ext>
            </a:extLst>
          </p:cNvPr>
          <p:cNvSpPr>
            <a:spLocks noGrp="1"/>
          </p:cNvSpPr>
          <p:nvPr>
            <p:ph type="body" idx="13"/>
          </p:nvPr>
        </p:nvSpPr>
        <p:spPr/>
        <p:txBody>
          <a:bodyPr/>
          <a:lstStyle/>
          <a:p>
            <a:endParaRPr lang="es-PE"/>
          </a:p>
        </p:txBody>
      </p:sp>
      <p:pic>
        <p:nvPicPr>
          <p:cNvPr id="6" name="Imagen 5">
            <a:extLst>
              <a:ext uri="{FF2B5EF4-FFF2-40B4-BE49-F238E27FC236}">
                <a16:creationId xmlns:a16="http://schemas.microsoft.com/office/drawing/2014/main" id="{8845823D-76B1-4626-870E-DD36802F9F13}"/>
              </a:ext>
            </a:extLst>
          </p:cNvPr>
          <p:cNvPicPr>
            <a:picLocks noChangeAspect="1"/>
          </p:cNvPicPr>
          <p:nvPr/>
        </p:nvPicPr>
        <p:blipFill>
          <a:blip r:embed="rId2"/>
          <a:stretch>
            <a:fillRect/>
          </a:stretch>
        </p:blipFill>
        <p:spPr>
          <a:xfrm>
            <a:off x="2690192" y="1391146"/>
            <a:ext cx="6403905" cy="3573295"/>
          </a:xfrm>
          <a:prstGeom prst="rect">
            <a:avLst/>
          </a:prstGeom>
        </p:spPr>
      </p:pic>
      <p:pic>
        <p:nvPicPr>
          <p:cNvPr id="8" name="Imagen 7">
            <a:extLst>
              <a:ext uri="{FF2B5EF4-FFF2-40B4-BE49-F238E27FC236}">
                <a16:creationId xmlns:a16="http://schemas.microsoft.com/office/drawing/2014/main" id="{F01AEFA1-29E6-408D-A46F-719AFCEAE3A9}"/>
              </a:ext>
            </a:extLst>
          </p:cNvPr>
          <p:cNvPicPr>
            <a:picLocks noChangeAspect="1"/>
          </p:cNvPicPr>
          <p:nvPr/>
        </p:nvPicPr>
        <p:blipFill>
          <a:blip r:embed="rId3"/>
          <a:stretch>
            <a:fillRect/>
          </a:stretch>
        </p:blipFill>
        <p:spPr>
          <a:xfrm>
            <a:off x="4553778" y="5262672"/>
            <a:ext cx="7376536" cy="1526701"/>
          </a:xfrm>
          <a:prstGeom prst="rect">
            <a:avLst/>
          </a:prstGeom>
        </p:spPr>
      </p:pic>
    </p:spTree>
    <p:extLst>
      <p:ext uri="{BB962C8B-B14F-4D97-AF65-F5344CB8AC3E}">
        <p14:creationId xmlns:p14="http://schemas.microsoft.com/office/powerpoint/2010/main" val="11766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F0F89-364D-4628-BF8B-4AB537BF6FEA}"/>
              </a:ext>
            </a:extLst>
          </p:cNvPr>
          <p:cNvSpPr>
            <a:spLocks noGrp="1"/>
          </p:cNvSpPr>
          <p:nvPr>
            <p:ph type="title"/>
          </p:nvPr>
        </p:nvSpPr>
        <p:spPr/>
        <p:txBody>
          <a:bodyPr/>
          <a:lstStyle/>
          <a:p>
            <a:r>
              <a:rPr lang="es-PE" dirty="0"/>
              <a:t>Estabilidad Global</a:t>
            </a:r>
          </a:p>
        </p:txBody>
      </p:sp>
      <p:sp>
        <p:nvSpPr>
          <p:cNvPr id="3" name="Marcador de texto 2">
            <a:extLst>
              <a:ext uri="{FF2B5EF4-FFF2-40B4-BE49-F238E27FC236}">
                <a16:creationId xmlns:a16="http://schemas.microsoft.com/office/drawing/2014/main" id="{E9D29B2C-CFF2-4C83-A5DB-1DCF6A291788}"/>
              </a:ext>
            </a:extLst>
          </p:cNvPr>
          <p:cNvSpPr>
            <a:spLocks noGrp="1"/>
          </p:cNvSpPr>
          <p:nvPr>
            <p:ph type="body" idx="13"/>
          </p:nvPr>
        </p:nvSpPr>
        <p:spPr/>
        <p:txBody>
          <a:bodyPr/>
          <a:lstStyle/>
          <a:p>
            <a:endParaRPr lang="es-PE"/>
          </a:p>
        </p:txBody>
      </p:sp>
      <p:pic>
        <p:nvPicPr>
          <p:cNvPr id="5" name="Imagen 4" descr="Diagrama&#10;&#10;Descripción generada automáticamente">
            <a:extLst>
              <a:ext uri="{FF2B5EF4-FFF2-40B4-BE49-F238E27FC236}">
                <a16:creationId xmlns:a16="http://schemas.microsoft.com/office/drawing/2014/main" id="{64645739-2AEA-4BC9-BD8B-137D29730A44}"/>
              </a:ext>
            </a:extLst>
          </p:cNvPr>
          <p:cNvPicPr>
            <a:picLocks noChangeAspect="1"/>
          </p:cNvPicPr>
          <p:nvPr/>
        </p:nvPicPr>
        <p:blipFill>
          <a:blip r:embed="rId2"/>
          <a:stretch>
            <a:fillRect/>
          </a:stretch>
        </p:blipFill>
        <p:spPr>
          <a:xfrm>
            <a:off x="2016237" y="1603513"/>
            <a:ext cx="7576430" cy="3896140"/>
          </a:xfrm>
          <a:prstGeom prst="rect">
            <a:avLst/>
          </a:prstGeom>
        </p:spPr>
      </p:pic>
    </p:spTree>
    <p:extLst>
      <p:ext uri="{BB962C8B-B14F-4D97-AF65-F5344CB8AC3E}">
        <p14:creationId xmlns:p14="http://schemas.microsoft.com/office/powerpoint/2010/main" val="1950675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8302751" y="1961340"/>
            <a:ext cx="1310640" cy="254508"/>
          </a:xfrm>
          <a:custGeom>
            <a:avLst/>
            <a:gdLst/>
            <a:ahLst/>
            <a:cxnLst/>
            <a:rect l="l" t="t" r="r" b="b"/>
            <a:pathLst>
              <a:path w="1310640" h="254508">
                <a:moveTo>
                  <a:pt x="0" y="254508"/>
                </a:moveTo>
                <a:lnTo>
                  <a:pt x="1310640" y="254508"/>
                </a:lnTo>
                <a:lnTo>
                  <a:pt x="1310640" y="0"/>
                </a:lnTo>
                <a:lnTo>
                  <a:pt x="0" y="0"/>
                </a:lnTo>
                <a:lnTo>
                  <a:pt x="0" y="254508"/>
                </a:lnTo>
                <a:close/>
              </a:path>
            </a:pathLst>
          </a:custGeom>
          <a:solidFill>
            <a:srgbClr val="FFFFFF"/>
          </a:solidFill>
        </p:spPr>
        <p:txBody>
          <a:bodyPr wrap="square" lIns="0" tIns="0" rIns="0" bIns="0" rtlCol="0">
            <a:noAutofit/>
          </a:bodyPr>
          <a:lstStyle/>
          <a:p>
            <a:endParaRPr/>
          </a:p>
        </p:txBody>
      </p:sp>
      <p:sp>
        <p:nvSpPr>
          <p:cNvPr id="12" name="object 12"/>
          <p:cNvSpPr/>
          <p:nvPr/>
        </p:nvSpPr>
        <p:spPr>
          <a:xfrm>
            <a:off x="7161276" y="5259324"/>
            <a:ext cx="323088" cy="106680"/>
          </a:xfrm>
          <a:custGeom>
            <a:avLst/>
            <a:gdLst/>
            <a:ahLst/>
            <a:cxnLst/>
            <a:rect l="l" t="t" r="r" b="b"/>
            <a:pathLst>
              <a:path w="323088" h="106679">
                <a:moveTo>
                  <a:pt x="0" y="106679"/>
                </a:moveTo>
                <a:lnTo>
                  <a:pt x="323088" y="106679"/>
                </a:lnTo>
                <a:lnTo>
                  <a:pt x="323088" y="0"/>
                </a:lnTo>
                <a:lnTo>
                  <a:pt x="0" y="0"/>
                </a:lnTo>
                <a:lnTo>
                  <a:pt x="0" y="106679"/>
                </a:lnTo>
                <a:close/>
              </a:path>
            </a:pathLst>
          </a:custGeom>
          <a:solidFill>
            <a:srgbClr val="FFFFFF"/>
          </a:solidFill>
        </p:spPr>
        <p:txBody>
          <a:bodyPr wrap="square" lIns="0" tIns="0" rIns="0" bIns="0" rtlCol="0">
            <a:noAutofit/>
          </a:bodyPr>
          <a:lstStyle/>
          <a:p>
            <a:endParaRPr/>
          </a:p>
        </p:txBody>
      </p:sp>
      <p:sp>
        <p:nvSpPr>
          <p:cNvPr id="8" name="Título 7">
            <a:extLst>
              <a:ext uri="{FF2B5EF4-FFF2-40B4-BE49-F238E27FC236}">
                <a16:creationId xmlns:a16="http://schemas.microsoft.com/office/drawing/2014/main" id="{94D26EDF-AECF-42C0-9872-CB7A7BBD8684}"/>
              </a:ext>
            </a:extLst>
          </p:cNvPr>
          <p:cNvSpPr>
            <a:spLocks noGrp="1"/>
          </p:cNvSpPr>
          <p:nvPr>
            <p:ph type="title"/>
          </p:nvPr>
        </p:nvSpPr>
        <p:spPr/>
        <p:txBody>
          <a:bodyPr/>
          <a:lstStyle/>
          <a:p>
            <a:r>
              <a:rPr lang="es-PE" dirty="0"/>
              <a:t>Estabilidad Global</a:t>
            </a:r>
            <a:endParaRPr lang="es-MX" dirty="0"/>
          </a:p>
        </p:txBody>
      </p:sp>
      <p:sp>
        <p:nvSpPr>
          <p:cNvPr id="9" name="Marcador de texto 8">
            <a:extLst>
              <a:ext uri="{FF2B5EF4-FFF2-40B4-BE49-F238E27FC236}">
                <a16:creationId xmlns:a16="http://schemas.microsoft.com/office/drawing/2014/main" id="{C07C3623-0759-44E5-AF0A-0D401C8F950A}"/>
              </a:ext>
            </a:extLst>
          </p:cNvPr>
          <p:cNvSpPr>
            <a:spLocks noGrp="1"/>
          </p:cNvSpPr>
          <p:nvPr>
            <p:ph type="body" idx="13"/>
          </p:nvPr>
        </p:nvSpPr>
        <p:spPr/>
        <p:txBody>
          <a:bodyPr/>
          <a:lstStyle/>
          <a:p>
            <a:endParaRPr lang="es-PE"/>
          </a:p>
        </p:txBody>
      </p:sp>
      <p:pic>
        <p:nvPicPr>
          <p:cNvPr id="16" name="Imagen 15">
            <a:extLst>
              <a:ext uri="{FF2B5EF4-FFF2-40B4-BE49-F238E27FC236}">
                <a16:creationId xmlns:a16="http://schemas.microsoft.com/office/drawing/2014/main" id="{A962CD14-A127-4413-9792-6832912166E9}"/>
              </a:ext>
            </a:extLst>
          </p:cNvPr>
          <p:cNvPicPr>
            <a:picLocks noChangeAspect="1"/>
          </p:cNvPicPr>
          <p:nvPr/>
        </p:nvPicPr>
        <p:blipFill>
          <a:blip r:embed="rId2"/>
          <a:stretch>
            <a:fillRect/>
          </a:stretch>
        </p:blipFill>
        <p:spPr>
          <a:xfrm>
            <a:off x="2765563" y="1365272"/>
            <a:ext cx="6660874" cy="47098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45281A42-2800-499A-A241-71E35B6592C3}"/>
              </a:ext>
            </a:extLst>
          </p:cNvPr>
          <p:cNvSpPr>
            <a:spLocks noGrp="1"/>
          </p:cNvSpPr>
          <p:nvPr>
            <p:ph type="body" idx="13"/>
          </p:nvPr>
        </p:nvSpPr>
        <p:spPr/>
        <p:txBody>
          <a:bodyPr/>
          <a:lstStyle/>
          <a:p>
            <a:r>
              <a:rPr lang="es-PE" dirty="0"/>
              <a:t>Acciones Estabilizadoras</a:t>
            </a:r>
          </a:p>
        </p:txBody>
      </p:sp>
      <p:pic>
        <p:nvPicPr>
          <p:cNvPr id="8" name="Marcador de contenido 7"/>
          <p:cNvPicPr>
            <a:picLocks noGrp="1" noChangeAspect="1"/>
          </p:cNvPicPr>
          <p:nvPr>
            <p:ph idx="1"/>
          </p:nvPr>
        </p:nvPicPr>
        <p:blipFill>
          <a:blip r:embed="rId2"/>
          <a:stretch>
            <a:fillRect/>
          </a:stretch>
        </p:blipFill>
        <p:spPr>
          <a:xfrm>
            <a:off x="186972" y="1689694"/>
            <a:ext cx="5876925" cy="4600575"/>
          </a:xfrm>
          <a:prstGeom prst="rect">
            <a:avLst/>
          </a:prstGeom>
        </p:spPr>
      </p:pic>
      <p:pic>
        <p:nvPicPr>
          <p:cNvPr id="10" name="Imagen 9"/>
          <p:cNvPicPr>
            <a:picLocks noChangeAspect="1"/>
          </p:cNvPicPr>
          <p:nvPr/>
        </p:nvPicPr>
        <p:blipFill>
          <a:blip r:embed="rId3"/>
          <a:stretch>
            <a:fillRect/>
          </a:stretch>
        </p:blipFill>
        <p:spPr>
          <a:xfrm>
            <a:off x="6437071" y="2164611"/>
            <a:ext cx="5535854" cy="2528776"/>
          </a:xfrm>
          <a:prstGeom prst="rect">
            <a:avLst/>
          </a:prstGeom>
        </p:spPr>
      </p:pic>
    </p:spTree>
    <p:extLst>
      <p:ext uri="{BB962C8B-B14F-4D97-AF65-F5344CB8AC3E}">
        <p14:creationId xmlns:p14="http://schemas.microsoft.com/office/powerpoint/2010/main" val="158656399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E238BFE3-15F8-48D2-B80F-02C2F1C0CF4E}"/>
              </a:ext>
            </a:extLst>
          </p:cNvPr>
          <p:cNvSpPr>
            <a:spLocks noGrp="1"/>
          </p:cNvSpPr>
          <p:nvPr>
            <p:ph type="body" idx="13"/>
          </p:nvPr>
        </p:nvSpPr>
        <p:spPr/>
        <p:txBody>
          <a:bodyPr/>
          <a:lstStyle/>
          <a:p>
            <a:r>
              <a:rPr lang="es-PE" dirty="0"/>
              <a:t>Equilibrio</a:t>
            </a:r>
          </a:p>
        </p:txBody>
      </p:sp>
      <p:pic>
        <p:nvPicPr>
          <p:cNvPr id="20" name="Marcador de contenido 19"/>
          <p:cNvPicPr>
            <a:picLocks noGrp="1" noChangeAspect="1"/>
          </p:cNvPicPr>
          <p:nvPr>
            <p:ph idx="1"/>
          </p:nvPr>
        </p:nvPicPr>
        <p:blipFill>
          <a:blip r:embed="rId2"/>
          <a:stretch>
            <a:fillRect/>
          </a:stretch>
        </p:blipFill>
        <p:spPr>
          <a:xfrm>
            <a:off x="0" y="1507677"/>
            <a:ext cx="6229350" cy="3486150"/>
          </a:xfrm>
          <a:prstGeom prst="rect">
            <a:avLst/>
          </a:prstGeom>
        </p:spPr>
      </p:pic>
      <p:pic>
        <p:nvPicPr>
          <p:cNvPr id="8" name="Imagen 7"/>
          <p:cNvPicPr>
            <a:picLocks noChangeAspect="1"/>
          </p:cNvPicPr>
          <p:nvPr/>
        </p:nvPicPr>
        <p:blipFill>
          <a:blip r:embed="rId3"/>
          <a:stretch>
            <a:fillRect/>
          </a:stretch>
        </p:blipFill>
        <p:spPr>
          <a:xfrm>
            <a:off x="7108135" y="2402011"/>
            <a:ext cx="4991100" cy="32997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0" name="Conector curvado 9"/>
          <p:cNvCxnSpPr>
            <a:cxnSpLocks/>
            <a:endCxn id="8" idx="2"/>
          </p:cNvCxnSpPr>
          <p:nvPr/>
        </p:nvCxnSpPr>
        <p:spPr>
          <a:xfrm flipV="1">
            <a:off x="3174310" y="4051893"/>
            <a:ext cx="3933825" cy="378476"/>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3592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8302751" y="1961340"/>
            <a:ext cx="1310640" cy="254508"/>
          </a:xfrm>
          <a:custGeom>
            <a:avLst/>
            <a:gdLst/>
            <a:ahLst/>
            <a:cxnLst/>
            <a:rect l="l" t="t" r="r" b="b"/>
            <a:pathLst>
              <a:path w="1310640" h="254508">
                <a:moveTo>
                  <a:pt x="0" y="254508"/>
                </a:moveTo>
                <a:lnTo>
                  <a:pt x="1310640" y="254508"/>
                </a:lnTo>
                <a:lnTo>
                  <a:pt x="1310640" y="0"/>
                </a:lnTo>
                <a:lnTo>
                  <a:pt x="0" y="0"/>
                </a:lnTo>
                <a:lnTo>
                  <a:pt x="0" y="254508"/>
                </a:lnTo>
                <a:close/>
              </a:path>
            </a:pathLst>
          </a:custGeom>
          <a:solidFill>
            <a:srgbClr val="FFFFFF"/>
          </a:solidFill>
        </p:spPr>
        <p:txBody>
          <a:bodyPr wrap="square" lIns="0" tIns="0" rIns="0" bIns="0" rtlCol="0">
            <a:noAutofit/>
          </a:bodyPr>
          <a:lstStyle/>
          <a:p>
            <a:endParaRPr/>
          </a:p>
        </p:txBody>
      </p:sp>
      <p:sp>
        <p:nvSpPr>
          <p:cNvPr id="12" name="object 12"/>
          <p:cNvSpPr/>
          <p:nvPr/>
        </p:nvSpPr>
        <p:spPr>
          <a:xfrm>
            <a:off x="7161276" y="5259324"/>
            <a:ext cx="323088" cy="106680"/>
          </a:xfrm>
          <a:custGeom>
            <a:avLst/>
            <a:gdLst/>
            <a:ahLst/>
            <a:cxnLst/>
            <a:rect l="l" t="t" r="r" b="b"/>
            <a:pathLst>
              <a:path w="323088" h="106679">
                <a:moveTo>
                  <a:pt x="0" y="106679"/>
                </a:moveTo>
                <a:lnTo>
                  <a:pt x="323088" y="106679"/>
                </a:lnTo>
                <a:lnTo>
                  <a:pt x="323088" y="0"/>
                </a:lnTo>
                <a:lnTo>
                  <a:pt x="0" y="0"/>
                </a:lnTo>
                <a:lnTo>
                  <a:pt x="0" y="106679"/>
                </a:lnTo>
                <a:close/>
              </a:path>
            </a:pathLst>
          </a:custGeom>
          <a:solidFill>
            <a:srgbClr val="FFFFFF"/>
          </a:solidFill>
        </p:spPr>
        <p:txBody>
          <a:bodyPr wrap="square" lIns="0" tIns="0" rIns="0" bIns="0" rtlCol="0">
            <a:noAutofit/>
          </a:bodyPr>
          <a:lstStyle/>
          <a:p>
            <a:endParaRPr/>
          </a:p>
        </p:txBody>
      </p:sp>
      <p:sp>
        <p:nvSpPr>
          <p:cNvPr id="8" name="Título 7">
            <a:extLst>
              <a:ext uri="{FF2B5EF4-FFF2-40B4-BE49-F238E27FC236}">
                <a16:creationId xmlns:a16="http://schemas.microsoft.com/office/drawing/2014/main" id="{94D26EDF-AECF-42C0-9872-CB7A7BBD8684}"/>
              </a:ext>
            </a:extLst>
          </p:cNvPr>
          <p:cNvSpPr>
            <a:spLocks noGrp="1"/>
          </p:cNvSpPr>
          <p:nvPr>
            <p:ph type="title"/>
          </p:nvPr>
        </p:nvSpPr>
        <p:spPr/>
        <p:txBody>
          <a:bodyPr/>
          <a:lstStyle/>
          <a:p>
            <a:r>
              <a:rPr lang="es-PE" dirty="0"/>
              <a:t>Estabilidad Global</a:t>
            </a:r>
            <a:endParaRPr lang="es-MX" dirty="0"/>
          </a:p>
        </p:txBody>
      </p:sp>
      <p:sp>
        <p:nvSpPr>
          <p:cNvPr id="9" name="Marcador de texto 8">
            <a:extLst>
              <a:ext uri="{FF2B5EF4-FFF2-40B4-BE49-F238E27FC236}">
                <a16:creationId xmlns:a16="http://schemas.microsoft.com/office/drawing/2014/main" id="{C07C3623-0759-44E5-AF0A-0D401C8F950A}"/>
              </a:ext>
            </a:extLst>
          </p:cNvPr>
          <p:cNvSpPr>
            <a:spLocks noGrp="1"/>
          </p:cNvSpPr>
          <p:nvPr>
            <p:ph type="body" idx="13"/>
          </p:nvPr>
        </p:nvSpPr>
        <p:spPr/>
        <p:txBody>
          <a:bodyPr/>
          <a:lstStyle/>
          <a:p>
            <a:endParaRPr lang="es-PE"/>
          </a:p>
        </p:txBody>
      </p:sp>
      <p:pic>
        <p:nvPicPr>
          <p:cNvPr id="3" name="Imagen 2">
            <a:extLst>
              <a:ext uri="{FF2B5EF4-FFF2-40B4-BE49-F238E27FC236}">
                <a16:creationId xmlns:a16="http://schemas.microsoft.com/office/drawing/2014/main" id="{FC5DE92B-325D-4793-ADA4-0097FAE6C7C2}"/>
              </a:ext>
            </a:extLst>
          </p:cNvPr>
          <p:cNvPicPr>
            <a:picLocks noChangeAspect="1"/>
          </p:cNvPicPr>
          <p:nvPr/>
        </p:nvPicPr>
        <p:blipFill>
          <a:blip r:embed="rId2"/>
          <a:stretch>
            <a:fillRect/>
          </a:stretch>
        </p:blipFill>
        <p:spPr>
          <a:xfrm>
            <a:off x="1355814" y="1398609"/>
            <a:ext cx="9480371" cy="4173607"/>
          </a:xfrm>
          <a:prstGeom prst="rect">
            <a:avLst/>
          </a:prstGeom>
        </p:spPr>
      </p:pic>
    </p:spTree>
    <p:extLst>
      <p:ext uri="{BB962C8B-B14F-4D97-AF65-F5344CB8AC3E}">
        <p14:creationId xmlns:p14="http://schemas.microsoft.com/office/powerpoint/2010/main" val="353436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63E74-14BF-4738-B288-D5D0C42C6CD6}"/>
              </a:ext>
            </a:extLst>
          </p:cNvPr>
          <p:cNvSpPr>
            <a:spLocks noGrp="1"/>
          </p:cNvSpPr>
          <p:nvPr>
            <p:ph type="title"/>
          </p:nvPr>
        </p:nvSpPr>
        <p:spPr/>
        <p:txBody>
          <a:bodyPr/>
          <a:lstStyle/>
          <a:p>
            <a:r>
              <a:rPr lang="es-PE" dirty="0"/>
              <a:t>Índice</a:t>
            </a:r>
          </a:p>
        </p:txBody>
      </p:sp>
      <p:sp>
        <p:nvSpPr>
          <p:cNvPr id="3" name="Marcador de texto 2">
            <a:extLst>
              <a:ext uri="{FF2B5EF4-FFF2-40B4-BE49-F238E27FC236}">
                <a16:creationId xmlns:a16="http://schemas.microsoft.com/office/drawing/2014/main" id="{94C9CA02-B164-416D-95AC-37F38B407DD3}"/>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2CC2ABEB-2851-453B-96BA-35B3F00E256E}"/>
              </a:ext>
            </a:extLst>
          </p:cNvPr>
          <p:cNvSpPr>
            <a:spLocks noGrp="1"/>
          </p:cNvSpPr>
          <p:nvPr>
            <p:ph idx="1"/>
          </p:nvPr>
        </p:nvSpPr>
        <p:spPr>
          <a:xfrm>
            <a:off x="463176" y="1499921"/>
            <a:ext cx="3896790" cy="4929411"/>
          </a:xfrm>
        </p:spPr>
        <p:txBody>
          <a:bodyPr/>
          <a:lstStyle/>
          <a:p>
            <a:r>
              <a:rPr lang="es-PE" dirty="0"/>
              <a:t>Estabilidad Global</a:t>
            </a:r>
          </a:p>
        </p:txBody>
      </p:sp>
      <p:pic>
        <p:nvPicPr>
          <p:cNvPr id="6" name="Imagen 5" descr="Imagen que contiene edificio, calle, camioneta, fuego&#10;&#10;Descripción generada automáticamente">
            <a:extLst>
              <a:ext uri="{FF2B5EF4-FFF2-40B4-BE49-F238E27FC236}">
                <a16:creationId xmlns:a16="http://schemas.microsoft.com/office/drawing/2014/main" id="{4D72E902-BBFD-42BA-9A92-284515919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474" y="1499921"/>
            <a:ext cx="7157351" cy="4024051"/>
          </a:xfrm>
          <a:prstGeom prst="rect">
            <a:avLst/>
          </a:prstGeom>
        </p:spPr>
      </p:pic>
    </p:spTree>
    <p:extLst>
      <p:ext uri="{BB962C8B-B14F-4D97-AF65-F5344CB8AC3E}">
        <p14:creationId xmlns:p14="http://schemas.microsoft.com/office/powerpoint/2010/main" val="1129515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8302751" y="1961340"/>
            <a:ext cx="1310640" cy="254508"/>
          </a:xfrm>
          <a:custGeom>
            <a:avLst/>
            <a:gdLst/>
            <a:ahLst/>
            <a:cxnLst/>
            <a:rect l="l" t="t" r="r" b="b"/>
            <a:pathLst>
              <a:path w="1310640" h="254508">
                <a:moveTo>
                  <a:pt x="0" y="254508"/>
                </a:moveTo>
                <a:lnTo>
                  <a:pt x="1310640" y="254508"/>
                </a:lnTo>
                <a:lnTo>
                  <a:pt x="1310640" y="0"/>
                </a:lnTo>
                <a:lnTo>
                  <a:pt x="0" y="0"/>
                </a:lnTo>
                <a:lnTo>
                  <a:pt x="0" y="254508"/>
                </a:lnTo>
                <a:close/>
              </a:path>
            </a:pathLst>
          </a:custGeom>
          <a:solidFill>
            <a:srgbClr val="FFFFFF"/>
          </a:solidFill>
        </p:spPr>
        <p:txBody>
          <a:bodyPr wrap="square" lIns="0" tIns="0" rIns="0" bIns="0" rtlCol="0">
            <a:noAutofit/>
          </a:bodyPr>
          <a:lstStyle/>
          <a:p>
            <a:endParaRPr/>
          </a:p>
        </p:txBody>
      </p:sp>
      <p:sp>
        <p:nvSpPr>
          <p:cNvPr id="12" name="object 12"/>
          <p:cNvSpPr/>
          <p:nvPr/>
        </p:nvSpPr>
        <p:spPr>
          <a:xfrm>
            <a:off x="7161276" y="5259324"/>
            <a:ext cx="323088" cy="106680"/>
          </a:xfrm>
          <a:custGeom>
            <a:avLst/>
            <a:gdLst/>
            <a:ahLst/>
            <a:cxnLst/>
            <a:rect l="l" t="t" r="r" b="b"/>
            <a:pathLst>
              <a:path w="323088" h="106679">
                <a:moveTo>
                  <a:pt x="0" y="106679"/>
                </a:moveTo>
                <a:lnTo>
                  <a:pt x="323088" y="106679"/>
                </a:lnTo>
                <a:lnTo>
                  <a:pt x="323088" y="0"/>
                </a:lnTo>
                <a:lnTo>
                  <a:pt x="0" y="0"/>
                </a:lnTo>
                <a:lnTo>
                  <a:pt x="0" y="106679"/>
                </a:lnTo>
                <a:close/>
              </a:path>
            </a:pathLst>
          </a:custGeom>
          <a:solidFill>
            <a:srgbClr val="FFFFFF"/>
          </a:solidFill>
        </p:spPr>
        <p:txBody>
          <a:bodyPr wrap="square" lIns="0" tIns="0" rIns="0" bIns="0" rtlCol="0">
            <a:noAutofit/>
          </a:bodyPr>
          <a:lstStyle/>
          <a:p>
            <a:endParaRPr/>
          </a:p>
        </p:txBody>
      </p:sp>
      <p:sp>
        <p:nvSpPr>
          <p:cNvPr id="8" name="Título 7">
            <a:extLst>
              <a:ext uri="{FF2B5EF4-FFF2-40B4-BE49-F238E27FC236}">
                <a16:creationId xmlns:a16="http://schemas.microsoft.com/office/drawing/2014/main" id="{94D26EDF-AECF-42C0-9872-CB7A7BBD8684}"/>
              </a:ext>
            </a:extLst>
          </p:cNvPr>
          <p:cNvSpPr>
            <a:spLocks noGrp="1"/>
          </p:cNvSpPr>
          <p:nvPr>
            <p:ph type="title"/>
          </p:nvPr>
        </p:nvSpPr>
        <p:spPr/>
        <p:txBody>
          <a:bodyPr/>
          <a:lstStyle/>
          <a:p>
            <a:r>
              <a:rPr lang="es-PE" dirty="0"/>
              <a:t>Estabilidad Global</a:t>
            </a:r>
            <a:endParaRPr lang="es-MX" dirty="0"/>
          </a:p>
        </p:txBody>
      </p:sp>
      <p:sp>
        <p:nvSpPr>
          <p:cNvPr id="9" name="Marcador de texto 8">
            <a:extLst>
              <a:ext uri="{FF2B5EF4-FFF2-40B4-BE49-F238E27FC236}">
                <a16:creationId xmlns:a16="http://schemas.microsoft.com/office/drawing/2014/main" id="{C07C3623-0759-44E5-AF0A-0D401C8F950A}"/>
              </a:ext>
            </a:extLst>
          </p:cNvPr>
          <p:cNvSpPr>
            <a:spLocks noGrp="1"/>
          </p:cNvSpPr>
          <p:nvPr>
            <p:ph type="body" idx="13"/>
          </p:nvPr>
        </p:nvSpPr>
        <p:spPr/>
        <p:txBody>
          <a:bodyPr/>
          <a:lstStyle/>
          <a:p>
            <a:endParaRPr lang="es-PE"/>
          </a:p>
        </p:txBody>
      </p:sp>
      <p:pic>
        <p:nvPicPr>
          <p:cNvPr id="4" name="Imagen 3">
            <a:extLst>
              <a:ext uri="{FF2B5EF4-FFF2-40B4-BE49-F238E27FC236}">
                <a16:creationId xmlns:a16="http://schemas.microsoft.com/office/drawing/2014/main" id="{1847F646-20D6-47DA-8452-87980E5C434C}"/>
              </a:ext>
            </a:extLst>
          </p:cNvPr>
          <p:cNvPicPr>
            <a:picLocks noChangeAspect="1"/>
          </p:cNvPicPr>
          <p:nvPr/>
        </p:nvPicPr>
        <p:blipFill>
          <a:blip r:embed="rId2"/>
          <a:stretch>
            <a:fillRect/>
          </a:stretch>
        </p:blipFill>
        <p:spPr>
          <a:xfrm>
            <a:off x="1355814" y="1398609"/>
            <a:ext cx="9622094" cy="4180556"/>
          </a:xfrm>
          <a:prstGeom prst="rect">
            <a:avLst/>
          </a:prstGeom>
        </p:spPr>
      </p:pic>
    </p:spTree>
    <p:extLst>
      <p:ext uri="{BB962C8B-B14F-4D97-AF65-F5344CB8AC3E}">
        <p14:creationId xmlns:p14="http://schemas.microsoft.com/office/powerpoint/2010/main" val="361923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A51931-4E19-4E03-B68C-E1D571D181A7}"/>
              </a:ext>
            </a:extLst>
          </p:cNvPr>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F0F0AF19-8CC0-4CB5-9624-F16E77B748D2}"/>
              </a:ext>
            </a:extLst>
          </p:cNvPr>
          <p:cNvSpPr>
            <a:spLocks noGrp="1"/>
          </p:cNvSpPr>
          <p:nvPr>
            <p:ph type="body" idx="13"/>
          </p:nvPr>
        </p:nvSpPr>
        <p:spPr/>
        <p:txBody>
          <a:bodyPr/>
          <a:lstStyle/>
          <a:p>
            <a:endParaRPr lang="es-PE"/>
          </a:p>
        </p:txBody>
      </p:sp>
      <p:pic>
        <p:nvPicPr>
          <p:cNvPr id="7" name="Marcador de contenido 3">
            <a:extLst>
              <a:ext uri="{FF2B5EF4-FFF2-40B4-BE49-F238E27FC236}">
                <a16:creationId xmlns:a16="http://schemas.microsoft.com/office/drawing/2014/main" id="{8162F8F1-9333-4CF1-BFCA-14768D614F5B}"/>
              </a:ext>
            </a:extLst>
          </p:cNvPr>
          <p:cNvPicPr>
            <a:picLocks noGrp="1" noChangeAspect="1"/>
          </p:cNvPicPr>
          <p:nvPr>
            <p:ph idx="1"/>
          </p:nvPr>
        </p:nvPicPr>
        <p:blipFill>
          <a:blip r:embed="rId2"/>
          <a:stretch>
            <a:fillRect/>
          </a:stretch>
        </p:blipFill>
        <p:spPr>
          <a:xfrm>
            <a:off x="2770865" y="1196975"/>
            <a:ext cx="6472469" cy="4929188"/>
          </a:xfrm>
          <a:prstGeom prst="rect">
            <a:avLst/>
          </a:prstGeom>
        </p:spPr>
      </p:pic>
    </p:spTree>
    <p:extLst>
      <p:ext uri="{BB962C8B-B14F-4D97-AF65-F5344CB8AC3E}">
        <p14:creationId xmlns:p14="http://schemas.microsoft.com/office/powerpoint/2010/main" val="79731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990D3-1D88-42D4-ADBC-0DD940B0A892}"/>
              </a:ext>
            </a:extLst>
          </p:cNvPr>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421B867E-64B4-454F-8E7B-302A2CAD60E4}"/>
              </a:ext>
            </a:extLst>
          </p:cNvPr>
          <p:cNvSpPr>
            <a:spLocks noGrp="1"/>
          </p:cNvSpPr>
          <p:nvPr>
            <p:ph type="body" idx="13"/>
          </p:nvPr>
        </p:nvSpPr>
        <p:spPr/>
        <p:txBody>
          <a:bodyPr/>
          <a:lstStyle/>
          <a:p>
            <a:r>
              <a:rPr lang="es-PE" dirty="0"/>
              <a:t>Escalones</a:t>
            </a:r>
          </a:p>
        </p:txBody>
      </p:sp>
      <p:pic>
        <p:nvPicPr>
          <p:cNvPr id="4" name="Marcador de contenido 3">
            <a:extLst>
              <a:ext uri="{FF2B5EF4-FFF2-40B4-BE49-F238E27FC236}">
                <a16:creationId xmlns:a16="http://schemas.microsoft.com/office/drawing/2014/main" id="{48F2F0CD-EEF6-4DE4-89D9-1ECD3FD8827B}"/>
              </a:ext>
            </a:extLst>
          </p:cNvPr>
          <p:cNvPicPr>
            <a:picLocks noGrp="1" noChangeAspect="1"/>
          </p:cNvPicPr>
          <p:nvPr>
            <p:ph idx="1"/>
          </p:nvPr>
        </p:nvPicPr>
        <p:blipFill>
          <a:blip r:embed="rId2"/>
          <a:stretch>
            <a:fillRect/>
          </a:stretch>
        </p:blipFill>
        <p:spPr>
          <a:xfrm>
            <a:off x="605852" y="1196975"/>
            <a:ext cx="10802496" cy="4929188"/>
          </a:xfrm>
          <a:prstGeom prst="rect">
            <a:avLst/>
          </a:prstGeom>
        </p:spPr>
      </p:pic>
    </p:spTree>
    <p:extLst>
      <p:ext uri="{BB962C8B-B14F-4D97-AF65-F5344CB8AC3E}">
        <p14:creationId xmlns:p14="http://schemas.microsoft.com/office/powerpoint/2010/main" val="42113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F2731E-EAD5-402E-AFFF-69E7423AB19D}"/>
              </a:ext>
            </a:extLst>
          </p:cNvPr>
          <p:cNvSpPr>
            <a:spLocks noGrp="1"/>
          </p:cNvSpPr>
          <p:nvPr>
            <p:ph type="title"/>
          </p:nvPr>
        </p:nvSpPr>
        <p:spPr/>
        <p:txBody>
          <a:bodyPr/>
          <a:lstStyle/>
          <a:p>
            <a:r>
              <a:rPr lang="es-MX" dirty="0"/>
              <a:t>Estabilidad Global</a:t>
            </a:r>
          </a:p>
        </p:txBody>
      </p:sp>
      <p:sp>
        <p:nvSpPr>
          <p:cNvPr id="4" name="Marcador de texto 3">
            <a:extLst>
              <a:ext uri="{FF2B5EF4-FFF2-40B4-BE49-F238E27FC236}">
                <a16:creationId xmlns:a16="http://schemas.microsoft.com/office/drawing/2014/main" id="{B51744BA-8E24-4F30-84ED-BA5F3D52EDB8}"/>
              </a:ext>
            </a:extLst>
          </p:cNvPr>
          <p:cNvSpPr>
            <a:spLocks noGrp="1"/>
          </p:cNvSpPr>
          <p:nvPr>
            <p:ph type="body" idx="13"/>
          </p:nvPr>
        </p:nvSpPr>
        <p:spPr/>
        <p:txBody>
          <a:bodyPr/>
          <a:lstStyle/>
          <a:p>
            <a:endParaRPr lang="es-PE"/>
          </a:p>
        </p:txBody>
      </p:sp>
      <p:pic>
        <p:nvPicPr>
          <p:cNvPr id="6" name="Imagen 5">
            <a:extLst>
              <a:ext uri="{FF2B5EF4-FFF2-40B4-BE49-F238E27FC236}">
                <a16:creationId xmlns:a16="http://schemas.microsoft.com/office/drawing/2014/main" id="{2818D246-22A2-4F96-A122-82A22B303E70}"/>
              </a:ext>
            </a:extLst>
          </p:cNvPr>
          <p:cNvPicPr>
            <a:picLocks noChangeAspect="1"/>
          </p:cNvPicPr>
          <p:nvPr/>
        </p:nvPicPr>
        <p:blipFill>
          <a:blip r:embed="rId2"/>
          <a:stretch>
            <a:fillRect/>
          </a:stretch>
        </p:blipFill>
        <p:spPr>
          <a:xfrm>
            <a:off x="1746504" y="1068973"/>
            <a:ext cx="8470010" cy="4720054"/>
          </a:xfrm>
          <a:prstGeom prst="rect">
            <a:avLst/>
          </a:prstGeom>
        </p:spPr>
      </p:pic>
    </p:spTree>
    <p:extLst>
      <p:ext uri="{BB962C8B-B14F-4D97-AF65-F5344CB8AC3E}">
        <p14:creationId xmlns:p14="http://schemas.microsoft.com/office/powerpoint/2010/main" val="417732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45422-EBBD-43F8-9A6B-B798FA3B4D9C}"/>
              </a:ext>
            </a:extLst>
          </p:cNvPr>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AF046E89-6E83-4E52-A5F5-C84DE91385E9}"/>
              </a:ext>
            </a:extLst>
          </p:cNvPr>
          <p:cNvSpPr>
            <a:spLocks noGrp="1"/>
          </p:cNvSpPr>
          <p:nvPr>
            <p:ph type="body" idx="13"/>
          </p:nvPr>
        </p:nvSpPr>
        <p:spPr/>
        <p:txBody>
          <a:bodyPr/>
          <a:lstStyle/>
          <a:p>
            <a:endParaRPr lang="es-PE"/>
          </a:p>
        </p:txBody>
      </p:sp>
      <p:pic>
        <p:nvPicPr>
          <p:cNvPr id="4" name="Marcador de contenido 3">
            <a:extLst>
              <a:ext uri="{FF2B5EF4-FFF2-40B4-BE49-F238E27FC236}">
                <a16:creationId xmlns:a16="http://schemas.microsoft.com/office/drawing/2014/main" id="{E7B4564A-80FF-443F-BE53-1808C7DA72EF}"/>
              </a:ext>
            </a:extLst>
          </p:cNvPr>
          <p:cNvPicPr>
            <a:picLocks noGrp="1" noChangeAspect="1"/>
          </p:cNvPicPr>
          <p:nvPr>
            <p:ph idx="1"/>
          </p:nvPr>
        </p:nvPicPr>
        <p:blipFill>
          <a:blip r:embed="rId2"/>
          <a:stretch>
            <a:fillRect/>
          </a:stretch>
        </p:blipFill>
        <p:spPr>
          <a:xfrm>
            <a:off x="6096000" y="1947815"/>
            <a:ext cx="5726133" cy="3183008"/>
          </a:xfrm>
          <a:prstGeom prst="rect">
            <a:avLst/>
          </a:prstGeom>
        </p:spPr>
      </p:pic>
      <p:pic>
        <p:nvPicPr>
          <p:cNvPr id="5" name="Imagen 4">
            <a:extLst>
              <a:ext uri="{FF2B5EF4-FFF2-40B4-BE49-F238E27FC236}">
                <a16:creationId xmlns:a16="http://schemas.microsoft.com/office/drawing/2014/main" id="{CFE5777B-4625-433D-90D8-BCC8309EEAE0}"/>
              </a:ext>
            </a:extLst>
          </p:cNvPr>
          <p:cNvPicPr>
            <a:picLocks noChangeAspect="1"/>
          </p:cNvPicPr>
          <p:nvPr/>
        </p:nvPicPr>
        <p:blipFill>
          <a:blip r:embed="rId3"/>
          <a:stretch>
            <a:fillRect/>
          </a:stretch>
        </p:blipFill>
        <p:spPr>
          <a:xfrm>
            <a:off x="73152" y="2332028"/>
            <a:ext cx="5630389" cy="2798795"/>
          </a:xfrm>
          <a:prstGeom prst="rect">
            <a:avLst/>
          </a:prstGeom>
        </p:spPr>
      </p:pic>
    </p:spTree>
    <p:extLst>
      <p:ext uri="{BB962C8B-B14F-4D97-AF65-F5344CB8AC3E}">
        <p14:creationId xmlns:p14="http://schemas.microsoft.com/office/powerpoint/2010/main" val="225932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endParaRPr lang="en-US" dirty="0"/>
          </a:p>
        </p:txBody>
      </p:sp>
      <p:sp>
        <p:nvSpPr>
          <p:cNvPr id="3" name="Marcador de texto 2">
            <a:extLst>
              <a:ext uri="{FF2B5EF4-FFF2-40B4-BE49-F238E27FC236}">
                <a16:creationId xmlns:a16="http://schemas.microsoft.com/office/drawing/2014/main" id="{E4E2BD94-B1F3-4A15-84D7-A17098FBE7B3}"/>
              </a:ext>
            </a:extLst>
          </p:cNvPr>
          <p:cNvSpPr>
            <a:spLocks noGrp="1"/>
          </p:cNvSpPr>
          <p:nvPr>
            <p:ph type="body" idx="13"/>
          </p:nvPr>
        </p:nvSpPr>
        <p:spPr/>
        <p:txBody>
          <a:bodyPr/>
          <a:lstStyle/>
          <a:p>
            <a:r>
              <a:rPr lang="es-PE" dirty="0"/>
              <a:t>Nivel Freático</a:t>
            </a:r>
          </a:p>
        </p:txBody>
      </p:sp>
      <p:sp>
        <p:nvSpPr>
          <p:cNvPr id="5" name="Rectangle 3"/>
          <p:cNvSpPr>
            <a:spLocks noGrp="1" noChangeArrowheads="1"/>
          </p:cNvSpPr>
          <p:nvPr>
            <p:ph idx="1"/>
          </p:nvPr>
        </p:nvSpPr>
        <p:spPr/>
        <p:txBody>
          <a:bodyPr>
            <a:normAutofit fontScale="92500" lnSpcReduction="20000"/>
          </a:bodyPr>
          <a:lstStyle/>
          <a:p>
            <a:pPr algn="just"/>
            <a:r>
              <a:rPr lang="es-CO" altLang="en-US" sz="2800" dirty="0">
                <a:latin typeface="+mn-lt"/>
              </a:rPr>
              <a:t>El agua es el factor más asociado a las fallas</a:t>
            </a:r>
          </a:p>
          <a:p>
            <a:pPr algn="just"/>
            <a:r>
              <a:rPr lang="es-CO" altLang="en-US" sz="2800" dirty="0">
                <a:latin typeface="+mn-lt"/>
              </a:rPr>
              <a:t>Disminuye la resistencia al corte de los suelos</a:t>
            </a:r>
          </a:p>
          <a:p>
            <a:pPr algn="just"/>
            <a:r>
              <a:rPr lang="es-CO" altLang="en-US" sz="2800" dirty="0">
                <a:latin typeface="+mn-lt"/>
              </a:rPr>
              <a:t>Migración de finos, disminuyendo la cohesión y ángulo de fricción interna</a:t>
            </a:r>
          </a:p>
          <a:p>
            <a:pPr algn="just"/>
            <a:r>
              <a:rPr lang="es-MX" dirty="0">
                <a:latin typeface="+mn-lt"/>
              </a:rPr>
              <a:t>Vegetación. El tipo y condición de la vegetación creciendo en los taludes puede indicar la presencia de agua subterránea. </a:t>
            </a:r>
            <a:r>
              <a:rPr lang="es-MX" dirty="0">
                <a:highlight>
                  <a:srgbClr val="FFFF00"/>
                </a:highlight>
                <a:latin typeface="+mn-lt"/>
              </a:rPr>
              <a:t>Las aneas y los sauces son plantas que indican la presencia de agua subterránea</a:t>
            </a:r>
            <a:r>
              <a:rPr lang="es-MX" dirty="0">
                <a:latin typeface="+mn-lt"/>
              </a:rPr>
              <a:t>. Las áreas cubiertas de vegetación verde en la temporada de secas, son algunas veces indicadores de agua </a:t>
            </a:r>
            <a:r>
              <a:rPr lang="es-MX" dirty="0" err="1">
                <a:latin typeface="+mn-lt"/>
              </a:rPr>
              <a:t>subterranea</a:t>
            </a:r>
            <a:r>
              <a:rPr lang="es-MX" dirty="0">
                <a:latin typeface="+mn-lt"/>
              </a:rPr>
              <a:t> o superficial</a:t>
            </a:r>
            <a:r>
              <a:rPr lang="es-MX" dirty="0"/>
              <a:t>.</a:t>
            </a:r>
            <a:endParaRPr lang="es-CO" altLang="en-US" sz="2800" dirty="0">
              <a:latin typeface="Times New Roman" panose="02020603050405020304" pitchFamily="18" charset="0"/>
            </a:endParaRPr>
          </a:p>
        </p:txBody>
      </p:sp>
      <p:pic>
        <p:nvPicPr>
          <p:cNvPr id="4" name="Marcador de contenido 3">
            <a:extLst>
              <a:ext uri="{FF2B5EF4-FFF2-40B4-BE49-F238E27FC236}">
                <a16:creationId xmlns:a16="http://schemas.microsoft.com/office/drawing/2014/main" id="{48F7E57D-A5F5-4222-A6F2-6C2377F561E4}"/>
              </a:ext>
            </a:extLst>
          </p:cNvPr>
          <p:cNvPicPr>
            <a:picLocks noChangeAspect="1"/>
          </p:cNvPicPr>
          <p:nvPr/>
        </p:nvPicPr>
        <p:blipFill>
          <a:blip r:embed="rId2"/>
          <a:stretch>
            <a:fillRect/>
          </a:stretch>
        </p:blipFill>
        <p:spPr>
          <a:xfrm>
            <a:off x="3395662" y="2734362"/>
            <a:ext cx="5400675" cy="2943225"/>
          </a:xfrm>
          <a:prstGeom prst="rect">
            <a:avLst/>
          </a:prstGeom>
        </p:spPr>
      </p:pic>
    </p:spTree>
    <p:extLst>
      <p:ext uri="{BB962C8B-B14F-4D97-AF65-F5344CB8AC3E}">
        <p14:creationId xmlns:p14="http://schemas.microsoft.com/office/powerpoint/2010/main" val="55552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C8D56-ACA8-45CF-AC5C-9673DD1123DA}"/>
              </a:ext>
            </a:extLst>
          </p:cNvPr>
          <p:cNvSpPr>
            <a:spLocks noGrp="1"/>
          </p:cNvSpPr>
          <p:nvPr>
            <p:ph type="title"/>
          </p:nvPr>
        </p:nvSpPr>
        <p:spPr/>
        <p:txBody>
          <a:bodyPr/>
          <a:lstStyle/>
          <a:p>
            <a:r>
              <a:rPr lang="es-MX" dirty="0"/>
              <a:t>Mirafi® Series - TM</a:t>
            </a:r>
          </a:p>
        </p:txBody>
      </p:sp>
      <p:sp>
        <p:nvSpPr>
          <p:cNvPr id="5" name="Marcador de texto 4">
            <a:extLst>
              <a:ext uri="{FF2B5EF4-FFF2-40B4-BE49-F238E27FC236}">
                <a16:creationId xmlns:a16="http://schemas.microsoft.com/office/drawing/2014/main" id="{CAE56A09-9679-4E8A-8F01-9587925313AC}"/>
              </a:ext>
            </a:extLst>
          </p:cNvPr>
          <p:cNvSpPr>
            <a:spLocks noGrp="1"/>
          </p:cNvSpPr>
          <p:nvPr>
            <p:ph type="body" idx="13"/>
          </p:nvPr>
        </p:nvSpPr>
        <p:spPr/>
        <p:txBody>
          <a:bodyPr/>
          <a:lstStyle/>
          <a:p>
            <a:endParaRPr lang="es-PE" dirty="0"/>
          </a:p>
        </p:txBody>
      </p:sp>
      <p:sp>
        <p:nvSpPr>
          <p:cNvPr id="4" name="Content Placeholder 4">
            <a:extLst>
              <a:ext uri="{FF2B5EF4-FFF2-40B4-BE49-F238E27FC236}">
                <a16:creationId xmlns:a16="http://schemas.microsoft.com/office/drawing/2014/main" id="{5BDD4D38-C72B-4CD3-B76A-83D7701707D0}"/>
              </a:ext>
            </a:extLst>
          </p:cNvPr>
          <p:cNvSpPr txBox="1">
            <a:spLocks/>
          </p:cNvSpPr>
          <p:nvPr/>
        </p:nvSpPr>
        <p:spPr>
          <a:xfrm>
            <a:off x="473775" y="1408177"/>
            <a:ext cx="5277667" cy="488209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en-US" sz="3500" dirty="0" err="1">
                <a:solidFill>
                  <a:schemeClr val="tx1">
                    <a:lumMod val="50000"/>
                  </a:schemeClr>
                </a:solidFill>
                <a:latin typeface="+mn-lt"/>
              </a:rPr>
              <a:t>Manto</a:t>
            </a:r>
            <a:r>
              <a:rPr lang="en-US" sz="3500" dirty="0">
                <a:solidFill>
                  <a:schemeClr val="tx1">
                    <a:lumMod val="50000"/>
                  </a:schemeClr>
                </a:solidFill>
                <a:latin typeface="+mn-lt"/>
              </a:rPr>
              <a:t> tridimensional de </a:t>
            </a:r>
            <a:r>
              <a:rPr lang="en-US" sz="3500" dirty="0" err="1">
                <a:solidFill>
                  <a:schemeClr val="tx1">
                    <a:lumMod val="50000"/>
                  </a:schemeClr>
                </a:solidFill>
                <a:latin typeface="+mn-lt"/>
              </a:rPr>
              <a:t>polipropileno</a:t>
            </a:r>
            <a:r>
              <a:rPr lang="en-US" sz="3500" dirty="0">
                <a:solidFill>
                  <a:schemeClr val="tx1">
                    <a:lumMod val="50000"/>
                  </a:schemeClr>
                </a:solidFill>
                <a:latin typeface="+mn-lt"/>
              </a:rPr>
              <a:t> de </a:t>
            </a:r>
            <a:r>
              <a:rPr lang="en-US" sz="3500" dirty="0" err="1">
                <a:solidFill>
                  <a:schemeClr val="tx1">
                    <a:lumMod val="50000"/>
                  </a:schemeClr>
                </a:solidFill>
                <a:latin typeface="+mn-lt"/>
              </a:rPr>
              <a:t>fibras</a:t>
            </a:r>
            <a:r>
              <a:rPr lang="en-US" sz="3500" dirty="0">
                <a:solidFill>
                  <a:schemeClr val="tx1">
                    <a:lumMod val="50000"/>
                  </a:schemeClr>
                </a:solidFill>
                <a:latin typeface="+mn-lt"/>
              </a:rPr>
              <a:t> </a:t>
            </a:r>
            <a:r>
              <a:rPr lang="en-US" sz="3500" dirty="0" err="1">
                <a:solidFill>
                  <a:schemeClr val="tx1">
                    <a:lumMod val="50000"/>
                  </a:schemeClr>
                </a:solidFill>
                <a:latin typeface="+mn-lt"/>
              </a:rPr>
              <a:t>virgenes</a:t>
            </a:r>
            <a:r>
              <a:rPr lang="en-US" sz="3500" dirty="0">
                <a:solidFill>
                  <a:schemeClr val="tx1">
                    <a:lumMod val="50000"/>
                  </a:schemeClr>
                </a:solidFill>
                <a:latin typeface="+mn-lt"/>
              </a:rPr>
              <a:t> de </a:t>
            </a:r>
            <a:r>
              <a:rPr lang="en-US" sz="3500" dirty="0" err="1">
                <a:solidFill>
                  <a:schemeClr val="tx1">
                    <a:lumMod val="50000"/>
                  </a:schemeClr>
                </a:solidFill>
                <a:latin typeface="+mn-lt"/>
              </a:rPr>
              <a:t>alta</a:t>
            </a:r>
            <a:r>
              <a:rPr lang="en-US" sz="3500" dirty="0">
                <a:solidFill>
                  <a:schemeClr val="tx1">
                    <a:lumMod val="50000"/>
                  </a:schemeClr>
                </a:solidFill>
                <a:latin typeface="+mn-lt"/>
              </a:rPr>
              <a:t> </a:t>
            </a:r>
            <a:r>
              <a:rPr lang="en-US" sz="3500" dirty="0" err="1">
                <a:solidFill>
                  <a:schemeClr val="tx1">
                    <a:lumMod val="50000"/>
                  </a:schemeClr>
                </a:solidFill>
                <a:latin typeface="+mn-lt"/>
              </a:rPr>
              <a:t>resistencia</a:t>
            </a:r>
            <a:r>
              <a:rPr lang="en-US" sz="3500" dirty="0">
                <a:solidFill>
                  <a:schemeClr val="tx1">
                    <a:lumMod val="50000"/>
                  </a:schemeClr>
                </a:solidFill>
                <a:latin typeface="+mn-lt"/>
              </a:rPr>
              <a:t> </a:t>
            </a:r>
            <a:r>
              <a:rPr lang="en-US" sz="3500" dirty="0" err="1">
                <a:solidFill>
                  <a:schemeClr val="tx1">
                    <a:lumMod val="50000"/>
                  </a:schemeClr>
                </a:solidFill>
                <a:latin typeface="+mn-lt"/>
              </a:rPr>
              <a:t>mecánica</a:t>
            </a:r>
            <a:r>
              <a:rPr lang="en-US" sz="3500" dirty="0">
                <a:solidFill>
                  <a:schemeClr val="tx1">
                    <a:lumMod val="50000"/>
                  </a:schemeClr>
                </a:solidFill>
                <a:latin typeface="+mn-lt"/>
              </a:rPr>
              <a:t> y a los </a:t>
            </a:r>
            <a:r>
              <a:rPr lang="en-US" sz="3500" dirty="0" err="1">
                <a:solidFill>
                  <a:schemeClr val="tx1">
                    <a:lumMod val="50000"/>
                  </a:schemeClr>
                </a:solidFill>
                <a:latin typeface="+mn-lt"/>
              </a:rPr>
              <a:t>rayos</a:t>
            </a:r>
            <a:r>
              <a:rPr lang="en-US" sz="3500" dirty="0">
                <a:solidFill>
                  <a:schemeClr val="tx1">
                    <a:lumMod val="50000"/>
                  </a:schemeClr>
                </a:solidFill>
                <a:latin typeface="+mn-lt"/>
              </a:rPr>
              <a:t> UV.</a:t>
            </a:r>
          </a:p>
          <a:p>
            <a:pPr marL="0" indent="0" algn="just">
              <a:lnSpc>
                <a:spcPct val="120000"/>
              </a:lnSpc>
              <a:spcBef>
                <a:spcPts val="0"/>
              </a:spcBef>
              <a:buNone/>
            </a:pPr>
            <a:endParaRPr lang="en-US" sz="3500" dirty="0">
              <a:solidFill>
                <a:schemeClr val="tx1">
                  <a:lumMod val="50000"/>
                </a:schemeClr>
              </a:solidFill>
              <a:latin typeface="+mn-lt"/>
            </a:endParaRPr>
          </a:p>
          <a:p>
            <a:pPr algn="just">
              <a:lnSpc>
                <a:spcPct val="120000"/>
              </a:lnSpc>
              <a:spcBef>
                <a:spcPts val="0"/>
              </a:spcBef>
            </a:pPr>
            <a:r>
              <a:rPr lang="en-US" sz="3500" dirty="0" err="1">
                <a:solidFill>
                  <a:schemeClr val="tx1">
                    <a:lumMod val="50000"/>
                  </a:schemeClr>
                </a:solidFill>
                <a:latin typeface="+mn-lt"/>
              </a:rPr>
              <a:t>Recomendado</a:t>
            </a:r>
            <a:r>
              <a:rPr lang="en-US" sz="3500" dirty="0">
                <a:solidFill>
                  <a:schemeClr val="tx1">
                    <a:lumMod val="50000"/>
                  </a:schemeClr>
                </a:solidFill>
                <a:latin typeface="+mn-lt"/>
              </a:rPr>
              <a:t> para control de </a:t>
            </a:r>
            <a:r>
              <a:rPr lang="en-US" sz="3500" dirty="0" err="1">
                <a:solidFill>
                  <a:schemeClr val="tx1">
                    <a:lumMod val="50000"/>
                  </a:schemeClr>
                </a:solidFill>
                <a:latin typeface="+mn-lt"/>
              </a:rPr>
              <a:t>erosión</a:t>
            </a:r>
            <a:r>
              <a:rPr lang="en-US" sz="3500" dirty="0">
                <a:solidFill>
                  <a:schemeClr val="tx1">
                    <a:lumMod val="50000"/>
                  </a:schemeClr>
                </a:solidFill>
                <a:latin typeface="+mn-lt"/>
              </a:rPr>
              <a:t> </a:t>
            </a:r>
            <a:r>
              <a:rPr lang="en-US" sz="3500" dirty="0" err="1">
                <a:solidFill>
                  <a:schemeClr val="tx1">
                    <a:lumMod val="50000"/>
                  </a:schemeClr>
                </a:solidFill>
                <a:latin typeface="+mn-lt"/>
              </a:rPr>
              <a:t>en</a:t>
            </a:r>
            <a:r>
              <a:rPr lang="en-US" sz="3500" dirty="0">
                <a:solidFill>
                  <a:schemeClr val="tx1">
                    <a:lumMod val="50000"/>
                  </a:schemeClr>
                </a:solidFill>
                <a:latin typeface="+mn-lt"/>
              </a:rPr>
              <a:t> </a:t>
            </a:r>
            <a:r>
              <a:rPr lang="en-US" sz="3500" dirty="0" err="1">
                <a:solidFill>
                  <a:schemeClr val="tx1">
                    <a:lumMod val="50000"/>
                  </a:schemeClr>
                </a:solidFill>
                <a:latin typeface="+mn-lt"/>
              </a:rPr>
              <a:t>bordos</a:t>
            </a:r>
            <a:r>
              <a:rPr lang="en-US" sz="3500" dirty="0">
                <a:solidFill>
                  <a:schemeClr val="tx1">
                    <a:lumMod val="50000"/>
                  </a:schemeClr>
                </a:solidFill>
                <a:latin typeface="+mn-lt"/>
              </a:rPr>
              <a:t> de </a:t>
            </a:r>
            <a:r>
              <a:rPr lang="en-US" sz="3500" dirty="0" err="1">
                <a:solidFill>
                  <a:schemeClr val="tx1">
                    <a:lumMod val="50000"/>
                  </a:schemeClr>
                </a:solidFill>
                <a:latin typeface="+mn-lt"/>
              </a:rPr>
              <a:t>ríos</a:t>
            </a:r>
            <a:r>
              <a:rPr lang="en-US" sz="3500" dirty="0">
                <a:solidFill>
                  <a:schemeClr val="tx1">
                    <a:lumMod val="50000"/>
                  </a:schemeClr>
                </a:solidFill>
                <a:latin typeface="+mn-lt"/>
              </a:rPr>
              <a:t>, </a:t>
            </a:r>
            <a:r>
              <a:rPr lang="en-US" sz="3500" dirty="0" err="1">
                <a:solidFill>
                  <a:schemeClr val="tx1">
                    <a:lumMod val="50000"/>
                  </a:schemeClr>
                </a:solidFill>
                <a:latin typeface="+mn-lt"/>
              </a:rPr>
              <a:t>canales</a:t>
            </a:r>
            <a:r>
              <a:rPr lang="en-US" sz="3500" dirty="0">
                <a:solidFill>
                  <a:schemeClr val="tx1">
                    <a:lumMod val="50000"/>
                  </a:schemeClr>
                </a:solidFill>
                <a:latin typeface="+mn-lt"/>
              </a:rPr>
              <a:t> y </a:t>
            </a:r>
            <a:r>
              <a:rPr lang="en-US" sz="3500" dirty="0" err="1">
                <a:solidFill>
                  <a:schemeClr val="tx1">
                    <a:lumMod val="50000"/>
                  </a:schemeClr>
                </a:solidFill>
                <a:latin typeface="+mn-lt"/>
              </a:rPr>
              <a:t>taludes</a:t>
            </a:r>
            <a:r>
              <a:rPr lang="en-US" sz="3500" dirty="0">
                <a:solidFill>
                  <a:schemeClr val="tx1">
                    <a:lumMod val="50000"/>
                  </a:schemeClr>
                </a:solidFill>
                <a:latin typeface="+mn-lt"/>
              </a:rPr>
              <a:t> con </a:t>
            </a:r>
            <a:r>
              <a:rPr lang="en-US" sz="3500" dirty="0" err="1">
                <a:solidFill>
                  <a:schemeClr val="tx1">
                    <a:lumMod val="50000"/>
                  </a:schemeClr>
                </a:solidFill>
                <a:latin typeface="+mn-lt"/>
              </a:rPr>
              <a:t>alta</a:t>
            </a:r>
            <a:r>
              <a:rPr lang="en-US" sz="3500" dirty="0">
                <a:solidFill>
                  <a:schemeClr val="tx1">
                    <a:lumMod val="50000"/>
                  </a:schemeClr>
                </a:solidFill>
                <a:latin typeface="+mn-lt"/>
              </a:rPr>
              <a:t> </a:t>
            </a:r>
            <a:r>
              <a:rPr lang="en-US" sz="3500" dirty="0" err="1">
                <a:solidFill>
                  <a:schemeClr val="tx1">
                    <a:lumMod val="50000"/>
                  </a:schemeClr>
                </a:solidFill>
                <a:latin typeface="+mn-lt"/>
              </a:rPr>
              <a:t>precipitación</a:t>
            </a:r>
            <a:r>
              <a:rPr lang="en-US" sz="3500" dirty="0">
                <a:solidFill>
                  <a:schemeClr val="tx1">
                    <a:lumMod val="50000"/>
                  </a:schemeClr>
                </a:solidFill>
                <a:latin typeface="+mn-lt"/>
              </a:rPr>
              <a:t> o areas con </a:t>
            </a:r>
            <a:r>
              <a:rPr lang="en-US" sz="3500" dirty="0" err="1">
                <a:solidFill>
                  <a:schemeClr val="tx1">
                    <a:lumMod val="50000"/>
                  </a:schemeClr>
                </a:solidFill>
                <a:latin typeface="+mn-lt"/>
              </a:rPr>
              <a:t>flujo</a:t>
            </a:r>
            <a:r>
              <a:rPr lang="en-US" sz="3500" dirty="0">
                <a:solidFill>
                  <a:schemeClr val="tx1">
                    <a:lumMod val="50000"/>
                  </a:schemeClr>
                </a:solidFill>
                <a:latin typeface="+mn-lt"/>
              </a:rPr>
              <a:t> </a:t>
            </a:r>
            <a:r>
              <a:rPr lang="en-US" sz="3500" dirty="0" err="1">
                <a:solidFill>
                  <a:schemeClr val="tx1">
                    <a:lumMod val="50000"/>
                  </a:schemeClr>
                </a:solidFill>
                <a:latin typeface="+mn-lt"/>
              </a:rPr>
              <a:t>intenso</a:t>
            </a:r>
            <a:r>
              <a:rPr lang="en-US" sz="3500" dirty="0">
                <a:solidFill>
                  <a:schemeClr val="tx1">
                    <a:lumMod val="50000"/>
                  </a:schemeClr>
                </a:solidFill>
                <a:latin typeface="+mn-lt"/>
              </a:rPr>
              <a:t> de </a:t>
            </a:r>
            <a:r>
              <a:rPr lang="en-US" sz="3500" dirty="0" err="1">
                <a:solidFill>
                  <a:schemeClr val="tx1">
                    <a:lumMod val="50000"/>
                  </a:schemeClr>
                </a:solidFill>
                <a:latin typeface="+mn-lt"/>
              </a:rPr>
              <a:t>agua</a:t>
            </a:r>
            <a:endParaRPr lang="en-US" sz="3500" dirty="0">
              <a:solidFill>
                <a:schemeClr val="tx1">
                  <a:lumMod val="50000"/>
                </a:schemeClr>
              </a:solidFill>
              <a:latin typeface="+mn-lt"/>
            </a:endParaRPr>
          </a:p>
          <a:p>
            <a:pPr marL="0" indent="0" algn="just">
              <a:lnSpc>
                <a:spcPct val="120000"/>
              </a:lnSpc>
              <a:spcBef>
                <a:spcPts val="0"/>
              </a:spcBef>
              <a:buNone/>
            </a:pPr>
            <a:endParaRPr lang="en-US" sz="3500" dirty="0">
              <a:solidFill>
                <a:schemeClr val="tx1">
                  <a:lumMod val="50000"/>
                </a:schemeClr>
              </a:solidFill>
              <a:latin typeface="+mn-lt"/>
            </a:endParaRPr>
          </a:p>
          <a:p>
            <a:pPr algn="just">
              <a:lnSpc>
                <a:spcPct val="120000"/>
              </a:lnSpc>
              <a:spcBef>
                <a:spcPts val="0"/>
              </a:spcBef>
            </a:pPr>
            <a:r>
              <a:rPr lang="en-US" sz="3500" dirty="0">
                <a:solidFill>
                  <a:schemeClr val="tx1">
                    <a:lumMod val="50000"/>
                  </a:schemeClr>
                </a:solidFill>
                <a:latin typeface="+mn-lt"/>
              </a:rPr>
              <a:t>Peso </a:t>
            </a:r>
            <a:r>
              <a:rPr lang="en-US" sz="3500" dirty="0" err="1">
                <a:solidFill>
                  <a:schemeClr val="tx1">
                    <a:lumMod val="50000"/>
                  </a:schemeClr>
                </a:solidFill>
                <a:latin typeface="+mn-lt"/>
              </a:rPr>
              <a:t>más</a:t>
            </a:r>
            <a:r>
              <a:rPr lang="en-US" sz="3500" dirty="0">
                <a:solidFill>
                  <a:schemeClr val="tx1">
                    <a:lumMod val="50000"/>
                  </a:schemeClr>
                </a:solidFill>
                <a:latin typeface="+mn-lt"/>
              </a:rPr>
              <a:t> </a:t>
            </a:r>
            <a:r>
              <a:rPr lang="en-US" sz="3500" dirty="0" err="1">
                <a:solidFill>
                  <a:schemeClr val="tx1">
                    <a:lumMod val="50000"/>
                  </a:schemeClr>
                </a:solidFill>
                <a:latin typeface="+mn-lt"/>
              </a:rPr>
              <a:t>ligero</a:t>
            </a:r>
            <a:r>
              <a:rPr lang="en-US" sz="3500" dirty="0">
                <a:solidFill>
                  <a:schemeClr val="tx1">
                    <a:lumMod val="50000"/>
                  </a:schemeClr>
                </a:solidFill>
                <a:latin typeface="+mn-lt"/>
              </a:rPr>
              <a:t> </a:t>
            </a:r>
            <a:r>
              <a:rPr lang="en-US" sz="3500" dirty="0" err="1">
                <a:solidFill>
                  <a:schemeClr val="tx1">
                    <a:lumMod val="50000"/>
                  </a:schemeClr>
                </a:solidFill>
                <a:latin typeface="+mn-lt"/>
              </a:rPr>
              <a:t>esto</a:t>
            </a:r>
            <a:r>
              <a:rPr lang="en-US" sz="3500" dirty="0">
                <a:solidFill>
                  <a:schemeClr val="tx1">
                    <a:lumMod val="50000"/>
                  </a:schemeClr>
                </a:solidFill>
                <a:latin typeface="+mn-lt"/>
              </a:rPr>
              <a:t> reduce los </a:t>
            </a:r>
            <a:r>
              <a:rPr lang="en-US" sz="3500" dirty="0" err="1">
                <a:solidFill>
                  <a:schemeClr val="tx1">
                    <a:lumMod val="50000"/>
                  </a:schemeClr>
                </a:solidFill>
                <a:latin typeface="+mn-lt"/>
              </a:rPr>
              <a:t>tiempos</a:t>
            </a:r>
            <a:r>
              <a:rPr lang="en-US" sz="3500" dirty="0">
                <a:solidFill>
                  <a:schemeClr val="tx1">
                    <a:lumMod val="50000"/>
                  </a:schemeClr>
                </a:solidFill>
                <a:latin typeface="+mn-lt"/>
              </a:rPr>
              <a:t> de </a:t>
            </a:r>
            <a:r>
              <a:rPr lang="en-US" sz="3500" dirty="0" err="1">
                <a:solidFill>
                  <a:schemeClr val="tx1">
                    <a:lumMod val="50000"/>
                  </a:schemeClr>
                </a:solidFill>
                <a:latin typeface="+mn-lt"/>
              </a:rPr>
              <a:t>instalaci</a:t>
            </a:r>
            <a:r>
              <a:rPr lang="es-MX" sz="3500" dirty="0" err="1">
                <a:solidFill>
                  <a:schemeClr val="tx1">
                    <a:lumMod val="50000"/>
                  </a:schemeClr>
                </a:solidFill>
                <a:latin typeface="+mn-lt"/>
              </a:rPr>
              <a:t>ón</a:t>
            </a:r>
            <a:r>
              <a:rPr lang="es-MX" sz="3500" dirty="0">
                <a:solidFill>
                  <a:schemeClr val="tx1">
                    <a:lumMod val="50000"/>
                  </a:schemeClr>
                </a:solidFill>
                <a:latin typeface="+mn-lt"/>
              </a:rPr>
              <a:t> y traslado en el campo, </a:t>
            </a:r>
            <a:r>
              <a:rPr lang="es-MX" sz="3500" dirty="0" err="1">
                <a:solidFill>
                  <a:schemeClr val="tx1">
                    <a:lumMod val="50000"/>
                  </a:schemeClr>
                </a:solidFill>
                <a:latin typeface="+mn-lt"/>
              </a:rPr>
              <a:t>disminuyuendo</a:t>
            </a:r>
            <a:r>
              <a:rPr lang="es-MX" sz="3500" dirty="0">
                <a:solidFill>
                  <a:schemeClr val="tx1">
                    <a:lumMod val="50000"/>
                  </a:schemeClr>
                </a:solidFill>
                <a:latin typeface="+mn-lt"/>
              </a:rPr>
              <a:t> la huella de carbono</a:t>
            </a:r>
            <a:r>
              <a:rPr lang="en-US" sz="3500" dirty="0">
                <a:solidFill>
                  <a:schemeClr val="tx1">
                    <a:lumMod val="50000"/>
                  </a:schemeClr>
                </a:solidFill>
                <a:latin typeface="+mn-lt"/>
              </a:rPr>
              <a:t>.</a:t>
            </a:r>
          </a:p>
          <a:p>
            <a:pPr marL="0" indent="0" algn="just">
              <a:lnSpc>
                <a:spcPct val="120000"/>
              </a:lnSpc>
              <a:spcBef>
                <a:spcPts val="0"/>
              </a:spcBef>
              <a:buNone/>
            </a:pPr>
            <a:r>
              <a:rPr lang="en-US" sz="3500" dirty="0">
                <a:solidFill>
                  <a:schemeClr val="tx1">
                    <a:lumMod val="50000"/>
                  </a:schemeClr>
                </a:solidFill>
                <a:latin typeface="+mn-lt"/>
              </a:rPr>
              <a:t> </a:t>
            </a:r>
          </a:p>
          <a:p>
            <a:pPr algn="just">
              <a:lnSpc>
                <a:spcPct val="120000"/>
              </a:lnSpc>
              <a:spcBef>
                <a:spcPts val="0"/>
              </a:spcBef>
            </a:pPr>
            <a:r>
              <a:rPr lang="en-US" sz="3500" dirty="0">
                <a:solidFill>
                  <a:schemeClr val="tx1">
                    <a:lumMod val="50000"/>
                  </a:schemeClr>
                </a:solidFill>
                <a:latin typeface="+mn-lt"/>
              </a:rPr>
              <a:t>El valor de </a:t>
            </a:r>
            <a:r>
              <a:rPr lang="en-US" sz="3500" dirty="0" err="1">
                <a:solidFill>
                  <a:schemeClr val="tx1">
                    <a:lumMod val="50000"/>
                  </a:schemeClr>
                </a:solidFill>
                <a:latin typeface="+mn-lt"/>
              </a:rPr>
              <a:t>coeficiente</a:t>
            </a:r>
            <a:r>
              <a:rPr lang="en-US" sz="3500" dirty="0">
                <a:solidFill>
                  <a:schemeClr val="tx1">
                    <a:lumMod val="50000"/>
                  </a:schemeClr>
                </a:solidFill>
                <a:latin typeface="+mn-lt"/>
              </a:rPr>
              <a:t> de </a:t>
            </a:r>
            <a:r>
              <a:rPr lang="en-US" sz="3500" dirty="0" err="1">
                <a:solidFill>
                  <a:schemeClr val="tx1">
                    <a:lumMod val="50000"/>
                  </a:schemeClr>
                </a:solidFill>
                <a:latin typeface="+mn-lt"/>
              </a:rPr>
              <a:t>rugosidad</a:t>
            </a:r>
            <a:r>
              <a:rPr lang="en-US" sz="3500" dirty="0">
                <a:solidFill>
                  <a:schemeClr val="tx1">
                    <a:lumMod val="50000"/>
                  </a:schemeClr>
                </a:solidFill>
                <a:latin typeface="+mn-lt"/>
              </a:rPr>
              <a:t> es bajo (manning) lo que </a:t>
            </a:r>
            <a:r>
              <a:rPr lang="en-US" sz="3500" dirty="0" err="1">
                <a:solidFill>
                  <a:schemeClr val="tx1">
                    <a:lumMod val="50000"/>
                  </a:schemeClr>
                </a:solidFill>
                <a:latin typeface="+mn-lt"/>
              </a:rPr>
              <a:t>permite</a:t>
            </a:r>
            <a:r>
              <a:rPr lang="en-US" sz="3500" dirty="0">
                <a:solidFill>
                  <a:schemeClr val="tx1">
                    <a:lumMod val="50000"/>
                  </a:schemeClr>
                </a:solidFill>
                <a:latin typeface="+mn-lt"/>
              </a:rPr>
              <a:t> </a:t>
            </a:r>
            <a:r>
              <a:rPr lang="en-US" sz="3500" dirty="0" err="1">
                <a:solidFill>
                  <a:schemeClr val="tx1">
                    <a:lumMod val="50000"/>
                  </a:schemeClr>
                </a:solidFill>
                <a:latin typeface="+mn-lt"/>
              </a:rPr>
              <a:t>reducir</a:t>
            </a:r>
            <a:r>
              <a:rPr lang="en-US" sz="3500" dirty="0">
                <a:solidFill>
                  <a:schemeClr val="tx1">
                    <a:lumMod val="50000"/>
                  </a:schemeClr>
                </a:solidFill>
                <a:latin typeface="+mn-lt"/>
              </a:rPr>
              <a:t> la </a:t>
            </a:r>
            <a:r>
              <a:rPr lang="en-US" sz="3500" dirty="0" err="1">
                <a:solidFill>
                  <a:schemeClr val="tx1">
                    <a:lumMod val="50000"/>
                  </a:schemeClr>
                </a:solidFill>
                <a:latin typeface="+mn-lt"/>
              </a:rPr>
              <a:t>velociodad</a:t>
            </a:r>
            <a:r>
              <a:rPr lang="en-US" sz="3500" dirty="0">
                <a:solidFill>
                  <a:schemeClr val="tx1">
                    <a:lumMod val="50000"/>
                  </a:schemeClr>
                </a:solidFill>
                <a:latin typeface="+mn-lt"/>
              </a:rPr>
              <a:t> del </a:t>
            </a:r>
            <a:r>
              <a:rPr lang="en-US" sz="3500" dirty="0" err="1">
                <a:solidFill>
                  <a:schemeClr val="tx1">
                    <a:lumMod val="50000"/>
                  </a:schemeClr>
                </a:solidFill>
                <a:latin typeface="+mn-lt"/>
              </a:rPr>
              <a:t>flujo</a:t>
            </a:r>
            <a:r>
              <a:rPr lang="en-US" sz="3500" dirty="0">
                <a:solidFill>
                  <a:schemeClr val="tx1">
                    <a:lumMod val="50000"/>
                  </a:schemeClr>
                </a:solidFill>
                <a:latin typeface="+mn-lt"/>
              </a:rPr>
              <a:t>.</a:t>
            </a:r>
          </a:p>
          <a:p>
            <a:pPr marL="0" indent="0" algn="just">
              <a:lnSpc>
                <a:spcPct val="120000"/>
              </a:lnSpc>
              <a:spcBef>
                <a:spcPts val="0"/>
              </a:spcBef>
              <a:buNone/>
            </a:pPr>
            <a:endParaRPr lang="en-US" sz="3500" dirty="0">
              <a:solidFill>
                <a:schemeClr val="tx1">
                  <a:lumMod val="50000"/>
                </a:schemeClr>
              </a:solidFill>
              <a:latin typeface="+mn-lt"/>
            </a:endParaRPr>
          </a:p>
          <a:p>
            <a:pPr algn="just">
              <a:lnSpc>
                <a:spcPct val="120000"/>
              </a:lnSpc>
              <a:spcBef>
                <a:spcPts val="0"/>
              </a:spcBef>
            </a:pPr>
            <a:r>
              <a:rPr lang="en-US" sz="3500" dirty="0" err="1">
                <a:solidFill>
                  <a:schemeClr val="tx1">
                    <a:lumMod val="50000"/>
                  </a:schemeClr>
                </a:solidFill>
                <a:latin typeface="+mn-lt"/>
              </a:rPr>
              <a:t>Permite</a:t>
            </a:r>
            <a:r>
              <a:rPr lang="en-US" sz="3500" dirty="0">
                <a:solidFill>
                  <a:schemeClr val="tx1">
                    <a:lumMod val="50000"/>
                  </a:schemeClr>
                </a:solidFill>
                <a:latin typeface="+mn-lt"/>
              </a:rPr>
              <a:t> </a:t>
            </a:r>
            <a:r>
              <a:rPr lang="en-US" sz="3500" dirty="0" err="1">
                <a:solidFill>
                  <a:schemeClr val="tx1">
                    <a:lumMod val="50000"/>
                  </a:schemeClr>
                </a:solidFill>
                <a:latin typeface="+mn-lt"/>
              </a:rPr>
              <a:t>penetración</a:t>
            </a:r>
            <a:r>
              <a:rPr lang="en-US" sz="3500" dirty="0">
                <a:solidFill>
                  <a:schemeClr val="tx1">
                    <a:lumMod val="50000"/>
                  </a:schemeClr>
                </a:solidFill>
                <a:latin typeface="+mn-lt"/>
              </a:rPr>
              <a:t> de luz </a:t>
            </a:r>
            <a:r>
              <a:rPr lang="en-US" sz="3500" dirty="0" err="1">
                <a:solidFill>
                  <a:schemeClr val="tx1">
                    <a:lumMod val="50000"/>
                  </a:schemeClr>
                </a:solidFill>
                <a:latin typeface="+mn-lt"/>
              </a:rPr>
              <a:t>en</a:t>
            </a:r>
            <a:r>
              <a:rPr lang="en-US" sz="3500" dirty="0">
                <a:solidFill>
                  <a:schemeClr val="tx1">
                    <a:lumMod val="50000"/>
                  </a:schemeClr>
                </a:solidFill>
                <a:latin typeface="+mn-lt"/>
              </a:rPr>
              <a:t> un 40% lo que </a:t>
            </a:r>
            <a:r>
              <a:rPr lang="en-US" sz="3500" dirty="0" err="1">
                <a:solidFill>
                  <a:schemeClr val="tx1">
                    <a:lumMod val="50000"/>
                  </a:schemeClr>
                </a:solidFill>
                <a:latin typeface="+mn-lt"/>
              </a:rPr>
              <a:t>fomenta</a:t>
            </a:r>
            <a:r>
              <a:rPr lang="en-US" sz="3500" dirty="0">
                <a:solidFill>
                  <a:schemeClr val="tx1">
                    <a:lumMod val="50000"/>
                  </a:schemeClr>
                </a:solidFill>
                <a:latin typeface="+mn-lt"/>
              </a:rPr>
              <a:t> la </a:t>
            </a:r>
            <a:r>
              <a:rPr lang="en-US" sz="3500" dirty="0" err="1">
                <a:solidFill>
                  <a:schemeClr val="tx1">
                    <a:lumMod val="50000"/>
                  </a:schemeClr>
                </a:solidFill>
                <a:latin typeface="+mn-lt"/>
              </a:rPr>
              <a:t>vegetación</a:t>
            </a:r>
            <a:r>
              <a:rPr lang="en-US" sz="3500" dirty="0">
                <a:solidFill>
                  <a:schemeClr val="tx1">
                    <a:lumMod val="50000"/>
                  </a:schemeClr>
                </a:solidFill>
                <a:latin typeface="+mn-lt"/>
              </a:rPr>
              <a:t> a largo </a:t>
            </a:r>
            <a:r>
              <a:rPr lang="en-US" sz="3500" dirty="0" err="1">
                <a:solidFill>
                  <a:schemeClr val="tx1">
                    <a:lumMod val="50000"/>
                  </a:schemeClr>
                </a:solidFill>
                <a:latin typeface="+mn-lt"/>
              </a:rPr>
              <a:t>plazo</a:t>
            </a:r>
            <a:r>
              <a:rPr lang="en-US" sz="3500" dirty="0">
                <a:solidFill>
                  <a:schemeClr val="tx1">
                    <a:lumMod val="50000"/>
                  </a:schemeClr>
                </a:solidFill>
                <a:latin typeface="+mn-lt"/>
              </a:rPr>
              <a:t>.</a:t>
            </a:r>
          </a:p>
          <a:p>
            <a:pPr marL="0" indent="0" algn="just">
              <a:spcBef>
                <a:spcPts val="0"/>
              </a:spcBef>
              <a:buFont typeface="Arial" panose="020B0604020202020204" pitchFamily="34" charset="0"/>
              <a:buNone/>
            </a:pPr>
            <a:endParaRPr lang="en-US" sz="2000" dirty="0"/>
          </a:p>
          <a:p>
            <a:pPr marL="0" indent="0">
              <a:spcBef>
                <a:spcPts val="0"/>
              </a:spcBef>
              <a:buFont typeface="Arial" panose="020B0604020202020204" pitchFamily="34" charset="0"/>
              <a:buNone/>
            </a:pPr>
            <a:endParaRPr lang="en-US" sz="2000" dirty="0"/>
          </a:p>
        </p:txBody>
      </p:sp>
      <p:pic>
        <p:nvPicPr>
          <p:cNvPr id="6" name="Imagen 5">
            <a:extLst>
              <a:ext uri="{FF2B5EF4-FFF2-40B4-BE49-F238E27FC236}">
                <a16:creationId xmlns:a16="http://schemas.microsoft.com/office/drawing/2014/main" id="{AB77894D-C622-40EA-81FB-FE81B8F975DF}"/>
              </a:ext>
            </a:extLst>
          </p:cNvPr>
          <p:cNvPicPr>
            <a:picLocks noChangeAspect="1"/>
          </p:cNvPicPr>
          <p:nvPr/>
        </p:nvPicPr>
        <p:blipFill>
          <a:blip r:embed="rId2"/>
          <a:stretch>
            <a:fillRect/>
          </a:stretch>
        </p:blipFill>
        <p:spPr>
          <a:xfrm>
            <a:off x="5907640" y="1408177"/>
            <a:ext cx="5579256" cy="4176286"/>
          </a:xfrm>
          <a:prstGeom prst="rect">
            <a:avLst/>
          </a:prstGeom>
        </p:spPr>
      </p:pic>
    </p:spTree>
    <p:extLst>
      <p:ext uri="{BB962C8B-B14F-4D97-AF65-F5344CB8AC3E}">
        <p14:creationId xmlns:p14="http://schemas.microsoft.com/office/powerpoint/2010/main" val="370962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E8985-E035-40B2-9C92-B2CAC5F6D1E5}"/>
              </a:ext>
            </a:extLst>
          </p:cNvPr>
          <p:cNvSpPr>
            <a:spLocks noGrp="1"/>
          </p:cNvSpPr>
          <p:nvPr>
            <p:ph type="title"/>
          </p:nvPr>
        </p:nvSpPr>
        <p:spPr/>
        <p:txBody>
          <a:bodyPr/>
          <a:lstStyle/>
          <a:p>
            <a:r>
              <a:rPr lang="es-MX" dirty="0"/>
              <a:t>Análisis de Estabilidad de Taludes</a:t>
            </a:r>
          </a:p>
        </p:txBody>
      </p:sp>
      <p:sp>
        <p:nvSpPr>
          <p:cNvPr id="3" name="Marcador de texto 2">
            <a:extLst>
              <a:ext uri="{FF2B5EF4-FFF2-40B4-BE49-F238E27FC236}">
                <a16:creationId xmlns:a16="http://schemas.microsoft.com/office/drawing/2014/main" id="{F81DBF61-F020-47A9-A909-64D5308A7E4C}"/>
              </a:ext>
            </a:extLst>
          </p:cNvPr>
          <p:cNvSpPr>
            <a:spLocks noGrp="1"/>
          </p:cNvSpPr>
          <p:nvPr>
            <p:ph type="body" idx="13"/>
          </p:nvPr>
        </p:nvSpPr>
        <p:spPr/>
        <p:txBody>
          <a:bodyPr/>
          <a:lstStyle/>
          <a:p>
            <a:endParaRPr lang="es-PE"/>
          </a:p>
        </p:txBody>
      </p:sp>
      <p:pic>
        <p:nvPicPr>
          <p:cNvPr id="4" name="Marcador de contenido 3">
            <a:extLst>
              <a:ext uri="{FF2B5EF4-FFF2-40B4-BE49-F238E27FC236}">
                <a16:creationId xmlns:a16="http://schemas.microsoft.com/office/drawing/2014/main" id="{14AC1ADA-AEFC-471B-BFDD-9DAD7AE0159B}"/>
              </a:ext>
            </a:extLst>
          </p:cNvPr>
          <p:cNvPicPr>
            <a:picLocks noGrp="1" noChangeAspect="1"/>
          </p:cNvPicPr>
          <p:nvPr>
            <p:ph idx="1"/>
          </p:nvPr>
        </p:nvPicPr>
        <p:blipFill>
          <a:blip r:embed="rId2"/>
          <a:stretch>
            <a:fillRect/>
          </a:stretch>
        </p:blipFill>
        <p:spPr>
          <a:xfrm>
            <a:off x="313271" y="1308961"/>
            <a:ext cx="6563867" cy="4929188"/>
          </a:xfrm>
          <a:prstGeom prst="rect">
            <a:avLst/>
          </a:prstGeom>
        </p:spPr>
      </p:pic>
      <p:pic>
        <p:nvPicPr>
          <p:cNvPr id="8" name="Imagen 7">
            <a:extLst>
              <a:ext uri="{FF2B5EF4-FFF2-40B4-BE49-F238E27FC236}">
                <a16:creationId xmlns:a16="http://schemas.microsoft.com/office/drawing/2014/main" id="{92C6BC73-E7AC-4474-B483-3A34DE061BD0}"/>
              </a:ext>
            </a:extLst>
          </p:cNvPr>
          <p:cNvPicPr>
            <a:picLocks noChangeAspect="1"/>
          </p:cNvPicPr>
          <p:nvPr/>
        </p:nvPicPr>
        <p:blipFill>
          <a:blip r:embed="rId3"/>
          <a:stretch>
            <a:fillRect/>
          </a:stretch>
        </p:blipFill>
        <p:spPr>
          <a:xfrm>
            <a:off x="7247577" y="2293734"/>
            <a:ext cx="4631152" cy="2959643"/>
          </a:xfrm>
          <a:prstGeom prst="rect">
            <a:avLst/>
          </a:prstGeom>
        </p:spPr>
      </p:pic>
    </p:spTree>
    <p:extLst>
      <p:ext uri="{BB962C8B-B14F-4D97-AF65-F5344CB8AC3E}">
        <p14:creationId xmlns:p14="http://schemas.microsoft.com/office/powerpoint/2010/main" val="4275684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765CACD2-5C55-4946-AD17-E186D987A3C8}"/>
              </a:ext>
            </a:extLst>
          </p:cNvPr>
          <p:cNvSpPr>
            <a:spLocks noGrp="1"/>
          </p:cNvSpPr>
          <p:nvPr>
            <p:ph type="title"/>
          </p:nvPr>
        </p:nvSpPr>
        <p:spPr/>
        <p:txBody>
          <a:bodyPr/>
          <a:lstStyle/>
          <a:p>
            <a:r>
              <a:rPr lang="es-ES" dirty="0"/>
              <a:t>Aplicaciones</a:t>
            </a:r>
            <a:endParaRPr lang="es-PE" dirty="0"/>
          </a:p>
        </p:txBody>
      </p:sp>
      <p:sp>
        <p:nvSpPr>
          <p:cNvPr id="3" name="Marcador de texto 2">
            <a:extLst>
              <a:ext uri="{FF2B5EF4-FFF2-40B4-BE49-F238E27FC236}">
                <a16:creationId xmlns:a16="http://schemas.microsoft.com/office/drawing/2014/main" id="{4F14FB71-55A9-49EF-8DBF-C1125DE1051F}"/>
              </a:ext>
            </a:extLst>
          </p:cNvPr>
          <p:cNvSpPr>
            <a:spLocks noGrp="1"/>
          </p:cNvSpPr>
          <p:nvPr>
            <p:ph type="body" idx="13"/>
          </p:nvPr>
        </p:nvSpPr>
        <p:spPr/>
        <p:txBody>
          <a:bodyPr/>
          <a:lstStyle/>
          <a:p>
            <a:endParaRPr lang="es-PE"/>
          </a:p>
        </p:txBody>
      </p:sp>
      <p:pic>
        <p:nvPicPr>
          <p:cNvPr id="7" name="Imagen 1">
            <a:extLst>
              <a:ext uri="{FF2B5EF4-FFF2-40B4-BE49-F238E27FC236}">
                <a16:creationId xmlns:a16="http://schemas.microsoft.com/office/drawing/2014/main" id="{E790A93D-11BF-4242-BB67-B878B172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6267" y="4815226"/>
            <a:ext cx="8723328" cy="14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
            <a:extLst>
              <a:ext uri="{FF2B5EF4-FFF2-40B4-BE49-F238E27FC236}">
                <a16:creationId xmlns:a16="http://schemas.microsoft.com/office/drawing/2014/main" id="{0E508215-1839-40C1-9025-919BE87EA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27" y="1618262"/>
            <a:ext cx="463973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
            <a:extLst>
              <a:ext uri="{FF2B5EF4-FFF2-40B4-BE49-F238E27FC236}">
                <a16:creationId xmlns:a16="http://schemas.microsoft.com/office/drawing/2014/main" id="{7F2F6353-01F7-4258-B1D3-A10DF5528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901" y="1019596"/>
            <a:ext cx="4803338" cy="360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enCate Geosynthetics EMEA | LinkedIn">
            <a:extLst>
              <a:ext uri="{FF2B5EF4-FFF2-40B4-BE49-F238E27FC236}">
                <a16:creationId xmlns:a16="http://schemas.microsoft.com/office/drawing/2014/main" id="{F94C352F-CD9C-472E-809D-71DC0B2419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101" b="33930"/>
          <a:stretch/>
        </p:blipFill>
        <p:spPr bwMode="auto">
          <a:xfrm>
            <a:off x="10143660" y="62853"/>
            <a:ext cx="2048339" cy="7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8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765CACD2-5C55-4946-AD17-E186D987A3C8}"/>
              </a:ext>
            </a:extLst>
          </p:cNvPr>
          <p:cNvSpPr>
            <a:spLocks noGrp="1"/>
          </p:cNvSpPr>
          <p:nvPr>
            <p:ph type="title"/>
          </p:nvPr>
        </p:nvSpPr>
        <p:spPr/>
        <p:txBody>
          <a:bodyPr/>
          <a:lstStyle/>
          <a:p>
            <a:r>
              <a:rPr lang="es-ES" dirty="0"/>
              <a:t>Aplicaciones</a:t>
            </a:r>
            <a:endParaRPr lang="es-PE" dirty="0"/>
          </a:p>
        </p:txBody>
      </p:sp>
      <p:sp>
        <p:nvSpPr>
          <p:cNvPr id="3" name="Marcador de texto 2">
            <a:extLst>
              <a:ext uri="{FF2B5EF4-FFF2-40B4-BE49-F238E27FC236}">
                <a16:creationId xmlns:a16="http://schemas.microsoft.com/office/drawing/2014/main" id="{0B4F0114-7F7F-4CB4-9EAB-FA81262FFC82}"/>
              </a:ext>
            </a:extLst>
          </p:cNvPr>
          <p:cNvSpPr>
            <a:spLocks noGrp="1"/>
          </p:cNvSpPr>
          <p:nvPr>
            <p:ph type="body" idx="13"/>
          </p:nvPr>
        </p:nvSpPr>
        <p:spPr/>
        <p:txBody>
          <a:bodyPr/>
          <a:lstStyle/>
          <a:p>
            <a:endParaRPr lang="es-PE"/>
          </a:p>
        </p:txBody>
      </p:sp>
      <p:sp>
        <p:nvSpPr>
          <p:cNvPr id="2" name="Marcador de contenido 1">
            <a:extLst>
              <a:ext uri="{FF2B5EF4-FFF2-40B4-BE49-F238E27FC236}">
                <a16:creationId xmlns:a16="http://schemas.microsoft.com/office/drawing/2014/main" id="{BF58E3D2-EC4C-476D-9BA4-0A02C600DBB0}"/>
              </a:ext>
            </a:extLst>
          </p:cNvPr>
          <p:cNvSpPr>
            <a:spLocks noGrp="1"/>
          </p:cNvSpPr>
          <p:nvPr>
            <p:ph idx="1"/>
          </p:nvPr>
        </p:nvSpPr>
        <p:spPr/>
        <p:txBody>
          <a:bodyPr/>
          <a:lstStyle/>
          <a:p>
            <a:endParaRPr lang="es-PE"/>
          </a:p>
        </p:txBody>
      </p:sp>
      <p:pic>
        <p:nvPicPr>
          <p:cNvPr id="12" name="Imagen 1">
            <a:extLst>
              <a:ext uri="{FF2B5EF4-FFF2-40B4-BE49-F238E27FC236}">
                <a16:creationId xmlns:a16="http://schemas.microsoft.com/office/drawing/2014/main" id="{8BB3B82F-2E20-409B-A8DB-3071EB213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79" y="1421606"/>
            <a:ext cx="5353049" cy="401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
            <a:extLst>
              <a:ext uri="{FF2B5EF4-FFF2-40B4-BE49-F238E27FC236}">
                <a16:creationId xmlns:a16="http://schemas.microsoft.com/office/drawing/2014/main" id="{944A3857-2DB3-49B4-B4A8-47B23BEB9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774" y="1764505"/>
            <a:ext cx="5288846"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TenCate Geosynthetics EMEA | LinkedIn">
            <a:extLst>
              <a:ext uri="{FF2B5EF4-FFF2-40B4-BE49-F238E27FC236}">
                <a16:creationId xmlns:a16="http://schemas.microsoft.com/office/drawing/2014/main" id="{703CC440-1DA1-407A-AF8D-791B28DDE2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01" b="33930"/>
          <a:stretch/>
        </p:blipFill>
        <p:spPr bwMode="auto">
          <a:xfrm>
            <a:off x="10143660" y="62853"/>
            <a:ext cx="2048339" cy="74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853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8B71596-BE30-4CFD-9DBE-984D39E7426B}"/>
              </a:ext>
            </a:extLst>
          </p:cNvPr>
          <p:cNvSpPr>
            <a:spLocks noGrp="1"/>
          </p:cNvSpPr>
          <p:nvPr>
            <p:ph type="title"/>
          </p:nvPr>
        </p:nvSpPr>
        <p:spPr/>
        <p:txBody>
          <a:bodyPr/>
          <a:lstStyle/>
          <a:p>
            <a:r>
              <a:rPr lang="es-MX" dirty="0"/>
              <a:t>Estabilidad Global</a:t>
            </a:r>
          </a:p>
        </p:txBody>
      </p:sp>
      <p:sp>
        <p:nvSpPr>
          <p:cNvPr id="2" name="Marcador de texto 1">
            <a:extLst>
              <a:ext uri="{FF2B5EF4-FFF2-40B4-BE49-F238E27FC236}">
                <a16:creationId xmlns:a16="http://schemas.microsoft.com/office/drawing/2014/main" id="{283E1FAF-5259-4CAE-B63B-1C5E50997599}"/>
              </a:ext>
            </a:extLst>
          </p:cNvPr>
          <p:cNvSpPr>
            <a:spLocks noGrp="1"/>
          </p:cNvSpPr>
          <p:nvPr>
            <p:ph type="body" idx="13"/>
          </p:nvPr>
        </p:nvSpPr>
        <p:spPr/>
        <p:txBody>
          <a:bodyPr/>
          <a:lstStyle/>
          <a:p>
            <a:endParaRPr lang="es-PE"/>
          </a:p>
        </p:txBody>
      </p:sp>
      <p:sp>
        <p:nvSpPr>
          <p:cNvPr id="5" name="Marcador de contenido 4">
            <a:extLst>
              <a:ext uri="{FF2B5EF4-FFF2-40B4-BE49-F238E27FC236}">
                <a16:creationId xmlns:a16="http://schemas.microsoft.com/office/drawing/2014/main" id="{26E6409B-52DB-405F-98A3-ECD829BE9110}"/>
              </a:ext>
            </a:extLst>
          </p:cNvPr>
          <p:cNvSpPr>
            <a:spLocks noGrp="1"/>
          </p:cNvSpPr>
          <p:nvPr>
            <p:ph idx="1"/>
          </p:nvPr>
        </p:nvSpPr>
        <p:spPr/>
        <p:txBody>
          <a:bodyPr>
            <a:normAutofit/>
          </a:bodyPr>
          <a:lstStyle/>
          <a:p>
            <a:pPr marL="469900" marR="94101" indent="-457200">
              <a:lnSpc>
                <a:spcPct val="99995"/>
              </a:lnSpc>
              <a:spcBef>
                <a:spcPts val="978"/>
              </a:spcBef>
            </a:pPr>
            <a:r>
              <a:rPr lang="es-PE" dirty="0"/>
              <a:t>La estabilidad externa de un muro MSE se evalúa asumiendo que la zona de suelo reforzado actúa como un cuerpo rígido. Esto se debe a que, cuando se diseña correctamente, el paramento del muro y el suelo reforzado actúan como un bloque coherente con presiones laterales de tierra actuando en la parte posterior de ese bloque.</a:t>
            </a:r>
            <a:endParaRPr lang="es-MX"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2ED7F1-3A1E-409F-BF03-24EA18827820}"/>
              </a:ext>
            </a:extLst>
          </p:cNvPr>
          <p:cNvPicPr>
            <a:picLocks noChangeAspect="1"/>
          </p:cNvPicPr>
          <p:nvPr/>
        </p:nvPicPr>
        <p:blipFill>
          <a:blip r:embed="rId3"/>
          <a:stretch>
            <a:fillRect/>
          </a:stretch>
        </p:blipFill>
        <p:spPr>
          <a:xfrm>
            <a:off x="6526912" y="1769807"/>
            <a:ext cx="5665087" cy="4335990"/>
          </a:xfrm>
          <a:prstGeom prst="rect">
            <a:avLst/>
          </a:prstGeom>
        </p:spPr>
      </p:pic>
      <p:pic>
        <p:nvPicPr>
          <p:cNvPr id="6" name="Imagen 5">
            <a:extLst>
              <a:ext uri="{FF2B5EF4-FFF2-40B4-BE49-F238E27FC236}">
                <a16:creationId xmlns:a16="http://schemas.microsoft.com/office/drawing/2014/main" id="{B739952F-D8AC-41BC-B21C-1CE363416943}"/>
              </a:ext>
            </a:extLst>
          </p:cNvPr>
          <p:cNvPicPr>
            <a:picLocks noChangeAspect="1"/>
          </p:cNvPicPr>
          <p:nvPr/>
        </p:nvPicPr>
        <p:blipFill>
          <a:blip r:embed="rId4"/>
          <a:stretch>
            <a:fillRect/>
          </a:stretch>
        </p:blipFill>
        <p:spPr>
          <a:xfrm>
            <a:off x="213028" y="1769807"/>
            <a:ext cx="6320633" cy="4335990"/>
          </a:xfrm>
          <a:prstGeom prst="rect">
            <a:avLst/>
          </a:prstGeom>
        </p:spPr>
      </p:pic>
      <p:pic>
        <p:nvPicPr>
          <p:cNvPr id="8" name="Imagen 7">
            <a:extLst>
              <a:ext uri="{FF2B5EF4-FFF2-40B4-BE49-F238E27FC236}">
                <a16:creationId xmlns:a16="http://schemas.microsoft.com/office/drawing/2014/main" id="{4BA5E1A8-EBCB-4ED3-9837-629251AA9E5A}"/>
              </a:ext>
            </a:extLst>
          </p:cNvPr>
          <p:cNvPicPr>
            <a:picLocks noChangeAspect="1"/>
          </p:cNvPicPr>
          <p:nvPr/>
        </p:nvPicPr>
        <p:blipFill>
          <a:blip r:embed="rId5"/>
          <a:stretch>
            <a:fillRect/>
          </a:stretch>
        </p:blipFill>
        <p:spPr>
          <a:xfrm>
            <a:off x="10198625" y="4632582"/>
            <a:ext cx="1906289" cy="1871687"/>
          </a:xfrm>
          <a:prstGeom prst="rect">
            <a:avLst/>
          </a:prstGeom>
        </p:spPr>
      </p:pic>
      <p:sp>
        <p:nvSpPr>
          <p:cNvPr id="10" name="Rectángulo 9">
            <a:extLst>
              <a:ext uri="{FF2B5EF4-FFF2-40B4-BE49-F238E27FC236}">
                <a16:creationId xmlns:a16="http://schemas.microsoft.com/office/drawing/2014/main" id="{E91566DB-345C-478B-B69E-8F06452285F7}"/>
              </a:ext>
            </a:extLst>
          </p:cNvPr>
          <p:cNvSpPr/>
          <p:nvPr/>
        </p:nvSpPr>
        <p:spPr>
          <a:xfrm>
            <a:off x="10111540" y="5120146"/>
            <a:ext cx="753818" cy="523220"/>
          </a:xfrm>
          <a:prstGeom prst="rect">
            <a:avLst/>
          </a:prstGeom>
        </p:spPr>
        <p:txBody>
          <a:bodyPr wrap="square">
            <a:spAutoFit/>
          </a:bodyPr>
          <a:lstStyle/>
          <a:p>
            <a:pPr algn="just"/>
            <a:r>
              <a:rPr lang="es-ES_tradnl" sz="2800" b="1" dirty="0">
                <a:solidFill>
                  <a:srgbClr val="050B8D"/>
                </a:solidFill>
                <a:latin typeface="Calibri (cuerpo)"/>
                <a:cs typeface="Arial" pitchFamily="34" charset="0"/>
              </a:rPr>
              <a:t>80°</a:t>
            </a:r>
          </a:p>
        </p:txBody>
      </p:sp>
      <p:pic>
        <p:nvPicPr>
          <p:cNvPr id="9" name="Picture 2" descr="TenCate Geosynthetics EMEA | LinkedIn">
            <a:extLst>
              <a:ext uri="{FF2B5EF4-FFF2-40B4-BE49-F238E27FC236}">
                <a16:creationId xmlns:a16="http://schemas.microsoft.com/office/drawing/2014/main" id="{7848E1EB-CB92-455F-8222-55AB8A782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01" b="33930"/>
          <a:stretch/>
        </p:blipFill>
        <p:spPr bwMode="auto">
          <a:xfrm>
            <a:off x="10143660" y="62853"/>
            <a:ext cx="2048339" cy="742365"/>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4B085E02-8E71-4E66-86FC-97E356DA5FA5}"/>
              </a:ext>
            </a:extLst>
          </p:cNvPr>
          <p:cNvSpPr>
            <a:spLocks noGrp="1"/>
          </p:cNvSpPr>
          <p:nvPr>
            <p:ph type="title"/>
          </p:nvPr>
        </p:nvSpPr>
        <p:spPr/>
        <p:txBody>
          <a:bodyPr/>
          <a:lstStyle/>
          <a:p>
            <a:r>
              <a:rPr lang="es-ES" b="1" dirty="0"/>
              <a:t>Aplicaciones</a:t>
            </a:r>
            <a:endParaRPr lang="es-PE" b="1" dirty="0"/>
          </a:p>
        </p:txBody>
      </p:sp>
      <p:sp>
        <p:nvSpPr>
          <p:cNvPr id="4" name="Marcador de texto 3">
            <a:extLst>
              <a:ext uri="{FF2B5EF4-FFF2-40B4-BE49-F238E27FC236}">
                <a16:creationId xmlns:a16="http://schemas.microsoft.com/office/drawing/2014/main" id="{B5D715B6-5ACA-49E9-8629-5635F35BB404}"/>
              </a:ext>
            </a:extLst>
          </p:cNvPr>
          <p:cNvSpPr>
            <a:spLocks noGrp="1"/>
          </p:cNvSpPr>
          <p:nvPr>
            <p:ph type="body" idx="13"/>
          </p:nvPr>
        </p:nvSpPr>
        <p:spPr/>
        <p:txBody>
          <a:bodyPr/>
          <a:lstStyle/>
          <a:p>
            <a:endParaRPr lang="es-PE"/>
          </a:p>
        </p:txBody>
      </p:sp>
    </p:spTree>
    <p:extLst>
      <p:ext uri="{BB962C8B-B14F-4D97-AF65-F5344CB8AC3E}">
        <p14:creationId xmlns:p14="http://schemas.microsoft.com/office/powerpoint/2010/main" val="4036529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TenCate Geosynthetics EMEA | LinkedIn">
            <a:extLst>
              <a:ext uri="{FF2B5EF4-FFF2-40B4-BE49-F238E27FC236}">
                <a16:creationId xmlns:a16="http://schemas.microsoft.com/office/drawing/2014/main" id="{7848E1EB-CB92-455F-8222-55AB8A782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01" b="33930"/>
          <a:stretch/>
        </p:blipFill>
        <p:spPr bwMode="auto">
          <a:xfrm>
            <a:off x="10143660" y="62853"/>
            <a:ext cx="2048339" cy="742365"/>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4B085E02-8E71-4E66-86FC-97E356DA5FA5}"/>
              </a:ext>
            </a:extLst>
          </p:cNvPr>
          <p:cNvSpPr>
            <a:spLocks noGrp="1"/>
          </p:cNvSpPr>
          <p:nvPr>
            <p:ph type="title"/>
          </p:nvPr>
        </p:nvSpPr>
        <p:spPr/>
        <p:txBody>
          <a:bodyPr/>
          <a:lstStyle/>
          <a:p>
            <a:r>
              <a:rPr lang="es-ES" b="1" dirty="0"/>
              <a:t>Aplicaciones</a:t>
            </a:r>
            <a:endParaRPr lang="es-PE" b="1" dirty="0"/>
          </a:p>
        </p:txBody>
      </p:sp>
      <p:sp>
        <p:nvSpPr>
          <p:cNvPr id="3" name="Marcador de texto 2">
            <a:extLst>
              <a:ext uri="{FF2B5EF4-FFF2-40B4-BE49-F238E27FC236}">
                <a16:creationId xmlns:a16="http://schemas.microsoft.com/office/drawing/2014/main" id="{796F9FAB-8AA1-43E0-85BC-0121270F6A69}"/>
              </a:ext>
            </a:extLst>
          </p:cNvPr>
          <p:cNvSpPr>
            <a:spLocks noGrp="1"/>
          </p:cNvSpPr>
          <p:nvPr>
            <p:ph type="body" idx="13"/>
          </p:nvPr>
        </p:nvSpPr>
        <p:spPr/>
        <p:txBody>
          <a:bodyPr/>
          <a:lstStyle/>
          <a:p>
            <a:endParaRPr lang="es-PE"/>
          </a:p>
        </p:txBody>
      </p:sp>
      <p:pic>
        <p:nvPicPr>
          <p:cNvPr id="4" name="Imagen 3">
            <a:extLst>
              <a:ext uri="{FF2B5EF4-FFF2-40B4-BE49-F238E27FC236}">
                <a16:creationId xmlns:a16="http://schemas.microsoft.com/office/drawing/2014/main" id="{7065A45F-76C0-4C0A-BD83-CD0F1A9058BC}"/>
              </a:ext>
            </a:extLst>
          </p:cNvPr>
          <p:cNvPicPr>
            <a:picLocks noChangeAspect="1"/>
          </p:cNvPicPr>
          <p:nvPr/>
        </p:nvPicPr>
        <p:blipFill>
          <a:blip r:embed="rId4"/>
          <a:stretch>
            <a:fillRect/>
          </a:stretch>
        </p:blipFill>
        <p:spPr>
          <a:xfrm>
            <a:off x="431371" y="1372529"/>
            <a:ext cx="11201444" cy="4577857"/>
          </a:xfrm>
          <a:prstGeom prst="rect">
            <a:avLst/>
          </a:prstGeom>
        </p:spPr>
      </p:pic>
    </p:spTree>
    <p:extLst>
      <p:ext uri="{BB962C8B-B14F-4D97-AF65-F5344CB8AC3E}">
        <p14:creationId xmlns:p14="http://schemas.microsoft.com/office/powerpoint/2010/main" val="329574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C66A8A6-8BB0-4F9C-86AC-53D73D5FA26F}"/>
              </a:ext>
            </a:extLst>
          </p:cNvPr>
          <p:cNvPicPr>
            <a:picLocks noChangeAspect="1"/>
          </p:cNvPicPr>
          <p:nvPr/>
        </p:nvPicPr>
        <p:blipFill>
          <a:blip r:embed="rId3"/>
          <a:stretch>
            <a:fillRect/>
          </a:stretch>
        </p:blipFill>
        <p:spPr>
          <a:xfrm>
            <a:off x="463179" y="1544959"/>
            <a:ext cx="11201444" cy="4577856"/>
          </a:xfrm>
          <a:prstGeom prst="rect">
            <a:avLst/>
          </a:prstGeom>
        </p:spPr>
      </p:pic>
      <p:pic>
        <p:nvPicPr>
          <p:cNvPr id="9" name="Picture 2" descr="TenCate Geosynthetics EMEA | LinkedIn">
            <a:extLst>
              <a:ext uri="{FF2B5EF4-FFF2-40B4-BE49-F238E27FC236}">
                <a16:creationId xmlns:a16="http://schemas.microsoft.com/office/drawing/2014/main" id="{7848E1EB-CB92-455F-8222-55AB8A7821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01" b="33930"/>
          <a:stretch/>
        </p:blipFill>
        <p:spPr bwMode="auto">
          <a:xfrm>
            <a:off x="10143660" y="62853"/>
            <a:ext cx="2048339" cy="742365"/>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1">
            <a:extLst>
              <a:ext uri="{FF2B5EF4-FFF2-40B4-BE49-F238E27FC236}">
                <a16:creationId xmlns:a16="http://schemas.microsoft.com/office/drawing/2014/main" id="{4B085E02-8E71-4E66-86FC-97E356DA5FA5}"/>
              </a:ext>
            </a:extLst>
          </p:cNvPr>
          <p:cNvSpPr>
            <a:spLocks noGrp="1"/>
          </p:cNvSpPr>
          <p:nvPr>
            <p:ph type="title"/>
          </p:nvPr>
        </p:nvSpPr>
        <p:spPr/>
        <p:txBody>
          <a:bodyPr/>
          <a:lstStyle/>
          <a:p>
            <a:r>
              <a:rPr lang="es-ES" b="1" dirty="0"/>
              <a:t>Aplicaciones</a:t>
            </a:r>
            <a:endParaRPr lang="es-PE" b="1" dirty="0"/>
          </a:p>
        </p:txBody>
      </p:sp>
      <p:sp>
        <p:nvSpPr>
          <p:cNvPr id="4" name="Marcador de texto 3">
            <a:extLst>
              <a:ext uri="{FF2B5EF4-FFF2-40B4-BE49-F238E27FC236}">
                <a16:creationId xmlns:a16="http://schemas.microsoft.com/office/drawing/2014/main" id="{247A17A2-FFCE-434F-9D0D-FACFF325E0CE}"/>
              </a:ext>
            </a:extLst>
          </p:cNvPr>
          <p:cNvSpPr>
            <a:spLocks noGrp="1"/>
          </p:cNvSpPr>
          <p:nvPr>
            <p:ph type="body" idx="13"/>
          </p:nvPr>
        </p:nvSpPr>
        <p:spPr/>
        <p:txBody>
          <a:bodyPr/>
          <a:lstStyle/>
          <a:p>
            <a:endParaRPr lang="es-PE"/>
          </a:p>
        </p:txBody>
      </p:sp>
      <p:sp>
        <p:nvSpPr>
          <p:cNvPr id="2" name="Marcador de contenido 1">
            <a:extLst>
              <a:ext uri="{FF2B5EF4-FFF2-40B4-BE49-F238E27FC236}">
                <a16:creationId xmlns:a16="http://schemas.microsoft.com/office/drawing/2014/main" id="{CE753693-4E26-4173-9DF7-8018CB5BF3D0}"/>
              </a:ext>
            </a:extLst>
          </p:cNvPr>
          <p:cNvSpPr>
            <a:spLocks noGrp="1"/>
          </p:cNvSpPr>
          <p:nvPr>
            <p:ph idx="1"/>
          </p:nvPr>
        </p:nvSpPr>
        <p:spPr/>
        <p:txBody>
          <a:bodyPr/>
          <a:lstStyle/>
          <a:p>
            <a:endParaRPr lang="es-PE"/>
          </a:p>
        </p:txBody>
      </p:sp>
    </p:spTree>
    <p:extLst>
      <p:ext uri="{BB962C8B-B14F-4D97-AF65-F5344CB8AC3E}">
        <p14:creationId xmlns:p14="http://schemas.microsoft.com/office/powerpoint/2010/main" val="593240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AFC7CB-885A-4F41-B0AC-BC16A044D5AD}"/>
              </a:ext>
            </a:extLst>
          </p:cNvPr>
          <p:cNvSpPr>
            <a:spLocks noGrp="1"/>
          </p:cNvSpPr>
          <p:nvPr>
            <p:ph type="title"/>
          </p:nvPr>
        </p:nvSpPr>
        <p:spPr/>
        <p:txBody>
          <a:bodyPr/>
          <a:lstStyle/>
          <a:p>
            <a:r>
              <a:rPr lang="es-PE" dirty="0"/>
              <a:t>Ejemplo</a:t>
            </a:r>
          </a:p>
        </p:txBody>
      </p:sp>
      <p:sp>
        <p:nvSpPr>
          <p:cNvPr id="3" name="Marcador de texto 2">
            <a:extLst>
              <a:ext uri="{FF2B5EF4-FFF2-40B4-BE49-F238E27FC236}">
                <a16:creationId xmlns:a16="http://schemas.microsoft.com/office/drawing/2014/main" id="{DBCEFD57-E169-44FC-A1D0-0BAE72957F3A}"/>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9BBC8E2D-3833-4E3D-8D7D-5A24A496CAD9}"/>
              </a:ext>
            </a:extLst>
          </p:cNvPr>
          <p:cNvSpPr>
            <a:spLocks noGrp="1"/>
          </p:cNvSpPr>
          <p:nvPr>
            <p:ph idx="1"/>
          </p:nvPr>
        </p:nvSpPr>
        <p:spPr/>
        <p:txBody>
          <a:bodyPr/>
          <a:lstStyle/>
          <a:p>
            <a:r>
              <a:rPr lang="es-PE" dirty="0"/>
              <a:t>Con los datos del ejemplo anterior (ejemplo 01) analizar la estabilidad global del sistema</a:t>
            </a:r>
          </a:p>
          <a:p>
            <a:endParaRPr lang="es-PE" dirty="0"/>
          </a:p>
        </p:txBody>
      </p:sp>
    </p:spTree>
    <p:extLst>
      <p:ext uri="{BB962C8B-B14F-4D97-AF65-F5344CB8AC3E}">
        <p14:creationId xmlns:p14="http://schemas.microsoft.com/office/powerpoint/2010/main" val="2486802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405D85-6650-482E-B2FA-77B70C58AF7B}"/>
              </a:ext>
            </a:extLst>
          </p:cNvPr>
          <p:cNvSpPr>
            <a:spLocks noGrp="1"/>
          </p:cNvSpPr>
          <p:nvPr>
            <p:ph type="title"/>
          </p:nvPr>
        </p:nvSpPr>
        <p:spPr/>
        <p:txBody>
          <a:bodyPr/>
          <a:lstStyle/>
          <a:p>
            <a:r>
              <a:rPr lang="es-PE" dirty="0"/>
              <a:t>Ejemplo</a:t>
            </a:r>
          </a:p>
        </p:txBody>
      </p:sp>
      <p:sp>
        <p:nvSpPr>
          <p:cNvPr id="3" name="Marcador de texto 2">
            <a:extLst>
              <a:ext uri="{FF2B5EF4-FFF2-40B4-BE49-F238E27FC236}">
                <a16:creationId xmlns:a16="http://schemas.microsoft.com/office/drawing/2014/main" id="{6A83CF6A-ECC8-448C-99EB-F3D580FF9CC2}"/>
              </a:ext>
            </a:extLst>
          </p:cNvPr>
          <p:cNvSpPr>
            <a:spLocks noGrp="1"/>
          </p:cNvSpPr>
          <p:nvPr>
            <p:ph type="body" idx="13"/>
          </p:nvPr>
        </p:nvSpPr>
        <p:spPr/>
        <p:txBody>
          <a:bodyPr/>
          <a:lstStyle/>
          <a:p>
            <a:r>
              <a:rPr lang="es-PE" dirty="0"/>
              <a:t>Interfaz SLIDE</a:t>
            </a:r>
          </a:p>
        </p:txBody>
      </p:sp>
      <p:pic>
        <p:nvPicPr>
          <p:cNvPr id="6" name="Imagen 5">
            <a:extLst>
              <a:ext uri="{FF2B5EF4-FFF2-40B4-BE49-F238E27FC236}">
                <a16:creationId xmlns:a16="http://schemas.microsoft.com/office/drawing/2014/main" id="{9917A301-93AC-455E-8229-5D56E6F461C9}"/>
              </a:ext>
            </a:extLst>
          </p:cNvPr>
          <p:cNvPicPr>
            <a:picLocks noChangeAspect="1"/>
          </p:cNvPicPr>
          <p:nvPr/>
        </p:nvPicPr>
        <p:blipFill>
          <a:blip r:embed="rId2"/>
          <a:stretch>
            <a:fillRect/>
          </a:stretch>
        </p:blipFill>
        <p:spPr>
          <a:xfrm>
            <a:off x="702365" y="965535"/>
            <a:ext cx="10257182" cy="5466492"/>
          </a:xfrm>
          <a:prstGeom prst="rect">
            <a:avLst/>
          </a:prstGeom>
        </p:spPr>
      </p:pic>
    </p:spTree>
    <p:extLst>
      <p:ext uri="{BB962C8B-B14F-4D97-AF65-F5344CB8AC3E}">
        <p14:creationId xmlns:p14="http://schemas.microsoft.com/office/powerpoint/2010/main" val="125686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B19223-83BF-43C7-AE26-EE4B26BF8548}"/>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A297CC57-CD80-4628-9B1F-8D8FA2F464C7}"/>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2293C036-D444-485F-9F00-E5C4A0F6C51F}"/>
              </a:ext>
            </a:extLst>
          </p:cNvPr>
          <p:cNvSpPr>
            <a:spLocks noGrp="1"/>
          </p:cNvSpPr>
          <p:nvPr>
            <p:ph idx="1"/>
          </p:nvPr>
        </p:nvSpPr>
        <p:spPr/>
        <p:txBody>
          <a:bodyPr/>
          <a:lstStyle/>
          <a:p>
            <a:endParaRPr lang="es-PE"/>
          </a:p>
        </p:txBody>
      </p:sp>
      <p:pic>
        <p:nvPicPr>
          <p:cNvPr id="10" name="Imagen 9">
            <a:extLst>
              <a:ext uri="{FF2B5EF4-FFF2-40B4-BE49-F238E27FC236}">
                <a16:creationId xmlns:a16="http://schemas.microsoft.com/office/drawing/2014/main" id="{3E2E5E0D-90E4-44B8-A4FA-4866064F85FA}"/>
              </a:ext>
            </a:extLst>
          </p:cNvPr>
          <p:cNvPicPr>
            <a:picLocks noChangeAspect="1"/>
          </p:cNvPicPr>
          <p:nvPr/>
        </p:nvPicPr>
        <p:blipFill rotWithShape="1">
          <a:blip r:embed="rId2"/>
          <a:srcRect b="5099"/>
          <a:stretch/>
        </p:blipFill>
        <p:spPr>
          <a:xfrm>
            <a:off x="0" y="1674"/>
            <a:ext cx="12192000" cy="6505144"/>
          </a:xfrm>
          <a:prstGeom prst="rect">
            <a:avLst/>
          </a:prstGeom>
        </p:spPr>
      </p:pic>
    </p:spTree>
    <p:extLst>
      <p:ext uri="{BB962C8B-B14F-4D97-AF65-F5344CB8AC3E}">
        <p14:creationId xmlns:p14="http://schemas.microsoft.com/office/powerpoint/2010/main" val="1752464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A1837-2E28-429C-9DFF-4E472C18D509}"/>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1725BF8B-B4FD-42F5-B538-4D8595E12D02}"/>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23952A32-2B01-446A-8DF1-8BE7E59305A2}"/>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CDA2B49C-7F27-41DE-8AA4-A4830AC235F1}"/>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299236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B1EF60-8F73-4B7E-BFB0-04C2D333B05E}"/>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295AD9B6-7B87-4276-B0BE-9595D4988279}"/>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74DC7A03-F0EF-47B4-9F28-32CD0F986559}"/>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AEE0BBE5-A261-4735-89C8-060E1007FA35}"/>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47198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F1BA9-DF4F-49FE-93CF-B4ABF1EA5F7F}"/>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7187BD49-AB4A-49D3-990F-2020922D06AF}"/>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E9C4F8DE-0455-4F15-B455-1FFFB4495513}"/>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7150B95C-2D68-4AA8-9B21-BFE7C81CF00F}"/>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244134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33A25-9EEE-47D5-938B-2F284A66FAB2}"/>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71772FDB-5138-4CC8-B621-CDA5151FB50B}"/>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904C7206-348E-448F-ADEE-A638553FC895}"/>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858A537A-A7E3-4132-8208-7E3540432FAF}"/>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933022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D414D486-0999-4C7B-B7C0-307A31A0DD20}"/>
              </a:ext>
            </a:extLst>
          </p:cNvPr>
          <p:cNvSpPr>
            <a:spLocks noGrp="1"/>
          </p:cNvSpPr>
          <p:nvPr>
            <p:ph type="body" idx="13"/>
          </p:nvPr>
        </p:nvSpPr>
        <p:spPr/>
        <p:txBody>
          <a:bodyPr/>
          <a:lstStyle/>
          <a:p>
            <a:r>
              <a:rPr lang="es-PE" dirty="0"/>
              <a:t>Razones de Inestabilidad</a:t>
            </a:r>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298603661"/>
              </p:ext>
            </p:extLst>
          </p:nvPr>
        </p:nvGraphicFramePr>
        <p:xfrm>
          <a:off x="431800" y="1196975"/>
          <a:ext cx="11150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545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627223-36D9-4146-A279-A2106B113685}"/>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9242E4BF-1313-46D0-BD73-454284854C6D}"/>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E9807CDF-9B5B-4649-AB36-0D3940902C95}"/>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E0A34AB2-D558-4DB3-A74B-618B12378498}"/>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691036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AF84BB-68FE-4B1A-AEE1-5ACC9ABFC6D6}"/>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3086F33A-81FA-4C7F-8862-B39FB27009DF}"/>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7349BF7A-03F7-460C-98A2-37EFBBA8989E}"/>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DD3460A3-70F8-47F4-864C-0F970DB780EB}"/>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262578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F1B905-EE80-4E0C-8EB2-BE8B7CA7687B}"/>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A320549C-A61A-480D-8DBE-B84F5A1D6546}"/>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E2AE163A-776D-4E93-8648-8440FCBDDDCD}"/>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A459434E-92B5-4CDD-9520-FB0F1A668C98}"/>
              </a:ext>
            </a:extLst>
          </p:cNvPr>
          <p:cNvPicPr>
            <a:picLocks noChangeAspect="1"/>
          </p:cNvPicPr>
          <p:nvPr/>
        </p:nvPicPr>
        <p:blipFill rotWithShape="1">
          <a:blip r:embed="rId2"/>
          <a:srcRect b="8258"/>
          <a:stretch/>
        </p:blipFill>
        <p:spPr>
          <a:xfrm>
            <a:off x="0" y="1673"/>
            <a:ext cx="12192000" cy="6288596"/>
          </a:xfrm>
          <a:prstGeom prst="rect">
            <a:avLst/>
          </a:prstGeom>
        </p:spPr>
      </p:pic>
    </p:spTree>
    <p:extLst>
      <p:ext uri="{BB962C8B-B14F-4D97-AF65-F5344CB8AC3E}">
        <p14:creationId xmlns:p14="http://schemas.microsoft.com/office/powerpoint/2010/main" val="1704136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512C8-5672-409B-9BAD-9CD257B04707}"/>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25DC235F-ED1B-41A2-A537-35E14042A660}"/>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1DAE3CF0-FC1A-4810-8755-8CFEE144E435}"/>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932FD166-73C7-432F-BF07-813D246E6509}"/>
              </a:ext>
            </a:extLst>
          </p:cNvPr>
          <p:cNvPicPr>
            <a:picLocks noChangeAspect="1"/>
          </p:cNvPicPr>
          <p:nvPr/>
        </p:nvPicPr>
        <p:blipFill rotWithShape="1">
          <a:blip r:embed="rId2"/>
          <a:srcRect b="8258"/>
          <a:stretch/>
        </p:blipFill>
        <p:spPr>
          <a:xfrm>
            <a:off x="0" y="1673"/>
            <a:ext cx="12192000" cy="6288596"/>
          </a:xfrm>
          <a:prstGeom prst="rect">
            <a:avLst/>
          </a:prstGeom>
        </p:spPr>
      </p:pic>
    </p:spTree>
    <p:extLst>
      <p:ext uri="{BB962C8B-B14F-4D97-AF65-F5344CB8AC3E}">
        <p14:creationId xmlns:p14="http://schemas.microsoft.com/office/powerpoint/2010/main" val="3786596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AB005C-91C2-489B-A6A2-1630F7112CE3}"/>
              </a:ext>
            </a:extLst>
          </p:cNvPr>
          <p:cNvSpPr>
            <a:spLocks noGrp="1"/>
          </p:cNvSpPr>
          <p:nvPr>
            <p:ph type="title"/>
          </p:nvPr>
        </p:nvSpPr>
        <p:spPr/>
        <p:txBody>
          <a:bodyPr/>
          <a:lstStyle/>
          <a:p>
            <a:endParaRPr lang="es-PE"/>
          </a:p>
        </p:txBody>
      </p:sp>
      <p:sp>
        <p:nvSpPr>
          <p:cNvPr id="3" name="Marcador de texto 2">
            <a:extLst>
              <a:ext uri="{FF2B5EF4-FFF2-40B4-BE49-F238E27FC236}">
                <a16:creationId xmlns:a16="http://schemas.microsoft.com/office/drawing/2014/main" id="{BF72D4AA-5CF1-49A8-975B-F611169E5356}"/>
              </a:ext>
            </a:extLst>
          </p:cNvPr>
          <p:cNvSpPr>
            <a:spLocks noGrp="1"/>
          </p:cNvSpPr>
          <p:nvPr>
            <p:ph type="body" idx="13"/>
          </p:nvPr>
        </p:nvSpPr>
        <p:spPr/>
        <p:txBody>
          <a:bodyPr/>
          <a:lstStyle/>
          <a:p>
            <a:endParaRPr lang="es-PE"/>
          </a:p>
        </p:txBody>
      </p:sp>
      <p:sp>
        <p:nvSpPr>
          <p:cNvPr id="4" name="Marcador de contenido 3">
            <a:extLst>
              <a:ext uri="{FF2B5EF4-FFF2-40B4-BE49-F238E27FC236}">
                <a16:creationId xmlns:a16="http://schemas.microsoft.com/office/drawing/2014/main" id="{C3F2BE14-3209-419E-870C-A8379C47DB6A}"/>
              </a:ext>
            </a:extLst>
          </p:cNvPr>
          <p:cNvSpPr>
            <a:spLocks noGrp="1"/>
          </p:cNvSpPr>
          <p:nvPr>
            <p:ph idx="1"/>
          </p:nvPr>
        </p:nvSpPr>
        <p:spPr/>
        <p:txBody>
          <a:bodyPr/>
          <a:lstStyle/>
          <a:p>
            <a:endParaRPr lang="es-PE"/>
          </a:p>
        </p:txBody>
      </p:sp>
      <p:pic>
        <p:nvPicPr>
          <p:cNvPr id="6" name="Imagen 5">
            <a:extLst>
              <a:ext uri="{FF2B5EF4-FFF2-40B4-BE49-F238E27FC236}">
                <a16:creationId xmlns:a16="http://schemas.microsoft.com/office/drawing/2014/main" id="{8BE87DFA-2912-4215-92B2-CF0ECA99DFF9}"/>
              </a:ext>
            </a:extLst>
          </p:cNvPr>
          <p:cNvPicPr>
            <a:picLocks noChangeAspect="1"/>
          </p:cNvPicPr>
          <p:nvPr/>
        </p:nvPicPr>
        <p:blipFill rotWithShape="1">
          <a:blip r:embed="rId2"/>
          <a:srcRect b="8258"/>
          <a:stretch/>
        </p:blipFill>
        <p:spPr>
          <a:xfrm>
            <a:off x="0" y="1674"/>
            <a:ext cx="12192000" cy="6288596"/>
          </a:xfrm>
          <a:prstGeom prst="rect">
            <a:avLst/>
          </a:prstGeom>
        </p:spPr>
      </p:pic>
    </p:spTree>
    <p:extLst>
      <p:ext uri="{BB962C8B-B14F-4D97-AF65-F5344CB8AC3E}">
        <p14:creationId xmlns:p14="http://schemas.microsoft.com/office/powerpoint/2010/main" val="3022261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5">
            <a:extLst>
              <a:ext uri="{FF2B5EF4-FFF2-40B4-BE49-F238E27FC236}">
                <a16:creationId xmlns:a16="http://schemas.microsoft.com/office/drawing/2014/main" id="{91C678C9-EC44-4E2D-8F50-B231CD4A09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itre 1">
            <a:extLst>
              <a:ext uri="{FF2B5EF4-FFF2-40B4-BE49-F238E27FC236}">
                <a16:creationId xmlns:a16="http://schemas.microsoft.com/office/drawing/2014/main" id="{22DDA723-BDAD-487F-8A89-0BE0A182800E}"/>
              </a:ext>
            </a:extLst>
          </p:cNvPr>
          <p:cNvSpPr txBox="1">
            <a:spLocks/>
          </p:cNvSpPr>
          <p:nvPr/>
        </p:nvSpPr>
        <p:spPr>
          <a:xfrm>
            <a:off x="5391206" y="4438650"/>
            <a:ext cx="6800794" cy="911008"/>
          </a:xfrm>
          <a:prstGeom prst="rect">
            <a:avLst/>
          </a:prstGeom>
          <a:solidFill>
            <a:srgbClr val="FFFFFF">
              <a:alpha val="7843"/>
            </a:srgbClr>
          </a:solidFill>
          <a:effectLst>
            <a:outerShdw blurRad="50800" dist="38100" dir="5400000" algn="t" rotWithShape="0">
              <a:prstClr val="black">
                <a:alpha val="40000"/>
              </a:prstClr>
            </a:outerShdw>
          </a:effectLst>
        </p:spPr>
        <p:txBody>
          <a:bodyPr vert="horz" lIns="91440" tIns="45720" rIns="91440" bIns="45720" rtlCol="0" anchor="ctr">
            <a:normAutofit/>
          </a:bodyPr>
          <a:lstStyle>
            <a:lvl1pPr algn="l" defTabSz="1219170" rtl="0" eaLnBrk="1" latinLnBrk="0" hangingPunct="1">
              <a:spcBef>
                <a:spcPct val="0"/>
              </a:spcBef>
              <a:buNone/>
              <a:defRPr sz="2667" b="1" kern="1200">
                <a:solidFill>
                  <a:schemeClr val="tx1"/>
                </a:solidFill>
                <a:latin typeface="Arial" pitchFamily="34" charset="0"/>
                <a:ea typeface="+mj-ea"/>
                <a:cs typeface="Arial" pitchFamily="34" charset="0"/>
              </a:defRPr>
            </a:lvl1pPr>
          </a:lstStyle>
          <a:p>
            <a:pPr algn="ctr"/>
            <a:r>
              <a:rPr lang="es-PE" sz="4000" dirty="0">
                <a:solidFill>
                  <a:schemeClr val="bg1"/>
                </a:solidFill>
                <a:effectLst>
                  <a:outerShdw blurRad="38100" dist="38100" dir="2700000" algn="tl">
                    <a:srgbClr val="000000">
                      <a:alpha val="43137"/>
                    </a:srgbClr>
                  </a:outerShdw>
                </a:effectLst>
                <a:latin typeface="Baskerville Old Face" panose="02020602080505020303" pitchFamily="18" charset="0"/>
              </a:rPr>
              <a:t>Gracias por su atención</a:t>
            </a:r>
          </a:p>
        </p:txBody>
      </p:sp>
      <p:pic>
        <p:nvPicPr>
          <p:cNvPr id="11" name="Picture 8">
            <a:extLst>
              <a:ext uri="{FF2B5EF4-FFF2-40B4-BE49-F238E27FC236}">
                <a16:creationId xmlns:a16="http://schemas.microsoft.com/office/drawing/2014/main" id="{17410258-CA7E-4070-ABDD-2ADCFAFE0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1372" y="225425"/>
            <a:ext cx="8469255" cy="623886"/>
          </a:xfrm>
          <a:prstGeom prst="rect">
            <a:avLst/>
          </a:prstGeom>
        </p:spPr>
      </p:pic>
      <p:sp>
        <p:nvSpPr>
          <p:cNvPr id="12" name="Título 1">
            <a:extLst>
              <a:ext uri="{FF2B5EF4-FFF2-40B4-BE49-F238E27FC236}">
                <a16:creationId xmlns:a16="http://schemas.microsoft.com/office/drawing/2014/main" id="{9D7BAC10-9AD5-4731-A053-6981A2AC5F9B}"/>
              </a:ext>
            </a:extLst>
          </p:cNvPr>
          <p:cNvSpPr txBox="1">
            <a:spLocks/>
          </p:cNvSpPr>
          <p:nvPr/>
        </p:nvSpPr>
        <p:spPr>
          <a:xfrm>
            <a:off x="0" y="5484588"/>
            <a:ext cx="12192000" cy="1373412"/>
          </a:xfrm>
          <a:prstGeom prst="rect">
            <a:avLst/>
          </a:prstGeom>
          <a:solidFill>
            <a:schemeClr val="bg1">
              <a:lumMod val="85000"/>
              <a:alpha val="60000"/>
            </a:schemeClr>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r"/>
            <a:endParaRPr lang="es-PE" b="1" dirty="0">
              <a:cs typeface="Arial" panose="020B0604020202020204" pitchFamily="34" charset="0"/>
            </a:endParaRPr>
          </a:p>
        </p:txBody>
      </p:sp>
      <p:sp>
        <p:nvSpPr>
          <p:cNvPr id="7" name="CuadroTexto 6">
            <a:extLst>
              <a:ext uri="{FF2B5EF4-FFF2-40B4-BE49-F238E27FC236}">
                <a16:creationId xmlns:a16="http://schemas.microsoft.com/office/drawing/2014/main" id="{1BCA0E56-6C90-4A45-B2B2-FF97966E175B}"/>
              </a:ext>
            </a:extLst>
          </p:cNvPr>
          <p:cNvSpPr txBox="1"/>
          <p:nvPr/>
        </p:nvSpPr>
        <p:spPr>
          <a:xfrm>
            <a:off x="158468" y="5723893"/>
            <a:ext cx="3994432" cy="707886"/>
          </a:xfrm>
          <a:prstGeom prst="rect">
            <a:avLst/>
          </a:prstGeom>
          <a:noFill/>
        </p:spPr>
        <p:txBody>
          <a:bodyPr wrap="square" rtlCol="0">
            <a:spAutoFit/>
          </a:bodyPr>
          <a:lstStyle/>
          <a:p>
            <a:r>
              <a:rPr lang="es-PE" sz="2000" b="1" dirty="0"/>
              <a:t>Ing. Wilfredo Rodríguez</a:t>
            </a:r>
          </a:p>
          <a:p>
            <a:r>
              <a:rPr lang="es-PE" sz="2000" b="1" dirty="0"/>
              <a:t>EBM </a:t>
            </a:r>
            <a:r>
              <a:rPr lang="es-PE" sz="2000" b="1" dirty="0" err="1"/>
              <a:t>Tencate</a:t>
            </a:r>
            <a:r>
              <a:rPr lang="es-PE" sz="2000" b="1" dirty="0"/>
              <a:t> </a:t>
            </a:r>
            <a:r>
              <a:rPr lang="es-PE" sz="2000" b="1" dirty="0" err="1"/>
              <a:t>Geosynthetics</a:t>
            </a:r>
            <a:endParaRPr lang="es-PE" sz="2000" b="1" dirty="0"/>
          </a:p>
        </p:txBody>
      </p:sp>
      <p:sp>
        <p:nvSpPr>
          <p:cNvPr id="9" name="CuadroTexto 8">
            <a:extLst>
              <a:ext uri="{FF2B5EF4-FFF2-40B4-BE49-F238E27FC236}">
                <a16:creationId xmlns:a16="http://schemas.microsoft.com/office/drawing/2014/main" id="{E683756C-AC08-4FFD-B9D7-2120F4BF70A7}"/>
              </a:ext>
            </a:extLst>
          </p:cNvPr>
          <p:cNvSpPr txBox="1"/>
          <p:nvPr/>
        </p:nvSpPr>
        <p:spPr>
          <a:xfrm>
            <a:off x="8786191" y="5754448"/>
            <a:ext cx="3405810" cy="707886"/>
          </a:xfrm>
          <a:prstGeom prst="rect">
            <a:avLst/>
          </a:prstGeom>
          <a:noFill/>
        </p:spPr>
        <p:txBody>
          <a:bodyPr wrap="square" rtlCol="0">
            <a:spAutoFit/>
          </a:bodyPr>
          <a:lstStyle/>
          <a:p>
            <a:r>
              <a:rPr lang="es-PE" sz="2000" b="1" dirty="0"/>
              <a:t>Ing. Juan Pablo Broissin</a:t>
            </a:r>
          </a:p>
          <a:p>
            <a:r>
              <a:rPr lang="es-PE" sz="2000" b="1" dirty="0"/>
              <a:t>CD </a:t>
            </a:r>
            <a:r>
              <a:rPr lang="es-PE" sz="2000" b="1" dirty="0" err="1"/>
              <a:t>Tencate</a:t>
            </a:r>
            <a:r>
              <a:rPr lang="es-PE" sz="2000" b="1" dirty="0"/>
              <a:t> </a:t>
            </a:r>
            <a:r>
              <a:rPr lang="es-PE" sz="2000" b="1" dirty="0" err="1"/>
              <a:t>Geosynthetics</a:t>
            </a:r>
            <a:endParaRPr lang="es-PE" sz="2000" b="1" dirty="0"/>
          </a:p>
        </p:txBody>
      </p:sp>
    </p:spTree>
    <p:extLst>
      <p:ext uri="{BB962C8B-B14F-4D97-AF65-F5344CB8AC3E}">
        <p14:creationId xmlns:p14="http://schemas.microsoft.com/office/powerpoint/2010/main" val="2357841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br>
              <a:rPr lang="es-MX" b="0" dirty="0"/>
            </a:br>
            <a:endParaRPr lang="es-MX" dirty="0"/>
          </a:p>
        </p:txBody>
      </p:sp>
      <p:sp>
        <p:nvSpPr>
          <p:cNvPr id="3" name="Marcador de texto 2">
            <a:extLst>
              <a:ext uri="{FF2B5EF4-FFF2-40B4-BE49-F238E27FC236}">
                <a16:creationId xmlns:a16="http://schemas.microsoft.com/office/drawing/2014/main" id="{77DFBA2D-1A01-48D3-85E9-5A75391227E9}"/>
              </a:ext>
            </a:extLst>
          </p:cNvPr>
          <p:cNvSpPr>
            <a:spLocks noGrp="1"/>
          </p:cNvSpPr>
          <p:nvPr>
            <p:ph type="body" idx="13"/>
          </p:nvPr>
        </p:nvSpPr>
        <p:spPr/>
        <p:txBody>
          <a:bodyPr/>
          <a:lstStyle/>
          <a:p>
            <a:r>
              <a:rPr lang="es-PE" dirty="0"/>
              <a:t>Tipos de Inestabilidad</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401460526"/>
              </p:ext>
            </p:extLst>
          </p:nvPr>
        </p:nvGraphicFramePr>
        <p:xfrm>
          <a:off x="431800" y="1196975"/>
          <a:ext cx="111506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96314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9D3A95B4-6469-4C45-82CD-0C80D2208211}"/>
              </a:ext>
            </a:extLst>
          </p:cNvPr>
          <p:cNvSpPr>
            <a:spLocks noGrp="1"/>
          </p:cNvSpPr>
          <p:nvPr>
            <p:ph type="body" idx="13"/>
          </p:nvPr>
        </p:nvSpPr>
        <p:spPr/>
        <p:txBody>
          <a:bodyPr/>
          <a:lstStyle/>
          <a:p>
            <a:r>
              <a:rPr lang="es-PE" dirty="0"/>
              <a:t>Falla Traslacional</a:t>
            </a:r>
          </a:p>
        </p:txBody>
      </p:sp>
      <p:pic>
        <p:nvPicPr>
          <p:cNvPr id="5" name="Imagen 4"/>
          <p:cNvPicPr>
            <a:picLocks noChangeAspect="1"/>
          </p:cNvPicPr>
          <p:nvPr/>
        </p:nvPicPr>
        <p:blipFill rotWithShape="1">
          <a:blip r:embed="rId2"/>
          <a:srcRect t="7776" b="33655"/>
          <a:stretch/>
        </p:blipFill>
        <p:spPr>
          <a:xfrm>
            <a:off x="2761488" y="1514286"/>
            <a:ext cx="8868314" cy="4303902"/>
          </a:xfrm>
          <a:prstGeom prst="rect">
            <a:avLst/>
          </a:prstGeom>
        </p:spPr>
      </p:pic>
    </p:spTree>
    <p:extLst>
      <p:ext uri="{BB962C8B-B14F-4D97-AF65-F5344CB8AC3E}">
        <p14:creationId xmlns:p14="http://schemas.microsoft.com/office/powerpoint/2010/main" val="379542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D4977530-51FD-401E-9C47-2AFAA3C7FC1D}"/>
              </a:ext>
            </a:extLst>
          </p:cNvPr>
          <p:cNvSpPr>
            <a:spLocks noGrp="1"/>
          </p:cNvSpPr>
          <p:nvPr>
            <p:ph type="body" idx="13"/>
          </p:nvPr>
        </p:nvSpPr>
        <p:spPr/>
        <p:txBody>
          <a:bodyPr/>
          <a:lstStyle/>
          <a:p>
            <a:r>
              <a:rPr lang="es-PE" dirty="0"/>
              <a:t>Falla Rotacional</a:t>
            </a:r>
          </a:p>
        </p:txBody>
      </p:sp>
      <p:pic>
        <p:nvPicPr>
          <p:cNvPr id="5" name="Imagen 4"/>
          <p:cNvPicPr>
            <a:picLocks noChangeAspect="1"/>
          </p:cNvPicPr>
          <p:nvPr/>
        </p:nvPicPr>
        <p:blipFill rotWithShape="1">
          <a:blip r:embed="rId3"/>
          <a:srcRect t="11986"/>
          <a:stretch/>
        </p:blipFill>
        <p:spPr>
          <a:xfrm>
            <a:off x="1363642" y="1754259"/>
            <a:ext cx="9464716" cy="4063929"/>
          </a:xfrm>
          <a:prstGeom prst="rect">
            <a:avLst/>
          </a:prstGeom>
        </p:spPr>
      </p:pic>
    </p:spTree>
    <p:extLst>
      <p:ext uri="{BB962C8B-B14F-4D97-AF65-F5344CB8AC3E}">
        <p14:creationId xmlns:p14="http://schemas.microsoft.com/office/powerpoint/2010/main" val="909006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010C7829-7F71-4F8D-807F-0C53FB240AA2}"/>
              </a:ext>
            </a:extLst>
          </p:cNvPr>
          <p:cNvSpPr>
            <a:spLocks noGrp="1"/>
          </p:cNvSpPr>
          <p:nvPr>
            <p:ph type="body" idx="13"/>
          </p:nvPr>
        </p:nvSpPr>
        <p:spPr/>
        <p:txBody>
          <a:bodyPr/>
          <a:lstStyle/>
          <a:p>
            <a:r>
              <a:rPr lang="es-PE" dirty="0"/>
              <a:t>Falla Compuesta</a:t>
            </a:r>
          </a:p>
        </p:txBody>
      </p:sp>
      <p:pic>
        <p:nvPicPr>
          <p:cNvPr id="6" name="Imagen 5"/>
          <p:cNvPicPr>
            <a:picLocks noChangeAspect="1"/>
          </p:cNvPicPr>
          <p:nvPr/>
        </p:nvPicPr>
        <p:blipFill rotWithShape="1">
          <a:blip r:embed="rId2"/>
          <a:srcRect t="15642" r="46035"/>
          <a:stretch/>
        </p:blipFill>
        <p:spPr>
          <a:xfrm>
            <a:off x="3200400" y="1256864"/>
            <a:ext cx="5971495" cy="5043641"/>
          </a:xfrm>
          <a:prstGeom prst="rect">
            <a:avLst/>
          </a:prstGeom>
        </p:spPr>
      </p:pic>
    </p:spTree>
    <p:extLst>
      <p:ext uri="{BB962C8B-B14F-4D97-AF65-F5344CB8AC3E}">
        <p14:creationId xmlns:p14="http://schemas.microsoft.com/office/powerpoint/2010/main" val="29999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Estabilidad Global</a:t>
            </a:r>
          </a:p>
        </p:txBody>
      </p:sp>
      <p:sp>
        <p:nvSpPr>
          <p:cNvPr id="3" name="Marcador de texto 2">
            <a:extLst>
              <a:ext uri="{FF2B5EF4-FFF2-40B4-BE49-F238E27FC236}">
                <a16:creationId xmlns:a16="http://schemas.microsoft.com/office/drawing/2014/main" id="{A9165BB3-61CA-47F1-9CCB-25EDE8D5218F}"/>
              </a:ext>
            </a:extLst>
          </p:cNvPr>
          <p:cNvSpPr>
            <a:spLocks noGrp="1"/>
          </p:cNvSpPr>
          <p:nvPr>
            <p:ph type="body" idx="13"/>
          </p:nvPr>
        </p:nvSpPr>
        <p:spPr/>
        <p:txBody>
          <a:bodyPr/>
          <a:lstStyle/>
          <a:p>
            <a:r>
              <a:rPr lang="es-CO" altLang="en-US" dirty="0">
                <a:latin typeface="Times New Roman" panose="02020603050405020304" pitchFamily="18" charset="0"/>
              </a:rPr>
              <a:t>Resistencia al Corte – Ecuación de Coulomb</a:t>
            </a:r>
            <a:endParaRPr lang="es-PE" dirty="0"/>
          </a:p>
        </p:txBody>
      </p:sp>
      <p:sp>
        <p:nvSpPr>
          <p:cNvPr id="9" name="Rectangle 3">
            <a:extLst>
              <a:ext uri="{FF2B5EF4-FFF2-40B4-BE49-F238E27FC236}">
                <a16:creationId xmlns:a16="http://schemas.microsoft.com/office/drawing/2014/main" id="{D26491CA-CDAC-447C-95B6-9564A08858D9}"/>
              </a:ext>
            </a:extLst>
          </p:cNvPr>
          <p:cNvSpPr txBox="1">
            <a:spLocks noChangeArrowheads="1"/>
          </p:cNvSpPr>
          <p:nvPr/>
        </p:nvSpPr>
        <p:spPr>
          <a:xfrm>
            <a:off x="897845" y="2451652"/>
            <a:ext cx="11190843" cy="2708280"/>
          </a:xfrm>
          <a:prstGeom prst="rect">
            <a:avLst/>
          </a:prstGeom>
        </p:spPr>
        <p:txBody>
          <a:bodyPr vert="horz" lIns="91440" tIns="45720" rIns="91440" bIns="45720" rtlCol="0" anchor="b">
            <a:noAutofit/>
          </a:bodyPr>
          <a:lstStyle>
            <a:lvl1pPr marL="0" indent="0" algn="l" defTabSz="1219170" rtl="0" eaLnBrk="1" latinLnBrk="0" hangingPunct="1">
              <a:spcBef>
                <a:spcPct val="20000"/>
              </a:spcBef>
              <a:buFont typeface="Arial" pitchFamily="34" charset="0"/>
              <a:buNone/>
              <a:defRPr sz="1867" kern="1200">
                <a:solidFill>
                  <a:srgbClr val="A09587"/>
                </a:solidFill>
                <a:latin typeface="Arial Narrow" pitchFamily="34" charset="0"/>
                <a:ea typeface="+mn-ea"/>
                <a:cs typeface="+mn-cs"/>
              </a:defRPr>
            </a:lvl1pPr>
            <a:lvl2pPr marL="609585" indent="0" algn="l" defTabSz="121917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2pPr>
            <a:lvl3pPr marL="1219170" indent="0" algn="l" defTabSz="1219170" rtl="0" eaLnBrk="1" latinLnBrk="0" hangingPunct="1">
              <a:spcBef>
                <a:spcPct val="20000"/>
              </a:spcBef>
              <a:buFont typeface="Arial" pitchFamily="34" charset="0"/>
              <a:buNone/>
              <a:defRPr sz="2133" kern="1200">
                <a:solidFill>
                  <a:schemeClr val="tx1">
                    <a:tint val="75000"/>
                  </a:schemeClr>
                </a:solidFill>
                <a:latin typeface="+mn-lt"/>
                <a:ea typeface="+mn-ea"/>
                <a:cs typeface="+mn-cs"/>
              </a:defRPr>
            </a:lvl3pPr>
            <a:lvl4pPr marL="182875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4pPr>
            <a:lvl5pPr marL="243833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5pPr>
            <a:lvl6pPr marL="3047924"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6pPr>
            <a:lvl7pPr marL="3657509"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7pPr>
            <a:lvl8pPr marL="4267093"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8pPr>
            <a:lvl9pPr marL="4876678" indent="0" algn="l" defTabSz="1219170" rtl="0" eaLnBrk="1" latinLnBrk="0" hangingPunct="1">
              <a:spcBef>
                <a:spcPct val="20000"/>
              </a:spcBef>
              <a:buFont typeface="Arial" pitchFamily="34" charset="0"/>
              <a:buNone/>
              <a:defRPr sz="1867" kern="1200">
                <a:solidFill>
                  <a:schemeClr val="tx1">
                    <a:tint val="75000"/>
                  </a:schemeClr>
                </a:solidFill>
                <a:latin typeface="+mn-lt"/>
                <a:ea typeface="+mn-ea"/>
                <a:cs typeface="+mn-cs"/>
              </a:defRPr>
            </a:lvl9pPr>
          </a:lstStyle>
          <a:p>
            <a:pPr>
              <a:lnSpc>
                <a:spcPct val="90000"/>
              </a:lnSpc>
              <a:buFontTx/>
              <a:buNone/>
            </a:pPr>
            <a:r>
              <a:rPr lang="es-CO" altLang="en-US" sz="2200" dirty="0">
                <a:solidFill>
                  <a:schemeClr val="tx1"/>
                </a:solidFill>
                <a:latin typeface="+mn-lt"/>
                <a:cs typeface="Times New Roman" panose="02020603050405020304" pitchFamily="18" charset="0"/>
              </a:rPr>
              <a:t>Donde:</a:t>
            </a:r>
          </a:p>
          <a:p>
            <a:pPr lvl="1">
              <a:lnSpc>
                <a:spcPct val="90000"/>
              </a:lnSpc>
              <a:buFontTx/>
              <a:buNone/>
            </a:pPr>
            <a:r>
              <a:rPr lang="es-CO" altLang="en-US" sz="2200" dirty="0">
                <a:solidFill>
                  <a:schemeClr val="tx1"/>
                </a:solidFill>
              </a:rPr>
              <a:t>t:		Esfuerzo de Resistencia al Corte</a:t>
            </a:r>
          </a:p>
          <a:p>
            <a:pPr lvl="1">
              <a:lnSpc>
                <a:spcPct val="90000"/>
              </a:lnSpc>
              <a:buFontTx/>
              <a:buNone/>
            </a:pPr>
            <a:r>
              <a:rPr lang="es-CO" altLang="en-US" sz="2200" dirty="0">
                <a:solidFill>
                  <a:schemeClr val="tx1"/>
                </a:solidFill>
              </a:rPr>
              <a:t>C:  		Cohesión</a:t>
            </a:r>
          </a:p>
          <a:p>
            <a:pPr lvl="1">
              <a:lnSpc>
                <a:spcPct val="90000"/>
              </a:lnSpc>
              <a:buFontTx/>
              <a:buNone/>
            </a:pPr>
            <a:r>
              <a:rPr lang="el-GR" altLang="en-US" sz="2200" dirty="0">
                <a:solidFill>
                  <a:schemeClr val="tx1"/>
                </a:solidFill>
              </a:rPr>
              <a:t>σ</a:t>
            </a:r>
            <a:r>
              <a:rPr lang="es-CO" altLang="en-US" sz="2200" dirty="0">
                <a:solidFill>
                  <a:schemeClr val="tx1"/>
                </a:solidFill>
              </a:rPr>
              <a:t>:		Esfuerzo Normal Total</a:t>
            </a:r>
          </a:p>
          <a:p>
            <a:pPr lvl="1">
              <a:lnSpc>
                <a:spcPct val="90000"/>
              </a:lnSpc>
              <a:buFontTx/>
              <a:buNone/>
            </a:pPr>
            <a:r>
              <a:rPr lang="es-CO" altLang="en-US" sz="2200" dirty="0">
                <a:solidFill>
                  <a:schemeClr val="tx1"/>
                </a:solidFill>
              </a:rPr>
              <a:t>u:		Presión de Poros</a:t>
            </a:r>
          </a:p>
          <a:p>
            <a:pPr lvl="1">
              <a:lnSpc>
                <a:spcPct val="90000"/>
              </a:lnSpc>
              <a:buFontTx/>
              <a:buNone/>
            </a:pPr>
            <a:r>
              <a:rPr lang="el-GR" altLang="en-US" sz="2200" dirty="0">
                <a:solidFill>
                  <a:schemeClr val="tx1"/>
                </a:solidFill>
              </a:rPr>
              <a:t>Φ</a:t>
            </a:r>
            <a:r>
              <a:rPr lang="es-CO" altLang="en-US" sz="2200" dirty="0">
                <a:solidFill>
                  <a:schemeClr val="tx1"/>
                </a:solidFill>
              </a:rPr>
              <a:t>:		Ángulo de Fricción Interna del material</a:t>
            </a:r>
          </a:p>
        </p:txBody>
      </p:sp>
      <p:graphicFrame>
        <p:nvGraphicFramePr>
          <p:cNvPr id="10" name="Object 4">
            <a:extLst>
              <a:ext uri="{FF2B5EF4-FFF2-40B4-BE49-F238E27FC236}">
                <a16:creationId xmlns:a16="http://schemas.microsoft.com/office/drawing/2014/main" id="{09CB2AFF-E3EB-4873-8530-C0C2B57A986F}"/>
              </a:ext>
            </a:extLst>
          </p:cNvPr>
          <p:cNvGraphicFramePr>
            <a:graphicFrameLocks noChangeAspect="1"/>
          </p:cNvGraphicFramePr>
          <p:nvPr/>
        </p:nvGraphicFramePr>
        <p:xfrm>
          <a:off x="3806835" y="1468155"/>
          <a:ext cx="4038600" cy="652463"/>
        </p:xfrm>
        <a:graphic>
          <a:graphicData uri="http://schemas.openxmlformats.org/presentationml/2006/ole">
            <mc:AlternateContent xmlns:mc="http://schemas.openxmlformats.org/markup-compatibility/2006">
              <mc:Choice xmlns:v="urn:schemas-microsoft-com:vml" Requires="v">
                <p:oleObj spid="_x0000_s10253" name="Equation" r:id="rId3" imgW="1257120" imgH="203040" progId="Equation.3">
                  <p:embed/>
                </p:oleObj>
              </mc:Choice>
              <mc:Fallback>
                <p:oleObj name="Equation" r:id="rId3" imgW="1257120" imgH="203040" progId="Equation.3">
                  <p:embed/>
                  <p:pic>
                    <p:nvPicPr>
                      <p:cNvPr id="1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6835" y="1468155"/>
                        <a:ext cx="4038600"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30041400"/>
      </p:ext>
    </p:extLst>
  </p:cSld>
  <p:clrMapOvr>
    <a:masterClrMapping/>
  </p:clrMapOvr>
</p:sld>
</file>

<file path=ppt/theme/theme1.xml><?xml version="1.0" encoding="utf-8"?>
<a:theme xmlns:a="http://schemas.openxmlformats.org/drawingml/2006/main" name="Content">
  <a:themeElements>
    <a:clrScheme name="TenCate">
      <a:dk1>
        <a:srgbClr val="002866"/>
      </a:dk1>
      <a:lt1>
        <a:sysClr val="window" lastClr="FFFFFF"/>
      </a:lt1>
      <a:dk2>
        <a:srgbClr val="A09587"/>
      </a:dk2>
      <a:lt2>
        <a:srgbClr val="EEECE1"/>
      </a:lt2>
      <a:accent1>
        <a:srgbClr val="C0504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 klassiek 2">
      <a:majorFont>
        <a:latin typeface="Arial"/>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ajorFont>
      <a:minorFont>
        <a:latin typeface="Arial"/>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11952</TotalTime>
  <Words>991</Words>
  <Application>Microsoft Office PowerPoint</Application>
  <PresentationFormat>Panorámica</PresentationFormat>
  <Paragraphs>106</Paragraphs>
  <Slides>45</Slides>
  <Notes>7</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Content</vt:lpstr>
      <vt:lpstr>Presentación de PowerPoint</vt:lpstr>
      <vt:lpstr>Índice</vt:lpstr>
      <vt:lpstr>Estabilidad Global</vt:lpstr>
      <vt:lpstr>Estabilidad Global</vt:lpstr>
      <vt:lpstr>Estabilidad Global </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Estabilidad Global</vt:lpstr>
      <vt:lpstr>Mirafi® Series - TM</vt:lpstr>
      <vt:lpstr>Análisis de Estabilidad de Taludes</vt:lpstr>
      <vt:lpstr>Aplicaciones</vt:lpstr>
      <vt:lpstr>Aplicaciones</vt:lpstr>
      <vt:lpstr>Aplicaciones</vt:lpstr>
      <vt:lpstr>Aplicaciones</vt:lpstr>
      <vt:lpstr>Aplicaciones</vt:lpstr>
      <vt:lpstr>Ejemplo</vt:lpstr>
      <vt:lpstr>Ejemplo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Pablo Broissin</dc:creator>
  <cp:lastModifiedBy>WILFREDO RODRIGUEZ</cp:lastModifiedBy>
  <cp:revision>190</cp:revision>
  <cp:lastPrinted>2021-11-29T14:11:06Z</cp:lastPrinted>
  <dcterms:created xsi:type="dcterms:W3CDTF">2021-05-12T17:08:26Z</dcterms:created>
  <dcterms:modified xsi:type="dcterms:W3CDTF">2022-04-27T21:19:05Z</dcterms:modified>
</cp:coreProperties>
</file>