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media/image5.jpg" ContentType="image/jpg"/>
  <Override PartName="/ppt/media/image6.jpg" ContentType="image/jpg"/>
  <Override PartName="/ppt/media/image7.jpg" ContentType="image/jpg"/>
  <Override PartName="/ppt/media/image8.jpg" ContentType="image/jpg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45.jpg" ContentType="image/jpg"/>
  <Override PartName="/ppt/notesSlides/notesSlide5.xml" ContentType="application/vnd.openxmlformats-officedocument.presentationml.notesSlide+xml"/>
  <Override PartName="/ppt/media/image52.jpg" ContentType="image/jpg"/>
  <Override PartName="/ppt/media/image53.jpg" ContentType="image/jpg"/>
  <Override PartName="/ppt/media/image57.jpg" ContentType="image/jpg"/>
  <Override PartName="/ppt/media/image58.jpg" ContentType="image/jpg"/>
  <Override PartName="/ppt/media/image80.jpg" ContentType="image/jpg"/>
  <Override PartName="/ppt/media/image81.jpg" ContentType="image/jpg"/>
  <Override PartName="/ppt/media/image89.jpg" ContentType="image/jpg"/>
  <Override PartName="/ppt/media/image90.jpg" ContentType="image/jpg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5"/>
  </p:notesMasterIdLst>
  <p:sldIdLst>
    <p:sldId id="443" r:id="rId2"/>
    <p:sldId id="259" r:id="rId3"/>
    <p:sldId id="260" r:id="rId4"/>
    <p:sldId id="261" r:id="rId5"/>
    <p:sldId id="262" r:id="rId6"/>
    <p:sldId id="265" r:id="rId7"/>
    <p:sldId id="908" r:id="rId8"/>
    <p:sldId id="2276" r:id="rId9"/>
    <p:sldId id="2277" r:id="rId10"/>
    <p:sldId id="965" r:id="rId11"/>
    <p:sldId id="967" r:id="rId12"/>
    <p:sldId id="910" r:id="rId13"/>
    <p:sldId id="968" r:id="rId14"/>
    <p:sldId id="969" r:id="rId15"/>
    <p:sldId id="975" r:id="rId16"/>
    <p:sldId id="970" r:id="rId17"/>
    <p:sldId id="971" r:id="rId18"/>
    <p:sldId id="961" r:id="rId19"/>
    <p:sldId id="977" r:id="rId20"/>
    <p:sldId id="972" r:id="rId21"/>
    <p:sldId id="973" r:id="rId22"/>
    <p:sldId id="495" r:id="rId23"/>
    <p:sldId id="2262" r:id="rId24"/>
    <p:sldId id="2263" r:id="rId25"/>
    <p:sldId id="922" r:id="rId26"/>
    <p:sldId id="923" r:id="rId27"/>
    <p:sldId id="2273" r:id="rId28"/>
    <p:sldId id="494" r:id="rId29"/>
    <p:sldId id="2264" r:id="rId30"/>
    <p:sldId id="496" r:id="rId31"/>
    <p:sldId id="497" r:id="rId32"/>
    <p:sldId id="290" r:id="rId33"/>
    <p:sldId id="315" r:id="rId34"/>
    <p:sldId id="2114" r:id="rId35"/>
    <p:sldId id="2274" r:id="rId36"/>
    <p:sldId id="316" r:id="rId37"/>
    <p:sldId id="319" r:id="rId38"/>
    <p:sldId id="267" r:id="rId39"/>
    <p:sldId id="268" r:id="rId40"/>
    <p:sldId id="269" r:id="rId41"/>
    <p:sldId id="2252" r:id="rId42"/>
    <p:sldId id="271" r:id="rId43"/>
    <p:sldId id="2254" r:id="rId44"/>
    <p:sldId id="276" r:id="rId45"/>
    <p:sldId id="277" r:id="rId46"/>
    <p:sldId id="278" r:id="rId47"/>
    <p:sldId id="279" r:id="rId48"/>
    <p:sldId id="280" r:id="rId49"/>
    <p:sldId id="281" r:id="rId50"/>
    <p:sldId id="282" r:id="rId51"/>
    <p:sldId id="2255" r:id="rId52"/>
    <p:sldId id="284" r:id="rId53"/>
    <p:sldId id="2275" r:id="rId54"/>
    <p:sldId id="285" r:id="rId55"/>
    <p:sldId id="2266" r:id="rId56"/>
    <p:sldId id="2256" r:id="rId57"/>
    <p:sldId id="2258" r:id="rId58"/>
    <p:sldId id="2261" r:id="rId59"/>
    <p:sldId id="2257" r:id="rId60"/>
    <p:sldId id="2259" r:id="rId61"/>
    <p:sldId id="2267" r:id="rId62"/>
    <p:sldId id="291" r:id="rId63"/>
    <p:sldId id="292" r:id="rId64"/>
    <p:sldId id="294" r:id="rId65"/>
    <p:sldId id="296" r:id="rId66"/>
    <p:sldId id="297" r:id="rId67"/>
    <p:sldId id="298" r:id="rId68"/>
    <p:sldId id="2268" r:id="rId69"/>
    <p:sldId id="2270" r:id="rId70"/>
    <p:sldId id="2271" r:id="rId71"/>
    <p:sldId id="304" r:id="rId72"/>
    <p:sldId id="307" r:id="rId73"/>
    <p:sldId id="2272" r:id="rId74"/>
  </p:sldIdLst>
  <p:sldSz cx="12192000" cy="6858000"/>
  <p:notesSz cx="6858000" cy="9144000"/>
  <p:defaultTextStyle>
    <a:defPPr>
      <a:defRPr lang="es-MX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é Graham Gil" initials="NGG" lastIdx="1" clrIdx="0">
    <p:extLst>
      <p:ext uri="{19B8F6BF-5375-455C-9EA6-DF929625EA0E}">
        <p15:presenceInfo xmlns:p15="http://schemas.microsoft.com/office/powerpoint/2012/main" userId="7be535ad7f0df7f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E773D1B-D1B5-4096-8F3F-4BB307FD4592}" v="4" dt="2022-04-27T21:43:58.49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5" autoAdjust="0"/>
    <p:restoredTop sz="94660"/>
  </p:normalViewPr>
  <p:slideViewPr>
    <p:cSldViewPr snapToGrid="0">
      <p:cViewPr varScale="1">
        <p:scale>
          <a:sx n="82" d="100"/>
          <a:sy n="82" d="100"/>
        </p:scale>
        <p:origin x="72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microsoft.com/office/2015/10/relationships/revisionInfo" Target="revisionInfo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viewProps" Target="viewProps.xml"/><Relationship Id="rId81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commentAuthors" Target="commentAuthor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uan Pablo Broissin" userId="b351e74cea7f6096" providerId="LiveId" clId="{EE773D1B-D1B5-4096-8F3F-4BB307FD4592}"/>
    <pc:docChg chg="undo custSel addSld delSld modSld">
      <pc:chgData name="Juan Pablo Broissin" userId="b351e74cea7f6096" providerId="LiveId" clId="{EE773D1B-D1B5-4096-8F3F-4BB307FD4592}" dt="2022-04-27T21:43:58.499" v="239"/>
      <pc:docMkLst>
        <pc:docMk/>
      </pc:docMkLst>
      <pc:sldChg chg="mod modShow">
        <pc:chgData name="Juan Pablo Broissin" userId="b351e74cea7f6096" providerId="LiveId" clId="{EE773D1B-D1B5-4096-8F3F-4BB307FD4592}" dt="2022-04-27T21:36:34.443" v="76" actId="729"/>
        <pc:sldMkLst>
          <pc:docMk/>
          <pc:sldMk cId="0" sldId="259"/>
        </pc:sldMkLst>
      </pc:sldChg>
      <pc:sldChg chg="modSp mod">
        <pc:chgData name="Juan Pablo Broissin" userId="b351e74cea7f6096" providerId="LiveId" clId="{EE773D1B-D1B5-4096-8F3F-4BB307FD4592}" dt="2022-04-27T21:38:25.205" v="138" actId="5793"/>
        <pc:sldMkLst>
          <pc:docMk/>
          <pc:sldMk cId="0" sldId="260"/>
        </pc:sldMkLst>
        <pc:spChg chg="mod">
          <ac:chgData name="Juan Pablo Broissin" userId="b351e74cea7f6096" providerId="LiveId" clId="{EE773D1B-D1B5-4096-8F3F-4BB307FD4592}" dt="2022-04-27T21:38:15.523" v="126" actId="20577"/>
          <ac:spMkLst>
            <pc:docMk/>
            <pc:sldMk cId="0" sldId="260"/>
            <ac:spMk id="4" creationId="{A8B71596-BE30-4CFD-9DBE-984D39E7426B}"/>
          </ac:spMkLst>
        </pc:spChg>
        <pc:spChg chg="mod">
          <ac:chgData name="Juan Pablo Broissin" userId="b351e74cea7f6096" providerId="LiveId" clId="{EE773D1B-D1B5-4096-8F3F-4BB307FD4592}" dt="2022-04-27T21:38:25.205" v="138" actId="5793"/>
          <ac:spMkLst>
            <pc:docMk/>
            <pc:sldMk cId="0" sldId="260"/>
            <ac:spMk id="5" creationId="{26E6409B-52DB-405F-98A3-ECD829BE9110}"/>
          </ac:spMkLst>
        </pc:spChg>
      </pc:sldChg>
      <pc:sldChg chg="modSp add mod">
        <pc:chgData name="Juan Pablo Broissin" userId="b351e74cea7f6096" providerId="LiveId" clId="{EE773D1B-D1B5-4096-8F3F-4BB307FD4592}" dt="2022-04-27T21:35:48.319" v="75" actId="20577"/>
        <pc:sldMkLst>
          <pc:docMk/>
          <pc:sldMk cId="0" sldId="443"/>
        </pc:sldMkLst>
        <pc:spChg chg="mod">
          <ac:chgData name="Juan Pablo Broissin" userId="b351e74cea7f6096" providerId="LiveId" clId="{EE773D1B-D1B5-4096-8F3F-4BB307FD4592}" dt="2022-04-27T21:35:48.319" v="75" actId="20577"/>
          <ac:spMkLst>
            <pc:docMk/>
            <pc:sldMk cId="0" sldId="443"/>
            <ac:spMk id="2" creationId="{7E7D2CD4-38C4-4FF7-8AA2-BBFC8A727D8B}"/>
          </ac:spMkLst>
        </pc:spChg>
        <pc:spChg chg="mod">
          <ac:chgData name="Juan Pablo Broissin" userId="b351e74cea7f6096" providerId="LiveId" clId="{EE773D1B-D1B5-4096-8F3F-4BB307FD4592}" dt="2022-04-27T21:35:16.504" v="49" actId="403"/>
          <ac:spMkLst>
            <pc:docMk/>
            <pc:sldMk cId="0" sldId="443"/>
            <ac:spMk id="12" creationId="{4C67536F-2E25-46FA-AF43-33F233221F13}"/>
          </ac:spMkLst>
        </pc:spChg>
      </pc:sldChg>
      <pc:sldChg chg="modAnim">
        <pc:chgData name="Juan Pablo Broissin" userId="b351e74cea7f6096" providerId="LiveId" clId="{EE773D1B-D1B5-4096-8F3F-4BB307FD4592}" dt="2022-04-27T21:43:58.499" v="239"/>
        <pc:sldMkLst>
          <pc:docMk/>
          <pc:sldMk cId="1523560678" sldId="497"/>
        </pc:sldMkLst>
      </pc:sldChg>
      <pc:sldChg chg="delSp modSp mod">
        <pc:chgData name="Juan Pablo Broissin" userId="b351e74cea7f6096" providerId="LiveId" clId="{EE773D1B-D1B5-4096-8F3F-4BB307FD4592}" dt="2022-04-27T21:41:30.209" v="238" actId="1076"/>
        <pc:sldMkLst>
          <pc:docMk/>
          <pc:sldMk cId="1173473641" sldId="910"/>
        </pc:sldMkLst>
        <pc:spChg chg="mod">
          <ac:chgData name="Juan Pablo Broissin" userId="b351e74cea7f6096" providerId="LiveId" clId="{EE773D1B-D1B5-4096-8F3F-4BB307FD4592}" dt="2022-04-27T21:41:30.209" v="238" actId="1076"/>
          <ac:spMkLst>
            <pc:docMk/>
            <pc:sldMk cId="1173473641" sldId="910"/>
            <ac:spMk id="2" creationId="{A465A4FF-1324-E449-BF81-F5A8796D78F9}"/>
          </ac:spMkLst>
        </pc:spChg>
        <pc:picChg chg="del">
          <ac:chgData name="Juan Pablo Broissin" userId="b351e74cea7f6096" providerId="LiveId" clId="{EE773D1B-D1B5-4096-8F3F-4BB307FD4592}" dt="2022-04-27T21:41:27.757" v="236" actId="478"/>
          <ac:picMkLst>
            <pc:docMk/>
            <pc:sldMk cId="1173473641" sldId="910"/>
            <ac:picMk id="23" creationId="{3E8D5EB2-5685-6043-A0F9-A156B3FFA28E}"/>
          </ac:picMkLst>
        </pc:picChg>
      </pc:sldChg>
      <pc:sldChg chg="modSp del mod">
        <pc:chgData name="Juan Pablo Broissin" userId="b351e74cea7f6096" providerId="LiveId" clId="{EE773D1B-D1B5-4096-8F3F-4BB307FD4592}" dt="2022-04-27T21:16:52.233" v="11" actId="47"/>
        <pc:sldMkLst>
          <pc:docMk/>
          <pc:sldMk cId="1082604823" sldId="2250"/>
        </pc:sldMkLst>
        <pc:spChg chg="mod">
          <ac:chgData name="Juan Pablo Broissin" userId="b351e74cea7f6096" providerId="LiveId" clId="{EE773D1B-D1B5-4096-8F3F-4BB307FD4592}" dt="2022-04-27T21:15:47.051" v="9" actId="20577"/>
          <ac:spMkLst>
            <pc:docMk/>
            <pc:sldMk cId="1082604823" sldId="2250"/>
            <ac:spMk id="4" creationId="{F418A85B-E0D9-4DD1-8A7C-29AA92E76C22}"/>
          </ac:spMkLst>
        </pc:spChg>
      </pc:sldChg>
      <pc:sldChg chg="addSp delSp modSp new mod setBg">
        <pc:chgData name="Juan Pablo Broissin" userId="b351e74cea7f6096" providerId="LiveId" clId="{EE773D1B-D1B5-4096-8F3F-4BB307FD4592}" dt="2022-04-27T21:40:25.233" v="232" actId="26606"/>
        <pc:sldMkLst>
          <pc:docMk/>
          <pc:sldMk cId="2529270770" sldId="2276"/>
        </pc:sldMkLst>
        <pc:spChg chg="mod">
          <ac:chgData name="Juan Pablo Broissin" userId="b351e74cea7f6096" providerId="LiveId" clId="{EE773D1B-D1B5-4096-8F3F-4BB307FD4592}" dt="2022-04-27T21:40:25.233" v="232" actId="26606"/>
          <ac:spMkLst>
            <pc:docMk/>
            <pc:sldMk cId="2529270770" sldId="2276"/>
            <ac:spMk id="2" creationId="{57D1617A-E5C8-4B81-A584-6343D2E464D1}"/>
          </ac:spMkLst>
        </pc:spChg>
        <pc:spChg chg="del">
          <ac:chgData name="Juan Pablo Broissin" userId="b351e74cea7f6096" providerId="LiveId" clId="{EE773D1B-D1B5-4096-8F3F-4BB307FD4592}" dt="2022-04-27T21:39:46.483" v="140"/>
          <ac:spMkLst>
            <pc:docMk/>
            <pc:sldMk cId="2529270770" sldId="2276"/>
            <ac:spMk id="3" creationId="{73CC0145-67D7-47C1-9AEC-6F5FA138E011}"/>
          </ac:spMkLst>
        </pc:spChg>
        <pc:spChg chg="add del">
          <ac:chgData name="Juan Pablo Broissin" userId="b351e74cea7f6096" providerId="LiveId" clId="{EE773D1B-D1B5-4096-8F3F-4BB307FD4592}" dt="2022-04-27T21:40:25.233" v="232" actId="26606"/>
          <ac:spMkLst>
            <pc:docMk/>
            <pc:sldMk cId="2529270770" sldId="2276"/>
            <ac:spMk id="8" creationId="{53D6BB12-C26D-E02A-775D-22DDA6785907}"/>
          </ac:spMkLst>
        </pc:spChg>
        <pc:spChg chg="add del">
          <ac:chgData name="Juan Pablo Broissin" userId="b351e74cea7f6096" providerId="LiveId" clId="{EE773D1B-D1B5-4096-8F3F-4BB307FD4592}" dt="2022-04-27T21:40:25.233" v="232" actId="26606"/>
          <ac:spMkLst>
            <pc:docMk/>
            <pc:sldMk cId="2529270770" sldId="2276"/>
            <ac:spMk id="11" creationId="{F13C74B1-5B17-4795-BED0-7140497B445A}"/>
          </ac:spMkLst>
        </pc:spChg>
        <pc:spChg chg="add del">
          <ac:chgData name="Juan Pablo Broissin" userId="b351e74cea7f6096" providerId="LiveId" clId="{EE773D1B-D1B5-4096-8F3F-4BB307FD4592}" dt="2022-04-27T21:40:25.233" v="232" actId="26606"/>
          <ac:spMkLst>
            <pc:docMk/>
            <pc:sldMk cId="2529270770" sldId="2276"/>
            <ac:spMk id="13" creationId="{D4974D33-8DC5-464E-8C6D-BE58F0669C17}"/>
          </ac:spMkLst>
        </pc:spChg>
        <pc:spChg chg="add">
          <ac:chgData name="Juan Pablo Broissin" userId="b351e74cea7f6096" providerId="LiveId" clId="{EE773D1B-D1B5-4096-8F3F-4BB307FD4592}" dt="2022-04-27T21:40:25.233" v="232" actId="26606"/>
          <ac:spMkLst>
            <pc:docMk/>
            <pc:sldMk cId="2529270770" sldId="2276"/>
            <ac:spMk id="18" creationId="{9089EED9-F54D-4F20-A2C6-949DE4176959}"/>
          </ac:spMkLst>
        </pc:spChg>
        <pc:spChg chg="add">
          <ac:chgData name="Juan Pablo Broissin" userId="b351e74cea7f6096" providerId="LiveId" clId="{EE773D1B-D1B5-4096-8F3F-4BB307FD4592}" dt="2022-04-27T21:40:25.233" v="232" actId="26606"/>
          <ac:spMkLst>
            <pc:docMk/>
            <pc:sldMk cId="2529270770" sldId="2276"/>
            <ac:spMk id="20" creationId="{7E46F721-3785-414D-8697-16AF490E6806}"/>
          </ac:spMkLst>
        </pc:spChg>
        <pc:picChg chg="add mod">
          <ac:chgData name="Juan Pablo Broissin" userId="b351e74cea7f6096" providerId="LiveId" clId="{EE773D1B-D1B5-4096-8F3F-4BB307FD4592}" dt="2022-04-27T21:40:25.233" v="232" actId="26606"/>
          <ac:picMkLst>
            <pc:docMk/>
            <pc:sldMk cId="2529270770" sldId="2276"/>
            <ac:picMk id="4" creationId="{BE792E26-ABF7-4698-8991-3FC5005686D7}"/>
          </ac:picMkLst>
        </pc:picChg>
      </pc:sldChg>
      <pc:sldChg chg="addSp delSp modSp new mod setBg">
        <pc:chgData name="Juan Pablo Broissin" userId="b351e74cea7f6096" providerId="LiveId" clId="{EE773D1B-D1B5-4096-8F3F-4BB307FD4592}" dt="2022-04-27T21:41:10.298" v="235" actId="26606"/>
        <pc:sldMkLst>
          <pc:docMk/>
          <pc:sldMk cId="4184850210" sldId="2277"/>
        </pc:sldMkLst>
        <pc:spChg chg="del">
          <ac:chgData name="Juan Pablo Broissin" userId="b351e74cea7f6096" providerId="LiveId" clId="{EE773D1B-D1B5-4096-8F3F-4BB307FD4592}" dt="2022-04-27T21:41:10.298" v="235" actId="26606"/>
          <ac:spMkLst>
            <pc:docMk/>
            <pc:sldMk cId="4184850210" sldId="2277"/>
            <ac:spMk id="2" creationId="{4DBE6052-6F37-43D4-B645-4A8594ADB714}"/>
          </ac:spMkLst>
        </pc:spChg>
        <pc:spChg chg="del">
          <ac:chgData name="Juan Pablo Broissin" userId="b351e74cea7f6096" providerId="LiveId" clId="{EE773D1B-D1B5-4096-8F3F-4BB307FD4592}" dt="2022-04-27T21:41:07.055" v="234"/>
          <ac:spMkLst>
            <pc:docMk/>
            <pc:sldMk cId="4184850210" sldId="2277"/>
            <ac:spMk id="3" creationId="{1F8FCBA3-880F-4861-BD5A-011AA896847B}"/>
          </ac:spMkLst>
        </pc:spChg>
        <pc:spChg chg="add">
          <ac:chgData name="Juan Pablo Broissin" userId="b351e74cea7f6096" providerId="LiveId" clId="{EE773D1B-D1B5-4096-8F3F-4BB307FD4592}" dt="2022-04-27T21:41:10.298" v="235" actId="26606"/>
          <ac:spMkLst>
            <pc:docMk/>
            <pc:sldMk cId="4184850210" sldId="2277"/>
            <ac:spMk id="9" creationId="{AB8C311F-7253-4AED-9701-7FC0708C41C7}"/>
          </ac:spMkLst>
        </pc:spChg>
        <pc:spChg chg="add">
          <ac:chgData name="Juan Pablo Broissin" userId="b351e74cea7f6096" providerId="LiveId" clId="{EE773D1B-D1B5-4096-8F3F-4BB307FD4592}" dt="2022-04-27T21:41:10.298" v="235" actId="26606"/>
          <ac:spMkLst>
            <pc:docMk/>
            <pc:sldMk cId="4184850210" sldId="2277"/>
            <ac:spMk id="11" creationId="{E2384209-CB15-4CDF-9D31-C44FD9A3F20D}"/>
          </ac:spMkLst>
        </pc:spChg>
        <pc:spChg chg="add">
          <ac:chgData name="Juan Pablo Broissin" userId="b351e74cea7f6096" providerId="LiveId" clId="{EE773D1B-D1B5-4096-8F3F-4BB307FD4592}" dt="2022-04-27T21:41:10.298" v="235" actId="26606"/>
          <ac:spMkLst>
            <pc:docMk/>
            <pc:sldMk cId="4184850210" sldId="2277"/>
            <ac:spMk id="13" creationId="{2633B3B5-CC90-43F0-8714-D31D1F3F0209}"/>
          </ac:spMkLst>
        </pc:spChg>
        <pc:spChg chg="add">
          <ac:chgData name="Juan Pablo Broissin" userId="b351e74cea7f6096" providerId="LiveId" clId="{EE773D1B-D1B5-4096-8F3F-4BB307FD4592}" dt="2022-04-27T21:41:10.298" v="235" actId="26606"/>
          <ac:spMkLst>
            <pc:docMk/>
            <pc:sldMk cId="4184850210" sldId="2277"/>
            <ac:spMk id="15" creationId="{A8D57A06-A426-446D-B02C-A2DC6B62E45E}"/>
          </ac:spMkLst>
        </pc:spChg>
        <pc:picChg chg="add mod">
          <ac:chgData name="Juan Pablo Broissin" userId="b351e74cea7f6096" providerId="LiveId" clId="{EE773D1B-D1B5-4096-8F3F-4BB307FD4592}" dt="2022-04-27T21:41:10.298" v="235" actId="26606"/>
          <ac:picMkLst>
            <pc:docMk/>
            <pc:sldMk cId="4184850210" sldId="2277"/>
            <ac:picMk id="4" creationId="{59E5461C-BC09-4A50-8D46-F5B8F1538D85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41C513-27E2-4B7F-BB00-59336954B98C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MX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MX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870360-D07E-4AB6-93B7-0E240C825648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75727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Marcador de imagen de diapositiva 1">
            <a:extLst>
              <a:ext uri="{FF2B5EF4-FFF2-40B4-BE49-F238E27FC236}">
                <a16:creationId xmlns:a16="http://schemas.microsoft.com/office/drawing/2014/main" id="{D3DC8482-64DB-4EF1-A7F5-F34D79239C2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3" name="Marcador de notas 2">
            <a:extLst>
              <a:ext uri="{FF2B5EF4-FFF2-40B4-BE49-F238E27FC236}">
                <a16:creationId xmlns:a16="http://schemas.microsoft.com/office/drawing/2014/main" id="{CE10A225-E148-4EA3-97D0-4F3C3940EBE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CA" altLang="en-US"/>
          </a:p>
        </p:txBody>
      </p:sp>
      <p:sp>
        <p:nvSpPr>
          <p:cNvPr id="5124" name="Marcador de número de diapositiva 3">
            <a:extLst>
              <a:ext uri="{FF2B5EF4-FFF2-40B4-BE49-F238E27FC236}">
                <a16:creationId xmlns:a16="http://schemas.microsoft.com/office/drawing/2014/main" id="{1E4A18D7-46E3-4F02-8EFE-117486C40098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DF48DCC4-1400-46A0-8AF7-26910386570D}" type="slidenum">
              <a:rPr lang="es-PE" altLang="en-US"/>
              <a:pPr/>
              <a:t>1</a:t>
            </a:fld>
            <a:endParaRPr lang="es-PE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727075"/>
            <a:ext cx="6096000" cy="3429000"/>
          </a:xfrm>
          <a:prstGeom prst="rect">
            <a:avLst/>
          </a:prstGeo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MX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437DD3-9EE7-4F52-8209-C93F0CEC72B3}" type="slidenum">
              <a:rPr kumimoji="0" lang="es-MX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s-MX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23735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/>
          <p:cNvSpPr>
            <a:spLocks noGrp="1" noChangeArrowheads="1"/>
          </p:cNvSpPr>
          <p:nvPr>
            <p:ph type="sldNum" sz="quarter"/>
          </p:nvPr>
        </p:nvSpPr>
        <p:spPr>
          <a:noFill/>
        </p:spPr>
        <p:txBody>
          <a:bodyPr/>
          <a:lstStyle/>
          <a:p>
            <a:fld id="{4882CF2D-A61A-43DE-9456-29AF298A1CC0}" type="slidenum">
              <a:rPr lang="en-GB" smtClean="0"/>
              <a:pPr/>
              <a:t>33</a:t>
            </a:fld>
            <a:endParaRPr lang="en-GB"/>
          </a:p>
        </p:txBody>
      </p:sp>
      <p:sp>
        <p:nvSpPr>
          <p:cNvPr id="6147" name="Rectangle 1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2588" y="687388"/>
            <a:ext cx="6094412" cy="3429000"/>
          </a:xfrm>
          <a:ln/>
        </p:spPr>
      </p:sp>
      <p:sp>
        <p:nvSpPr>
          <p:cNvPr id="6148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914296" y="4344899"/>
            <a:ext cx="5029410" cy="4114642"/>
          </a:xfrm>
          <a:noFill/>
          <a:ln/>
        </p:spPr>
        <p:txBody>
          <a:bodyPr wrap="none" anchor="ctr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0007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34CA7C-B075-4460-AB5B-A147292564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EED130BE-09AC-4064-B869-72BB0D0E75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74A86E4-876F-42FA-8B8F-2852B3BB6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FD5E-E50A-4BEA-A351-B4C2AA439996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5B290E3-3A5D-461E-A20D-71DC13BDCA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F0DC98-22FD-4211-AA51-3D6846D3F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8AFF-D43C-40A4-8F7C-BCDB7BCD46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852901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6E616A-6092-49BE-B52D-78E5C50B7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5E91B11-B42B-4533-90CC-0F48AD2A32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6139B76-9475-4819-A206-D9B4517DED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FD5E-E50A-4BEA-A351-B4C2AA439996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E26AC6B-41E3-41FA-9DE7-2B74D0C6E4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4CA7C82-3C1D-4DC9-A102-3B22427238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8AFF-D43C-40A4-8F7C-BCDB7BCD46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5488124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35F8383-91E1-4E2E-8D3E-33CA40FB589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72417B60-5FE2-463B-92A3-6827171D92C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703544-7DA3-49B8-B9B2-4F767CC809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FD5E-E50A-4BEA-A351-B4C2AA439996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A47DC04-DA44-4735-91CD-12BCB10AC0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AFAA2F0-0587-4D95-8792-EAFF72495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8AFF-D43C-40A4-8F7C-BCDB7BCD46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59355069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31359" y="197415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241957" y="696519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4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84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4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98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55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7832916"/>
      </p:ext>
    </p:extLst>
  </p:cSld>
  <p:clrMapOvr>
    <a:masterClrMapping/>
  </p:clrMapOvr>
  <p:transition spd="slow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eño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590883-43DF-48BD-934D-A72649F7D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número de diapositiva 2">
            <a:extLst>
              <a:ext uri="{FF2B5EF4-FFF2-40B4-BE49-F238E27FC236}">
                <a16:creationId xmlns:a16="http://schemas.microsoft.com/office/drawing/2014/main" id="{2E9AF7B5-FBA5-42F8-B948-551FD932FAC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096DF4-23CF-4827-8477-A1FDAEBF6DE1}" type="slidenum">
              <a:rPr lang="es-MX" smtClean="0"/>
              <a:pPr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964877056"/>
      </p:ext>
    </p:extLst>
  </p:cSld>
  <p:clrMapOvr>
    <a:masterClrMapping/>
  </p:clrMapOvr>
  <p:transition spd="slow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8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151029" cy="4929411"/>
          </a:xfrm>
        </p:spPr>
        <p:txBody>
          <a:bodyPr>
            <a:normAutofit/>
          </a:bodyPr>
          <a:lstStyle>
            <a:lvl1pPr marL="402157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88441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Text"/>
          <p:cNvSpPr txBox="1">
            <a:spLocks noGrp="1"/>
          </p:cNvSpPr>
          <p:nvPr>
            <p:ph type="title"/>
          </p:nvPr>
        </p:nvSpPr>
        <p:spPr>
          <a:xfrm>
            <a:off x="609599" y="274637"/>
            <a:ext cx="10972802" cy="1325563"/>
          </a:xfrm>
          <a:prstGeom prst="rect">
            <a:avLst/>
          </a:prstGeom>
        </p:spPr>
        <p:txBody>
          <a:bodyPr lIns="45719" tIns="45719" rIns="45719" bIns="45719" anchor="t"/>
          <a:lstStyle>
            <a:lvl1pPr indent="27904"/>
          </a:lstStyle>
          <a:p>
            <a:r>
              <a:t>Title Text</a:t>
            </a:r>
          </a:p>
        </p:txBody>
      </p:sp>
      <p:sp>
        <p:nvSpPr>
          <p:cNvPr id="21" name="Body Level One…"/>
          <p:cNvSpPr txBox="1">
            <a:spLocks noGrp="1"/>
          </p:cNvSpPr>
          <p:nvPr>
            <p:ph type="body" idx="1"/>
          </p:nvPr>
        </p:nvSpPr>
        <p:spPr>
          <a:xfrm>
            <a:off x="609599" y="1600200"/>
            <a:ext cx="10972802" cy="5257801"/>
          </a:xfrm>
          <a:prstGeom prst="rect">
            <a:avLst/>
          </a:prstGeom>
        </p:spPr>
        <p:txBody>
          <a:bodyPr lIns="45719" tIns="45719" rIns="45719" bIns="45719" anchor="t"/>
          <a:lstStyle>
            <a:lvl1pPr indent="27904">
              <a:spcBef>
                <a:spcPts val="422"/>
              </a:spcBef>
              <a:defRPr sz="1758">
                <a:solidFill>
                  <a:srgbClr val="49433E"/>
                </a:solidFill>
                <a:uFill>
                  <a:solidFill>
                    <a:srgbClr val="49433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1pPr>
            <a:lvl2pPr indent="349361">
              <a:spcBef>
                <a:spcPts val="422"/>
              </a:spcBef>
              <a:defRPr sz="1758">
                <a:solidFill>
                  <a:srgbClr val="49433E"/>
                </a:solidFill>
                <a:uFill>
                  <a:solidFill>
                    <a:srgbClr val="49433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2pPr>
            <a:lvl3pPr indent="670819">
              <a:spcBef>
                <a:spcPts val="422"/>
              </a:spcBef>
              <a:defRPr sz="1758">
                <a:solidFill>
                  <a:srgbClr val="49433E"/>
                </a:solidFill>
                <a:uFill>
                  <a:solidFill>
                    <a:srgbClr val="49433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3pPr>
            <a:lvl4pPr indent="992276">
              <a:spcBef>
                <a:spcPts val="422"/>
              </a:spcBef>
              <a:defRPr sz="1758">
                <a:solidFill>
                  <a:srgbClr val="49433E"/>
                </a:solidFill>
                <a:uFill>
                  <a:solidFill>
                    <a:srgbClr val="49433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4pPr>
            <a:lvl5pPr indent="1313733">
              <a:spcBef>
                <a:spcPts val="422"/>
              </a:spcBef>
              <a:defRPr sz="1758">
                <a:solidFill>
                  <a:srgbClr val="49433E"/>
                </a:solidFill>
                <a:uFill>
                  <a:solidFill>
                    <a:srgbClr val="49433E"/>
                  </a:solidFill>
                </a:uFill>
                <a:latin typeface="Tahoma"/>
                <a:ea typeface="Tahoma"/>
                <a:cs typeface="Tahoma"/>
                <a:sym typeface="Tahom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2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056042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463179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dirty="0"/>
              <a:t>Click to edit </a:t>
            </a:r>
            <a:r>
              <a:rPr lang="en-US" dirty="0" err="1"/>
              <a:t>Maer</a:t>
            </a:r>
            <a:r>
              <a:rPr lang="en-US" dirty="0"/>
              <a:t> title style</a:t>
            </a:r>
            <a:endParaRPr lang="nl-NL" dirty="0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7" y="567731"/>
            <a:ext cx="11190843" cy="258740"/>
          </a:xfrm>
          <a:prstGeom prst="rect">
            <a:avLst/>
          </a:prstGeo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5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1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66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21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772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327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6880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435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63180" y="697101"/>
            <a:ext cx="11151029" cy="4929411"/>
          </a:xfrm>
          <a:prstGeom prst="rect">
            <a:avLst/>
          </a:prstGeom>
          <a:ln>
            <a:noFill/>
          </a:ln>
        </p:spPr>
        <p:txBody>
          <a:bodyPr>
            <a:normAutofit/>
          </a:bodyPr>
          <a:lstStyle>
            <a:lvl1pPr marL="402137" indent="-40213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50" indent="-287979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00" indent="-287979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850" indent="-287979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792" indent="-287979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3583641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63175" y="68627"/>
            <a:ext cx="11201444" cy="360040"/>
          </a:xfrm>
          <a:prstGeom prst="rect">
            <a:avLst/>
          </a:prstGeom>
        </p:spPr>
        <p:txBody>
          <a:bodyPr anchor="t">
            <a:noAutofit/>
          </a:bodyPr>
          <a:lstStyle>
            <a:lvl1pPr algn="l">
              <a:defRPr sz="2667" b="1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0" name="Text Placeholder 2"/>
          <p:cNvSpPr>
            <a:spLocks noGrp="1"/>
          </p:cNvSpPr>
          <p:nvPr>
            <p:ph type="body" idx="13"/>
          </p:nvPr>
        </p:nvSpPr>
        <p:spPr>
          <a:xfrm>
            <a:off x="473776" y="567731"/>
            <a:ext cx="11190843" cy="258740"/>
          </a:xfrm>
        </p:spPr>
        <p:txBody>
          <a:bodyPr anchor="b">
            <a:noAutofit/>
          </a:bodyPr>
          <a:lstStyle>
            <a:lvl1pPr marL="0" indent="0">
              <a:buNone/>
              <a:defRPr sz="1867">
                <a:solidFill>
                  <a:srgbClr val="A09587"/>
                </a:solidFill>
                <a:latin typeface="Arial Narrow" pitchFamily="34" charset="0"/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431371" y="1196753"/>
            <a:ext cx="11151029" cy="4929411"/>
          </a:xfrm>
        </p:spPr>
        <p:txBody>
          <a:bodyPr>
            <a:normAutofit/>
          </a:bodyPr>
          <a:lstStyle>
            <a:lvl1pPr marL="402157" indent="-402157">
              <a:lnSpc>
                <a:spcPct val="150000"/>
              </a:lnSpc>
              <a:spcBef>
                <a:spcPts val="800"/>
              </a:spcBef>
              <a:spcAft>
                <a:spcPts val="800"/>
              </a:spcAft>
              <a:buClr>
                <a:srgbClr val="A09587"/>
              </a:buClr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671983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2133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343966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867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201595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783930" indent="-287993">
              <a:lnSpc>
                <a:spcPct val="150000"/>
              </a:lnSpc>
              <a:spcBef>
                <a:spcPct val="0"/>
              </a:spcBef>
              <a:spcAft>
                <a:spcPts val="400"/>
              </a:spcAft>
              <a:buClr>
                <a:srgbClr val="A09587"/>
              </a:buClr>
              <a:buFont typeface="Arial" pitchFamily="34" charset="0"/>
              <a:buChar char="•"/>
              <a:defRPr sz="16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40225238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libri Light (En-têtes)"/>
              </a:defRPr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7" name="Espace réservé du contenu 6"/>
          <p:cNvSpPr>
            <a:spLocks noGrp="1"/>
          </p:cNvSpPr>
          <p:nvPr>
            <p:ph sz="quarter" idx="13"/>
          </p:nvPr>
        </p:nvSpPr>
        <p:spPr>
          <a:xfrm>
            <a:off x="1987550" y="1809750"/>
            <a:ext cx="9964738" cy="4208463"/>
          </a:xfrm>
        </p:spPr>
        <p:txBody>
          <a:bodyPr/>
          <a:lstStyle>
            <a:lvl1pPr>
              <a:defRPr>
                <a:solidFill>
                  <a:srgbClr val="368FAD"/>
                </a:solidFill>
                <a:latin typeface="+mj-lt"/>
              </a:defRPr>
            </a:lvl1pPr>
            <a:lvl2pPr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2pPr>
            <a:lvl3pPr>
              <a:defRPr sz="18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3pPr>
            <a:lvl4pPr>
              <a:defRPr sz="1600" b="1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</a:defRPr>
            </a:lvl4pPr>
            <a:lvl5pPr>
              <a:defRPr>
                <a:solidFill>
                  <a:srgbClr val="368FAD"/>
                </a:solidFill>
                <a:latin typeface="+mj-lt"/>
              </a:defRPr>
            </a:lvl5pPr>
          </a:lstStyle>
          <a:p>
            <a:pPr lvl="0"/>
            <a:r>
              <a:rPr lang="fr-FR" dirty="0"/>
              <a:t>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2">
            <a:extLst>
              <a:ext uri="{FF2B5EF4-FFF2-40B4-BE49-F238E27FC236}">
                <a16:creationId xmlns:a16="http://schemas.microsoft.com/office/drawing/2014/main" id="{1A769E41-F9D0-4772-BD06-FB9E2FADF3FB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E12FA9-E689-4349-B193-59170FB19ADD}" type="datetimeFigureOut">
              <a:rPr lang="fr-FR"/>
              <a:pPr>
                <a:defRPr/>
              </a:pPr>
              <a:t>27/04/2022</a:t>
            </a:fld>
            <a:endParaRPr lang="fr-FR"/>
          </a:p>
        </p:txBody>
      </p:sp>
      <p:sp>
        <p:nvSpPr>
          <p:cNvPr id="5" name="Espace réservé du pied de page 3">
            <a:extLst>
              <a:ext uri="{FF2B5EF4-FFF2-40B4-BE49-F238E27FC236}">
                <a16:creationId xmlns:a16="http://schemas.microsoft.com/office/drawing/2014/main" id="{E0E6447E-4D5F-4AFB-9516-C8DDDCA4B920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numéro de diapositive 4">
            <a:extLst>
              <a:ext uri="{FF2B5EF4-FFF2-40B4-BE49-F238E27FC236}">
                <a16:creationId xmlns:a16="http://schemas.microsoft.com/office/drawing/2014/main" id="{033F1312-D007-4142-91D4-6B50B2B1F5BF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077325" y="6253163"/>
            <a:ext cx="2743200" cy="365125"/>
          </a:xfrm>
        </p:spPr>
        <p:txBody>
          <a:bodyPr/>
          <a:lstStyle>
            <a:lvl1pPr>
              <a:defRPr sz="1400" smtClean="0">
                <a:solidFill>
                  <a:schemeClr val="bg1"/>
                </a:solidFill>
                <a:latin typeface="Vinci Sans Medium"/>
              </a:defRPr>
            </a:lvl1pPr>
          </a:lstStyle>
          <a:p>
            <a:pPr>
              <a:defRPr/>
            </a:pPr>
            <a:fld id="{EE676C9F-EB42-4DAC-BE34-73936FC464D1}" type="slidenum">
              <a:rPr lang="fr-FR" altLang="es-PE"/>
              <a:pPr>
                <a:defRPr/>
              </a:pPr>
              <a:t>‹Nº›</a:t>
            </a:fld>
            <a:endParaRPr lang="fr-FR" altLang="es-PE"/>
          </a:p>
        </p:txBody>
      </p:sp>
    </p:spTree>
    <p:extLst>
      <p:ext uri="{BB962C8B-B14F-4D97-AF65-F5344CB8AC3E}">
        <p14:creationId xmlns:p14="http://schemas.microsoft.com/office/powerpoint/2010/main" val="31923069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04EB767-BD89-4DA4-A5C7-E066330AFF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Autofit/>
          </a:bodyPr>
          <a:lstStyle>
            <a:lvl1pPr>
              <a:defRPr sz="2800"/>
            </a:lvl1pPr>
          </a:lstStyle>
          <a:p>
            <a:r>
              <a:rPr lang="es-ES" dirty="0"/>
              <a:t>Haga clic para modificar el estilo de título del patrón</a:t>
            </a:r>
            <a:endParaRPr lang="es-MX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2CD7F2C-70B8-4996-9F0C-C4C43E6D7F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39812"/>
            <a:ext cx="10515600" cy="513715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560A15-A406-4EAC-8663-54063B0866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FD5E-E50A-4BEA-A351-B4C2AA439996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6CC3906-4030-4056-A230-8D16A66308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9EB835-ECD2-4B8C-A011-59326A8225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8AFF-D43C-40A4-8F7C-BCDB7BCD4675}" type="slidenum">
              <a:rPr lang="es-MX" smtClean="0"/>
              <a:t>‹Nº›</a:t>
            </a:fld>
            <a:endParaRPr lang="es-MX"/>
          </a:p>
        </p:txBody>
      </p:sp>
      <p:sp>
        <p:nvSpPr>
          <p:cNvPr id="7" name="Flecha: a la derecha 6">
            <a:extLst>
              <a:ext uri="{FF2B5EF4-FFF2-40B4-BE49-F238E27FC236}">
                <a16:creationId xmlns:a16="http://schemas.microsoft.com/office/drawing/2014/main" id="{215E58D9-3BEB-4A6B-A493-388DE095A159}"/>
              </a:ext>
            </a:extLst>
          </p:cNvPr>
          <p:cNvSpPr/>
          <p:nvPr userDrawn="1"/>
        </p:nvSpPr>
        <p:spPr>
          <a:xfrm>
            <a:off x="838200" y="803434"/>
            <a:ext cx="10515600" cy="113982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6672459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15B527-89B8-4424-8484-DFD64DAA64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6C5F7D7-26CD-4EA7-BAB7-BCC17CC60D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62346AB-F762-44F2-9C71-87D2FD2052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FD5E-E50A-4BEA-A351-B4C2AA439996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24C4F7-5787-4B3B-B1A5-A8072F53B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D4AA5C-B43F-4879-9685-B2BF24F57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8AFF-D43C-40A4-8F7C-BCDB7BCD46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8388460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668C5B5-358F-4D18-A867-576E7A96A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98BE458-8B33-49DA-86C7-F3EBA396C4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1AC2B7B-B8C0-4C61-8BA1-E74B100FEE8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1B58460-B02D-461D-BD42-467BD66B14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FD5E-E50A-4BEA-A351-B4C2AA439996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10AECFD-2CF9-46D7-B20B-5165DE7C5A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F6CB74D-70C6-4515-AA5E-E1269BC36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8AFF-D43C-40A4-8F7C-BCDB7BCD46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2550681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404D68-611D-4241-AC3B-91C19CFB7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E3DD9A6-DFA1-4E14-9BDB-08CC98D6FA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A6CFC72-8518-49B9-A440-447F9A0387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753C0D6-87CA-4BFB-A143-B4CF1DEFDD4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B3F10D90-CDA0-4613-BA75-1FD448E9A2B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D84474C-1180-4B06-B88F-D6344BFA50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FD5E-E50A-4BEA-A351-B4C2AA439996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7CB72AA-6C0B-493B-969F-FF4416D790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263E79B-6E6D-407D-A8B7-FE5B76C726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8AFF-D43C-40A4-8F7C-BCDB7BCD46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2994209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379C11-E783-4F3B-B118-6177DCF78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F8198AB-C495-49D7-B6A2-2BAEA27DC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FD5E-E50A-4BEA-A351-B4C2AA439996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849E8148-A348-4704-BF88-5823D22698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362A446C-5CE3-4E2F-9471-59A476A830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8AFF-D43C-40A4-8F7C-BCDB7BCD46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0666068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8D4C934-1BD2-455A-A6E8-2E65525915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FD5E-E50A-4BEA-A351-B4C2AA439996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24076A3-EDE5-4CB2-BC79-B8FBB072B9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DB5F1FB-03A3-4542-A259-CD11A852E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8AFF-D43C-40A4-8F7C-BCDB7BCD46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250646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F26F76-BBE4-4330-B445-CB72434F37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524B7C-D000-4EAC-8B77-F7A5C6EE4D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EB09526-02E1-405D-A7A6-3FA37F7D6E0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ECA5AE9-8698-4636-9902-F4DD83314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FD5E-E50A-4BEA-A351-B4C2AA439996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B662C2-B31F-475F-A8F7-C5E9916BE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61A9CD4-845C-4C2A-B9A7-CBDF15F37A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8AFF-D43C-40A4-8F7C-BCDB7BCD46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909897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C03B5D-27F2-4294-B2E6-15DC7E7857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D6B3B4AF-5D1B-4207-9D41-F9B58F0DB29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MX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17F15A7-2A45-4286-980E-FA747BA2D6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D35586-3D4B-4BDA-85FA-93D85DAE60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9AFD5E-E50A-4BEA-A351-B4C2AA439996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AF81E9DE-2C59-449C-922E-AAC22E12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A1BED2C-44FD-43E2-BCE3-7D312E7DFA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3B8AFF-D43C-40A4-8F7C-BCDB7BCD4675}" type="slidenum">
              <a:rPr lang="es-MX" smtClean="0"/>
              <a:t>‹Nº›</a:t>
            </a:fld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1395679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706AE97-CD43-4489-8C7E-C1A14A694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MX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4E1708D-9EFE-4F4E-8BD3-0D5E902D75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MX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9ABC240-0A67-426C-922F-9D2783571B8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9AFD5E-E50A-4BEA-A351-B4C2AA439996}" type="datetimeFigureOut">
              <a:rPr lang="es-MX" smtClean="0"/>
              <a:t>27/04/2022</a:t>
            </a:fld>
            <a:endParaRPr lang="es-MX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F12C853-998D-49B8-A63F-8CDAC06D21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MX" dirty="0"/>
              <a:t>Ing. Juan Pablo Broissin </a:t>
            </a:r>
          </a:p>
          <a:p>
            <a:r>
              <a:rPr lang="es-MX" dirty="0"/>
              <a:t>Jp-broissin@tencategeo.com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E02423C-48AF-48B2-8813-8E5341AF05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3B8AFF-D43C-40A4-8F7C-BCDB7BCD4675}" type="slidenum">
              <a:rPr lang="es-MX" smtClean="0"/>
              <a:t>‹Nº›</a:t>
            </a:fld>
            <a:endParaRPr lang="es-MX"/>
          </a:p>
        </p:txBody>
      </p:sp>
      <p:pic>
        <p:nvPicPr>
          <p:cNvPr id="8" name="Imagen 7" descr="Imagen que contiene dibujo&#10;&#10;Descripción generada automáticamente">
            <a:extLst>
              <a:ext uri="{FF2B5EF4-FFF2-40B4-BE49-F238E27FC236}">
                <a16:creationId xmlns:a16="http://schemas.microsoft.com/office/drawing/2014/main" id="{9C9C06E0-C5BB-4E1D-8A44-D4ADBFDE9D3F}"/>
              </a:ext>
            </a:extLst>
          </p:cNvPr>
          <p:cNvPicPr>
            <a:picLocks noChangeAspect="1"/>
          </p:cNvPicPr>
          <p:nvPr userDrawn="1"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6228794"/>
            <a:ext cx="1638300" cy="528162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80152514-D92E-48A8-A82C-94A1E6869C08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0525752" y="5938817"/>
            <a:ext cx="828048" cy="835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2705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MX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wmf"/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wmf"/><Relationship Id="rId4" Type="http://schemas.openxmlformats.org/officeDocument/2006/relationships/image" Target="../media/image21.w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NUL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NUL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3" Type="http://schemas.openxmlformats.org/officeDocument/2006/relationships/image" Target="../media/image97.png"/><Relationship Id="rId7" Type="http://schemas.openxmlformats.org/officeDocument/2006/relationships/image" Target="../media/image101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png"/><Relationship Id="rId5" Type="http://schemas.openxmlformats.org/officeDocument/2006/relationships/image" Target="../media/image99.png"/><Relationship Id="rId4" Type="http://schemas.openxmlformats.org/officeDocument/2006/relationships/image" Target="../media/image98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1">
            <a:extLst>
              <a:ext uri="{FF2B5EF4-FFF2-40B4-BE49-F238E27FC236}">
                <a16:creationId xmlns:a16="http://schemas.microsoft.com/office/drawing/2014/main" id="{73EA9C4D-32EC-4F92-8DD1-037C1E931D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8">
            <a:extLst>
              <a:ext uri="{FF2B5EF4-FFF2-40B4-BE49-F238E27FC236}">
                <a16:creationId xmlns:a16="http://schemas.microsoft.com/office/drawing/2014/main" id="{F8AEF578-0D42-4984-B8C1-963455E9FB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1372" y="225425"/>
            <a:ext cx="8469255" cy="623886"/>
          </a:xfrm>
          <a:prstGeom prst="rect">
            <a:avLst/>
          </a:prstGeom>
        </p:spPr>
      </p:pic>
      <p:sp>
        <p:nvSpPr>
          <p:cNvPr id="12" name="Título 1">
            <a:extLst>
              <a:ext uri="{FF2B5EF4-FFF2-40B4-BE49-F238E27FC236}">
                <a16:creationId xmlns:a16="http://schemas.microsoft.com/office/drawing/2014/main" id="{4C67536F-2E25-46FA-AF43-33F233221F13}"/>
              </a:ext>
            </a:extLst>
          </p:cNvPr>
          <p:cNvSpPr txBox="1">
            <a:spLocks/>
          </p:cNvSpPr>
          <p:nvPr/>
        </p:nvSpPr>
        <p:spPr>
          <a:xfrm>
            <a:off x="-1" y="4229366"/>
            <a:ext cx="12192000" cy="13734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TALLER DE MUROS MECÁNICAMENTE ESTABILIZADOS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b="1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MÓDULO 4</a:t>
            </a:r>
            <a:endParaRPr kumimoji="0" lang="es-PE" b="1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E7D2CD4-38C4-4FF7-8AA2-BBFC8A727D8B}"/>
              </a:ext>
            </a:extLst>
          </p:cNvPr>
          <p:cNvSpPr txBox="1"/>
          <p:nvPr/>
        </p:nvSpPr>
        <p:spPr>
          <a:xfrm>
            <a:off x="158467" y="5870751"/>
            <a:ext cx="3405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solidFill>
                  <a:schemeClr val="bg1"/>
                </a:solidFill>
              </a:rPr>
              <a:t>Wilfredo Rodriguez</a:t>
            </a:r>
          </a:p>
          <a:p>
            <a:r>
              <a:rPr lang="es-PE" b="1" dirty="0">
                <a:solidFill>
                  <a:schemeClr val="bg1"/>
                </a:solidFill>
              </a:rPr>
              <a:t>EBM </a:t>
            </a:r>
            <a:r>
              <a:rPr lang="es-PE" b="1" dirty="0" err="1">
                <a:solidFill>
                  <a:schemeClr val="bg1"/>
                </a:solidFill>
              </a:rPr>
              <a:t>Tencate</a:t>
            </a:r>
            <a:r>
              <a:rPr lang="es-PE" b="1" dirty="0">
                <a:solidFill>
                  <a:schemeClr val="bg1"/>
                </a:solidFill>
              </a:rPr>
              <a:t> </a:t>
            </a:r>
            <a:r>
              <a:rPr lang="es-PE" b="1" dirty="0" err="1">
                <a:solidFill>
                  <a:schemeClr val="bg1"/>
                </a:solidFill>
              </a:rPr>
              <a:t>Geosynthetics</a:t>
            </a:r>
            <a:endParaRPr lang="es-PE" b="1" dirty="0">
              <a:solidFill>
                <a:schemeClr val="bg1"/>
              </a:solidFill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3191B7B-CAFD-4D2D-A28F-CE74231E3974}"/>
              </a:ext>
            </a:extLst>
          </p:cNvPr>
          <p:cNvSpPr txBox="1"/>
          <p:nvPr/>
        </p:nvSpPr>
        <p:spPr>
          <a:xfrm>
            <a:off x="8786190" y="5901306"/>
            <a:ext cx="34058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PE" b="1" dirty="0">
                <a:solidFill>
                  <a:schemeClr val="bg1"/>
                </a:solidFill>
              </a:rPr>
              <a:t>Ing. Juan Pablo Broissin</a:t>
            </a:r>
          </a:p>
          <a:p>
            <a:r>
              <a:rPr lang="es-PE" b="1" dirty="0">
                <a:solidFill>
                  <a:schemeClr val="bg1"/>
                </a:solidFill>
              </a:rPr>
              <a:t>CD </a:t>
            </a:r>
            <a:r>
              <a:rPr lang="es-PE" b="1" dirty="0" err="1">
                <a:solidFill>
                  <a:schemeClr val="bg1"/>
                </a:solidFill>
              </a:rPr>
              <a:t>Tencate</a:t>
            </a:r>
            <a:r>
              <a:rPr lang="es-PE" b="1" dirty="0">
                <a:solidFill>
                  <a:schemeClr val="bg1"/>
                </a:solidFill>
              </a:rPr>
              <a:t> </a:t>
            </a:r>
            <a:r>
              <a:rPr lang="es-PE" b="1" dirty="0" err="1">
                <a:solidFill>
                  <a:schemeClr val="bg1"/>
                </a:solidFill>
              </a:rPr>
              <a:t>Geosynthetics</a:t>
            </a:r>
            <a:endParaRPr lang="es-PE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97F14-77A7-43C6-8CAB-0E865C39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Definición Filtración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25075-8845-46EA-AD79-DA4E2C0D4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094104"/>
            <a:ext cx="10515600" cy="4351338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Filtración</a:t>
            </a:r>
            <a:r>
              <a:rPr lang="en-US" dirty="0">
                <a:solidFill>
                  <a:srgbClr val="FF0000"/>
                </a:solidFill>
              </a:rPr>
              <a:t>: </a:t>
            </a:r>
            <a:r>
              <a:rPr lang="en-US" dirty="0"/>
              <a:t>es </a:t>
            </a:r>
            <a:r>
              <a:rPr lang="en-US" i="1" dirty="0"/>
              <a:t>la </a:t>
            </a:r>
            <a:r>
              <a:rPr lang="en-US" i="1" dirty="0" err="1"/>
              <a:t>capacidad</a:t>
            </a:r>
            <a:r>
              <a:rPr lang="en-US" i="1" dirty="0"/>
              <a:t> de un </a:t>
            </a:r>
            <a:r>
              <a:rPr lang="en-US" i="1" dirty="0" err="1"/>
              <a:t>geotextil</a:t>
            </a:r>
            <a:r>
              <a:rPr lang="en-US" i="1" dirty="0"/>
              <a:t> de </a:t>
            </a:r>
            <a:r>
              <a:rPr lang="en-US" i="1" dirty="0" err="1"/>
              <a:t>prevenir</a:t>
            </a:r>
            <a:r>
              <a:rPr lang="en-US" i="1" dirty="0"/>
              <a:t> la </a:t>
            </a:r>
            <a:r>
              <a:rPr lang="en-US" i="1" dirty="0" err="1"/>
              <a:t>migración</a:t>
            </a:r>
            <a:r>
              <a:rPr lang="en-US" i="1" dirty="0"/>
              <a:t> </a:t>
            </a:r>
            <a:r>
              <a:rPr lang="en-US" i="1" dirty="0" err="1"/>
              <a:t>excesiva</a:t>
            </a:r>
            <a:r>
              <a:rPr lang="en-US" i="1" dirty="0"/>
              <a:t> de </a:t>
            </a:r>
            <a:r>
              <a:rPr lang="en-US" i="1" dirty="0" err="1"/>
              <a:t>partículas</a:t>
            </a:r>
            <a:r>
              <a:rPr lang="en-US" i="1" dirty="0"/>
              <a:t> de </a:t>
            </a:r>
            <a:r>
              <a:rPr lang="en-US" i="1" dirty="0" err="1"/>
              <a:t>suelo</a:t>
            </a:r>
            <a:r>
              <a:rPr lang="en-US" i="1" dirty="0"/>
              <a:t>. </a:t>
            </a:r>
          </a:p>
          <a:p>
            <a:endParaRPr lang="es-MX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1F082EC-4EF8-4D4F-A74E-069BEFBF47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0032" y="2470936"/>
            <a:ext cx="3326143" cy="306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2558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897F14-77A7-43C6-8CAB-0E865C39DA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Definición Drenaje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B825075-8845-46EA-AD79-DA4E2C0D4A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7256"/>
            <a:ext cx="10515600" cy="4351338"/>
          </a:xfrm>
        </p:spPr>
        <p:txBody>
          <a:bodyPr/>
          <a:lstStyle/>
          <a:p>
            <a:r>
              <a:rPr lang="en-US" dirty="0" err="1">
                <a:solidFill>
                  <a:srgbClr val="FF0000"/>
                </a:solidFill>
              </a:rPr>
              <a:t>Drenaje</a:t>
            </a:r>
            <a:r>
              <a:rPr lang="en-US" dirty="0">
                <a:solidFill>
                  <a:srgbClr val="FF0000"/>
                </a:solidFill>
              </a:rPr>
              <a:t> : </a:t>
            </a:r>
            <a:r>
              <a:rPr lang="en-US" i="1" dirty="0"/>
              <a:t>es </a:t>
            </a:r>
            <a:r>
              <a:rPr lang="en-US" i="1" dirty="0" err="1"/>
              <a:t>permitir</a:t>
            </a:r>
            <a:r>
              <a:rPr lang="en-US" i="1" dirty="0"/>
              <a:t> el libre </a:t>
            </a:r>
            <a:r>
              <a:rPr lang="en-US" i="1" dirty="0" err="1"/>
              <a:t>flujo</a:t>
            </a:r>
            <a:r>
              <a:rPr lang="en-US" i="1" dirty="0"/>
              <a:t> de </a:t>
            </a:r>
            <a:r>
              <a:rPr lang="en-US" i="1" dirty="0" err="1"/>
              <a:t>agua</a:t>
            </a:r>
            <a:r>
              <a:rPr lang="en-US" i="1" dirty="0"/>
              <a:t> a </a:t>
            </a:r>
            <a:r>
              <a:rPr lang="en-US" i="1" dirty="0" err="1"/>
              <a:t>través</a:t>
            </a:r>
            <a:r>
              <a:rPr lang="en-US" i="1" dirty="0"/>
              <a:t> de un geosintético </a:t>
            </a:r>
            <a:r>
              <a:rPr lang="en-US" i="1" dirty="0" err="1"/>
              <a:t>en</a:t>
            </a:r>
            <a:r>
              <a:rPr lang="en-US" i="1" dirty="0"/>
              <a:t> un </a:t>
            </a:r>
            <a:r>
              <a:rPr lang="en-US" i="1" dirty="0" err="1"/>
              <a:t>periodo</a:t>
            </a:r>
            <a:r>
              <a:rPr lang="en-US" i="1" dirty="0"/>
              <a:t> de </a:t>
            </a:r>
            <a:r>
              <a:rPr lang="en-US" i="1" dirty="0" err="1"/>
              <a:t>tiempo</a:t>
            </a:r>
            <a:r>
              <a:rPr lang="en-US" i="1" dirty="0"/>
              <a:t> </a:t>
            </a:r>
            <a:r>
              <a:rPr lang="en-US" i="1" dirty="0" err="1"/>
              <a:t>indefinido</a:t>
            </a:r>
            <a:r>
              <a:rPr lang="en-US" i="1" dirty="0"/>
              <a:t> </a:t>
            </a:r>
            <a:r>
              <a:rPr lang="en-US" i="1" dirty="0" err="1"/>
              <a:t>previniendo</a:t>
            </a:r>
            <a:r>
              <a:rPr lang="en-US" i="1" dirty="0"/>
              <a:t> la </a:t>
            </a:r>
            <a:r>
              <a:rPr lang="en-US" i="1" dirty="0" err="1"/>
              <a:t>pérdida</a:t>
            </a:r>
            <a:r>
              <a:rPr lang="en-US" i="1" dirty="0"/>
              <a:t> de </a:t>
            </a:r>
            <a:r>
              <a:rPr lang="en-US" i="1" dirty="0" err="1"/>
              <a:t>suelo</a:t>
            </a:r>
            <a:r>
              <a:rPr lang="en-US" i="1" dirty="0"/>
              <a:t> (</a:t>
            </a:r>
            <a:r>
              <a:rPr lang="en-US" i="1" dirty="0" err="1"/>
              <a:t>filtración</a:t>
            </a:r>
            <a:r>
              <a:rPr lang="en-US" i="1" dirty="0"/>
              <a:t>). </a:t>
            </a:r>
          </a:p>
          <a:p>
            <a:pPr marL="0" indent="0">
              <a:buNone/>
            </a:pPr>
            <a:endParaRPr lang="es-MX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51BC7A9-5207-42A4-95DC-94059F70AE4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9398"/>
          <a:stretch/>
        </p:blipFill>
        <p:spPr>
          <a:xfrm>
            <a:off x="2427300" y="2932580"/>
            <a:ext cx="4076538" cy="200809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FD43894-1081-49FE-9ACF-5A4DC7A040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3041"/>
          <a:stretch/>
        </p:blipFill>
        <p:spPr>
          <a:xfrm>
            <a:off x="6424921" y="3085088"/>
            <a:ext cx="3386951" cy="154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3101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5A4FF-1324-E449-BF81-F5A8796D7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47040"/>
            <a:ext cx="10515600" cy="561632"/>
          </a:xfrm>
        </p:spPr>
        <p:txBody>
          <a:bodyPr>
            <a:normAutofit/>
          </a:bodyPr>
          <a:lstStyle/>
          <a:p>
            <a:r>
              <a:rPr lang="en-US" dirty="0" err="1"/>
              <a:t>Aplicaciones</a:t>
            </a:r>
            <a:r>
              <a:rPr lang="en-US" dirty="0"/>
              <a:t> </a:t>
            </a:r>
            <a:r>
              <a:rPr lang="en-US" dirty="0" err="1"/>
              <a:t>Mirafi</a:t>
            </a:r>
            <a:r>
              <a:rPr lang="en-US" dirty="0"/>
              <a:t>® Series de </a:t>
            </a:r>
            <a:r>
              <a:rPr lang="en-US" dirty="0" err="1"/>
              <a:t>Filtración</a:t>
            </a:r>
            <a:r>
              <a:rPr lang="en-US" dirty="0"/>
              <a:t> y </a:t>
            </a:r>
            <a:r>
              <a:rPr lang="en-US" dirty="0" err="1"/>
              <a:t>Drenaje</a:t>
            </a:r>
            <a:r>
              <a:rPr lang="en-US" dirty="0"/>
              <a:t> </a:t>
            </a:r>
          </a:p>
        </p:txBody>
      </p:sp>
      <p:pic>
        <p:nvPicPr>
          <p:cNvPr id="6" name="Marcador de contenido 4">
            <a:extLst>
              <a:ext uri="{FF2B5EF4-FFF2-40B4-BE49-F238E27FC236}">
                <a16:creationId xmlns:a16="http://schemas.microsoft.com/office/drawing/2014/main" id="{FBF64EA7-1B54-401D-B741-338E94028C6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427542" y="1924095"/>
            <a:ext cx="9336916" cy="3283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3473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1434569-11DE-469B-B772-2159C98BF7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Definiciones Importantes</a:t>
            </a:r>
          </a:p>
        </p:txBody>
      </p:sp>
      <p:pic>
        <p:nvPicPr>
          <p:cNvPr id="17" name="Picture 10">
            <a:extLst>
              <a:ext uri="{FF2B5EF4-FFF2-40B4-BE49-F238E27FC236}">
                <a16:creationId xmlns:a16="http://schemas.microsoft.com/office/drawing/2014/main" id="{9771B3AD-A4E3-4330-97F1-402942C9A4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992" y="2979006"/>
            <a:ext cx="2747962" cy="1287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Text Box 12">
            <a:extLst>
              <a:ext uri="{FF2B5EF4-FFF2-40B4-BE49-F238E27FC236}">
                <a16:creationId xmlns:a16="http://schemas.microsoft.com/office/drawing/2014/main" id="{D737E4E8-928E-4417-A134-D72B07E2E7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42754" y="4816887"/>
            <a:ext cx="154146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GB" altLang="pt-BR" sz="1800" dirty="0" err="1"/>
              <a:t>Permisividad</a:t>
            </a:r>
            <a:r>
              <a:rPr lang="en-GB" altLang="pt-BR" sz="1800" dirty="0"/>
              <a:t>:</a:t>
            </a:r>
          </a:p>
        </p:txBody>
      </p:sp>
      <p:pic>
        <p:nvPicPr>
          <p:cNvPr id="19" name="Picture 13">
            <a:extLst>
              <a:ext uri="{FF2B5EF4-FFF2-40B4-BE49-F238E27FC236}">
                <a16:creationId xmlns:a16="http://schemas.microsoft.com/office/drawing/2014/main" id="{29099394-2CD5-47F0-837A-24194B0AAD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954" y="4643562"/>
            <a:ext cx="1009650" cy="91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5">
            <a:extLst>
              <a:ext uri="{FF2B5EF4-FFF2-40B4-BE49-F238E27FC236}">
                <a16:creationId xmlns:a16="http://schemas.microsoft.com/office/drawing/2014/main" id="{A0938076-1B2D-417D-9C4F-F6231066C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354" y="2980594"/>
            <a:ext cx="2881312" cy="1217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6">
            <a:extLst>
              <a:ext uri="{FF2B5EF4-FFF2-40B4-BE49-F238E27FC236}">
                <a16:creationId xmlns:a16="http://schemas.microsoft.com/office/drawing/2014/main" id="{F51B54F9-4F5F-4116-BAD9-3B1429EA7C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5379" y="2339244"/>
            <a:ext cx="25050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Flujo lo largo del plano</a:t>
            </a:r>
          </a:p>
        </p:txBody>
      </p:sp>
      <p:sp>
        <p:nvSpPr>
          <p:cNvPr id="25" name="Text Box 7">
            <a:extLst>
              <a:ext uri="{FF2B5EF4-FFF2-40B4-BE49-F238E27FC236}">
                <a16:creationId xmlns:a16="http://schemas.microsoft.com/office/drawing/2014/main" id="{1BD7CF8B-2C22-4595-B5B4-BB84602DBE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81066" y="4809394"/>
            <a:ext cx="17605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 dirty="0" err="1"/>
              <a:t>Transmisividad</a:t>
            </a:r>
            <a:r>
              <a:rPr lang="pt-BR" altLang="pt-BR" sz="1800" dirty="0"/>
              <a:t>:</a:t>
            </a:r>
          </a:p>
        </p:txBody>
      </p:sp>
      <p:pic>
        <p:nvPicPr>
          <p:cNvPr id="26" name="Picture 8">
            <a:extLst>
              <a:ext uri="{FF2B5EF4-FFF2-40B4-BE49-F238E27FC236}">
                <a16:creationId xmlns:a16="http://schemas.microsoft.com/office/drawing/2014/main" id="{F0AF852A-6F4D-4262-A9DF-02421E8903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579" y="4795107"/>
            <a:ext cx="1150937" cy="48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9">
            <a:extLst>
              <a:ext uri="{FF2B5EF4-FFF2-40B4-BE49-F238E27FC236}">
                <a16:creationId xmlns:a16="http://schemas.microsoft.com/office/drawing/2014/main" id="{BAFBEF07-AB1F-48AE-B40E-FF0A19FD7A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6917" y="2339244"/>
            <a:ext cx="23256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800">
                <a:latin typeface="Arial" panose="020B0604020202020204" pitchFamily="34" charset="0"/>
              </a:rPr>
              <a:t>Flujo normal al plano</a:t>
            </a:r>
          </a:p>
        </p:txBody>
      </p:sp>
    </p:spTree>
    <p:extLst>
      <p:ext uri="{BB962C8B-B14F-4D97-AF65-F5344CB8AC3E}">
        <p14:creationId xmlns:p14="http://schemas.microsoft.com/office/powerpoint/2010/main" val="64831671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70645D-7349-4CD8-88ED-ECB119893A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Criterios de Permeabilidad y Permisividad Diversos Autores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E14DDAD-2A3E-41F6-BE36-A46CA30926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0171"/>
          <a:stretch/>
        </p:blipFill>
        <p:spPr>
          <a:xfrm>
            <a:off x="2240527" y="1607877"/>
            <a:ext cx="7180594" cy="4299147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12AC5778-D39D-4957-93FD-94F26DEDBA83}"/>
              </a:ext>
            </a:extLst>
          </p:cNvPr>
          <p:cNvSpPr txBox="1"/>
          <p:nvPr/>
        </p:nvSpPr>
        <p:spPr>
          <a:xfrm>
            <a:off x="1929384" y="5907024"/>
            <a:ext cx="40447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Información Cortesía de Dr. </a:t>
            </a:r>
            <a:r>
              <a:rPr lang="es-MX" dirty="0" err="1"/>
              <a:t>Palmeira</a:t>
            </a:r>
            <a:r>
              <a:rPr lang="es-MX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146447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7CA51D-0EAA-480A-A204-3CCED5D9B2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Fichas Técnicas</a:t>
            </a:r>
          </a:p>
        </p:txBody>
      </p:sp>
      <p:pic>
        <p:nvPicPr>
          <p:cNvPr id="4" name="Marcador de contenido 9">
            <a:extLst>
              <a:ext uri="{FF2B5EF4-FFF2-40B4-BE49-F238E27FC236}">
                <a16:creationId xmlns:a16="http://schemas.microsoft.com/office/drawing/2014/main" id="{C249E0A3-8DA3-4A68-AEAB-CF40E68FFE9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33852" y="1690688"/>
            <a:ext cx="6724296" cy="4351338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7226BA6-B37C-4510-AD4A-BE69A880A762}"/>
              </a:ext>
            </a:extLst>
          </p:cNvPr>
          <p:cNvSpPr/>
          <p:nvPr/>
        </p:nvSpPr>
        <p:spPr>
          <a:xfrm>
            <a:off x="3136392" y="4096512"/>
            <a:ext cx="5833872" cy="411480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562DB50-F36E-4F13-AC50-70B5D4F7D0DD}"/>
              </a:ext>
            </a:extLst>
          </p:cNvPr>
          <p:cNvSpPr/>
          <p:nvPr/>
        </p:nvSpPr>
        <p:spPr>
          <a:xfrm>
            <a:off x="5660136" y="2562478"/>
            <a:ext cx="2825496" cy="199010"/>
          </a:xfrm>
          <a:prstGeom prst="rect">
            <a:avLst/>
          </a:prstGeom>
          <a:noFill/>
          <a:ln w="57150" cap="flat" cmpd="sng" algn="ctr">
            <a:solidFill>
              <a:schemeClr val="accent5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5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7241093A-FE8A-4068-A213-375EF135B46B}"/>
              </a:ext>
            </a:extLst>
          </p:cNvPr>
          <p:cNvCxnSpPr>
            <a:stCxn id="6" idx="3"/>
          </p:cNvCxnSpPr>
          <p:nvPr/>
        </p:nvCxnSpPr>
        <p:spPr>
          <a:xfrm flipV="1">
            <a:off x="8485632" y="2139696"/>
            <a:ext cx="1435608" cy="522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uadroTexto 8">
            <a:extLst>
              <a:ext uri="{FF2B5EF4-FFF2-40B4-BE49-F238E27FC236}">
                <a16:creationId xmlns:a16="http://schemas.microsoft.com/office/drawing/2014/main" id="{2DCCEF78-0C89-4201-91BD-64F5489C8BB6}"/>
              </a:ext>
            </a:extLst>
          </p:cNvPr>
          <p:cNvSpPr txBox="1"/>
          <p:nvPr/>
        </p:nvSpPr>
        <p:spPr>
          <a:xfrm>
            <a:off x="9838945" y="1941917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Valor Mínimo por Rollo </a:t>
            </a:r>
          </a:p>
        </p:txBody>
      </p:sp>
      <p:cxnSp>
        <p:nvCxnSpPr>
          <p:cNvPr id="10" name="Conector recto de flecha 9">
            <a:extLst>
              <a:ext uri="{FF2B5EF4-FFF2-40B4-BE49-F238E27FC236}">
                <a16:creationId xmlns:a16="http://schemas.microsoft.com/office/drawing/2014/main" id="{C9AC5BD3-B656-4EF9-B72C-7044AEFF0B93}"/>
              </a:ext>
            </a:extLst>
          </p:cNvPr>
          <p:cNvCxnSpPr/>
          <p:nvPr/>
        </p:nvCxnSpPr>
        <p:spPr>
          <a:xfrm flipV="1">
            <a:off x="8946084" y="3699342"/>
            <a:ext cx="1435608" cy="52228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59ACEC4-5BB8-48D3-ACC7-594464FBAF3F}"/>
              </a:ext>
            </a:extLst>
          </p:cNvPr>
          <p:cNvSpPr txBox="1"/>
          <p:nvPr/>
        </p:nvSpPr>
        <p:spPr>
          <a:xfrm>
            <a:off x="10299397" y="3501563"/>
            <a:ext cx="16001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MX" dirty="0"/>
              <a:t>Valor de Permisividad</a:t>
            </a:r>
          </a:p>
        </p:txBody>
      </p:sp>
    </p:spTree>
    <p:extLst>
      <p:ext uri="{BB962C8B-B14F-4D97-AF65-F5344CB8AC3E}">
        <p14:creationId xmlns:p14="http://schemas.microsoft.com/office/powerpoint/2010/main" val="3296363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831113-E1BB-4752-856E-BBD9EE761E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Criterio para Diseño de Filtros Comunes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084D9DBF-3C2B-4CE7-ABF3-DAF6138948A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5256" y="1880779"/>
            <a:ext cx="3677602" cy="2855400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7B5151F5-951A-4713-9AA5-6F01D72D8A2F}"/>
              </a:ext>
            </a:extLst>
          </p:cNvPr>
          <p:cNvSpPr txBox="1"/>
          <p:nvPr/>
        </p:nvSpPr>
        <p:spPr>
          <a:xfrm>
            <a:off x="1883664" y="5879592"/>
            <a:ext cx="772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Imagen 1 : Principios de Ingeniería de </a:t>
            </a:r>
            <a:r>
              <a:rPr lang="es-MX" dirty="0" err="1"/>
              <a:t>Cimentaciónes</a:t>
            </a:r>
            <a:r>
              <a:rPr lang="es-MX" dirty="0"/>
              <a:t>, Autor </a:t>
            </a:r>
            <a:r>
              <a:rPr lang="es-MX" dirty="0" err="1"/>
              <a:t>Braja</a:t>
            </a:r>
            <a:r>
              <a:rPr lang="es-MX" dirty="0"/>
              <a:t> M Das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06A8B05-4E96-4EAC-8D58-85464838B392}"/>
              </a:ext>
            </a:extLst>
          </p:cNvPr>
          <p:cNvSpPr txBox="1"/>
          <p:nvPr/>
        </p:nvSpPr>
        <p:spPr>
          <a:xfrm>
            <a:off x="1783080" y="4556938"/>
            <a:ext cx="2890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Imagen 1. Diseño de Filtro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09ECC2C-95B7-41B6-899A-4C723618B446}"/>
              </a:ext>
            </a:extLst>
          </p:cNvPr>
          <p:cNvSpPr txBox="1"/>
          <p:nvPr/>
        </p:nvSpPr>
        <p:spPr>
          <a:xfrm>
            <a:off x="6528816" y="1439862"/>
            <a:ext cx="30043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2800" dirty="0">
                <a:solidFill>
                  <a:srgbClr val="FF0000"/>
                </a:solidFill>
              </a:rPr>
              <a:t>Dos Condiciones: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02549E8-106B-4BC8-B15A-09FE132E520B}"/>
              </a:ext>
            </a:extLst>
          </p:cNvPr>
          <p:cNvSpPr txBox="1"/>
          <p:nvPr/>
        </p:nvSpPr>
        <p:spPr>
          <a:xfrm>
            <a:off x="6528816" y="2283995"/>
            <a:ext cx="4608954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lphaLcParenR"/>
            </a:pPr>
            <a:r>
              <a:rPr lang="es-MX" dirty="0"/>
              <a:t>Que el material no sea lavado al interior</a:t>
            </a:r>
          </a:p>
          <a:p>
            <a:r>
              <a:rPr lang="es-MX" dirty="0"/>
              <a:t>del filtro</a:t>
            </a:r>
          </a:p>
          <a:p>
            <a:endParaRPr lang="es-MX" dirty="0"/>
          </a:p>
          <a:p>
            <a:r>
              <a:rPr lang="es-MX" dirty="0"/>
              <a:t>b) Que no se genere una carga excesiva</a:t>
            </a:r>
          </a:p>
          <a:p>
            <a:r>
              <a:rPr lang="es-MX" dirty="0"/>
              <a:t>de presión hidrostática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7AF6F724-27B8-486B-9A61-A05C4F054D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8816" y="3949886"/>
            <a:ext cx="3677602" cy="1214103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A55E03CF-7BD4-46FE-8F73-94BE2389729D}"/>
              </a:ext>
            </a:extLst>
          </p:cNvPr>
          <p:cNvSpPr txBox="1"/>
          <p:nvPr/>
        </p:nvSpPr>
        <p:spPr>
          <a:xfrm>
            <a:off x="6528816" y="5152458"/>
            <a:ext cx="24930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Terzaghi &amp; Peck, 1967</a:t>
            </a:r>
          </a:p>
        </p:txBody>
      </p:sp>
    </p:spTree>
    <p:extLst>
      <p:ext uri="{BB962C8B-B14F-4D97-AF65-F5344CB8AC3E}">
        <p14:creationId xmlns:p14="http://schemas.microsoft.com/office/powerpoint/2010/main" val="346197459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44710FB-FBE9-4A90-BF56-C7BE1D8DCF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Donde: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15B2A34-9301-4A65-9F5A-2A4F6943E073}"/>
              </a:ext>
            </a:extLst>
          </p:cNvPr>
          <p:cNvSpPr txBox="1"/>
          <p:nvPr/>
        </p:nvSpPr>
        <p:spPr>
          <a:xfrm>
            <a:off x="816672" y="3157539"/>
            <a:ext cx="864050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F= Material Filtro</a:t>
            </a:r>
          </a:p>
          <a:p>
            <a:r>
              <a:rPr lang="es-MX" dirty="0"/>
              <a:t>B= Material Base ( Suelo por Proteger)</a:t>
            </a:r>
          </a:p>
          <a:p>
            <a:r>
              <a:rPr lang="es-MX" dirty="0"/>
              <a:t>D</a:t>
            </a:r>
            <a:r>
              <a:rPr lang="es-MX" sz="1100" dirty="0"/>
              <a:t>15 y </a:t>
            </a:r>
            <a:r>
              <a:rPr lang="es-MX" dirty="0"/>
              <a:t>D</a:t>
            </a:r>
            <a:r>
              <a:rPr lang="es-MX" sz="1100" dirty="0"/>
              <a:t>18= </a:t>
            </a:r>
            <a:r>
              <a:rPr lang="es-MX" dirty="0"/>
              <a:t>Diámetros</a:t>
            </a:r>
            <a:r>
              <a:rPr lang="es-MX" sz="1100" dirty="0"/>
              <a:t> </a:t>
            </a:r>
            <a:r>
              <a:rPr lang="es-MX" dirty="0"/>
              <a:t>por el que pasarán el 15% y el 85% del suelo ( Según el caso)</a:t>
            </a: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FBC216D1-D345-493C-B26B-D5D3FD82566B}"/>
              </a:ext>
            </a:extLst>
          </p:cNvPr>
          <p:cNvSpPr/>
          <p:nvPr/>
        </p:nvSpPr>
        <p:spPr>
          <a:xfrm>
            <a:off x="648144" y="4145329"/>
            <a:ext cx="5134803" cy="36933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b="0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Criterios de la Marina de USA para condición “a”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9453D7E-9682-4E45-B6E8-327E6FB14F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8200" y="1690689"/>
            <a:ext cx="4443190" cy="1466850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3F8B114-5F3D-404B-AD35-907334E9D9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0952" y="4670109"/>
            <a:ext cx="1828800" cy="1343025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12746CC4-D424-419B-8CC5-AD828A5AD287}"/>
              </a:ext>
            </a:extLst>
          </p:cNvPr>
          <p:cNvSpPr txBox="1"/>
          <p:nvPr/>
        </p:nvSpPr>
        <p:spPr>
          <a:xfrm>
            <a:off x="1894671" y="6417708"/>
            <a:ext cx="65721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sz="1200" dirty="0"/>
              <a:t>Información Obtenida del Libro: Principios de Ingeniería de </a:t>
            </a:r>
            <a:r>
              <a:rPr lang="es-MX" sz="1200" dirty="0" err="1"/>
              <a:t>Cimentaciónes</a:t>
            </a:r>
            <a:r>
              <a:rPr lang="es-MX" sz="1200" dirty="0"/>
              <a:t>, Autor </a:t>
            </a:r>
            <a:r>
              <a:rPr lang="es-MX" sz="1200" dirty="0" err="1"/>
              <a:t>Braja</a:t>
            </a:r>
            <a:r>
              <a:rPr lang="es-MX" sz="1200" dirty="0"/>
              <a:t> M Das </a:t>
            </a:r>
          </a:p>
        </p:txBody>
      </p:sp>
    </p:spTree>
    <p:extLst>
      <p:ext uri="{BB962C8B-B14F-4D97-AF65-F5344CB8AC3E}">
        <p14:creationId xmlns:p14="http://schemas.microsoft.com/office/powerpoint/2010/main" val="1893291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482559-7C3A-4DD3-BE3A-2B64F0A04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Drén</a:t>
            </a:r>
            <a:r>
              <a:rPr lang="es-MX" dirty="0"/>
              <a:t> Contaminado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9525B08-89CF-404D-800E-7F0CA3275D8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398558" y="1479021"/>
            <a:ext cx="5695950" cy="432435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9E7EFC2-B366-408A-AA41-B58AD550FB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604631"/>
            <a:ext cx="4419600" cy="1648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4238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9F39DA-1D16-4435-ABC9-28C4D1DB0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Migración de Partículas y Control de Flujo</a:t>
            </a:r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358C0790-4F8A-4A07-82A2-0917EA4E99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60017" y="2500154"/>
            <a:ext cx="874395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7697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object 18"/>
          <p:cNvSpPr txBox="1"/>
          <p:nvPr/>
        </p:nvSpPr>
        <p:spPr>
          <a:xfrm>
            <a:off x="8138159" y="1719071"/>
            <a:ext cx="1310640" cy="2545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00"/>
              </a:lnSpc>
              <a:spcBef>
                <a:spcPts val="25"/>
              </a:spcBef>
            </a:pPr>
            <a:endParaRPr sz="600"/>
          </a:p>
          <a:p>
            <a:pPr marL="278638">
              <a:lnSpc>
                <a:spcPct val="95825"/>
              </a:lnSpc>
            </a:pPr>
            <a:r>
              <a:rPr sz="500" b="1" spc="-4" dirty="0">
                <a:solidFill>
                  <a:srgbClr val="003366"/>
                </a:solidFill>
                <a:latin typeface="Arial"/>
                <a:cs typeface="Arial"/>
              </a:rPr>
              <a:t>U</a:t>
            </a:r>
            <a:r>
              <a:rPr sz="500" b="1" spc="4" dirty="0">
                <a:solidFill>
                  <a:srgbClr val="003366"/>
                </a:solidFill>
                <a:latin typeface="Arial"/>
                <a:cs typeface="Arial"/>
              </a:rPr>
              <a:t>n</a:t>
            </a:r>
            <a:r>
              <a:rPr sz="500" b="1" spc="-4" dirty="0">
                <a:solidFill>
                  <a:srgbClr val="003366"/>
                </a:solidFill>
                <a:latin typeface="Arial"/>
                <a:cs typeface="Arial"/>
              </a:rPr>
              <a:t>c</a:t>
            </a:r>
            <a:r>
              <a:rPr sz="500" b="1" spc="4" dirty="0">
                <a:solidFill>
                  <a:srgbClr val="003366"/>
                </a:solidFill>
                <a:latin typeface="Arial"/>
                <a:cs typeface="Arial"/>
              </a:rPr>
              <a:t>on</a:t>
            </a:r>
            <a:r>
              <a:rPr sz="500" b="1" dirty="0">
                <a:solidFill>
                  <a:srgbClr val="003366"/>
                </a:solidFill>
                <a:latin typeface="Arial"/>
                <a:cs typeface="Arial"/>
              </a:rPr>
              <a:t>f</a:t>
            </a:r>
            <a:r>
              <a:rPr sz="500" b="1" spc="-9" dirty="0">
                <a:solidFill>
                  <a:srgbClr val="003366"/>
                </a:solidFill>
                <a:latin typeface="Arial"/>
                <a:cs typeface="Arial"/>
              </a:rPr>
              <a:t>in</a:t>
            </a:r>
            <a:r>
              <a:rPr sz="500" b="1" spc="-4" dirty="0">
                <a:solidFill>
                  <a:srgbClr val="003366"/>
                </a:solidFill>
                <a:latin typeface="Arial"/>
                <a:cs typeface="Arial"/>
              </a:rPr>
              <a:t>e</a:t>
            </a:r>
            <a:r>
              <a:rPr sz="500" b="1" dirty="0">
                <a:solidFill>
                  <a:srgbClr val="003366"/>
                </a:solidFill>
                <a:latin typeface="Arial"/>
                <a:cs typeface="Arial"/>
              </a:rPr>
              <a:t>d</a:t>
            </a:r>
            <a:r>
              <a:rPr sz="500" b="1" spc="-49" dirty="0">
                <a:solidFill>
                  <a:srgbClr val="003366"/>
                </a:solidFill>
                <a:latin typeface="Arial"/>
                <a:cs typeface="Arial"/>
              </a:rPr>
              <a:t> </a:t>
            </a:r>
            <a:r>
              <a:rPr sz="500" b="1" dirty="0">
                <a:solidFill>
                  <a:srgbClr val="003366"/>
                </a:solidFill>
                <a:latin typeface="Arial"/>
                <a:cs typeface="Arial"/>
              </a:rPr>
              <a:t>St</a:t>
            </a:r>
            <a:r>
              <a:rPr sz="500" b="1" spc="-4" dirty="0">
                <a:solidFill>
                  <a:srgbClr val="003366"/>
                </a:solidFill>
                <a:latin typeface="Arial"/>
                <a:cs typeface="Arial"/>
              </a:rPr>
              <a:t>r</a:t>
            </a:r>
            <a:r>
              <a:rPr sz="500" b="1" spc="4" dirty="0">
                <a:solidFill>
                  <a:srgbClr val="003366"/>
                </a:solidFill>
                <a:latin typeface="Arial"/>
                <a:cs typeface="Arial"/>
              </a:rPr>
              <a:t>u</a:t>
            </a:r>
            <a:r>
              <a:rPr sz="500" b="1" spc="-4" dirty="0">
                <a:solidFill>
                  <a:srgbClr val="003366"/>
                </a:solidFill>
                <a:latin typeface="Arial"/>
                <a:cs typeface="Arial"/>
              </a:rPr>
              <a:t>c</a:t>
            </a:r>
            <a:r>
              <a:rPr sz="500" b="1" dirty="0">
                <a:solidFill>
                  <a:srgbClr val="003366"/>
                </a:solidFill>
                <a:latin typeface="Arial"/>
                <a:cs typeface="Arial"/>
              </a:rPr>
              <a:t>t</a:t>
            </a:r>
            <a:r>
              <a:rPr sz="500" b="1" spc="4" dirty="0">
                <a:solidFill>
                  <a:srgbClr val="003366"/>
                </a:solidFill>
                <a:latin typeface="Arial"/>
                <a:cs typeface="Arial"/>
              </a:rPr>
              <a:t>u</a:t>
            </a:r>
            <a:r>
              <a:rPr sz="500" b="1" spc="-4" dirty="0">
                <a:solidFill>
                  <a:srgbClr val="003366"/>
                </a:solidFill>
                <a:latin typeface="Arial"/>
                <a:cs typeface="Arial"/>
              </a:rPr>
              <a:t>r</a:t>
            </a:r>
            <a:r>
              <a:rPr sz="500" b="1" dirty="0">
                <a:solidFill>
                  <a:srgbClr val="003366"/>
                </a:solidFill>
                <a:latin typeface="Arial"/>
                <a:cs typeface="Arial"/>
              </a:rPr>
              <a:t>e</a:t>
            </a:r>
            <a:endParaRPr sz="5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34568" y="1291601"/>
            <a:ext cx="3835908" cy="2667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386322" y="1000474"/>
            <a:ext cx="4114800" cy="266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14" name="object 14"/>
          <p:cNvSpPr/>
          <p:nvPr/>
        </p:nvSpPr>
        <p:spPr>
          <a:xfrm>
            <a:off x="8302751" y="1961340"/>
            <a:ext cx="1310640" cy="254508"/>
          </a:xfrm>
          <a:custGeom>
            <a:avLst/>
            <a:gdLst/>
            <a:ahLst/>
            <a:cxnLst/>
            <a:rect l="l" t="t" r="r" b="b"/>
            <a:pathLst>
              <a:path w="1310640" h="254508">
                <a:moveTo>
                  <a:pt x="0" y="254508"/>
                </a:moveTo>
                <a:lnTo>
                  <a:pt x="1310640" y="254508"/>
                </a:lnTo>
                <a:lnTo>
                  <a:pt x="1310640" y="0"/>
                </a:lnTo>
                <a:lnTo>
                  <a:pt x="0" y="0"/>
                </a:lnTo>
                <a:lnTo>
                  <a:pt x="0" y="2545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328922" y="3984509"/>
            <a:ext cx="4114800" cy="24384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161276" y="5259324"/>
            <a:ext cx="323088" cy="106680"/>
          </a:xfrm>
          <a:custGeom>
            <a:avLst/>
            <a:gdLst/>
            <a:ahLst/>
            <a:cxnLst/>
            <a:rect l="l" t="t" r="r" b="b"/>
            <a:pathLst>
              <a:path w="323088" h="106679">
                <a:moveTo>
                  <a:pt x="0" y="106679"/>
                </a:moveTo>
                <a:lnTo>
                  <a:pt x="323088" y="106679"/>
                </a:lnTo>
                <a:lnTo>
                  <a:pt x="323088" y="0"/>
                </a:lnTo>
                <a:lnTo>
                  <a:pt x="0" y="0"/>
                </a:lnTo>
                <a:lnTo>
                  <a:pt x="0" y="1066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6776085" y="3716064"/>
            <a:ext cx="3721227" cy="3881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420"/>
              </a:lnSpc>
              <a:spcBef>
                <a:spcPts val="71"/>
              </a:spcBef>
            </a:pPr>
            <a:r>
              <a:rPr sz="1950" baseline="2100" dirty="0">
                <a:latin typeface="Calibri"/>
                <a:cs typeface="Calibri"/>
              </a:rPr>
              <a:t>(</a:t>
            </a:r>
            <a:r>
              <a:rPr sz="1950" spc="4" baseline="2100" dirty="0">
                <a:latin typeface="Calibri"/>
                <a:cs typeface="Calibri"/>
              </a:rPr>
              <a:t>b</a:t>
            </a:r>
            <a:r>
              <a:rPr sz="1950" baseline="2100" dirty="0">
                <a:latin typeface="Calibri"/>
                <a:cs typeface="Calibri"/>
              </a:rPr>
              <a:t>)</a:t>
            </a:r>
            <a:r>
              <a:rPr sz="1950" spc="5" baseline="2100" dirty="0">
                <a:latin typeface="Calibri"/>
                <a:cs typeface="Calibri"/>
              </a:rPr>
              <a:t> </a:t>
            </a:r>
            <a:r>
              <a:rPr lang="es-ES" sz="1950" spc="-4" baseline="2100" dirty="0">
                <a:latin typeface="Calibri"/>
                <a:cs typeface="Calibri"/>
              </a:rPr>
              <a:t>Componentes de berma MSE en aplicaciones de vertederos </a:t>
            </a:r>
            <a:r>
              <a:rPr sz="1950" baseline="2100" dirty="0">
                <a:latin typeface="Calibri"/>
                <a:cs typeface="Calibri"/>
              </a:rPr>
              <a:t>(</a:t>
            </a:r>
            <a:r>
              <a:rPr sz="1950" spc="4" baseline="2100" dirty="0" err="1">
                <a:latin typeface="Calibri"/>
                <a:cs typeface="Calibri"/>
              </a:rPr>
              <a:t>F</a:t>
            </a:r>
            <a:r>
              <a:rPr sz="1950" baseline="2100" dirty="0" err="1">
                <a:latin typeface="Calibri"/>
                <a:cs typeface="Calibri"/>
              </a:rPr>
              <a:t>ig</a:t>
            </a:r>
            <a:r>
              <a:rPr sz="1950" spc="4" baseline="2100" dirty="0" err="1">
                <a:latin typeface="Calibri"/>
                <a:cs typeface="Calibri"/>
              </a:rPr>
              <a:t>u</a:t>
            </a:r>
            <a:r>
              <a:rPr sz="1950" spc="-4" baseline="2100" dirty="0" err="1">
                <a:latin typeface="Calibri"/>
                <a:cs typeface="Calibri"/>
              </a:rPr>
              <a:t>r</a:t>
            </a:r>
            <a:r>
              <a:rPr lang="es-ES" sz="1950" baseline="2100" dirty="0">
                <a:latin typeface="Calibri"/>
                <a:cs typeface="Calibri"/>
              </a:rPr>
              <a:t>a por</a:t>
            </a:r>
            <a:r>
              <a:rPr sz="1950" spc="12" baseline="2100" dirty="0">
                <a:latin typeface="Calibri"/>
                <a:cs typeface="Calibri"/>
              </a:rPr>
              <a:t> </a:t>
            </a:r>
            <a:r>
              <a:rPr sz="1950" spc="-4" baseline="2100" dirty="0">
                <a:latin typeface="Calibri"/>
                <a:cs typeface="Calibri"/>
              </a:rPr>
              <a:t>L</a:t>
            </a:r>
            <a:r>
              <a:rPr sz="1950" baseline="2100" dirty="0">
                <a:latin typeface="Calibri"/>
                <a:cs typeface="Calibri"/>
              </a:rPr>
              <a:t>u</a:t>
            </a:r>
            <a:r>
              <a:rPr sz="1950" spc="-4" baseline="2100" dirty="0">
                <a:latin typeface="Calibri"/>
                <a:cs typeface="Calibri"/>
              </a:rPr>
              <a:t>e</a:t>
            </a:r>
            <a:r>
              <a:rPr sz="1950" spc="-25" baseline="2100" dirty="0">
                <a:latin typeface="Calibri"/>
                <a:cs typeface="Calibri"/>
              </a:rPr>
              <a:t>t</a:t>
            </a:r>
            <a:r>
              <a:rPr sz="1950" baseline="2100" dirty="0">
                <a:latin typeface="Calibri"/>
                <a:cs typeface="Calibri"/>
              </a:rPr>
              <a:t>tic</a:t>
            </a:r>
            <a:r>
              <a:rPr sz="1950" spc="9" baseline="2100" dirty="0">
                <a:latin typeface="Calibri"/>
                <a:cs typeface="Calibri"/>
              </a:rPr>
              <a:t>h</a:t>
            </a:r>
            <a:r>
              <a:rPr sz="1950" baseline="2100" dirty="0">
                <a:latin typeface="Calibri"/>
                <a:cs typeface="Calibri"/>
              </a:rPr>
              <a:t>,</a:t>
            </a:r>
            <a:r>
              <a:rPr sz="1950" spc="-5" baseline="2100" dirty="0">
                <a:latin typeface="Calibri"/>
                <a:cs typeface="Calibri"/>
              </a:rPr>
              <a:t> </a:t>
            </a:r>
            <a:r>
              <a:rPr sz="1950" baseline="2100" dirty="0">
                <a:latin typeface="Calibri"/>
                <a:cs typeface="Calibri"/>
              </a:rPr>
              <a:t>2</a:t>
            </a:r>
            <a:r>
              <a:rPr sz="1950" spc="4" baseline="2100" dirty="0">
                <a:latin typeface="Calibri"/>
                <a:cs typeface="Calibri"/>
              </a:rPr>
              <a:t>0</a:t>
            </a:r>
            <a:r>
              <a:rPr sz="1950" baseline="2100" dirty="0">
                <a:latin typeface="Calibri"/>
                <a:cs typeface="Calibri"/>
              </a:rPr>
              <a:t>1</a:t>
            </a:r>
            <a:r>
              <a:rPr sz="1950" spc="4" baseline="2100" dirty="0">
                <a:latin typeface="Calibri"/>
                <a:cs typeface="Calibri"/>
              </a:rPr>
              <a:t>0</a:t>
            </a:r>
            <a:r>
              <a:rPr sz="1950" baseline="2100" dirty="0">
                <a:latin typeface="Calibri"/>
                <a:cs typeface="Calibri"/>
              </a:rPr>
              <a:t>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105612" y="4049787"/>
            <a:ext cx="3180555" cy="3881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420"/>
              </a:lnSpc>
              <a:spcBef>
                <a:spcPts val="71"/>
              </a:spcBef>
            </a:pPr>
            <a:r>
              <a:rPr sz="1950" baseline="2100" dirty="0">
                <a:latin typeface="Calibri"/>
                <a:cs typeface="Calibri"/>
              </a:rPr>
              <a:t>(</a:t>
            </a:r>
            <a:r>
              <a:rPr sz="1950" spc="4" baseline="2100" dirty="0">
                <a:latin typeface="Calibri"/>
                <a:cs typeface="Calibri"/>
              </a:rPr>
              <a:t>a</a:t>
            </a:r>
            <a:r>
              <a:rPr sz="1950" baseline="2100" dirty="0">
                <a:latin typeface="Calibri"/>
                <a:cs typeface="Calibri"/>
              </a:rPr>
              <a:t>)</a:t>
            </a:r>
            <a:r>
              <a:rPr sz="1950" spc="5" baseline="2100" dirty="0">
                <a:latin typeface="Calibri"/>
                <a:cs typeface="Calibri"/>
              </a:rPr>
              <a:t> </a:t>
            </a:r>
            <a:r>
              <a:rPr lang="es-ES" sz="1950" spc="5" baseline="2100" dirty="0">
                <a:latin typeface="Calibri"/>
                <a:cs typeface="Calibri"/>
              </a:rPr>
              <a:t>Muro </a:t>
            </a:r>
            <a:r>
              <a:rPr sz="1950" spc="-4" baseline="2100" dirty="0">
                <a:latin typeface="Calibri"/>
                <a:cs typeface="Calibri"/>
              </a:rPr>
              <a:t>M</a:t>
            </a:r>
            <a:r>
              <a:rPr sz="1950" spc="4" baseline="2100" dirty="0">
                <a:latin typeface="Calibri"/>
                <a:cs typeface="Calibri"/>
              </a:rPr>
              <a:t>S</a:t>
            </a:r>
            <a:r>
              <a:rPr sz="1950" baseline="2100" dirty="0">
                <a:latin typeface="Calibri"/>
                <a:cs typeface="Calibri"/>
              </a:rPr>
              <a:t>E</a:t>
            </a:r>
            <a:r>
              <a:rPr sz="1950" spc="-3" baseline="2100" dirty="0">
                <a:latin typeface="Calibri"/>
                <a:cs typeface="Calibri"/>
              </a:rPr>
              <a:t> </a:t>
            </a:r>
            <a:r>
              <a:rPr lang="es-ES" sz="1950" spc="-3" baseline="2100" dirty="0">
                <a:latin typeface="Calibri"/>
                <a:cs typeface="Calibri"/>
              </a:rPr>
              <a:t>con sobrecarga de un </a:t>
            </a:r>
            <a:r>
              <a:rPr lang="es-ES" sz="1950" spc="-3" baseline="2100" dirty="0" err="1">
                <a:latin typeface="Calibri"/>
                <a:cs typeface="Calibri"/>
              </a:rPr>
              <a:t>pruente</a:t>
            </a:r>
            <a:r>
              <a:rPr lang="es-ES" sz="1950" spc="-3" baseline="2100" dirty="0">
                <a:latin typeface="Calibri"/>
                <a:cs typeface="Calibri"/>
              </a:rPr>
              <a:t> </a:t>
            </a:r>
            <a:r>
              <a:rPr sz="1950" baseline="2100" dirty="0">
                <a:latin typeface="Calibri"/>
                <a:cs typeface="Calibri"/>
              </a:rPr>
              <a:t>(</a:t>
            </a:r>
            <a:r>
              <a:rPr sz="1950" spc="4" baseline="2100" dirty="0" err="1">
                <a:latin typeface="Calibri"/>
                <a:cs typeface="Calibri"/>
              </a:rPr>
              <a:t>F</a:t>
            </a:r>
            <a:r>
              <a:rPr sz="1950" baseline="2100" dirty="0" err="1">
                <a:latin typeface="Calibri"/>
                <a:cs typeface="Calibri"/>
              </a:rPr>
              <a:t>ig</a:t>
            </a:r>
            <a:r>
              <a:rPr sz="1950" spc="4" baseline="2100" dirty="0" err="1">
                <a:latin typeface="Calibri"/>
                <a:cs typeface="Calibri"/>
              </a:rPr>
              <a:t>u</a:t>
            </a:r>
            <a:r>
              <a:rPr sz="1950" spc="-4" baseline="2100" dirty="0" err="1">
                <a:latin typeface="Calibri"/>
                <a:cs typeface="Calibri"/>
              </a:rPr>
              <a:t>r</a:t>
            </a:r>
            <a:r>
              <a:rPr lang="es-ES" sz="1950" baseline="2100" dirty="0">
                <a:latin typeface="Calibri"/>
                <a:cs typeface="Calibri"/>
              </a:rPr>
              <a:t>a por</a:t>
            </a:r>
            <a:r>
              <a:rPr sz="1950" spc="7" baseline="2100" dirty="0">
                <a:latin typeface="Calibri"/>
                <a:cs typeface="Calibri"/>
              </a:rPr>
              <a:t> </a:t>
            </a:r>
            <a:r>
              <a:rPr sz="1950" spc="-34" baseline="2100" dirty="0">
                <a:latin typeface="Calibri"/>
                <a:cs typeface="Calibri"/>
              </a:rPr>
              <a:t>W</a:t>
            </a:r>
            <a:r>
              <a:rPr sz="1950" baseline="2100" dirty="0">
                <a:latin typeface="Calibri"/>
                <a:cs typeface="Calibri"/>
              </a:rPr>
              <a:t>u,</a:t>
            </a:r>
            <a:r>
              <a:rPr sz="1950" spc="-1" baseline="2100" dirty="0">
                <a:latin typeface="Calibri"/>
                <a:cs typeface="Calibri"/>
              </a:rPr>
              <a:t> </a:t>
            </a:r>
            <a:r>
              <a:rPr sz="1950" spc="-9" baseline="2100" dirty="0">
                <a:latin typeface="Calibri"/>
                <a:cs typeface="Calibri"/>
              </a:rPr>
              <a:t>e</a:t>
            </a:r>
            <a:r>
              <a:rPr sz="1950" baseline="2100" dirty="0">
                <a:latin typeface="Calibri"/>
                <a:cs typeface="Calibri"/>
              </a:rPr>
              <a:t>t</a:t>
            </a:r>
            <a:r>
              <a:rPr sz="1950" spc="4" baseline="2100" dirty="0">
                <a:latin typeface="Calibri"/>
                <a:cs typeface="Calibri"/>
              </a:rPr>
              <a:t> </a:t>
            </a:r>
            <a:r>
              <a:rPr sz="1950" baseline="2100" dirty="0">
                <a:latin typeface="Calibri"/>
                <a:cs typeface="Calibri"/>
              </a:rPr>
              <a:t>a</a:t>
            </a:r>
            <a:r>
              <a:rPr sz="1950" spc="4" baseline="2100" dirty="0">
                <a:latin typeface="Calibri"/>
                <a:cs typeface="Calibri"/>
              </a:rPr>
              <a:t>l</a:t>
            </a:r>
            <a:r>
              <a:rPr sz="1950" baseline="2100" dirty="0">
                <a:latin typeface="Calibri"/>
                <a:cs typeface="Calibri"/>
              </a:rPr>
              <a:t>.</a:t>
            </a:r>
            <a:r>
              <a:rPr sz="1950" spc="-12" baseline="2100" dirty="0">
                <a:latin typeface="Calibri"/>
                <a:cs typeface="Calibri"/>
              </a:rPr>
              <a:t> </a:t>
            </a:r>
            <a:r>
              <a:rPr sz="1950" baseline="2100" dirty="0">
                <a:latin typeface="Calibri"/>
                <a:cs typeface="Calibri"/>
              </a:rPr>
              <a:t>2</a:t>
            </a:r>
            <a:r>
              <a:rPr sz="1950" spc="4" baseline="2100" dirty="0">
                <a:latin typeface="Calibri"/>
                <a:cs typeface="Calibri"/>
              </a:rPr>
              <a:t>0</a:t>
            </a:r>
            <a:r>
              <a:rPr sz="1950" baseline="2100" dirty="0">
                <a:latin typeface="Calibri"/>
                <a:cs typeface="Calibri"/>
              </a:rPr>
              <a:t>0</a:t>
            </a:r>
            <a:r>
              <a:rPr sz="1950" spc="4" baseline="2100" dirty="0">
                <a:latin typeface="Calibri"/>
                <a:cs typeface="Calibri"/>
              </a:rPr>
              <a:t>6</a:t>
            </a:r>
            <a:r>
              <a:rPr sz="1950" baseline="2100" dirty="0">
                <a:latin typeface="Calibri"/>
                <a:cs typeface="Calibri"/>
              </a:rPr>
              <a:t>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121279" y="6494476"/>
            <a:ext cx="6784721" cy="1516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420"/>
              </a:lnSpc>
              <a:spcBef>
                <a:spcPts val="71"/>
              </a:spcBef>
            </a:pPr>
            <a:r>
              <a:rPr sz="1950" baseline="2100" dirty="0">
                <a:latin typeface="Calibri"/>
                <a:cs typeface="Calibri"/>
              </a:rPr>
              <a:t>(</a:t>
            </a:r>
            <a:r>
              <a:rPr sz="1950" spc="4" baseline="2100" dirty="0">
                <a:latin typeface="Calibri"/>
                <a:cs typeface="Calibri"/>
              </a:rPr>
              <a:t>c</a:t>
            </a:r>
            <a:r>
              <a:rPr sz="1950" baseline="2100" dirty="0">
                <a:latin typeface="Calibri"/>
                <a:cs typeface="Calibri"/>
              </a:rPr>
              <a:t>)</a:t>
            </a:r>
            <a:r>
              <a:rPr sz="1950" spc="-3" baseline="2100" dirty="0">
                <a:latin typeface="Calibri"/>
                <a:cs typeface="Calibri"/>
              </a:rPr>
              <a:t> </a:t>
            </a:r>
            <a:r>
              <a:rPr lang="es-ES" sz="1950" spc="-4" baseline="2100" dirty="0" err="1">
                <a:latin typeface="Calibri"/>
                <a:cs typeface="Calibri"/>
              </a:rPr>
              <a:t>Talúd</a:t>
            </a:r>
            <a:r>
              <a:rPr lang="es-ES" sz="1950" spc="-4" baseline="2100" dirty="0">
                <a:latin typeface="Calibri"/>
                <a:cs typeface="Calibri"/>
              </a:rPr>
              <a:t> de suelo reforzado MSE para ensanchamiento de hombros </a:t>
            </a:r>
            <a:r>
              <a:rPr sz="1950" spc="-28" baseline="2100" dirty="0">
                <a:latin typeface="Calibri"/>
                <a:cs typeface="Calibri"/>
              </a:rPr>
              <a:t> </a:t>
            </a:r>
            <a:r>
              <a:rPr sz="1950" baseline="2100" dirty="0">
                <a:latin typeface="Calibri"/>
                <a:cs typeface="Calibri"/>
              </a:rPr>
              <a:t>(</a:t>
            </a:r>
            <a:r>
              <a:rPr sz="1950" spc="4" baseline="2100" dirty="0">
                <a:latin typeface="Calibri"/>
                <a:cs typeface="Calibri"/>
              </a:rPr>
              <a:t>F</a:t>
            </a:r>
            <a:r>
              <a:rPr sz="1950" baseline="2100" dirty="0">
                <a:latin typeface="Calibri"/>
                <a:cs typeface="Calibri"/>
              </a:rPr>
              <a:t>i</a:t>
            </a:r>
            <a:r>
              <a:rPr lang="es-ES" sz="1950" baseline="2100" dirty="0">
                <a:latin typeface="Calibri"/>
                <a:cs typeface="Calibri"/>
              </a:rPr>
              <a:t>gura por </a:t>
            </a:r>
            <a:r>
              <a:rPr sz="1950" spc="-7" baseline="2100" dirty="0">
                <a:latin typeface="Calibri"/>
                <a:cs typeface="Calibri"/>
              </a:rPr>
              <a:t> </a:t>
            </a:r>
            <a:r>
              <a:rPr sz="1950" baseline="2100" dirty="0">
                <a:latin typeface="Calibri"/>
                <a:cs typeface="Calibri"/>
              </a:rPr>
              <a:t>B</a:t>
            </a:r>
            <a:r>
              <a:rPr sz="1950" spc="4" baseline="2100" dirty="0">
                <a:latin typeface="Calibri"/>
                <a:cs typeface="Calibri"/>
              </a:rPr>
              <a:t>e</a:t>
            </a:r>
            <a:r>
              <a:rPr sz="1950" spc="-4" baseline="2100" dirty="0">
                <a:latin typeface="Calibri"/>
                <a:cs typeface="Calibri"/>
              </a:rPr>
              <a:t>r</a:t>
            </a:r>
            <a:r>
              <a:rPr sz="1950" spc="9" baseline="2100" dirty="0">
                <a:latin typeface="Calibri"/>
                <a:cs typeface="Calibri"/>
              </a:rPr>
              <a:t>g</a:t>
            </a:r>
            <a:r>
              <a:rPr sz="1950" baseline="2100" dirty="0">
                <a:latin typeface="Calibri"/>
                <a:cs typeface="Calibri"/>
              </a:rPr>
              <a:t>,</a:t>
            </a:r>
            <a:r>
              <a:rPr sz="1950" spc="-22" baseline="2100" dirty="0">
                <a:latin typeface="Calibri"/>
                <a:cs typeface="Calibri"/>
              </a:rPr>
              <a:t> </a:t>
            </a:r>
            <a:r>
              <a:rPr sz="1950" spc="-9" baseline="2100" dirty="0">
                <a:latin typeface="Calibri"/>
                <a:cs typeface="Calibri"/>
              </a:rPr>
              <a:t>e</a:t>
            </a:r>
            <a:r>
              <a:rPr sz="1950" baseline="2100" dirty="0">
                <a:latin typeface="Calibri"/>
                <a:cs typeface="Calibri"/>
              </a:rPr>
              <a:t>t</a:t>
            </a:r>
            <a:r>
              <a:rPr sz="1950" spc="4" baseline="2100" dirty="0">
                <a:latin typeface="Calibri"/>
                <a:cs typeface="Calibri"/>
              </a:rPr>
              <a:t> </a:t>
            </a:r>
            <a:r>
              <a:rPr sz="1950" baseline="2100" dirty="0">
                <a:latin typeface="Calibri"/>
                <a:cs typeface="Calibri"/>
              </a:rPr>
              <a:t>a</a:t>
            </a:r>
            <a:r>
              <a:rPr sz="1950" spc="4" baseline="2100" dirty="0">
                <a:latin typeface="Calibri"/>
                <a:cs typeface="Calibri"/>
              </a:rPr>
              <a:t>l</a:t>
            </a:r>
            <a:r>
              <a:rPr sz="1950" baseline="2100" dirty="0">
                <a:latin typeface="Calibri"/>
                <a:cs typeface="Calibri"/>
              </a:rPr>
              <a:t>., 1</a:t>
            </a:r>
            <a:r>
              <a:rPr sz="1950" spc="4" baseline="2100" dirty="0">
                <a:latin typeface="Calibri"/>
                <a:cs typeface="Calibri"/>
              </a:rPr>
              <a:t>9</a:t>
            </a:r>
            <a:r>
              <a:rPr sz="1950" baseline="2100" dirty="0">
                <a:latin typeface="Calibri"/>
                <a:cs typeface="Calibri"/>
              </a:rPr>
              <a:t>9</a:t>
            </a:r>
            <a:r>
              <a:rPr sz="1950" spc="4" baseline="2100" dirty="0">
                <a:latin typeface="Calibri"/>
                <a:cs typeface="Calibri"/>
              </a:rPr>
              <a:t>0</a:t>
            </a:r>
            <a:r>
              <a:rPr sz="1950" baseline="2100" dirty="0">
                <a:latin typeface="Calibri"/>
                <a:cs typeface="Calibri"/>
              </a:rPr>
              <a:t>)</a:t>
            </a:r>
            <a:endParaRPr sz="13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161276" y="5259324"/>
            <a:ext cx="323088" cy="1066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254">
              <a:lnSpc>
                <a:spcPts val="439"/>
              </a:lnSpc>
              <a:spcBef>
                <a:spcPts val="20"/>
              </a:spcBef>
            </a:pPr>
            <a:r>
              <a:rPr sz="900" b="1" spc="4" baseline="-24156" dirty="0">
                <a:latin typeface="Arial"/>
                <a:cs typeface="Arial"/>
              </a:rPr>
              <a:t>(</a:t>
            </a:r>
            <a:r>
              <a:rPr sz="900" b="1" spc="-34" baseline="-24156" dirty="0">
                <a:latin typeface="Arial"/>
                <a:cs typeface="Arial"/>
              </a:rPr>
              <a:t>b</a:t>
            </a:r>
            <a:r>
              <a:rPr sz="400" spc="-94" dirty="0">
                <a:solidFill>
                  <a:srgbClr val="003366"/>
                </a:solidFill>
                <a:latin typeface="Arial"/>
                <a:cs typeface="Arial"/>
              </a:rPr>
              <a:t>(</a:t>
            </a:r>
            <a:r>
              <a:rPr sz="900" b="1" spc="-75" baseline="-24156" dirty="0">
                <a:latin typeface="Arial"/>
                <a:cs typeface="Arial"/>
              </a:rPr>
              <a:t>i</a:t>
            </a:r>
            <a:r>
              <a:rPr sz="400" spc="-144" dirty="0">
                <a:solidFill>
                  <a:srgbClr val="003366"/>
                </a:solidFill>
                <a:latin typeface="Arial"/>
                <a:cs typeface="Arial"/>
              </a:rPr>
              <a:t>b</a:t>
            </a:r>
            <a:r>
              <a:rPr sz="900" b="1" spc="-189" baseline="-24156" dirty="0">
                <a:latin typeface="Arial"/>
                <a:cs typeface="Arial"/>
              </a:rPr>
              <a:t>a</a:t>
            </a:r>
            <a:r>
              <a:rPr sz="400" spc="-4" dirty="0">
                <a:solidFill>
                  <a:srgbClr val="003366"/>
                </a:solidFill>
                <a:latin typeface="Arial"/>
                <a:cs typeface="Arial"/>
              </a:rPr>
              <a:t>i</a:t>
            </a:r>
            <a:r>
              <a:rPr sz="400" spc="-109" dirty="0">
                <a:solidFill>
                  <a:srgbClr val="003366"/>
                </a:solidFill>
                <a:latin typeface="Arial"/>
                <a:cs typeface="Arial"/>
              </a:rPr>
              <a:t>a</a:t>
            </a:r>
            <a:r>
              <a:rPr sz="900" b="1" spc="-239" baseline="-24156" dirty="0">
                <a:latin typeface="Arial"/>
                <a:cs typeface="Arial"/>
              </a:rPr>
              <a:t>x</a:t>
            </a:r>
            <a:r>
              <a:rPr sz="400" spc="-19" dirty="0">
                <a:solidFill>
                  <a:srgbClr val="003366"/>
                </a:solidFill>
                <a:latin typeface="Arial"/>
                <a:cs typeface="Arial"/>
              </a:rPr>
              <a:t>x</a:t>
            </a:r>
            <a:r>
              <a:rPr sz="400" spc="-25" dirty="0">
                <a:solidFill>
                  <a:srgbClr val="003366"/>
                </a:solidFill>
                <a:latin typeface="Arial"/>
                <a:cs typeface="Arial"/>
              </a:rPr>
              <a:t>i</a:t>
            </a:r>
            <a:r>
              <a:rPr sz="900" b="1" spc="-129" baseline="-24156" dirty="0">
                <a:latin typeface="Arial"/>
                <a:cs typeface="Arial"/>
              </a:rPr>
              <a:t>i</a:t>
            </a:r>
            <a:r>
              <a:rPr sz="400" spc="-89" dirty="0">
                <a:solidFill>
                  <a:srgbClr val="003366"/>
                </a:solidFill>
                <a:latin typeface="Arial"/>
                <a:cs typeface="Arial"/>
              </a:rPr>
              <a:t>a</a:t>
            </a:r>
            <a:r>
              <a:rPr sz="900" b="1" spc="-250" baseline="-24156" dirty="0">
                <a:latin typeface="Arial"/>
                <a:cs typeface="Arial"/>
              </a:rPr>
              <a:t>a</a:t>
            </a:r>
            <a:r>
              <a:rPr sz="400" spc="9" dirty="0">
                <a:solidFill>
                  <a:srgbClr val="003366"/>
                </a:solidFill>
                <a:latin typeface="Arial"/>
                <a:cs typeface="Arial"/>
              </a:rPr>
              <a:t>l</a:t>
            </a:r>
            <a:r>
              <a:rPr sz="400" spc="25" dirty="0">
                <a:solidFill>
                  <a:srgbClr val="003366"/>
                </a:solidFill>
                <a:latin typeface="Arial"/>
                <a:cs typeface="Arial"/>
              </a:rPr>
              <a:t>)</a:t>
            </a:r>
            <a:r>
              <a:rPr sz="900" b="1" baseline="-24156" dirty="0">
                <a:latin typeface="Arial"/>
                <a:cs typeface="Arial"/>
              </a:rPr>
              <a:t>l)</a:t>
            </a:r>
            <a:endParaRPr sz="6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302751" y="2010959"/>
            <a:ext cx="1475232" cy="2820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694">
              <a:lnSpc>
                <a:spcPct val="95621"/>
              </a:lnSpc>
              <a:spcBef>
                <a:spcPts val="409"/>
              </a:spcBef>
            </a:pPr>
            <a:r>
              <a:rPr lang="en-US" sz="1050" b="1" dirty="0" err="1">
                <a:latin typeface="Arial Narrow"/>
                <a:cs typeface="Arial Narrow"/>
              </a:rPr>
              <a:t>Estructura</a:t>
            </a:r>
            <a:r>
              <a:rPr lang="en-US" sz="1050" b="1" dirty="0">
                <a:latin typeface="Arial Narrow"/>
                <a:cs typeface="Arial Narrow"/>
              </a:rPr>
              <a:t> no </a:t>
            </a:r>
            <a:r>
              <a:rPr lang="en-US" sz="1050" b="1" dirty="0" err="1">
                <a:latin typeface="Arial Narrow"/>
                <a:cs typeface="Arial Narrow"/>
              </a:rPr>
              <a:t>confinada</a:t>
            </a:r>
            <a:endParaRPr sz="1050" dirty="0">
              <a:latin typeface="Arial Narrow"/>
              <a:cs typeface="Arial Narrow"/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94D26EDF-AECF-42C0-9872-CB7A7BBD8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Introducci</a:t>
            </a:r>
            <a:r>
              <a:rPr lang="es-MX" dirty="0" err="1"/>
              <a:t>ón</a:t>
            </a:r>
            <a:r>
              <a:rPr lang="es-MX" dirty="0"/>
              <a:t> y Antecedente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F1DF73-CF0B-43F7-980E-D919A7EE7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Opciones con Geotextiles</a:t>
            </a:r>
          </a:p>
        </p:txBody>
      </p:sp>
      <p:sp>
        <p:nvSpPr>
          <p:cNvPr id="27" name="Rectángulo 26">
            <a:extLst>
              <a:ext uri="{FF2B5EF4-FFF2-40B4-BE49-F238E27FC236}">
                <a16:creationId xmlns:a16="http://schemas.microsoft.com/office/drawing/2014/main" id="{9ABF0BDB-75C7-4447-80D3-3A577F4FBF26}"/>
              </a:ext>
            </a:extLst>
          </p:cNvPr>
          <p:cNvSpPr/>
          <p:nvPr/>
        </p:nvSpPr>
        <p:spPr>
          <a:xfrm>
            <a:off x="2185416" y="2359152"/>
            <a:ext cx="2203704" cy="106984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28" name="Rectángulo 27">
            <a:extLst>
              <a:ext uri="{FF2B5EF4-FFF2-40B4-BE49-F238E27FC236}">
                <a16:creationId xmlns:a16="http://schemas.microsoft.com/office/drawing/2014/main" id="{3CBE1377-D2D0-4134-B08A-8051A40ED2E9}"/>
              </a:ext>
            </a:extLst>
          </p:cNvPr>
          <p:cNvSpPr/>
          <p:nvPr/>
        </p:nvSpPr>
        <p:spPr>
          <a:xfrm>
            <a:off x="2185416" y="3427603"/>
            <a:ext cx="2203704" cy="1069848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54" name="Rectángulo 53">
            <a:extLst>
              <a:ext uri="{FF2B5EF4-FFF2-40B4-BE49-F238E27FC236}">
                <a16:creationId xmlns:a16="http://schemas.microsoft.com/office/drawing/2014/main" id="{856D4572-C11E-47C0-B6FC-F594F9CDB4EC}"/>
              </a:ext>
            </a:extLst>
          </p:cNvPr>
          <p:cNvSpPr/>
          <p:nvPr/>
        </p:nvSpPr>
        <p:spPr>
          <a:xfrm>
            <a:off x="6278880" y="2359152"/>
            <a:ext cx="2203704" cy="1069848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5" name="Rectángulo 54">
            <a:extLst>
              <a:ext uri="{FF2B5EF4-FFF2-40B4-BE49-F238E27FC236}">
                <a16:creationId xmlns:a16="http://schemas.microsoft.com/office/drawing/2014/main" id="{A1BB9CE3-B786-452B-BE86-136621CCD4A5}"/>
              </a:ext>
            </a:extLst>
          </p:cNvPr>
          <p:cNvSpPr/>
          <p:nvPr/>
        </p:nvSpPr>
        <p:spPr>
          <a:xfrm>
            <a:off x="6278880" y="3427603"/>
            <a:ext cx="2203704" cy="156845"/>
          </a:xfrm>
          <a:prstGeom prst="rect">
            <a:avLst/>
          </a:prstGeom>
          <a:ln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dirty="0">
                <a:solidFill>
                  <a:schemeClr val="bg1"/>
                </a:solidFill>
              </a:rPr>
              <a:t>Geotextil</a:t>
            </a:r>
          </a:p>
        </p:txBody>
      </p:sp>
      <p:sp>
        <p:nvSpPr>
          <p:cNvPr id="57" name="Cerrar llave 56">
            <a:extLst>
              <a:ext uri="{FF2B5EF4-FFF2-40B4-BE49-F238E27FC236}">
                <a16:creationId xmlns:a16="http://schemas.microsoft.com/office/drawing/2014/main" id="{76DC0020-9EB5-455D-BC75-0E72D60E0E3A}"/>
              </a:ext>
            </a:extLst>
          </p:cNvPr>
          <p:cNvSpPr/>
          <p:nvPr/>
        </p:nvSpPr>
        <p:spPr>
          <a:xfrm>
            <a:off x="4471416" y="3427603"/>
            <a:ext cx="329184" cy="106845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s-MX" dirty="0"/>
          </a:p>
        </p:txBody>
      </p:sp>
      <p:sp>
        <p:nvSpPr>
          <p:cNvPr id="58" name="Rectángulo 57">
            <a:extLst>
              <a:ext uri="{FF2B5EF4-FFF2-40B4-BE49-F238E27FC236}">
                <a16:creationId xmlns:a16="http://schemas.microsoft.com/office/drawing/2014/main" id="{F0A08B10-6BEC-4793-AE92-E635E9A4455A}"/>
              </a:ext>
            </a:extLst>
          </p:cNvPr>
          <p:cNvSpPr/>
          <p:nvPr/>
        </p:nvSpPr>
        <p:spPr>
          <a:xfrm>
            <a:off x="4800600" y="3500163"/>
            <a:ext cx="56938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$</a:t>
            </a:r>
          </a:p>
        </p:txBody>
      </p:sp>
      <p:pic>
        <p:nvPicPr>
          <p:cNvPr id="60" name="Picture 3">
            <a:extLst>
              <a:ext uri="{FF2B5EF4-FFF2-40B4-BE49-F238E27FC236}">
                <a16:creationId xmlns:a16="http://schemas.microsoft.com/office/drawing/2014/main" id="{F8805AE5-0ECE-4F69-BE1E-C7F5BEF1A0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2" t="51852" r="24167" b="9953"/>
          <a:stretch/>
        </p:blipFill>
        <p:spPr>
          <a:xfrm>
            <a:off x="2159354" y="4496054"/>
            <a:ext cx="2229765" cy="1068450"/>
          </a:xfrm>
          <a:prstGeom prst="rect">
            <a:avLst/>
          </a:prstGeom>
        </p:spPr>
      </p:pic>
      <p:pic>
        <p:nvPicPr>
          <p:cNvPr id="61" name="Picture 3">
            <a:extLst>
              <a:ext uri="{FF2B5EF4-FFF2-40B4-BE49-F238E27FC236}">
                <a16:creationId xmlns:a16="http://schemas.microsoft.com/office/drawing/2014/main" id="{BEEF339C-FF10-44C2-9A4A-3B58F816B2F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322" t="51852" r="24167" b="9953"/>
          <a:stretch/>
        </p:blipFill>
        <p:spPr>
          <a:xfrm>
            <a:off x="6278880" y="3584449"/>
            <a:ext cx="2229765" cy="106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84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 animBg="1"/>
      <p:bldP spid="55" grpId="0" animBg="1"/>
      <p:bldP spid="57" grpId="0" animBg="1"/>
      <p:bldP spid="58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91D607-98F6-4643-93ED-9298A4F9DB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Mecanismos de Colmatación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C99DFCC9-12A2-4FFC-96E3-9D7D7D5A24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72155" y="1690688"/>
            <a:ext cx="6419658" cy="3731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B0D3108F-8505-4ED5-B269-F570B34EF017}"/>
              </a:ext>
            </a:extLst>
          </p:cNvPr>
          <p:cNvSpPr txBox="1"/>
          <p:nvPr/>
        </p:nvSpPr>
        <p:spPr>
          <a:xfrm>
            <a:off x="1929384" y="5952744"/>
            <a:ext cx="25187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Cortesía . Dr. </a:t>
            </a:r>
            <a:r>
              <a:rPr lang="es-MX" dirty="0" err="1"/>
              <a:t>Palmeira</a:t>
            </a:r>
            <a:endParaRPr lang="es-MX" dirty="0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7E9A5E0-1D54-4E4A-B4F9-2E9D4D953AB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433" t="41031" r="61941" b="35773"/>
          <a:stretch/>
        </p:blipFill>
        <p:spPr>
          <a:xfrm>
            <a:off x="6893847" y="1690688"/>
            <a:ext cx="4825998" cy="30528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0311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s-MX" sz="2800" dirty="0"/>
              <a:t>Diseño por Drenaje y Filtración</a:t>
            </a:r>
            <a:endParaRPr lang="es-MX" sz="2800" dirty="0">
              <a:solidFill>
                <a:schemeClr val="tx1"/>
              </a:solidFill>
            </a:endParaRPr>
          </a:p>
        </p:txBody>
      </p:sp>
      <p:pic>
        <p:nvPicPr>
          <p:cNvPr id="9" name="Marcador de posición de imagen 8">
            <a:extLst>
              <a:ext uri="{FF2B5EF4-FFF2-40B4-BE49-F238E27FC236}">
                <a16:creationId xmlns:a16="http://schemas.microsoft.com/office/drawing/2014/main" id="{6A041702-88FA-4DA0-B0DF-4ABA4051FED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750" y="3525044"/>
            <a:ext cx="952500" cy="952500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7E4738E7-B24A-4DC4-BBE9-CC6BFB00BC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871694"/>
            <a:ext cx="12192000" cy="347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51549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Diseño para Drenaje Trinchera</a:t>
            </a:r>
            <a:endParaRPr lang="en-US" dirty="0"/>
          </a:p>
        </p:txBody>
      </p:sp>
      <p:sp>
        <p:nvSpPr>
          <p:cNvPr id="3" name="Marcador de texto 2"/>
          <p:cNvSpPr>
            <a:spLocks noGrp="1"/>
          </p:cNvSpPr>
          <p:nvPr>
            <p:ph idx="1"/>
          </p:nvPr>
        </p:nvSpPr>
        <p:spPr>
          <a:xfrm>
            <a:off x="700633" y="820789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s-MX" dirty="0">
                <a:solidFill>
                  <a:srgbClr val="FF0000"/>
                </a:solidFill>
              </a:rPr>
              <a:t>Se requiere diseñar la permisividad adecuada de un geotextil cualquier  para un caudal de 15 m3/ día (</a:t>
            </a:r>
            <a:r>
              <a:rPr lang="es-MX" dirty="0" err="1">
                <a:solidFill>
                  <a:srgbClr val="FF0000"/>
                </a:solidFill>
              </a:rPr>
              <a:t>cedegren</a:t>
            </a:r>
            <a:r>
              <a:rPr lang="es-MX" dirty="0">
                <a:solidFill>
                  <a:srgbClr val="FF0000"/>
                </a:solidFill>
              </a:rPr>
              <a:t>) el cual proviene de la espalda de un MME de 5.6 metros de altura para un drenaje francés de 0.30 </a:t>
            </a:r>
            <a:r>
              <a:rPr lang="es-MX" dirty="0" err="1">
                <a:solidFill>
                  <a:srgbClr val="FF0000"/>
                </a:solidFill>
              </a:rPr>
              <a:t>mts</a:t>
            </a:r>
            <a:r>
              <a:rPr lang="es-MX" dirty="0">
                <a:solidFill>
                  <a:srgbClr val="FF0000"/>
                </a:solidFill>
              </a:rPr>
              <a:t> X 0.30m.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5" name="CuadroTexto 44"/>
          <p:cNvSpPr txBox="1"/>
          <p:nvPr/>
        </p:nvSpPr>
        <p:spPr>
          <a:xfrm>
            <a:off x="2440282" y="4291208"/>
            <a:ext cx="15696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85800"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Permisividad </a:t>
            </a:r>
            <a:r>
              <a:rPr lang="es-MX" sz="1350" dirty="0">
                <a:solidFill>
                  <a:srgbClr val="002866"/>
                </a:solidFill>
                <a:latin typeface="Arial"/>
              </a:rPr>
              <a:t>= </a:t>
            </a: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47" name="Conector recto 46"/>
          <p:cNvCxnSpPr/>
          <p:nvPr/>
        </p:nvCxnSpPr>
        <p:spPr>
          <a:xfrm>
            <a:off x="3742353" y="4433207"/>
            <a:ext cx="106369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CuadroTexto 47"/>
          <p:cNvSpPr txBox="1"/>
          <p:nvPr/>
        </p:nvSpPr>
        <p:spPr>
          <a:xfrm>
            <a:off x="3779036" y="4454200"/>
            <a:ext cx="142539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350" dirty="0">
                <a:solidFill>
                  <a:srgbClr val="002866"/>
                </a:solidFill>
                <a:latin typeface="Arial"/>
              </a:rPr>
              <a:t>5.6m</a:t>
            </a: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(0.3m*1m)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9" name="CuadroTexto 48"/>
          <p:cNvSpPr txBox="1"/>
          <p:nvPr/>
        </p:nvSpPr>
        <p:spPr>
          <a:xfrm>
            <a:off x="4821629" y="4291208"/>
            <a:ext cx="28565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6" name="CuadroTexto 55"/>
          <p:cNvSpPr txBox="1"/>
          <p:nvPr/>
        </p:nvSpPr>
        <p:spPr>
          <a:xfrm>
            <a:off x="700633" y="2571186"/>
            <a:ext cx="16337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 lo anterior: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9" name="CuadroTexto 58"/>
          <p:cNvSpPr txBox="1"/>
          <p:nvPr/>
        </p:nvSpPr>
        <p:spPr>
          <a:xfrm>
            <a:off x="3942541" y="4141167"/>
            <a:ext cx="944489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350" dirty="0">
                <a:solidFill>
                  <a:srgbClr val="002866"/>
                </a:solidFill>
                <a:latin typeface="Arial"/>
              </a:rPr>
              <a:t>15 m3/</a:t>
            </a:r>
            <a:r>
              <a:rPr lang="es-MX" sz="1350" dirty="0" err="1">
                <a:solidFill>
                  <a:srgbClr val="002866"/>
                </a:solidFill>
                <a:latin typeface="Arial"/>
              </a:rPr>
              <a:t>dia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96DBA6E-8BB4-4C81-9B0C-102626D6D5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8753" y="3046270"/>
            <a:ext cx="1945820" cy="903416"/>
          </a:xfrm>
          <a:prstGeom prst="rect">
            <a:avLst/>
          </a:prstGeom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3CFA3553-CA47-4DE9-B270-B918A3F1F5CC}"/>
              </a:ext>
            </a:extLst>
          </p:cNvPr>
          <p:cNvSpPr txBox="1"/>
          <p:nvPr/>
        </p:nvSpPr>
        <p:spPr>
          <a:xfrm>
            <a:off x="5063040" y="4257394"/>
            <a:ext cx="9028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350" dirty="0">
                <a:solidFill>
                  <a:srgbClr val="002866"/>
                </a:solidFill>
                <a:latin typeface="Arial"/>
              </a:rPr>
              <a:t>8.9 días</a:t>
            </a:r>
            <a:r>
              <a:rPr lang="es-MX" sz="1350" baseline="30000" dirty="0">
                <a:solidFill>
                  <a:srgbClr val="002866"/>
                </a:solidFill>
                <a:latin typeface="Arial"/>
              </a:rPr>
              <a:t>-1</a:t>
            </a:r>
            <a:endParaRPr kumimoji="0" lang="en-US" sz="1350" b="0" i="0" u="none" strike="noStrike" kern="1200" cap="none" spc="0" normalizeH="0" baseline="3000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68B6CC5A-DA2F-4BF9-8808-96BB9FF8D6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95160" y="2571185"/>
            <a:ext cx="2738827" cy="2476425"/>
          </a:xfrm>
          <a:prstGeom prst="rect">
            <a:avLst/>
          </a:prstGeom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96C9F302-184B-438F-ACAC-4E90C5EB581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5051" t="41745" r="7529" b="15320"/>
          <a:stretch/>
        </p:blipFill>
        <p:spPr>
          <a:xfrm>
            <a:off x="8071320" y="5311878"/>
            <a:ext cx="2734056" cy="1363054"/>
          </a:xfrm>
          <a:prstGeom prst="rect">
            <a:avLst/>
          </a:prstGeom>
        </p:spPr>
      </p:pic>
      <p:sp>
        <p:nvSpPr>
          <p:cNvPr id="28" name="CuadroTexto 27">
            <a:extLst>
              <a:ext uri="{FF2B5EF4-FFF2-40B4-BE49-F238E27FC236}">
                <a16:creationId xmlns:a16="http://schemas.microsoft.com/office/drawing/2014/main" id="{294AFEBA-A532-43B9-BBEE-5985211D01BD}"/>
              </a:ext>
            </a:extLst>
          </p:cNvPr>
          <p:cNvSpPr txBox="1"/>
          <p:nvPr/>
        </p:nvSpPr>
        <p:spPr>
          <a:xfrm>
            <a:off x="2440282" y="4878400"/>
            <a:ext cx="90281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350" dirty="0">
                <a:solidFill>
                  <a:srgbClr val="002866"/>
                </a:solidFill>
                <a:latin typeface="Arial"/>
              </a:rPr>
              <a:t>8.9 días</a:t>
            </a:r>
            <a:r>
              <a:rPr lang="es-MX" sz="1350" baseline="30000" dirty="0">
                <a:solidFill>
                  <a:srgbClr val="002866"/>
                </a:solidFill>
                <a:latin typeface="Arial"/>
              </a:rPr>
              <a:t>-1</a:t>
            </a:r>
            <a:endParaRPr kumimoji="0" lang="en-US" sz="1350" b="0" i="0" u="none" strike="noStrike" kern="1200" cap="none" spc="0" normalizeH="0" baseline="3000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CuadroTexto 28">
            <a:extLst>
              <a:ext uri="{FF2B5EF4-FFF2-40B4-BE49-F238E27FC236}">
                <a16:creationId xmlns:a16="http://schemas.microsoft.com/office/drawing/2014/main" id="{B0B64C95-04EC-4BF7-83F7-00A7D8336A30}"/>
              </a:ext>
            </a:extLst>
          </p:cNvPr>
          <p:cNvSpPr txBox="1"/>
          <p:nvPr/>
        </p:nvSpPr>
        <p:spPr>
          <a:xfrm>
            <a:off x="2371352" y="5178482"/>
            <a:ext cx="104067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MX" sz="1350" dirty="0">
                <a:solidFill>
                  <a:srgbClr val="002866"/>
                </a:solidFill>
                <a:latin typeface="Arial"/>
              </a:rPr>
              <a:t>86,400 </a:t>
            </a:r>
            <a:r>
              <a:rPr lang="es-MX" sz="1350" dirty="0" err="1">
                <a:solidFill>
                  <a:srgbClr val="002866"/>
                </a:solidFill>
                <a:latin typeface="Arial"/>
              </a:rPr>
              <a:t>seg</a:t>
            </a:r>
            <a:endParaRPr kumimoji="0" lang="en-US" sz="1350" b="0" i="0" u="none" strike="noStrike" kern="1200" cap="none" spc="0" normalizeH="0" baseline="3000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17" name="Conector recto 16">
            <a:extLst>
              <a:ext uri="{FF2B5EF4-FFF2-40B4-BE49-F238E27FC236}">
                <a16:creationId xmlns:a16="http://schemas.microsoft.com/office/drawing/2014/main" id="{EE38637E-E179-4B04-956F-DA99B154D75F}"/>
              </a:ext>
            </a:extLst>
          </p:cNvPr>
          <p:cNvCxnSpPr/>
          <p:nvPr/>
        </p:nvCxnSpPr>
        <p:spPr>
          <a:xfrm>
            <a:off x="2334414" y="5172127"/>
            <a:ext cx="107760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CuadroTexto 31">
            <a:extLst>
              <a:ext uri="{FF2B5EF4-FFF2-40B4-BE49-F238E27FC236}">
                <a16:creationId xmlns:a16="http://schemas.microsoft.com/office/drawing/2014/main" id="{FBA62E22-C843-4DAA-B00E-F02E67256063}"/>
              </a:ext>
            </a:extLst>
          </p:cNvPr>
          <p:cNvSpPr txBox="1"/>
          <p:nvPr/>
        </p:nvSpPr>
        <p:spPr>
          <a:xfrm>
            <a:off x="1034913" y="5028441"/>
            <a:ext cx="15696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85800"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Permisividad </a:t>
            </a:r>
            <a:r>
              <a:rPr lang="es-MX" sz="1350" dirty="0">
                <a:solidFill>
                  <a:srgbClr val="002866"/>
                </a:solidFill>
                <a:latin typeface="Arial"/>
              </a:rPr>
              <a:t>= </a:t>
            </a: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3" name="CuadroTexto 32">
            <a:extLst>
              <a:ext uri="{FF2B5EF4-FFF2-40B4-BE49-F238E27FC236}">
                <a16:creationId xmlns:a16="http://schemas.microsoft.com/office/drawing/2014/main" id="{E5791057-EE61-43FF-8426-0C7FD6785307}"/>
              </a:ext>
            </a:extLst>
          </p:cNvPr>
          <p:cNvSpPr txBox="1"/>
          <p:nvPr/>
        </p:nvSpPr>
        <p:spPr>
          <a:xfrm>
            <a:off x="3383256" y="5028440"/>
            <a:ext cx="1569660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defTabSz="685800">
              <a:defRPr/>
            </a:pPr>
            <a:r>
              <a:rPr lang="es-MX" sz="1350" dirty="0">
                <a:solidFill>
                  <a:srgbClr val="002866"/>
                </a:solidFill>
                <a:latin typeface="Arial"/>
              </a:rPr>
              <a:t>= 0.0001 seg</a:t>
            </a:r>
            <a:r>
              <a:rPr lang="es-MX" sz="1350" baseline="30000" dirty="0">
                <a:solidFill>
                  <a:srgbClr val="002866"/>
                </a:solidFill>
                <a:latin typeface="Arial"/>
              </a:rPr>
              <a:t>-1</a:t>
            </a:r>
            <a:r>
              <a:rPr lang="es-MX" sz="1350" dirty="0">
                <a:solidFill>
                  <a:srgbClr val="002866"/>
                </a:solidFill>
                <a:latin typeface="Arial"/>
              </a:rPr>
              <a:t> </a:t>
            </a: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	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8359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59" grpId="0"/>
      <p:bldP spid="16" grpId="0"/>
      <p:bldP spid="28" grpId="0"/>
      <p:bldP spid="29" grpId="0"/>
      <p:bldP spid="32" grpId="0"/>
      <p:bldP spid="3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Seleccione el Material Adecuado</a:t>
            </a:r>
            <a:endParaRPr lang="en-US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4A40CCDF-C169-4384-B9E9-DD7086A92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4672" y="1467573"/>
            <a:ext cx="7164564" cy="46362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93584" y="4078224"/>
            <a:ext cx="7490495" cy="3566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02492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Corroborando el Factor de Seguridad</a:t>
            </a:r>
            <a:endParaRPr lang="en-US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6EAAFBD-90EE-430D-80F7-EE21BB631A5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9" name="Picture 6"/>
          <p:cNvPicPr>
            <a:picLocks noChangeAspect="1" noChangeArrowheads="1"/>
          </p:cNvPicPr>
          <p:nvPr/>
        </p:nvPicPr>
        <p:blipFill>
          <a:blip r:embed="rId2" cstate="print"/>
          <a:srcRect r="52579" b="-8466"/>
          <a:stretch>
            <a:fillRect/>
          </a:stretch>
        </p:blipFill>
        <p:spPr bwMode="auto">
          <a:xfrm>
            <a:off x="7888878" y="3694176"/>
            <a:ext cx="3192228" cy="923031"/>
          </a:xfrm>
          <a:prstGeom prst="rect">
            <a:avLst/>
          </a:prstGeom>
          <a:noFill/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9E3B181B-7D91-4901-A115-23D8F5043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2848" y="1653921"/>
            <a:ext cx="11153775" cy="3714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3354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2670C1-8805-48B5-AFF2-281C331C2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4405"/>
            <a:ext cx="10515600" cy="1325563"/>
          </a:xfrm>
        </p:spPr>
        <p:txBody>
          <a:bodyPr/>
          <a:lstStyle/>
          <a:p>
            <a:r>
              <a:rPr lang="es-MX" dirty="0"/>
              <a:t>Factores de Reducción</a:t>
            </a:r>
          </a:p>
        </p:txBody>
      </p:sp>
      <p:graphicFrame>
        <p:nvGraphicFramePr>
          <p:cNvPr id="4" name="Group 440">
            <a:extLst>
              <a:ext uri="{FF2B5EF4-FFF2-40B4-BE49-F238E27FC236}">
                <a16:creationId xmlns:a16="http://schemas.microsoft.com/office/drawing/2014/main" id="{CF1676D9-376E-4B5F-80AE-C855D0FE7AF0}"/>
              </a:ext>
            </a:extLst>
          </p:cNvPr>
          <p:cNvGraphicFramePr>
            <a:graphicFrameLocks noGrp="1"/>
          </p:cNvGraphicFramePr>
          <p:nvPr/>
        </p:nvGraphicFramePr>
        <p:xfrm>
          <a:off x="1636776" y="1503921"/>
          <a:ext cx="8464409" cy="3850157"/>
        </p:xfrm>
        <a:graphic>
          <a:graphicData uri="http://schemas.openxmlformats.org/drawingml/2006/table">
            <a:tbl>
              <a:tblPr/>
              <a:tblGrid>
                <a:gridCol w="202115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4743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27478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4743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12451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349087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287270">
                <a:tc rowSpan="2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Aplicación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es-ES" sz="1400" dirty="0">
                          <a:effectLst/>
                        </a:rPr>
                        <a:t>Rango de valores de los factores de reducción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04129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Obstrucción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o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cegamiento</a:t>
                      </a:r>
                      <a:r>
                        <a:rPr kumimoji="0" lang="en-GB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(1)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Reducción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de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vacíos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por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fluencia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Impregnación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de los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vacíos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Obstrucción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química</a:t>
                      </a:r>
                      <a:r>
                        <a:rPr kumimoji="0" lang="en-GB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(2)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Obstrucción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biológica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72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Filtros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de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muros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a 4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1,2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1,2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1,3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883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Filtros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enterrados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(under-drain)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10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1,5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1,2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1,2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1,5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4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883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Filtros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para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controlar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la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erosión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10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1,5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1,2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1,2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4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35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Filtros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de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rellenos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sanitários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10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1,5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2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1,2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1,2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1,5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5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10</a:t>
                      </a:r>
                      <a:r>
                        <a:rPr kumimoji="0" lang="en-GB" sz="1400" b="0" i="0" u="none" strike="noStrike" cap="none" normalizeH="0" baseline="3000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(3)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40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Drenaje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gravitacional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4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3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1,2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1,2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1,5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1,2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1,5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40974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Drenaje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bajo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</a:t>
                      </a:r>
                      <a:r>
                        <a:rPr kumimoji="0" lang="en-GB" sz="14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presión</a:t>
                      </a:r>
                      <a:endParaRPr kumimoji="0" lang="en-GB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3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2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3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1,2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1,1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1,3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1,1 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  <a:r>
                        <a:rPr kumimoji="0" lang="en-GB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cs typeface="Times New Roman" pitchFamily="18" charset="0"/>
                        </a:rPr>
                        <a:t> 1,3</a:t>
                      </a:r>
                    </a:p>
                  </a:txBody>
                  <a:tcPr marL="91456" marR="91456" horzOverflow="overflow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5" name="Rectangle 304">
            <a:extLst>
              <a:ext uri="{FF2B5EF4-FFF2-40B4-BE49-F238E27FC236}">
                <a16:creationId xmlns:a16="http://schemas.microsoft.com/office/drawing/2014/main" id="{F1D5E2F4-0D5A-4B3D-B284-8F47D84D1E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6776" y="5403024"/>
            <a:ext cx="8644668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alt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Notas</a:t>
            </a:r>
            <a:r>
              <a:rPr kumimoji="0" lang="en-GB" alt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(1) </a:t>
            </a:r>
            <a:r>
              <a:rPr kumimoji="0" lang="es-ES" alt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(1) Si la superficie del geotextil se cubre con </a:t>
            </a:r>
            <a:r>
              <a:rPr kumimoji="0" lang="es-ES" altLang="pt-BR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riprap</a:t>
            </a:r>
            <a:r>
              <a:rPr kumimoji="0" lang="es-ES" altLang="pt-BR" sz="140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o bloques de hormigón, utilizar los valores máximos o incluir el factor de reducción adicional;(2) Los valores pueden ser más altos, en particular para las aguas subterráneas con alta alcalinidad, (3) Los valores pueden ser mayores para la turbidez y/o la cantidad de microorganismos de más de 5000 mg/L.</a:t>
            </a:r>
            <a:endParaRPr kumimoji="0" lang="en-GB" altLang="pt-BR" sz="140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Text Box 442">
            <a:extLst>
              <a:ext uri="{FF2B5EF4-FFF2-40B4-BE49-F238E27FC236}">
                <a16:creationId xmlns:a16="http://schemas.microsoft.com/office/drawing/2014/main" id="{FBD04B5E-820D-4DC6-A8B0-A2068FD777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97094" y="1085764"/>
            <a:ext cx="17843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60000"/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Tahom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hlink"/>
              </a:buClr>
              <a:buSzPct val="55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Tahom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0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Tahom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2"/>
              </a:buClr>
              <a:buSzPct val="55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SzPct val="50000"/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Tahoma" panose="020B060403050404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altLang="pt-BR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Koerner</a:t>
            </a:r>
            <a:r>
              <a:rPr kumimoji="0" lang="pt-BR" altLang="pt-BR" sz="180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(1998):</a:t>
            </a:r>
          </a:p>
        </p:txBody>
      </p:sp>
    </p:spTree>
    <p:extLst>
      <p:ext uri="{BB962C8B-B14F-4D97-AF65-F5344CB8AC3E}">
        <p14:creationId xmlns:p14="http://schemas.microsoft.com/office/powerpoint/2010/main" val="209991279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s-MX" dirty="0"/>
              <a:t>Seleccione el Material Adecuado</a:t>
            </a:r>
            <a:endParaRPr lang="en-US" dirty="0"/>
          </a:p>
        </p:txBody>
      </p:sp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4A40CCDF-C169-4384-B9E9-DD7086A928C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4672" y="1467573"/>
            <a:ext cx="7164564" cy="4636238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2293584" y="4078224"/>
            <a:ext cx="7490495" cy="3566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843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2100" dirty="0"/>
              <a:t>Dónde…</a:t>
            </a:r>
            <a:endParaRPr lang="en-US" sz="2100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1A7E87-47E1-4EDF-8267-6E49C68E4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5" name="CuadroTexto 4"/>
          <p:cNvSpPr txBox="1"/>
          <p:nvPr/>
        </p:nvSpPr>
        <p:spPr>
          <a:xfrm>
            <a:off x="3581401" y="2989274"/>
            <a:ext cx="128599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Perm </a:t>
            </a:r>
            <a:r>
              <a:rPr kumimoji="0" lang="es-MX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Adm</a:t>
            </a: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=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7" name="Conector recto 6"/>
          <p:cNvCxnSpPr/>
          <p:nvPr/>
        </p:nvCxnSpPr>
        <p:spPr>
          <a:xfrm flipV="1">
            <a:off x="5652797" y="3127775"/>
            <a:ext cx="2820178" cy="1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5117084" y="2989274"/>
            <a:ext cx="4251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1.4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CuadroTexto 10"/>
          <p:cNvSpPr txBox="1"/>
          <p:nvPr/>
        </p:nvSpPr>
        <p:spPr>
          <a:xfrm>
            <a:off x="6774803" y="2850775"/>
            <a:ext cx="42511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1.0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CuadroTexto 11"/>
          <p:cNvSpPr txBox="1"/>
          <p:nvPr/>
        </p:nvSpPr>
        <p:spPr>
          <a:xfrm>
            <a:off x="6156869" y="3127774"/>
            <a:ext cx="185820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( 7 X1.2X1.1x1.4x2.0)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CuadroTexto 12"/>
          <p:cNvSpPr txBox="1"/>
          <p:nvPr/>
        </p:nvSpPr>
        <p:spPr>
          <a:xfrm>
            <a:off x="3875546" y="4004572"/>
            <a:ext cx="4934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uadroTexto 13"/>
          <p:cNvSpPr txBox="1"/>
          <p:nvPr/>
        </p:nvSpPr>
        <p:spPr>
          <a:xfrm flipH="1">
            <a:off x="4246206" y="3986497"/>
            <a:ext cx="207139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1.4 (1 /25.9)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5" name="CuadroTexto 14"/>
          <p:cNvSpPr txBox="1"/>
          <p:nvPr/>
        </p:nvSpPr>
        <p:spPr>
          <a:xfrm flipH="1">
            <a:off x="4246205" y="4263497"/>
            <a:ext cx="252859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.054/.</a:t>
            </a:r>
            <a:r>
              <a:rPr lang="es-MX" sz="1600" noProof="0" dirty="0">
                <a:solidFill>
                  <a:srgbClr val="002866"/>
                </a:solidFill>
                <a:latin typeface="Arial"/>
              </a:rPr>
              <a:t>0001</a:t>
            </a:r>
            <a:endParaRPr kumimoji="0" lang="es-MX" sz="160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FS=</a:t>
            </a:r>
            <a:r>
              <a:rPr kumimoji="0" lang="es-MX" sz="1600" b="0" i="0" u="none" strike="noStrike" kern="1200" cap="none" spc="0" normalizeH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es-MX" sz="160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 Pasa perfecto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3875546" y="4245421"/>
            <a:ext cx="493435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7" name="Abrir corchete 16"/>
          <p:cNvSpPr/>
          <p:nvPr/>
        </p:nvSpPr>
        <p:spPr>
          <a:xfrm>
            <a:off x="5496035" y="2718709"/>
            <a:ext cx="156763" cy="90273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Abrir corchete 17"/>
          <p:cNvSpPr/>
          <p:nvPr/>
        </p:nvSpPr>
        <p:spPr>
          <a:xfrm rot="10800000">
            <a:off x="8508457" y="2676406"/>
            <a:ext cx="156763" cy="902737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6375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4" grpId="0"/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Hablando de Retención de Suelos</a:t>
            </a:r>
            <a:endParaRPr lang="en-US" dirty="0"/>
          </a:p>
        </p:txBody>
      </p:sp>
      <p:sp>
        <p:nvSpPr>
          <p:cNvPr id="3" name="Abrir corchete 2"/>
          <p:cNvSpPr/>
          <p:nvPr/>
        </p:nvSpPr>
        <p:spPr>
          <a:xfrm>
            <a:off x="618820" y="1075149"/>
            <a:ext cx="34289" cy="356088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CuadroTexto 3"/>
          <p:cNvSpPr txBox="1"/>
          <p:nvPr/>
        </p:nvSpPr>
        <p:spPr>
          <a:xfrm>
            <a:off x="611932" y="1131155"/>
            <a:ext cx="1252331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After</a:t>
            </a: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, </a:t>
            </a:r>
            <a:r>
              <a:rPr kumimoji="0" lang="es-MX" sz="1350" b="0" i="0" u="none" strike="noStrike" kern="1200" cap="none" spc="0" normalizeH="0" baseline="0" noProof="0" dirty="0" err="1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Koerner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Abrir corchete 5"/>
          <p:cNvSpPr/>
          <p:nvPr/>
        </p:nvSpPr>
        <p:spPr>
          <a:xfrm rot="10800000">
            <a:off x="1836862" y="1075149"/>
            <a:ext cx="34289" cy="356088"/>
          </a:xfrm>
          <a:prstGeom prst="leftBracket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Marcador de contenido 8">
            <a:extLst>
              <a:ext uri="{FF2B5EF4-FFF2-40B4-BE49-F238E27FC236}">
                <a16:creationId xmlns:a16="http://schemas.microsoft.com/office/drawing/2014/main" id="{866CE57C-7C86-4FC1-AC40-8A0EC4C6E7C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36874" y="945504"/>
            <a:ext cx="7496640" cy="53616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40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A8B71596-BE30-4CFD-9DBE-984D39E742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Comentarios de esta presentación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26E6409B-52DB-405F-98A3-ECD829BE911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9900" marR="94101" indent="-457200">
              <a:lnSpc>
                <a:spcPct val="99995"/>
              </a:lnSpc>
              <a:spcBef>
                <a:spcPts val="978"/>
              </a:spcBef>
            </a:pPr>
            <a:r>
              <a:rPr lang="es-MX" dirty="0">
                <a:cs typeface="Calibri"/>
              </a:rPr>
              <a:t>El drenaje frontal” la grava es necesaria para la separación del relleno del suelo y la estabilidad</a:t>
            </a:r>
          </a:p>
          <a:p>
            <a:pPr marL="469900" marR="94101" indent="-457200">
              <a:lnSpc>
                <a:spcPct val="99995"/>
              </a:lnSpc>
              <a:spcBef>
                <a:spcPts val="978"/>
              </a:spcBef>
            </a:pPr>
            <a:r>
              <a:rPr lang="es-MX" dirty="0">
                <a:cs typeface="Calibri"/>
              </a:rPr>
              <a:t>Si el suelo de relleno de la zona reforzada no drena, entonces el agua no llegará al drenaje frontal desde la parte superior, posterior e inferior de la zona del suelo retenida entonces debe ser interceptada  de alguna manera y descargada.</a:t>
            </a:r>
          </a:p>
          <a:p>
            <a:pPr marL="469900" marR="94101" indent="-457200">
              <a:lnSpc>
                <a:spcPct val="99995"/>
              </a:lnSpc>
              <a:spcBef>
                <a:spcPts val="978"/>
              </a:spcBef>
            </a:pPr>
            <a:r>
              <a:rPr lang="es-MX" dirty="0">
                <a:cs typeface="Calibri"/>
              </a:rPr>
              <a:t>EL agua detrás del muro es el mayor problema…</a:t>
            </a:r>
            <a:endParaRPr lang="es-MX"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/>
          <p:cNvSpPr txBox="1"/>
          <p:nvPr/>
        </p:nvSpPr>
        <p:spPr>
          <a:xfrm>
            <a:off x="535036" y="1803076"/>
            <a:ext cx="2339102" cy="18928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Los datos del suelo son: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Cu=5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IP</a:t>
            </a: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=36%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ID=Densidad relativa = 85%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</a:t>
            </a:r>
            <a:r>
              <a:rPr kumimoji="0" lang="es-MX" sz="1350" b="0" i="0" u="none" strike="noStrike" kern="1200" cap="none" spc="0" normalizeH="0" baseline="-2500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50 </a:t>
            </a: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0.05mm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50" b="0" i="0" u="none" strike="noStrike" kern="1200" cap="none" spc="0" normalizeH="0" baseline="-2500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515423A-25F9-419D-A484-770807E482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29367" y="1841224"/>
            <a:ext cx="8311893" cy="317555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7969039" y="2589035"/>
            <a:ext cx="3687925" cy="69979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0ACF97E6-4C77-49B2-A142-2612F7635DDA}"/>
              </a:ext>
            </a:extLst>
          </p:cNvPr>
          <p:cNvSpPr/>
          <p:nvPr/>
        </p:nvSpPr>
        <p:spPr>
          <a:xfrm>
            <a:off x="691432" y="1021544"/>
            <a:ext cx="10809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De </a:t>
            </a:r>
            <a:r>
              <a:rPr lang="en-US" dirty="0" err="1"/>
              <a:t>acuerdo</a:t>
            </a:r>
            <a:r>
              <a:rPr lang="en-US" dirty="0"/>
              <a:t> con la </a:t>
            </a:r>
            <a:r>
              <a:rPr lang="en-US" dirty="0" err="1"/>
              <a:t>tabla</a:t>
            </a:r>
            <a:r>
              <a:rPr lang="en-US" dirty="0"/>
              <a:t> anterior , </a:t>
            </a:r>
            <a:r>
              <a:rPr lang="en-US" dirty="0" err="1"/>
              <a:t>dise</a:t>
            </a:r>
            <a:r>
              <a:rPr lang="es-MX" dirty="0" err="1"/>
              <a:t>ña</a:t>
            </a:r>
            <a:r>
              <a:rPr lang="es-MX" dirty="0"/>
              <a:t> bajo el tamaño de apertura O</a:t>
            </a:r>
            <a:r>
              <a:rPr lang="es-MX" baseline="-25000" dirty="0"/>
              <a:t>95 </a:t>
            </a:r>
            <a:r>
              <a:rPr lang="es-MX" dirty="0"/>
              <a:t> del suelo que rodea un drenaje lateral el geotextil adecuado para separación de finos</a:t>
            </a:r>
          </a:p>
        </p:txBody>
      </p:sp>
      <p:sp>
        <p:nvSpPr>
          <p:cNvPr id="11" name="Título 10">
            <a:extLst>
              <a:ext uri="{FF2B5EF4-FFF2-40B4-BE49-F238E27FC236}">
                <a16:creationId xmlns:a16="http://schemas.microsoft.com/office/drawing/2014/main" id="{266C719D-7489-40F6-AAB8-EA3552BA69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Diseño de Filtración</a:t>
            </a:r>
          </a:p>
        </p:txBody>
      </p:sp>
    </p:spTree>
    <p:extLst>
      <p:ext uri="{BB962C8B-B14F-4D97-AF65-F5344CB8AC3E}">
        <p14:creationId xmlns:p14="http://schemas.microsoft.com/office/powerpoint/2010/main" val="7881621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>
            <a:extLst>
              <a:ext uri="{FF2B5EF4-FFF2-40B4-BE49-F238E27FC236}">
                <a16:creationId xmlns:a16="http://schemas.microsoft.com/office/drawing/2014/main" id="{47EC82AE-1CC5-4707-A48D-0C270C7054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Aplicando la Fórmula…</a:t>
            </a:r>
          </a:p>
        </p:txBody>
      </p:sp>
      <p:pic>
        <p:nvPicPr>
          <p:cNvPr id="21" name="Marcador de contenido 20">
            <a:extLst>
              <a:ext uri="{FF2B5EF4-FFF2-40B4-BE49-F238E27FC236}">
                <a16:creationId xmlns:a16="http://schemas.microsoft.com/office/drawing/2014/main" id="{4A1148C1-0369-4DB1-82E7-A164DC1CEE7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36469" y="2044076"/>
            <a:ext cx="8972567" cy="3534316"/>
          </a:xfrm>
          <a:prstGeom prst="rect">
            <a:avLst/>
          </a:prstGeom>
        </p:spPr>
      </p:pic>
      <p:sp>
        <p:nvSpPr>
          <p:cNvPr id="5" name="CuadroTexto 4"/>
          <p:cNvSpPr txBox="1"/>
          <p:nvPr/>
        </p:nvSpPr>
        <p:spPr>
          <a:xfrm>
            <a:off x="2478749" y="1279383"/>
            <a:ext cx="11881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</a:t>
            </a:r>
            <a:r>
              <a:rPr kumimoji="0" lang="es-MX" sz="1800" b="0" i="0" u="none" strike="noStrike" kern="1200" cap="none" spc="0" normalizeH="0" baseline="-2500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95</a:t>
            </a:r>
            <a:r>
              <a:rPr kumimoji="0" lang="es-MX" sz="180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= &lt;    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3371711" y="1227059"/>
            <a:ext cx="834887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18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8" name="Conector recto 7"/>
          <p:cNvCxnSpPr>
            <a:endCxn id="6" idx="2"/>
          </p:cNvCxnSpPr>
          <p:nvPr/>
        </p:nvCxnSpPr>
        <p:spPr>
          <a:xfrm>
            <a:off x="3371710" y="1504059"/>
            <a:ext cx="417445" cy="2308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uadroTexto 9"/>
          <p:cNvSpPr txBox="1"/>
          <p:nvPr/>
        </p:nvSpPr>
        <p:spPr>
          <a:xfrm>
            <a:off x="3429862" y="1480507"/>
            <a:ext cx="28084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5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CuadroTexto 13"/>
          <p:cNvSpPr txBox="1"/>
          <p:nvPr/>
        </p:nvSpPr>
        <p:spPr>
          <a:xfrm>
            <a:off x="3776317" y="1337560"/>
            <a:ext cx="670376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sz="1350" b="0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0.05 =</a:t>
            </a: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6" name="CuadroTexto 15"/>
          <p:cNvSpPr txBox="1"/>
          <p:nvPr/>
        </p:nvSpPr>
        <p:spPr>
          <a:xfrm>
            <a:off x="4379834" y="1295841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MX" b="1" i="0" u="none" strike="noStrike" kern="1200" cap="none" spc="0" normalizeH="0" baseline="0" noProof="0" dirty="0">
                <a:ln>
                  <a:noFill/>
                </a:ln>
                <a:solidFill>
                  <a:srgbClr val="002866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0.18 mm</a:t>
            </a:r>
            <a:endParaRPr kumimoji="0" lang="en-US" b="1" i="0" u="none" strike="noStrike" kern="1200" cap="none" spc="0" normalizeH="0" baseline="0" noProof="0" dirty="0">
              <a:ln>
                <a:noFill/>
              </a:ln>
              <a:solidFill>
                <a:srgbClr val="002866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AE318412-E5E1-47BB-8F3F-B1C857CC01C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4721" b="25395"/>
          <a:stretch/>
        </p:blipFill>
        <p:spPr>
          <a:xfrm>
            <a:off x="992130" y="1093967"/>
            <a:ext cx="1524331" cy="783610"/>
          </a:xfrm>
          <a:prstGeom prst="rect">
            <a:avLst/>
          </a:prstGeom>
        </p:spPr>
      </p:pic>
      <p:sp>
        <p:nvSpPr>
          <p:cNvPr id="22" name="Rectángulo 21">
            <a:extLst>
              <a:ext uri="{FF2B5EF4-FFF2-40B4-BE49-F238E27FC236}">
                <a16:creationId xmlns:a16="http://schemas.microsoft.com/office/drawing/2014/main" id="{062BC352-5555-432A-AD5C-B38DB92A7BD3}"/>
              </a:ext>
            </a:extLst>
          </p:cNvPr>
          <p:cNvSpPr/>
          <p:nvPr/>
        </p:nvSpPr>
        <p:spPr>
          <a:xfrm>
            <a:off x="8522208" y="5153714"/>
            <a:ext cx="2359152" cy="506422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MX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3560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>
            <a:extLst>
              <a:ext uri="{FF2B5EF4-FFF2-40B4-BE49-F238E27FC236}">
                <a16:creationId xmlns:a16="http://schemas.microsoft.com/office/drawing/2014/main" id="{EFADD7DA-A455-4009-932E-919CD5730F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Geocompuestos</a:t>
            </a:r>
            <a:endParaRPr lang="es-MX" dirty="0"/>
          </a:p>
        </p:txBody>
      </p:sp>
      <p:sp>
        <p:nvSpPr>
          <p:cNvPr id="7" name="object 2">
            <a:extLst>
              <a:ext uri="{FF2B5EF4-FFF2-40B4-BE49-F238E27FC236}">
                <a16:creationId xmlns:a16="http://schemas.microsoft.com/office/drawing/2014/main" id="{427D1C52-2709-4B9D-BA12-99272851BF2D}"/>
              </a:ext>
            </a:extLst>
          </p:cNvPr>
          <p:cNvSpPr/>
          <p:nvPr/>
        </p:nvSpPr>
        <p:spPr>
          <a:xfrm>
            <a:off x="2471928" y="987552"/>
            <a:ext cx="7555992" cy="52882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/>
          <p:cNvSpPr txBox="1">
            <a:spLocks noChangeArrowheads="1"/>
          </p:cNvSpPr>
          <p:nvPr/>
        </p:nvSpPr>
        <p:spPr>
          <a:xfrm>
            <a:off x="527381" y="332656"/>
            <a:ext cx="10295467" cy="1143000"/>
          </a:xfrm>
          <a:prstGeom prst="rect">
            <a:avLst/>
          </a:prstGeom>
        </p:spPr>
        <p:txBody>
          <a:bodyPr/>
          <a:lstStyle/>
          <a:p>
            <a:pPr defTabSz="599002" fontAlgn="base">
              <a:lnSpc>
                <a:spcPct val="93000"/>
              </a:lnSpc>
              <a:spcBef>
                <a:spcPct val="0"/>
              </a:spcBef>
              <a:spcAft>
                <a:spcPct val="0"/>
              </a:spcAft>
              <a:buClr>
                <a:srgbClr val="1C4376"/>
              </a:buClr>
              <a:buSzPct val="100000"/>
              <a:defRPr/>
            </a:pPr>
            <a:r>
              <a:rPr lang="en-US" sz="2800" b="1" kern="0" dirty="0" err="1">
                <a:solidFill>
                  <a:srgbClr val="1C4376"/>
                </a:solidFill>
                <a:latin typeface="+mj-lt"/>
                <a:ea typeface="+mj-ea"/>
                <a:cs typeface="+mj-cs"/>
              </a:rPr>
              <a:t>Geocompuestos</a:t>
            </a:r>
            <a:r>
              <a:rPr lang="en-US" sz="2800" b="1" kern="0" dirty="0">
                <a:solidFill>
                  <a:srgbClr val="1C4376"/>
                </a:solidFill>
                <a:latin typeface="+mj-lt"/>
                <a:ea typeface="+mj-ea"/>
                <a:cs typeface="+mj-cs"/>
              </a:rPr>
              <a:t> de </a:t>
            </a:r>
            <a:r>
              <a:rPr lang="en-US" sz="2800" b="1" kern="0" dirty="0" err="1">
                <a:solidFill>
                  <a:srgbClr val="1C4376"/>
                </a:solidFill>
                <a:latin typeface="+mj-lt"/>
                <a:ea typeface="+mj-ea"/>
                <a:cs typeface="+mj-cs"/>
              </a:rPr>
              <a:t>Drenaje</a:t>
            </a:r>
            <a:endParaRPr lang="en-US" sz="2800" b="1" kern="0" dirty="0">
              <a:solidFill>
                <a:srgbClr val="1C4376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18A7C4EC-151A-4467-9E98-D048ABAD89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7381" y="1727254"/>
            <a:ext cx="4366221" cy="4366221"/>
          </a:xfrm>
          <a:prstGeom prst="rect">
            <a:avLst/>
          </a:prstGeom>
        </p:spPr>
      </p:pic>
      <p:sp>
        <p:nvSpPr>
          <p:cNvPr id="12" name="Flecha: hacia la izquierda 11">
            <a:extLst>
              <a:ext uri="{FF2B5EF4-FFF2-40B4-BE49-F238E27FC236}">
                <a16:creationId xmlns:a16="http://schemas.microsoft.com/office/drawing/2014/main" id="{1DCDB774-1A3C-47B2-9649-3AA698F58B4F}"/>
              </a:ext>
            </a:extLst>
          </p:cNvPr>
          <p:cNvSpPr/>
          <p:nvPr/>
        </p:nvSpPr>
        <p:spPr>
          <a:xfrm rot="10800000">
            <a:off x="3028334" y="2635044"/>
            <a:ext cx="3067665" cy="4031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3B4B89F-BC0B-4A2E-8B7B-977DE54F3DF3}"/>
              </a:ext>
            </a:extLst>
          </p:cNvPr>
          <p:cNvSpPr/>
          <p:nvPr/>
        </p:nvSpPr>
        <p:spPr>
          <a:xfrm>
            <a:off x="4431517" y="2576503"/>
            <a:ext cx="8330870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Núcleo ( Impermeable o Permeable)</a:t>
            </a:r>
          </a:p>
        </p:txBody>
      </p:sp>
      <p:sp>
        <p:nvSpPr>
          <p:cNvPr id="14" name="Flecha: hacia la izquierda 13">
            <a:extLst>
              <a:ext uri="{FF2B5EF4-FFF2-40B4-BE49-F238E27FC236}">
                <a16:creationId xmlns:a16="http://schemas.microsoft.com/office/drawing/2014/main" id="{2E4301B1-C964-40CF-9728-01C63F079239}"/>
              </a:ext>
            </a:extLst>
          </p:cNvPr>
          <p:cNvSpPr/>
          <p:nvPr/>
        </p:nvSpPr>
        <p:spPr>
          <a:xfrm rot="10800000">
            <a:off x="2856270" y="4753895"/>
            <a:ext cx="3067665" cy="403123"/>
          </a:xfrm>
          <a:prstGeom prst="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B307E92A-B395-4676-9C17-935AEF22540D}"/>
              </a:ext>
            </a:extLst>
          </p:cNvPr>
          <p:cNvSpPr/>
          <p:nvPr/>
        </p:nvSpPr>
        <p:spPr>
          <a:xfrm>
            <a:off x="4259453" y="4695354"/>
            <a:ext cx="83308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Geotextil No Tejido / Tejido</a:t>
            </a:r>
          </a:p>
          <a:p>
            <a:pPr algn="ctr"/>
            <a:r>
              <a:rPr lang="es-E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(un lado o ambos lados)</a:t>
            </a: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D5652A50-8F01-48AF-BA70-7F80196F6B19}"/>
              </a:ext>
            </a:extLst>
          </p:cNvPr>
          <p:cNvSpPr/>
          <p:nvPr/>
        </p:nvSpPr>
        <p:spPr>
          <a:xfrm>
            <a:off x="4077556" y="3496779"/>
            <a:ext cx="8330870" cy="83099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2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Crea un área hidráulica que permite transmisividad</a:t>
            </a:r>
          </a:p>
          <a:p>
            <a:pPr algn="ctr"/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(flujo en el plano horizontal del </a:t>
            </a:r>
            <a:r>
              <a:rPr lang="es-ES" sz="24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geocompuesto</a:t>
            </a:r>
            <a:r>
              <a:rPr lang="es-ES" sz="2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)</a:t>
            </a:r>
            <a:endParaRPr lang="es-ES" sz="2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998385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B1B701-6850-42DC-9650-E86AF594A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Ventajas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6C6F1742-442E-4F73-A792-172DD54FBA8E}"/>
              </a:ext>
            </a:extLst>
          </p:cNvPr>
          <p:cNvSpPr/>
          <p:nvPr/>
        </p:nvSpPr>
        <p:spPr>
          <a:xfrm>
            <a:off x="7289718" y="1925116"/>
            <a:ext cx="5070497" cy="206210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Espesores delgados</a:t>
            </a:r>
          </a:p>
          <a:p>
            <a:pPr algn="ctr"/>
            <a:r>
              <a:rPr lang="es-E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Reemplazan gran cantidad</a:t>
            </a:r>
          </a:p>
          <a:p>
            <a:pPr algn="ctr"/>
            <a:r>
              <a:rPr lang="es-E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De material granular</a:t>
            </a:r>
          </a:p>
          <a:p>
            <a:pPr algn="ctr"/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9B3EFA0F-EDF7-4FD4-A69D-25562CA5B96F}"/>
              </a:ext>
            </a:extLst>
          </p:cNvPr>
          <p:cNvSpPr/>
          <p:nvPr/>
        </p:nvSpPr>
        <p:spPr>
          <a:xfrm>
            <a:off x="7289718" y="3597125"/>
            <a:ext cx="5070497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3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Distintas tasas de flujo</a:t>
            </a:r>
          </a:p>
          <a:p>
            <a:pPr algn="ctr"/>
            <a:endParaRPr lang="es-E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41D2A14-5762-432F-BC28-A180BF5FBB89}"/>
              </a:ext>
            </a:extLst>
          </p:cNvPr>
          <p:cNvSpPr txBox="1"/>
          <p:nvPr/>
        </p:nvSpPr>
        <p:spPr>
          <a:xfrm>
            <a:off x="796413" y="6357938"/>
            <a:ext cx="22692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/>
              <a:t>Cortesía: Dan </a:t>
            </a:r>
            <a:r>
              <a:rPr lang="es-MX" dirty="0" err="1"/>
              <a:t>Jhonson</a:t>
            </a:r>
            <a:endParaRPr lang="es-MX" dirty="0"/>
          </a:p>
        </p:txBody>
      </p:sp>
      <p:pic>
        <p:nvPicPr>
          <p:cNvPr id="9" name="3 Marcador de contenido" descr="geodren-muros.jpg">
            <a:extLst>
              <a:ext uri="{FF2B5EF4-FFF2-40B4-BE49-F238E27FC236}">
                <a16:creationId xmlns:a16="http://schemas.microsoft.com/office/drawing/2014/main" id="{AA4B09DE-70CA-4212-B5F3-E80D0C8E7C6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2037455" y="1134114"/>
            <a:ext cx="3578060" cy="477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658384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9D0826-9CC8-43E9-AC37-E53CEA9E51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Aplicaciones </a:t>
            </a:r>
            <a:r>
              <a:rPr lang="es-MX" dirty="0" err="1"/>
              <a:t>Geocompuestos</a:t>
            </a:r>
            <a:endParaRPr lang="es-MX" dirty="0"/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A43CFC4C-48D0-4A07-B5F8-516D19EA4B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38265" y="1039813"/>
            <a:ext cx="3382781" cy="5137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5708896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arcador de contenido 4">
            <a:extLst>
              <a:ext uri="{FF2B5EF4-FFF2-40B4-BE49-F238E27FC236}">
                <a16:creationId xmlns:a16="http://schemas.microsoft.com/office/drawing/2014/main" id="{67C4C1DA-216B-4025-9849-AACC4F342D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7425" y="1158875"/>
            <a:ext cx="7933449" cy="4929188"/>
          </a:xfrm>
          <a:prstGeom prst="rect">
            <a:avLst/>
          </a:prstGeom>
        </p:spPr>
      </p:pic>
      <p:sp>
        <p:nvSpPr>
          <p:cNvPr id="3" name="Paralelogramo 2">
            <a:extLst>
              <a:ext uri="{FF2B5EF4-FFF2-40B4-BE49-F238E27FC236}">
                <a16:creationId xmlns:a16="http://schemas.microsoft.com/office/drawing/2014/main" id="{ECA3C847-A6E7-4B57-8493-88FC1E1B7934}"/>
              </a:ext>
            </a:extLst>
          </p:cNvPr>
          <p:cNvSpPr/>
          <p:nvPr/>
        </p:nvSpPr>
        <p:spPr>
          <a:xfrm rot="2842133">
            <a:off x="6321523" y="2413941"/>
            <a:ext cx="153672" cy="2941764"/>
          </a:xfrm>
          <a:prstGeom prst="parallelogram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8C5161E7-948F-4631-BEA9-0E9A3996AC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sz="3200" dirty="0" err="1"/>
              <a:t>Geocompuesto</a:t>
            </a:r>
            <a:r>
              <a:rPr lang="es-MX" sz="3200" dirty="0"/>
              <a:t> Espalda</a:t>
            </a:r>
          </a:p>
        </p:txBody>
      </p:sp>
      <p:cxnSp>
        <p:nvCxnSpPr>
          <p:cNvPr id="7" name="Conector recto de flecha 6">
            <a:extLst>
              <a:ext uri="{FF2B5EF4-FFF2-40B4-BE49-F238E27FC236}">
                <a16:creationId xmlns:a16="http://schemas.microsoft.com/office/drawing/2014/main" id="{1B713E91-EBF5-4D04-820F-8511F46C1CB1}"/>
              </a:ext>
            </a:extLst>
          </p:cNvPr>
          <p:cNvCxnSpPr>
            <a:stCxn id="3" idx="2"/>
          </p:cNvCxnSpPr>
          <p:nvPr/>
        </p:nvCxnSpPr>
        <p:spPr>
          <a:xfrm flipV="1">
            <a:off x="6437388" y="2730500"/>
            <a:ext cx="2198612" cy="119672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uadroTexto 7">
            <a:extLst>
              <a:ext uri="{FF2B5EF4-FFF2-40B4-BE49-F238E27FC236}">
                <a16:creationId xmlns:a16="http://schemas.microsoft.com/office/drawing/2014/main" id="{3AC775B0-4090-4E72-A20A-56EE4C28261B}"/>
              </a:ext>
            </a:extLst>
          </p:cNvPr>
          <p:cNvSpPr txBox="1"/>
          <p:nvPr/>
        </p:nvSpPr>
        <p:spPr>
          <a:xfrm>
            <a:off x="8641270" y="2545834"/>
            <a:ext cx="32959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err="1"/>
              <a:t>Geocompuesto</a:t>
            </a:r>
            <a:r>
              <a:rPr lang="es-MX" dirty="0"/>
              <a:t> o </a:t>
            </a:r>
            <a:r>
              <a:rPr lang="es-MX" dirty="0" err="1"/>
              <a:t>Drén</a:t>
            </a:r>
            <a:r>
              <a:rPr lang="es-MX" dirty="0"/>
              <a:t> Chimenea</a:t>
            </a:r>
          </a:p>
        </p:txBody>
      </p:sp>
      <p:sp>
        <p:nvSpPr>
          <p:cNvPr id="5" name="Rectángulo 4">
            <a:extLst>
              <a:ext uri="{FF2B5EF4-FFF2-40B4-BE49-F238E27FC236}">
                <a16:creationId xmlns:a16="http://schemas.microsoft.com/office/drawing/2014/main" id="{C364C9F3-D4B6-4508-BBBD-ED4A22B011FB}"/>
              </a:ext>
            </a:extLst>
          </p:cNvPr>
          <p:cNvSpPr/>
          <p:nvPr/>
        </p:nvSpPr>
        <p:spPr>
          <a:xfrm>
            <a:off x="3566129" y="3624911"/>
            <a:ext cx="2077301" cy="5848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AF016E13-18DD-4B06-B3CC-833332BBB05B}"/>
              </a:ext>
            </a:extLst>
          </p:cNvPr>
          <p:cNvSpPr/>
          <p:nvPr/>
        </p:nvSpPr>
        <p:spPr>
          <a:xfrm>
            <a:off x="2242136" y="4827243"/>
            <a:ext cx="2860806" cy="5848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61C3CAD9-1513-4FA4-94F5-0F9FD6A0D016}"/>
              </a:ext>
            </a:extLst>
          </p:cNvPr>
          <p:cNvSpPr/>
          <p:nvPr/>
        </p:nvSpPr>
        <p:spPr>
          <a:xfrm>
            <a:off x="4160718" y="2832099"/>
            <a:ext cx="2860806" cy="5848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0151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9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495015E-ED5E-4FF1-AB5E-4148559527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Geocompuesto</a:t>
            </a:r>
            <a:r>
              <a:rPr lang="es-MX" dirty="0"/>
              <a:t> Drenante</a:t>
            </a:r>
          </a:p>
        </p:txBody>
      </p:sp>
      <p:pic>
        <p:nvPicPr>
          <p:cNvPr id="6" name="Picture 4" descr="108-0859_img">
            <a:extLst>
              <a:ext uri="{FF2B5EF4-FFF2-40B4-BE49-F238E27FC236}">
                <a16:creationId xmlns:a16="http://schemas.microsoft.com/office/drawing/2014/main" id="{C5C45AD6-681E-4AF4-8FEF-1241F594C0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461" y="1238401"/>
            <a:ext cx="8389565" cy="47191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0596289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uadroTexto 10">
            <a:extLst>
              <a:ext uri="{FF2B5EF4-FFF2-40B4-BE49-F238E27FC236}">
                <a16:creationId xmlns:a16="http://schemas.microsoft.com/office/drawing/2014/main" id="{C82B1C92-077F-43E4-9F66-4446A400B8E5}"/>
              </a:ext>
            </a:extLst>
          </p:cNvPr>
          <p:cNvSpPr txBox="1"/>
          <p:nvPr/>
        </p:nvSpPr>
        <p:spPr>
          <a:xfrm>
            <a:off x="838200" y="1002890"/>
            <a:ext cx="105156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Bien documentado en literatura geotécnica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 Libros escritos y cursos impartidos regularmente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Supuesto simplificadores son necesarios es decir, flujo laminar y la ley de Darcy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Métodos computacionales basados en redes de flujo, diferencias finitas o elementos finitos.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ES" sz="2400" dirty="0"/>
              <a:t>Trabajemos con diferencias finitas!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56DBC5D-AFE8-4013-A734-B34863C3E3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Flujo a través de medios porosos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bject 6"/>
          <p:cNvSpPr txBox="1"/>
          <p:nvPr/>
        </p:nvSpPr>
        <p:spPr>
          <a:xfrm>
            <a:off x="7213665" y="807999"/>
            <a:ext cx="1654494" cy="7115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endParaRPr sz="5400" dirty="0">
              <a:latin typeface="Calibri"/>
              <a:cs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66750F9-1E26-414C-8439-AA3C497586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Presión Hidrostática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D45403-D3B1-45F7-8705-5B1C4F5172C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06677"/>
            <a:ext cx="10515600" cy="5137151"/>
          </a:xfrm>
        </p:spPr>
        <p:txBody>
          <a:bodyPr/>
          <a:lstStyle/>
          <a:p>
            <a:pPr marL="584200" marR="61714" indent="-571500">
              <a:lnSpc>
                <a:spcPts val="3360"/>
              </a:lnSpc>
              <a:spcBef>
                <a:spcPts val="168"/>
              </a:spcBef>
            </a:pPr>
            <a:r>
              <a:rPr lang="es-ES" sz="4400" baseline="3413" dirty="0">
                <a:cs typeface="Calibri"/>
              </a:rPr>
              <a:t>La presión hidrostática total aumenta considerablemente ¡el empuje lateral contra el muro! </a:t>
            </a:r>
          </a:p>
          <a:p>
            <a:pPr marL="12700" marR="61714" indent="0">
              <a:lnSpc>
                <a:spcPts val="3360"/>
              </a:lnSpc>
              <a:spcBef>
                <a:spcPts val="168"/>
              </a:spcBef>
              <a:buNone/>
            </a:pPr>
            <a:endParaRPr lang="es-ES" sz="4400" baseline="3413" dirty="0">
              <a:cs typeface="Calibri"/>
            </a:endParaRPr>
          </a:p>
          <a:p>
            <a:pPr marL="584200" marR="61714" indent="-571500">
              <a:lnSpc>
                <a:spcPts val="3360"/>
              </a:lnSpc>
              <a:spcBef>
                <a:spcPts val="168"/>
              </a:spcBef>
            </a:pPr>
            <a:r>
              <a:rPr lang="es-ES" sz="4400" baseline="3413" dirty="0">
                <a:cs typeface="Calibri"/>
              </a:rPr>
              <a:t>Los muros MSE de baja permeabilidad, la fuerza de filtración se mueve hacia la parte posterior de la zona reforzada</a:t>
            </a:r>
            <a:r>
              <a:rPr lang="es-ES" spc="-75" dirty="0">
                <a:cs typeface="Calibri"/>
              </a:rPr>
              <a:t>.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D6E1C1-F0CB-46D6-B074-977BB5318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9177" y="3675252"/>
            <a:ext cx="4713646" cy="27545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object 50"/>
          <p:cNvSpPr/>
          <p:nvPr/>
        </p:nvSpPr>
        <p:spPr>
          <a:xfrm>
            <a:off x="2438400" y="990600"/>
            <a:ext cx="7086600" cy="4419600"/>
          </a:xfrm>
          <a:custGeom>
            <a:avLst/>
            <a:gdLst/>
            <a:ahLst/>
            <a:cxnLst/>
            <a:rect l="l" t="t" r="r" b="b"/>
            <a:pathLst>
              <a:path w="7086600" h="4419600">
                <a:moveTo>
                  <a:pt x="0" y="4419600"/>
                </a:moveTo>
                <a:lnTo>
                  <a:pt x="7086600" y="4419600"/>
                </a:lnTo>
                <a:lnTo>
                  <a:pt x="7086600" y="0"/>
                </a:lnTo>
                <a:lnTo>
                  <a:pt x="0" y="0"/>
                </a:lnTo>
                <a:lnTo>
                  <a:pt x="0" y="44196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874253" y="4180332"/>
            <a:ext cx="454151" cy="0"/>
          </a:xfrm>
          <a:custGeom>
            <a:avLst/>
            <a:gdLst/>
            <a:ahLst/>
            <a:cxnLst/>
            <a:rect l="l" t="t" r="r" b="b"/>
            <a:pathLst>
              <a:path w="454151">
                <a:moveTo>
                  <a:pt x="0" y="0"/>
                </a:moveTo>
                <a:lnTo>
                  <a:pt x="45415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362445" y="4180332"/>
            <a:ext cx="908303" cy="0"/>
          </a:xfrm>
          <a:custGeom>
            <a:avLst/>
            <a:gdLst/>
            <a:ahLst/>
            <a:cxnLst/>
            <a:rect l="l" t="t" r="r" b="b"/>
            <a:pathLst>
              <a:path w="908303">
                <a:moveTo>
                  <a:pt x="0" y="0"/>
                </a:moveTo>
                <a:lnTo>
                  <a:pt x="908303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852161" y="4180332"/>
            <a:ext cx="906779" cy="0"/>
          </a:xfrm>
          <a:custGeom>
            <a:avLst/>
            <a:gdLst/>
            <a:ahLst/>
            <a:cxnLst/>
            <a:rect l="l" t="t" r="r" b="b"/>
            <a:pathLst>
              <a:path w="906779">
                <a:moveTo>
                  <a:pt x="0" y="0"/>
                </a:moveTo>
                <a:lnTo>
                  <a:pt x="906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340352" y="4180332"/>
            <a:ext cx="906780" cy="0"/>
          </a:xfrm>
          <a:custGeom>
            <a:avLst/>
            <a:gdLst/>
            <a:ahLst/>
            <a:cxnLst/>
            <a:rect l="l" t="t" r="r" b="b"/>
            <a:pathLst>
              <a:path w="906780">
                <a:moveTo>
                  <a:pt x="0" y="0"/>
                </a:moveTo>
                <a:lnTo>
                  <a:pt x="90678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281173" y="4180332"/>
            <a:ext cx="454151" cy="0"/>
          </a:xfrm>
          <a:custGeom>
            <a:avLst/>
            <a:gdLst/>
            <a:ahLst/>
            <a:cxnLst/>
            <a:rect l="l" t="t" r="r" b="b"/>
            <a:pathLst>
              <a:path w="454151">
                <a:moveTo>
                  <a:pt x="0" y="0"/>
                </a:moveTo>
                <a:lnTo>
                  <a:pt x="45415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874253" y="3765804"/>
            <a:ext cx="454151" cy="0"/>
          </a:xfrm>
          <a:custGeom>
            <a:avLst/>
            <a:gdLst/>
            <a:ahLst/>
            <a:cxnLst/>
            <a:rect l="l" t="t" r="r" b="b"/>
            <a:pathLst>
              <a:path w="454151">
                <a:moveTo>
                  <a:pt x="0" y="0"/>
                </a:moveTo>
                <a:lnTo>
                  <a:pt x="45415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362445" y="3765804"/>
            <a:ext cx="908303" cy="0"/>
          </a:xfrm>
          <a:custGeom>
            <a:avLst/>
            <a:gdLst/>
            <a:ahLst/>
            <a:cxnLst/>
            <a:rect l="l" t="t" r="r" b="b"/>
            <a:pathLst>
              <a:path w="908303">
                <a:moveTo>
                  <a:pt x="0" y="0"/>
                </a:moveTo>
                <a:lnTo>
                  <a:pt x="908303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852161" y="3765804"/>
            <a:ext cx="906779" cy="0"/>
          </a:xfrm>
          <a:custGeom>
            <a:avLst/>
            <a:gdLst/>
            <a:ahLst/>
            <a:cxnLst/>
            <a:rect l="l" t="t" r="r" b="b"/>
            <a:pathLst>
              <a:path w="906779">
                <a:moveTo>
                  <a:pt x="0" y="0"/>
                </a:moveTo>
                <a:lnTo>
                  <a:pt x="90677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340352" y="3765804"/>
            <a:ext cx="906780" cy="0"/>
          </a:xfrm>
          <a:custGeom>
            <a:avLst/>
            <a:gdLst/>
            <a:ahLst/>
            <a:cxnLst/>
            <a:rect l="l" t="t" r="r" b="b"/>
            <a:pathLst>
              <a:path w="906780">
                <a:moveTo>
                  <a:pt x="0" y="0"/>
                </a:moveTo>
                <a:lnTo>
                  <a:pt x="90678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281173" y="3765804"/>
            <a:ext cx="454151" cy="0"/>
          </a:xfrm>
          <a:custGeom>
            <a:avLst/>
            <a:gdLst/>
            <a:ahLst/>
            <a:cxnLst/>
            <a:rect l="l" t="t" r="r" b="b"/>
            <a:pathLst>
              <a:path w="454151">
                <a:moveTo>
                  <a:pt x="0" y="0"/>
                </a:moveTo>
                <a:lnTo>
                  <a:pt x="45415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874253" y="3352800"/>
            <a:ext cx="454151" cy="0"/>
          </a:xfrm>
          <a:custGeom>
            <a:avLst/>
            <a:gdLst/>
            <a:ahLst/>
            <a:cxnLst/>
            <a:rect l="l" t="t" r="r" b="b"/>
            <a:pathLst>
              <a:path w="454151">
                <a:moveTo>
                  <a:pt x="0" y="0"/>
                </a:moveTo>
                <a:lnTo>
                  <a:pt x="45415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362445" y="3352800"/>
            <a:ext cx="908303" cy="0"/>
          </a:xfrm>
          <a:custGeom>
            <a:avLst/>
            <a:gdLst/>
            <a:ahLst/>
            <a:cxnLst/>
            <a:rect l="l" t="t" r="r" b="b"/>
            <a:pathLst>
              <a:path w="908303">
                <a:moveTo>
                  <a:pt x="0" y="0"/>
                </a:moveTo>
                <a:lnTo>
                  <a:pt x="908303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340352" y="3352800"/>
            <a:ext cx="2418588" cy="0"/>
          </a:xfrm>
          <a:custGeom>
            <a:avLst/>
            <a:gdLst/>
            <a:ahLst/>
            <a:cxnLst/>
            <a:rect l="l" t="t" r="r" b="b"/>
            <a:pathLst>
              <a:path w="2418588">
                <a:moveTo>
                  <a:pt x="0" y="0"/>
                </a:moveTo>
                <a:lnTo>
                  <a:pt x="2418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281173" y="3352800"/>
            <a:ext cx="454151" cy="0"/>
          </a:xfrm>
          <a:custGeom>
            <a:avLst/>
            <a:gdLst/>
            <a:ahLst/>
            <a:cxnLst/>
            <a:rect l="l" t="t" r="r" b="b"/>
            <a:pathLst>
              <a:path w="454151">
                <a:moveTo>
                  <a:pt x="0" y="0"/>
                </a:moveTo>
                <a:lnTo>
                  <a:pt x="45415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362445" y="2938272"/>
            <a:ext cx="1965959" cy="0"/>
          </a:xfrm>
          <a:custGeom>
            <a:avLst/>
            <a:gdLst/>
            <a:ahLst/>
            <a:cxnLst/>
            <a:rect l="l" t="t" r="r" b="b"/>
            <a:pathLst>
              <a:path w="1965959">
                <a:moveTo>
                  <a:pt x="0" y="0"/>
                </a:moveTo>
                <a:lnTo>
                  <a:pt x="196595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340352" y="2938272"/>
            <a:ext cx="2418588" cy="0"/>
          </a:xfrm>
          <a:custGeom>
            <a:avLst/>
            <a:gdLst/>
            <a:ahLst/>
            <a:cxnLst/>
            <a:rect l="l" t="t" r="r" b="b"/>
            <a:pathLst>
              <a:path w="2418588">
                <a:moveTo>
                  <a:pt x="0" y="0"/>
                </a:moveTo>
                <a:lnTo>
                  <a:pt x="2418588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281173" y="2938272"/>
            <a:ext cx="454151" cy="0"/>
          </a:xfrm>
          <a:custGeom>
            <a:avLst/>
            <a:gdLst/>
            <a:ahLst/>
            <a:cxnLst/>
            <a:rect l="l" t="t" r="r" b="b"/>
            <a:pathLst>
              <a:path w="454151">
                <a:moveTo>
                  <a:pt x="0" y="0"/>
                </a:moveTo>
                <a:lnTo>
                  <a:pt x="454151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362445" y="2523744"/>
            <a:ext cx="1965959" cy="0"/>
          </a:xfrm>
          <a:custGeom>
            <a:avLst/>
            <a:gdLst/>
            <a:ahLst/>
            <a:cxnLst/>
            <a:rect l="l" t="t" r="r" b="b"/>
            <a:pathLst>
              <a:path w="1965959">
                <a:moveTo>
                  <a:pt x="0" y="0"/>
                </a:moveTo>
                <a:lnTo>
                  <a:pt x="196595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281173" y="2523744"/>
            <a:ext cx="3477767" cy="0"/>
          </a:xfrm>
          <a:custGeom>
            <a:avLst/>
            <a:gdLst/>
            <a:ahLst/>
            <a:cxnLst/>
            <a:rect l="l" t="t" r="r" b="b"/>
            <a:pathLst>
              <a:path w="3477767">
                <a:moveTo>
                  <a:pt x="0" y="0"/>
                </a:moveTo>
                <a:lnTo>
                  <a:pt x="3477767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362445" y="2109216"/>
            <a:ext cx="1965959" cy="0"/>
          </a:xfrm>
          <a:custGeom>
            <a:avLst/>
            <a:gdLst/>
            <a:ahLst/>
            <a:cxnLst/>
            <a:rect l="l" t="t" r="r" b="b"/>
            <a:pathLst>
              <a:path w="1965959">
                <a:moveTo>
                  <a:pt x="0" y="0"/>
                </a:moveTo>
                <a:lnTo>
                  <a:pt x="1965959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281173" y="2109216"/>
            <a:ext cx="3477767" cy="0"/>
          </a:xfrm>
          <a:custGeom>
            <a:avLst/>
            <a:gdLst/>
            <a:ahLst/>
            <a:cxnLst/>
            <a:rect l="l" t="t" r="r" b="b"/>
            <a:pathLst>
              <a:path w="3477767">
                <a:moveTo>
                  <a:pt x="0" y="0"/>
                </a:moveTo>
                <a:lnTo>
                  <a:pt x="3477767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281172" y="1694688"/>
            <a:ext cx="6047232" cy="0"/>
          </a:xfrm>
          <a:custGeom>
            <a:avLst/>
            <a:gdLst/>
            <a:ahLst/>
            <a:cxnLst/>
            <a:rect l="l" t="t" r="r" b="b"/>
            <a:pathLst>
              <a:path w="6047232">
                <a:moveTo>
                  <a:pt x="0" y="0"/>
                </a:moveTo>
                <a:lnTo>
                  <a:pt x="604723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735325" y="2854452"/>
            <a:ext cx="605027" cy="1740408"/>
          </a:xfrm>
          <a:custGeom>
            <a:avLst/>
            <a:gdLst/>
            <a:ahLst/>
            <a:cxnLst/>
            <a:rect l="l" t="t" r="r" b="b"/>
            <a:pathLst>
              <a:path w="605027" h="1740408">
                <a:moveTo>
                  <a:pt x="0" y="0"/>
                </a:moveTo>
                <a:lnTo>
                  <a:pt x="0" y="1740408"/>
                </a:lnTo>
                <a:lnTo>
                  <a:pt x="605027" y="1740408"/>
                </a:lnTo>
                <a:lnTo>
                  <a:pt x="605027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247133" y="3517391"/>
            <a:ext cx="605027" cy="1077468"/>
          </a:xfrm>
          <a:custGeom>
            <a:avLst/>
            <a:gdLst/>
            <a:ahLst/>
            <a:cxnLst/>
            <a:rect l="l" t="t" r="r" b="b"/>
            <a:pathLst>
              <a:path w="605027" h="1077468">
                <a:moveTo>
                  <a:pt x="0" y="0"/>
                </a:moveTo>
                <a:lnTo>
                  <a:pt x="0" y="1077468"/>
                </a:lnTo>
                <a:lnTo>
                  <a:pt x="605027" y="1077468"/>
                </a:lnTo>
                <a:lnTo>
                  <a:pt x="605027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758940" y="1984248"/>
            <a:ext cx="603504" cy="2610612"/>
          </a:xfrm>
          <a:custGeom>
            <a:avLst/>
            <a:gdLst/>
            <a:ahLst/>
            <a:cxnLst/>
            <a:rect l="l" t="t" r="r" b="b"/>
            <a:pathLst>
              <a:path w="603504" h="2610612">
                <a:moveTo>
                  <a:pt x="0" y="0"/>
                </a:moveTo>
                <a:lnTo>
                  <a:pt x="0" y="2610612"/>
                </a:lnTo>
                <a:lnTo>
                  <a:pt x="603504" y="2610612"/>
                </a:lnTo>
                <a:lnTo>
                  <a:pt x="603504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270749" y="2938272"/>
            <a:ext cx="603503" cy="1656588"/>
          </a:xfrm>
          <a:custGeom>
            <a:avLst/>
            <a:gdLst/>
            <a:ahLst/>
            <a:cxnLst/>
            <a:rect l="l" t="t" r="r" b="b"/>
            <a:pathLst>
              <a:path w="603503" h="1656588">
                <a:moveTo>
                  <a:pt x="0" y="0"/>
                </a:moveTo>
                <a:lnTo>
                  <a:pt x="0" y="1656588"/>
                </a:lnTo>
                <a:lnTo>
                  <a:pt x="603503" y="1656588"/>
                </a:lnTo>
                <a:lnTo>
                  <a:pt x="603503" y="0"/>
                </a:lnTo>
                <a:lnTo>
                  <a:pt x="0" y="0"/>
                </a:lnTo>
                <a:close/>
              </a:path>
            </a:pathLst>
          </a:custGeom>
          <a:solidFill>
            <a:srgbClr val="4F81B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281172" y="1694688"/>
            <a:ext cx="0" cy="2900172"/>
          </a:xfrm>
          <a:custGeom>
            <a:avLst/>
            <a:gdLst/>
            <a:ahLst/>
            <a:cxnLst/>
            <a:rect l="l" t="t" r="r" b="b"/>
            <a:pathLst>
              <a:path h="2900172">
                <a:moveTo>
                  <a:pt x="0" y="2900172"/>
                </a:moveTo>
                <a:lnTo>
                  <a:pt x="0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233927" y="4594860"/>
            <a:ext cx="47244" cy="0"/>
          </a:xfrm>
          <a:custGeom>
            <a:avLst/>
            <a:gdLst/>
            <a:ahLst/>
            <a:cxnLst/>
            <a:rect l="l" t="t" r="r" b="b"/>
            <a:pathLst>
              <a:path w="47244">
                <a:moveTo>
                  <a:pt x="0" y="0"/>
                </a:moveTo>
                <a:lnTo>
                  <a:pt x="47244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233927" y="4180331"/>
            <a:ext cx="47244" cy="0"/>
          </a:xfrm>
          <a:custGeom>
            <a:avLst/>
            <a:gdLst/>
            <a:ahLst/>
            <a:cxnLst/>
            <a:rect l="l" t="t" r="r" b="b"/>
            <a:pathLst>
              <a:path w="47244">
                <a:moveTo>
                  <a:pt x="0" y="0"/>
                </a:moveTo>
                <a:lnTo>
                  <a:pt x="47244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233927" y="3765804"/>
            <a:ext cx="47244" cy="0"/>
          </a:xfrm>
          <a:custGeom>
            <a:avLst/>
            <a:gdLst/>
            <a:ahLst/>
            <a:cxnLst/>
            <a:rect l="l" t="t" r="r" b="b"/>
            <a:pathLst>
              <a:path w="47244">
                <a:moveTo>
                  <a:pt x="0" y="0"/>
                </a:moveTo>
                <a:lnTo>
                  <a:pt x="47244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233927" y="3352800"/>
            <a:ext cx="47244" cy="0"/>
          </a:xfrm>
          <a:custGeom>
            <a:avLst/>
            <a:gdLst/>
            <a:ahLst/>
            <a:cxnLst/>
            <a:rect l="l" t="t" r="r" b="b"/>
            <a:pathLst>
              <a:path w="47244">
                <a:moveTo>
                  <a:pt x="0" y="0"/>
                </a:moveTo>
                <a:lnTo>
                  <a:pt x="47244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233927" y="2938272"/>
            <a:ext cx="47244" cy="0"/>
          </a:xfrm>
          <a:custGeom>
            <a:avLst/>
            <a:gdLst/>
            <a:ahLst/>
            <a:cxnLst/>
            <a:rect l="l" t="t" r="r" b="b"/>
            <a:pathLst>
              <a:path w="47244">
                <a:moveTo>
                  <a:pt x="0" y="0"/>
                </a:moveTo>
                <a:lnTo>
                  <a:pt x="47244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233927" y="2523744"/>
            <a:ext cx="47244" cy="0"/>
          </a:xfrm>
          <a:custGeom>
            <a:avLst/>
            <a:gdLst/>
            <a:ahLst/>
            <a:cxnLst/>
            <a:rect l="l" t="t" r="r" b="b"/>
            <a:pathLst>
              <a:path w="47244">
                <a:moveTo>
                  <a:pt x="0" y="0"/>
                </a:moveTo>
                <a:lnTo>
                  <a:pt x="47244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233927" y="2109216"/>
            <a:ext cx="47244" cy="0"/>
          </a:xfrm>
          <a:custGeom>
            <a:avLst/>
            <a:gdLst/>
            <a:ahLst/>
            <a:cxnLst/>
            <a:rect l="l" t="t" r="r" b="b"/>
            <a:pathLst>
              <a:path w="47244">
                <a:moveTo>
                  <a:pt x="0" y="0"/>
                </a:moveTo>
                <a:lnTo>
                  <a:pt x="47244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233927" y="1694688"/>
            <a:ext cx="47244" cy="0"/>
          </a:xfrm>
          <a:custGeom>
            <a:avLst/>
            <a:gdLst/>
            <a:ahLst/>
            <a:cxnLst/>
            <a:rect l="l" t="t" r="r" b="b"/>
            <a:pathLst>
              <a:path w="47244">
                <a:moveTo>
                  <a:pt x="0" y="0"/>
                </a:moveTo>
                <a:lnTo>
                  <a:pt x="47244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281172" y="4594860"/>
            <a:ext cx="6047232" cy="0"/>
          </a:xfrm>
          <a:custGeom>
            <a:avLst/>
            <a:gdLst/>
            <a:ahLst/>
            <a:cxnLst/>
            <a:rect l="l" t="t" r="r" b="b"/>
            <a:pathLst>
              <a:path w="6047232">
                <a:moveTo>
                  <a:pt x="0" y="0"/>
                </a:moveTo>
                <a:lnTo>
                  <a:pt x="6047232" y="0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281172" y="4594861"/>
            <a:ext cx="0" cy="44195"/>
          </a:xfrm>
          <a:custGeom>
            <a:avLst/>
            <a:gdLst/>
            <a:ahLst/>
            <a:cxnLst/>
            <a:rect l="l" t="t" r="r" b="b"/>
            <a:pathLst>
              <a:path h="44195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792979" y="4594861"/>
            <a:ext cx="0" cy="44195"/>
          </a:xfrm>
          <a:custGeom>
            <a:avLst/>
            <a:gdLst/>
            <a:ahLst/>
            <a:cxnLst/>
            <a:rect l="l" t="t" r="r" b="b"/>
            <a:pathLst>
              <a:path h="44195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304788" y="4594861"/>
            <a:ext cx="0" cy="44195"/>
          </a:xfrm>
          <a:custGeom>
            <a:avLst/>
            <a:gdLst/>
            <a:ahLst/>
            <a:cxnLst/>
            <a:rect l="l" t="t" r="r" b="b"/>
            <a:pathLst>
              <a:path h="44195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816596" y="4594861"/>
            <a:ext cx="0" cy="44195"/>
          </a:xfrm>
          <a:custGeom>
            <a:avLst/>
            <a:gdLst/>
            <a:ahLst/>
            <a:cxnLst/>
            <a:rect l="l" t="t" r="r" b="b"/>
            <a:pathLst>
              <a:path h="44195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9328404" y="4594861"/>
            <a:ext cx="0" cy="44195"/>
          </a:xfrm>
          <a:custGeom>
            <a:avLst/>
            <a:gdLst/>
            <a:ahLst/>
            <a:cxnLst/>
            <a:rect l="l" t="t" r="r" b="b"/>
            <a:pathLst>
              <a:path h="44195">
                <a:moveTo>
                  <a:pt x="0" y="0"/>
                </a:moveTo>
                <a:lnTo>
                  <a:pt x="0" y="44195"/>
                </a:lnTo>
              </a:path>
            </a:pathLst>
          </a:custGeom>
          <a:ln w="9144">
            <a:solidFill>
              <a:srgbClr val="85858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438400" y="990600"/>
            <a:ext cx="7086600" cy="4419600"/>
          </a:xfrm>
          <a:custGeom>
            <a:avLst/>
            <a:gdLst/>
            <a:ahLst/>
            <a:cxnLst/>
            <a:rect l="l" t="t" r="r" b="b"/>
            <a:pathLst>
              <a:path w="7086600" h="4419600">
                <a:moveTo>
                  <a:pt x="0" y="4419600"/>
                </a:moveTo>
                <a:lnTo>
                  <a:pt x="7086600" y="4419600"/>
                </a:lnTo>
                <a:lnTo>
                  <a:pt x="7086600" y="0"/>
                </a:lnTo>
                <a:lnTo>
                  <a:pt x="0" y="0"/>
                </a:lnTo>
                <a:lnTo>
                  <a:pt x="0" y="44196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2973452" y="2854833"/>
            <a:ext cx="203657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spc="4" baseline="2275" dirty="0">
                <a:latin typeface="Calibri"/>
                <a:cs typeface="Calibri"/>
              </a:rPr>
              <a:t>40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 rot="16200000">
            <a:off x="2471803" y="3063194"/>
            <a:ext cx="816099" cy="1676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b="1" baseline="2275" dirty="0">
                <a:latin typeface="Calibri"/>
                <a:cs typeface="Calibri"/>
              </a:rPr>
              <a:t>N</a:t>
            </a:r>
            <a:r>
              <a:rPr b="1" spc="4" baseline="2275" dirty="0">
                <a:latin typeface="Calibri"/>
                <a:cs typeface="Calibri"/>
              </a:rPr>
              <a:t>o</a:t>
            </a:r>
            <a:r>
              <a:rPr b="1" baseline="2275" dirty="0">
                <a:latin typeface="Calibri"/>
                <a:cs typeface="Calibri"/>
              </a:rPr>
              <a:t>.</a:t>
            </a:r>
            <a:r>
              <a:rPr b="1" spc="-4" baseline="2275" dirty="0">
                <a:latin typeface="Calibri"/>
                <a:cs typeface="Calibri"/>
              </a:rPr>
              <a:t> </a:t>
            </a:r>
            <a:r>
              <a:rPr b="1" baseline="2275" dirty="0">
                <a:latin typeface="Calibri"/>
                <a:cs typeface="Calibri"/>
              </a:rPr>
              <a:t>of </a:t>
            </a:r>
            <a:r>
              <a:rPr b="1" spc="-44" baseline="2275" dirty="0">
                <a:latin typeface="Calibri"/>
                <a:cs typeface="Calibri"/>
              </a:rPr>
              <a:t>W</a:t>
            </a:r>
            <a:r>
              <a:rPr b="1" spc="-4" baseline="2275" dirty="0">
                <a:latin typeface="Calibri"/>
                <a:cs typeface="Calibri"/>
              </a:rPr>
              <a:t>a</a:t>
            </a:r>
            <a:r>
              <a:rPr b="1" spc="4" baseline="2275" dirty="0">
                <a:latin typeface="Calibri"/>
                <a:cs typeface="Calibri"/>
              </a:rPr>
              <a:t>ll</a:t>
            </a:r>
            <a:r>
              <a:rPr b="1" baseline="2275" dirty="0">
                <a:latin typeface="Calibri"/>
                <a:cs typeface="Calibri"/>
              </a:rPr>
              <a:t>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233927" y="1694689"/>
            <a:ext cx="47244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" name="object 46"/>
          <p:cNvSpPr txBox="1"/>
          <p:nvPr/>
        </p:nvSpPr>
        <p:spPr>
          <a:xfrm>
            <a:off x="3281172" y="1694688"/>
            <a:ext cx="6047232" cy="2895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518496" marR="2061832" algn="ctr">
              <a:lnSpc>
                <a:spcPct val="101725"/>
              </a:lnSpc>
              <a:spcBef>
                <a:spcPts val="330"/>
              </a:spcBef>
            </a:pPr>
            <a:r>
              <a:rPr sz="1400" spc="-4" dirty="0">
                <a:latin typeface="Calibri"/>
                <a:cs typeface="Calibri"/>
              </a:rPr>
              <a:t>(</a:t>
            </a:r>
            <a:r>
              <a:rPr sz="1400" dirty="0">
                <a:latin typeface="Calibri"/>
                <a:cs typeface="Calibri"/>
              </a:rPr>
              <a:t>3</a:t>
            </a:r>
            <a:r>
              <a:rPr sz="1400" spc="-4" dirty="0">
                <a:latin typeface="Calibri"/>
                <a:cs typeface="Calibri"/>
              </a:rPr>
              <a:t>7</a:t>
            </a:r>
            <a:r>
              <a:rPr sz="1400" dirty="0">
                <a:latin typeface="Calibri"/>
                <a:cs typeface="Calibri"/>
              </a:rPr>
              <a:t>%)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281173" y="1984249"/>
            <a:ext cx="3477767" cy="1249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50"/>
              </a:lnSpc>
              <a:spcBef>
                <a:spcPts val="33"/>
              </a:spcBef>
            </a:pPr>
            <a:endParaRPr sz="950"/>
          </a:p>
        </p:txBody>
      </p:sp>
      <p:sp>
        <p:nvSpPr>
          <p:cNvPr id="44" name="object 44"/>
          <p:cNvSpPr txBox="1"/>
          <p:nvPr/>
        </p:nvSpPr>
        <p:spPr>
          <a:xfrm>
            <a:off x="6758940" y="1984248"/>
            <a:ext cx="603504" cy="2610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" name="object 43"/>
          <p:cNvSpPr txBox="1"/>
          <p:nvPr/>
        </p:nvSpPr>
        <p:spPr>
          <a:xfrm>
            <a:off x="7362445" y="1984249"/>
            <a:ext cx="1965959" cy="1249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50"/>
              </a:lnSpc>
              <a:spcBef>
                <a:spcPts val="33"/>
              </a:spcBef>
            </a:pPr>
            <a:endParaRPr sz="950"/>
          </a:p>
        </p:txBody>
      </p:sp>
      <p:sp>
        <p:nvSpPr>
          <p:cNvPr id="42" name="object 42"/>
          <p:cNvSpPr txBox="1"/>
          <p:nvPr/>
        </p:nvSpPr>
        <p:spPr>
          <a:xfrm>
            <a:off x="3233927" y="2109216"/>
            <a:ext cx="47244" cy="4145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" name="object 41"/>
          <p:cNvSpPr txBox="1"/>
          <p:nvPr/>
        </p:nvSpPr>
        <p:spPr>
          <a:xfrm>
            <a:off x="3281173" y="2109216"/>
            <a:ext cx="3477767" cy="4145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" name="object 40"/>
          <p:cNvSpPr txBox="1"/>
          <p:nvPr/>
        </p:nvSpPr>
        <p:spPr>
          <a:xfrm>
            <a:off x="7362445" y="2109216"/>
            <a:ext cx="1965959" cy="41452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" name="object 39"/>
          <p:cNvSpPr txBox="1"/>
          <p:nvPr/>
        </p:nvSpPr>
        <p:spPr>
          <a:xfrm>
            <a:off x="3233927" y="2523745"/>
            <a:ext cx="47244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" name="object 38"/>
          <p:cNvSpPr txBox="1"/>
          <p:nvPr/>
        </p:nvSpPr>
        <p:spPr>
          <a:xfrm>
            <a:off x="3281173" y="2523745"/>
            <a:ext cx="3477767" cy="330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" name="object 37"/>
          <p:cNvSpPr txBox="1"/>
          <p:nvPr/>
        </p:nvSpPr>
        <p:spPr>
          <a:xfrm>
            <a:off x="7362445" y="2523745"/>
            <a:ext cx="1965959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00"/>
              </a:lnSpc>
              <a:spcBef>
                <a:spcPts val="12"/>
              </a:spcBef>
            </a:pPr>
            <a:endParaRPr sz="700"/>
          </a:p>
          <a:p>
            <a:pPr marL="966470">
              <a:lnSpc>
                <a:spcPts val="1550"/>
              </a:lnSpc>
              <a:spcBef>
                <a:spcPts val="1077"/>
              </a:spcBef>
            </a:pPr>
            <a:r>
              <a:rPr sz="2100" spc="-4" baseline="-3900" dirty="0">
                <a:latin typeface="Calibri"/>
                <a:cs typeface="Calibri"/>
              </a:rPr>
              <a:t>(23</a:t>
            </a:r>
            <a:r>
              <a:rPr sz="2100" baseline="-3900" dirty="0">
                <a:latin typeface="Calibri"/>
                <a:cs typeface="Calibri"/>
              </a:rPr>
              <a:t>%)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281173" y="2854452"/>
            <a:ext cx="454151" cy="838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50"/>
              </a:lnSpc>
              <a:spcBef>
                <a:spcPts val="10"/>
              </a:spcBef>
            </a:pPr>
            <a:endParaRPr sz="650"/>
          </a:p>
        </p:txBody>
      </p:sp>
      <p:sp>
        <p:nvSpPr>
          <p:cNvPr id="35" name="object 35"/>
          <p:cNvSpPr txBox="1"/>
          <p:nvPr/>
        </p:nvSpPr>
        <p:spPr>
          <a:xfrm>
            <a:off x="3735325" y="2854452"/>
            <a:ext cx="605027" cy="17404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" name="object 34"/>
          <p:cNvSpPr txBox="1"/>
          <p:nvPr/>
        </p:nvSpPr>
        <p:spPr>
          <a:xfrm>
            <a:off x="4340352" y="2854452"/>
            <a:ext cx="2418588" cy="838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650"/>
              </a:lnSpc>
              <a:spcBef>
                <a:spcPts val="10"/>
              </a:spcBef>
            </a:pPr>
            <a:endParaRPr sz="650"/>
          </a:p>
        </p:txBody>
      </p:sp>
      <p:sp>
        <p:nvSpPr>
          <p:cNvPr id="33" name="object 33"/>
          <p:cNvSpPr txBox="1"/>
          <p:nvPr/>
        </p:nvSpPr>
        <p:spPr>
          <a:xfrm>
            <a:off x="3233927" y="2938273"/>
            <a:ext cx="47244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" name="object 32"/>
          <p:cNvSpPr txBox="1"/>
          <p:nvPr/>
        </p:nvSpPr>
        <p:spPr>
          <a:xfrm>
            <a:off x="3281173" y="2938273"/>
            <a:ext cx="454151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" name="object 31"/>
          <p:cNvSpPr txBox="1"/>
          <p:nvPr/>
        </p:nvSpPr>
        <p:spPr>
          <a:xfrm>
            <a:off x="4340352" y="2938273"/>
            <a:ext cx="2418588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" name="object 30"/>
          <p:cNvSpPr txBox="1"/>
          <p:nvPr/>
        </p:nvSpPr>
        <p:spPr>
          <a:xfrm>
            <a:off x="7362445" y="2938273"/>
            <a:ext cx="908303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9" name="object 29"/>
          <p:cNvSpPr txBox="1"/>
          <p:nvPr/>
        </p:nvSpPr>
        <p:spPr>
          <a:xfrm>
            <a:off x="8270749" y="2938272"/>
            <a:ext cx="603503" cy="16565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8" name="object 28"/>
          <p:cNvSpPr txBox="1"/>
          <p:nvPr/>
        </p:nvSpPr>
        <p:spPr>
          <a:xfrm>
            <a:off x="8874253" y="2938273"/>
            <a:ext cx="454151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7" name="object 27"/>
          <p:cNvSpPr txBox="1"/>
          <p:nvPr/>
        </p:nvSpPr>
        <p:spPr>
          <a:xfrm>
            <a:off x="3233927" y="3352800"/>
            <a:ext cx="47244" cy="4130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6" name="object 26"/>
          <p:cNvSpPr txBox="1"/>
          <p:nvPr/>
        </p:nvSpPr>
        <p:spPr>
          <a:xfrm>
            <a:off x="3281173" y="3352800"/>
            <a:ext cx="454151" cy="4130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5" name="object 25"/>
          <p:cNvSpPr txBox="1"/>
          <p:nvPr/>
        </p:nvSpPr>
        <p:spPr>
          <a:xfrm>
            <a:off x="4340352" y="3352801"/>
            <a:ext cx="2418588" cy="1645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55636" marR="996048" algn="ctr">
              <a:lnSpc>
                <a:spcPts val="1295"/>
              </a:lnSpc>
              <a:spcBef>
                <a:spcPts val="64"/>
              </a:spcBef>
            </a:pPr>
            <a:r>
              <a:rPr sz="2100" spc="-4" baseline="-9752" dirty="0">
                <a:latin typeface="Calibri"/>
                <a:cs typeface="Calibri"/>
              </a:rPr>
              <a:t>(</a:t>
            </a:r>
            <a:r>
              <a:rPr sz="2100" baseline="-9752" dirty="0">
                <a:latin typeface="Calibri"/>
                <a:cs typeface="Calibri"/>
              </a:rPr>
              <a:t>1</a:t>
            </a:r>
            <a:r>
              <a:rPr sz="2100" spc="-4" baseline="-9752" dirty="0">
                <a:latin typeface="Calibri"/>
                <a:cs typeface="Calibri"/>
              </a:rPr>
              <a:t>5</a:t>
            </a:r>
            <a:r>
              <a:rPr sz="2100" baseline="-9752" dirty="0">
                <a:latin typeface="Calibri"/>
                <a:cs typeface="Calibri"/>
              </a:rPr>
              <a:t>%)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7362445" y="3352800"/>
            <a:ext cx="908303" cy="4130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3" name="object 23"/>
          <p:cNvSpPr txBox="1"/>
          <p:nvPr/>
        </p:nvSpPr>
        <p:spPr>
          <a:xfrm>
            <a:off x="8874253" y="3352800"/>
            <a:ext cx="454151" cy="4130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2" name="object 22"/>
          <p:cNvSpPr txBox="1"/>
          <p:nvPr/>
        </p:nvSpPr>
        <p:spPr>
          <a:xfrm>
            <a:off x="4340352" y="3517391"/>
            <a:ext cx="906780" cy="248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1" name="object 21"/>
          <p:cNvSpPr txBox="1"/>
          <p:nvPr/>
        </p:nvSpPr>
        <p:spPr>
          <a:xfrm>
            <a:off x="5247133" y="3517391"/>
            <a:ext cx="605027" cy="10774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0" name="object 20"/>
          <p:cNvSpPr txBox="1"/>
          <p:nvPr/>
        </p:nvSpPr>
        <p:spPr>
          <a:xfrm>
            <a:off x="5852161" y="3517391"/>
            <a:ext cx="906779" cy="248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9" name="object 19"/>
          <p:cNvSpPr txBox="1"/>
          <p:nvPr/>
        </p:nvSpPr>
        <p:spPr>
          <a:xfrm>
            <a:off x="3233927" y="3765805"/>
            <a:ext cx="47244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3281173" y="3765805"/>
            <a:ext cx="454151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7" name="object 17"/>
          <p:cNvSpPr txBox="1"/>
          <p:nvPr/>
        </p:nvSpPr>
        <p:spPr>
          <a:xfrm>
            <a:off x="4340352" y="3765805"/>
            <a:ext cx="906780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5852161" y="3765805"/>
            <a:ext cx="906779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7362445" y="3765805"/>
            <a:ext cx="908303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" name="object 14"/>
          <p:cNvSpPr txBox="1"/>
          <p:nvPr/>
        </p:nvSpPr>
        <p:spPr>
          <a:xfrm>
            <a:off x="8874253" y="3765805"/>
            <a:ext cx="454151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3233927" y="4180333"/>
            <a:ext cx="47244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3281173" y="4180333"/>
            <a:ext cx="454151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4340352" y="4180333"/>
            <a:ext cx="906780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5852161" y="4180333"/>
            <a:ext cx="906779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7362445" y="4180333"/>
            <a:ext cx="908303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8874253" y="4180333"/>
            <a:ext cx="454151" cy="4145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3233927" y="4594861"/>
            <a:ext cx="47244" cy="441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281173" y="4594861"/>
            <a:ext cx="1511807" cy="441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792979" y="4594861"/>
            <a:ext cx="1511808" cy="441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304788" y="4594861"/>
            <a:ext cx="1511808" cy="441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7816597" y="4594861"/>
            <a:ext cx="1511807" cy="4419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476499" y="934974"/>
            <a:ext cx="7086600" cy="44196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50"/>
              </a:lnSpc>
              <a:spcBef>
                <a:spcPts val="8"/>
              </a:spcBef>
            </a:pPr>
            <a:endParaRPr lang="es-ES" sz="650" dirty="0"/>
          </a:p>
          <a:p>
            <a:pPr marL="1557527">
              <a:lnSpc>
                <a:spcPct val="101725"/>
              </a:lnSpc>
              <a:spcBef>
                <a:spcPts val="1000"/>
              </a:spcBef>
            </a:pPr>
            <a:r>
              <a:rPr lang="es-ES" b="1" dirty="0">
                <a:latin typeface="Calibri"/>
                <a:cs typeface="Calibri"/>
              </a:rPr>
              <a:t>Mecanismo de falla básico de </a:t>
            </a:r>
            <a:r>
              <a:rPr b="1" dirty="0">
                <a:latin typeface="Calibri"/>
                <a:cs typeface="Calibri"/>
              </a:rPr>
              <a:t>171</a:t>
            </a:r>
            <a:r>
              <a:rPr b="1" spc="9" dirty="0">
                <a:latin typeface="Calibri"/>
                <a:cs typeface="Calibri"/>
              </a:rPr>
              <a:t> </a:t>
            </a:r>
            <a:r>
              <a:rPr b="1" dirty="0">
                <a:latin typeface="Calibri"/>
                <a:cs typeface="Calibri"/>
              </a:rPr>
              <a:t>(100%)</a:t>
            </a:r>
            <a:r>
              <a:rPr b="1" spc="14" dirty="0">
                <a:latin typeface="Calibri"/>
                <a:cs typeface="Calibri"/>
              </a:rPr>
              <a:t> </a:t>
            </a:r>
            <a:r>
              <a:rPr lang="es-ES" b="1" spc="14" dirty="0">
                <a:latin typeface="Calibri"/>
                <a:cs typeface="Calibri"/>
              </a:rPr>
              <a:t>muros </a:t>
            </a:r>
            <a:r>
              <a:rPr b="1" dirty="0">
                <a:latin typeface="Calibri"/>
                <a:cs typeface="Calibri"/>
              </a:rPr>
              <a:t>MSE</a:t>
            </a:r>
            <a:endParaRPr lang="es-ES" dirty="0">
              <a:latin typeface="Calibri"/>
              <a:cs typeface="Calibri"/>
            </a:endParaRPr>
          </a:p>
          <a:p>
            <a:pPr marL="523620" marR="6359321" algn="ctr">
              <a:lnSpc>
                <a:spcPct val="101725"/>
              </a:lnSpc>
              <a:spcBef>
                <a:spcPts val="894"/>
              </a:spcBef>
            </a:pPr>
            <a:r>
              <a:rPr lang="es-ES" sz="1200" spc="4" dirty="0">
                <a:latin typeface="Calibri"/>
                <a:cs typeface="Calibri"/>
              </a:rPr>
              <a:t>70</a:t>
            </a:r>
            <a:endParaRPr lang="es-ES" sz="1200" dirty="0">
              <a:latin typeface="Calibri"/>
              <a:cs typeface="Calibri"/>
            </a:endParaRPr>
          </a:p>
          <a:p>
            <a:pPr marL="523620" marR="6359321" algn="ctr">
              <a:lnSpc>
                <a:spcPct val="101725"/>
              </a:lnSpc>
              <a:spcBef>
                <a:spcPts val="1797"/>
              </a:spcBef>
            </a:pPr>
            <a:r>
              <a:rPr sz="1200" spc="4" dirty="0">
                <a:latin typeface="Calibri"/>
                <a:cs typeface="Calibri"/>
              </a:rPr>
              <a:t>60</a:t>
            </a:r>
            <a:endParaRPr sz="1200" dirty="0">
              <a:latin typeface="Calibri"/>
              <a:cs typeface="Calibri"/>
            </a:endParaRPr>
          </a:p>
          <a:p>
            <a:pPr marL="523598" marR="6359299" algn="ctr">
              <a:lnSpc>
                <a:spcPct val="101725"/>
              </a:lnSpc>
              <a:spcBef>
                <a:spcPts val="1796"/>
              </a:spcBef>
            </a:pPr>
            <a:r>
              <a:rPr sz="1200" dirty="0">
                <a:latin typeface="Calibri"/>
                <a:cs typeface="Calibri"/>
              </a:rPr>
              <a:t>50</a:t>
            </a:r>
          </a:p>
          <a:p>
            <a:pPr marL="1380489">
              <a:lnSpc>
                <a:spcPct val="101725"/>
              </a:lnSpc>
              <a:spcBef>
                <a:spcPts val="254"/>
              </a:spcBef>
            </a:pPr>
            <a:r>
              <a:rPr sz="1400" spc="-4" dirty="0">
                <a:latin typeface="Calibri"/>
                <a:cs typeface="Calibri"/>
              </a:rPr>
              <a:t>(</a:t>
            </a:r>
            <a:r>
              <a:rPr sz="1400" dirty="0">
                <a:latin typeface="Calibri"/>
                <a:cs typeface="Calibri"/>
              </a:rPr>
              <a:t>2</a:t>
            </a:r>
            <a:r>
              <a:rPr sz="1400" spc="-4" dirty="0">
                <a:latin typeface="Calibri"/>
                <a:cs typeface="Calibri"/>
              </a:rPr>
              <a:t>5</a:t>
            </a:r>
            <a:r>
              <a:rPr sz="1400" dirty="0">
                <a:latin typeface="Calibri"/>
                <a:cs typeface="Calibri"/>
              </a:rPr>
              <a:t>%)</a:t>
            </a:r>
          </a:p>
          <a:p>
            <a:pPr marL="523620" marR="6359321" algn="ctr">
              <a:lnSpc>
                <a:spcPct val="101725"/>
              </a:lnSpc>
              <a:spcBef>
                <a:spcPts val="3094"/>
              </a:spcBef>
            </a:pPr>
            <a:r>
              <a:rPr lang="es-ES" sz="1200" spc="4" dirty="0">
                <a:latin typeface="Calibri"/>
                <a:cs typeface="Calibri"/>
              </a:rPr>
              <a:t>30</a:t>
            </a:r>
            <a:endParaRPr sz="1200" dirty="0">
              <a:latin typeface="Calibri"/>
              <a:cs typeface="Calibri"/>
            </a:endParaRPr>
          </a:p>
          <a:p>
            <a:pPr marL="523620" marR="6359321" algn="ctr">
              <a:lnSpc>
                <a:spcPct val="101725"/>
              </a:lnSpc>
              <a:spcBef>
                <a:spcPts val="1799"/>
              </a:spcBef>
            </a:pPr>
            <a:r>
              <a:rPr sz="1200" spc="4" dirty="0">
                <a:latin typeface="Calibri"/>
                <a:cs typeface="Calibri"/>
              </a:rPr>
              <a:t>20</a:t>
            </a:r>
            <a:endParaRPr sz="1200" dirty="0">
              <a:latin typeface="Calibri"/>
              <a:cs typeface="Calibri"/>
            </a:endParaRPr>
          </a:p>
          <a:p>
            <a:pPr marL="523620" marR="6359321" algn="ctr">
              <a:lnSpc>
                <a:spcPct val="101725"/>
              </a:lnSpc>
              <a:spcBef>
                <a:spcPts val="1796"/>
              </a:spcBef>
            </a:pPr>
            <a:r>
              <a:rPr sz="1200" spc="4" dirty="0">
                <a:latin typeface="Calibri"/>
                <a:cs typeface="Calibri"/>
              </a:rPr>
              <a:t>10</a:t>
            </a:r>
            <a:endParaRPr sz="1200" dirty="0">
              <a:latin typeface="Calibri"/>
              <a:cs typeface="Calibri"/>
            </a:endParaRPr>
          </a:p>
          <a:p>
            <a:pPr marL="600710" marR="6360388" algn="ctr">
              <a:lnSpc>
                <a:spcPct val="101725"/>
              </a:lnSpc>
              <a:spcBef>
                <a:spcPts val="1799"/>
              </a:spcBef>
            </a:pPr>
            <a:r>
              <a:rPr sz="1200" dirty="0">
                <a:latin typeface="Calibri"/>
                <a:cs typeface="Calibri"/>
              </a:rPr>
              <a:t>0</a:t>
            </a:r>
            <a:endParaRPr lang="en-US" sz="1200" dirty="0">
              <a:latin typeface="Calibri"/>
              <a:cs typeface="Calibri"/>
            </a:endParaRPr>
          </a:p>
          <a:p>
            <a:pPr marL="1210335" marR="491366" algn="ctr">
              <a:lnSpc>
                <a:spcPct val="101725"/>
              </a:lnSpc>
              <a:spcBef>
                <a:spcPts val="30"/>
              </a:spcBef>
            </a:pPr>
            <a:r>
              <a:rPr lang="en-US" sz="1100" b="1" spc="-4" dirty="0" err="1">
                <a:latin typeface="Calibri"/>
                <a:cs typeface="Calibri"/>
              </a:rPr>
              <a:t>Suelo</a:t>
            </a:r>
            <a:r>
              <a:rPr lang="en-US" sz="1100" b="1" spc="-4" dirty="0">
                <a:latin typeface="Calibri"/>
                <a:cs typeface="Calibri"/>
              </a:rPr>
              <a:t> </a:t>
            </a:r>
            <a:r>
              <a:rPr lang="en-US" sz="1100" b="1" spc="-4" dirty="0" err="1">
                <a:latin typeface="Calibri"/>
                <a:cs typeface="Calibri"/>
              </a:rPr>
              <a:t>interno</a:t>
            </a:r>
            <a:r>
              <a:rPr lang="en-US" sz="1100" b="1" dirty="0">
                <a:latin typeface="Calibri"/>
                <a:cs typeface="Calibri"/>
              </a:rPr>
              <a:t>             </a:t>
            </a:r>
            <a:r>
              <a:rPr lang="en-US" sz="1100" b="1" dirty="0" err="1">
                <a:latin typeface="Calibri"/>
                <a:cs typeface="Calibri"/>
              </a:rPr>
              <a:t>Suelo</a:t>
            </a:r>
            <a:r>
              <a:rPr lang="en-US" sz="1100" b="1" dirty="0">
                <a:latin typeface="Calibri"/>
                <a:cs typeface="Calibri"/>
              </a:rPr>
              <a:t> </a:t>
            </a:r>
            <a:r>
              <a:rPr lang="en-US" sz="1100" b="1" dirty="0" err="1">
                <a:latin typeface="Calibri"/>
                <a:cs typeface="Calibri"/>
              </a:rPr>
              <a:t>externo</a:t>
            </a:r>
            <a:r>
              <a:rPr lang="en-US" sz="1100" b="1" dirty="0">
                <a:latin typeface="Calibri"/>
                <a:cs typeface="Calibri"/>
              </a:rPr>
              <a:t>                 </a:t>
            </a:r>
            <a:r>
              <a:rPr lang="en-US" sz="1100" b="1" spc="-4" dirty="0">
                <a:latin typeface="Calibri"/>
                <a:cs typeface="Calibri"/>
              </a:rPr>
              <a:t>Agua </a:t>
            </a:r>
            <a:r>
              <a:rPr lang="en-US" sz="1100" b="1" spc="-4" dirty="0" err="1">
                <a:latin typeface="Calibri"/>
                <a:cs typeface="Calibri"/>
              </a:rPr>
              <a:t>en</a:t>
            </a:r>
            <a:r>
              <a:rPr lang="en-US" sz="1100" b="1" spc="-4" dirty="0">
                <a:latin typeface="Calibri"/>
                <a:cs typeface="Calibri"/>
              </a:rPr>
              <a:t> el interior                Agua externa </a:t>
            </a:r>
            <a:endParaRPr lang="en-US" sz="1100" dirty="0">
              <a:latin typeface="Calibri"/>
              <a:cs typeface="Calibri"/>
            </a:endParaRPr>
          </a:p>
          <a:p>
            <a:pPr marL="1988654" marR="1290804" algn="ctr">
              <a:lnSpc>
                <a:spcPct val="101725"/>
              </a:lnSpc>
              <a:spcBef>
                <a:spcPts val="1515"/>
              </a:spcBef>
            </a:pPr>
            <a:r>
              <a:rPr sz="1400" b="1" dirty="0">
                <a:latin typeface="Calibri"/>
                <a:cs typeface="Calibri"/>
              </a:rPr>
              <a:t>No</a:t>
            </a:r>
            <a:r>
              <a:rPr sz="1400" b="1" spc="-4" dirty="0">
                <a:latin typeface="Calibri"/>
                <a:cs typeface="Calibri"/>
              </a:rPr>
              <a:t>t</a:t>
            </a:r>
            <a:r>
              <a:rPr lang="es-ES" sz="1400" b="1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:</a:t>
            </a:r>
            <a:r>
              <a:rPr sz="1400" b="1" spc="-19" dirty="0">
                <a:latin typeface="Calibri"/>
                <a:cs typeface="Calibri"/>
              </a:rPr>
              <a:t> </a:t>
            </a:r>
            <a:r>
              <a:rPr sz="1400" b="1" dirty="0">
                <a:latin typeface="Calibri"/>
                <a:cs typeface="Calibri"/>
              </a:rPr>
              <a:t>1</a:t>
            </a:r>
            <a:r>
              <a:rPr sz="1400" b="1" spc="-4" dirty="0">
                <a:latin typeface="Calibri"/>
                <a:cs typeface="Calibri"/>
              </a:rPr>
              <a:t>0</a:t>
            </a:r>
            <a:r>
              <a:rPr sz="1400" b="1" dirty="0">
                <a:latin typeface="Calibri"/>
                <a:cs typeface="Calibri"/>
              </a:rPr>
              <a:t>3 (</a:t>
            </a:r>
            <a:r>
              <a:rPr sz="1400" b="1" spc="-4" dirty="0">
                <a:latin typeface="Calibri"/>
                <a:cs typeface="Calibri"/>
              </a:rPr>
              <a:t>6</a:t>
            </a:r>
            <a:r>
              <a:rPr sz="1400" b="1" dirty="0">
                <a:latin typeface="Calibri"/>
                <a:cs typeface="Calibri"/>
              </a:rPr>
              <a:t>0</a:t>
            </a:r>
            <a:r>
              <a:rPr sz="1400" b="1" spc="-4" dirty="0">
                <a:latin typeface="Calibri"/>
                <a:cs typeface="Calibri"/>
              </a:rPr>
              <a:t>%</a:t>
            </a:r>
            <a:r>
              <a:rPr sz="1400" b="1" dirty="0">
                <a:latin typeface="Calibri"/>
                <a:cs typeface="Calibri"/>
              </a:rPr>
              <a:t>)</a:t>
            </a:r>
            <a:r>
              <a:rPr lang="es-ES" sz="1400" b="1" dirty="0">
                <a:latin typeface="Calibri"/>
                <a:cs typeface="Calibri"/>
              </a:rPr>
              <a:t>de las fallas están relacionadas con el agua </a:t>
            </a:r>
            <a:r>
              <a:rPr sz="1400" b="1" dirty="0">
                <a:latin typeface="Calibri"/>
                <a:cs typeface="Calibri"/>
              </a:rPr>
              <a:t>!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95" name="Rectángulo 94">
            <a:extLst>
              <a:ext uri="{FF2B5EF4-FFF2-40B4-BE49-F238E27FC236}">
                <a16:creationId xmlns:a16="http://schemas.microsoft.com/office/drawing/2014/main" id="{E81D4134-0F99-4B63-8E2F-F97FAA8B3AF4}"/>
              </a:ext>
            </a:extLst>
          </p:cNvPr>
          <p:cNvSpPr/>
          <p:nvPr/>
        </p:nvSpPr>
        <p:spPr>
          <a:xfrm>
            <a:off x="2452818" y="2738964"/>
            <a:ext cx="537263" cy="61383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6" name="CuadroTexto 95">
            <a:extLst>
              <a:ext uri="{FF2B5EF4-FFF2-40B4-BE49-F238E27FC236}">
                <a16:creationId xmlns:a16="http://schemas.microsoft.com/office/drawing/2014/main" id="{995F4EDE-A7A2-49C8-BAB2-80214770D938}"/>
              </a:ext>
            </a:extLst>
          </p:cNvPr>
          <p:cNvSpPr txBox="1"/>
          <p:nvPr/>
        </p:nvSpPr>
        <p:spPr>
          <a:xfrm>
            <a:off x="1765003" y="2713478"/>
            <a:ext cx="8668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1600" dirty="0" err="1"/>
              <a:t>Num</a:t>
            </a:r>
            <a:r>
              <a:rPr lang="es-ES" sz="1600" dirty="0"/>
              <a:t>. </a:t>
            </a:r>
            <a:br>
              <a:rPr lang="es-ES" sz="1600" dirty="0"/>
            </a:br>
            <a:r>
              <a:rPr lang="es-ES" sz="1600" dirty="0"/>
              <a:t>Muros </a:t>
            </a:r>
          </a:p>
        </p:txBody>
      </p:sp>
      <p:sp>
        <p:nvSpPr>
          <p:cNvPr id="97" name="Rectángulo 96">
            <a:extLst>
              <a:ext uri="{FF2B5EF4-FFF2-40B4-BE49-F238E27FC236}">
                <a16:creationId xmlns:a16="http://schemas.microsoft.com/office/drawing/2014/main" id="{FB7CE199-8CC9-4571-B3F8-F471FDBC007C}"/>
              </a:ext>
            </a:extLst>
          </p:cNvPr>
          <p:cNvSpPr/>
          <p:nvPr/>
        </p:nvSpPr>
        <p:spPr>
          <a:xfrm>
            <a:off x="2667000" y="3352797"/>
            <a:ext cx="306446" cy="202267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8" name="Título 97">
            <a:extLst>
              <a:ext uri="{FF2B5EF4-FFF2-40B4-BE49-F238E27FC236}">
                <a16:creationId xmlns:a16="http://schemas.microsoft.com/office/drawing/2014/main" id="{A01B6799-1551-4A66-9343-8F4A02C13F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Número de Fallas en Muros por el Agua</a:t>
            </a: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ject 16"/>
          <p:cNvSpPr/>
          <p:nvPr/>
        </p:nvSpPr>
        <p:spPr>
          <a:xfrm>
            <a:off x="4666489" y="3810000"/>
            <a:ext cx="2487167" cy="1373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07992" y="2057400"/>
            <a:ext cx="2804160" cy="1242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517444" y="1608303"/>
            <a:ext cx="229006" cy="43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dirty="0"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2860294" y="1632864"/>
            <a:ext cx="5521707" cy="43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5"/>
              </a:lnSpc>
              <a:spcBef>
                <a:spcPts val="168"/>
              </a:spcBef>
            </a:pPr>
            <a:r>
              <a:rPr lang="es-ES" sz="4800" spc="-19" baseline="3413" dirty="0">
                <a:latin typeface="Calibri"/>
                <a:cs typeface="Calibri"/>
              </a:rPr>
              <a:t>Ecuación gobernante 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517554" y="1619344"/>
            <a:ext cx="882628" cy="43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5"/>
              </a:lnSpc>
              <a:spcBef>
                <a:spcPts val="168"/>
              </a:spcBef>
            </a:pPr>
            <a:r>
              <a:rPr sz="4800" baseline="3413" dirty="0">
                <a:latin typeface="Calibri"/>
                <a:cs typeface="Calibri"/>
              </a:rPr>
              <a:t>(2-</a:t>
            </a:r>
            <a:r>
              <a:rPr sz="4800" spc="-84" baseline="3413" dirty="0">
                <a:latin typeface="Calibri"/>
                <a:cs typeface="Calibri"/>
              </a:rPr>
              <a:t>D</a:t>
            </a:r>
            <a:r>
              <a:rPr sz="4800" baseline="3413" dirty="0">
                <a:latin typeface="Calibri"/>
                <a:cs typeface="Calibri"/>
              </a:rPr>
              <a:t>,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7387288" y="1619344"/>
            <a:ext cx="2804159" cy="4326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5"/>
              </a:lnSpc>
              <a:spcBef>
                <a:spcPts val="168"/>
              </a:spcBef>
            </a:pPr>
            <a:r>
              <a:rPr lang="es-ES" sz="4800" baseline="3413" dirty="0" err="1">
                <a:latin typeface="Calibri"/>
                <a:cs typeface="Calibri"/>
              </a:rPr>
              <a:t>Antisótropa</a:t>
            </a:r>
            <a:r>
              <a:rPr lang="es-ES" sz="4800" baseline="3413" dirty="0">
                <a:latin typeface="Calibri"/>
                <a:cs typeface="Calibri"/>
              </a:rPr>
              <a:t> </a:t>
            </a:r>
            <a:r>
              <a:rPr sz="4800" baseline="3413" dirty="0">
                <a:latin typeface="Calibri"/>
                <a:cs typeface="Calibri"/>
              </a:rPr>
              <a:t>)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517445" y="3364833"/>
            <a:ext cx="228853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dirty="0"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746298" y="3376321"/>
            <a:ext cx="6928259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lang="es-ES" sz="4800" baseline="3413" dirty="0">
                <a:latin typeface="Calibri"/>
                <a:cs typeface="Calibri"/>
              </a:rPr>
              <a:t>Ecuación gobernante 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12272" y="3376319"/>
            <a:ext cx="882766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baseline="3413" dirty="0">
                <a:latin typeface="Calibri"/>
                <a:cs typeface="Calibri"/>
              </a:rPr>
              <a:t>(</a:t>
            </a:r>
            <a:r>
              <a:rPr sz="4800" spc="9" baseline="3413" dirty="0">
                <a:latin typeface="Calibri"/>
                <a:cs typeface="Calibri"/>
              </a:rPr>
              <a:t>2</a:t>
            </a:r>
            <a:r>
              <a:rPr sz="4800" spc="4" baseline="3413" dirty="0">
                <a:latin typeface="Calibri"/>
                <a:cs typeface="Calibri"/>
              </a:rPr>
              <a:t>-</a:t>
            </a:r>
            <a:r>
              <a:rPr sz="4800" spc="-84" baseline="3413" dirty="0">
                <a:latin typeface="Calibri"/>
                <a:cs typeface="Calibri"/>
              </a:rPr>
              <a:t>D</a:t>
            </a:r>
            <a:r>
              <a:rPr sz="4800" baseline="3413" dirty="0">
                <a:latin typeface="Calibri"/>
                <a:cs typeface="Calibri"/>
              </a:rPr>
              <a:t>,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682310" y="3376320"/>
            <a:ext cx="2487166" cy="4323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sz="4800" baseline="3413" dirty="0" err="1">
                <a:latin typeface="Calibri"/>
                <a:cs typeface="Calibri"/>
              </a:rPr>
              <a:t>i</a:t>
            </a:r>
            <a:r>
              <a:rPr sz="4800" spc="-9" baseline="3413" dirty="0" err="1">
                <a:latin typeface="Calibri"/>
                <a:cs typeface="Calibri"/>
              </a:rPr>
              <a:t>s</a:t>
            </a:r>
            <a:r>
              <a:rPr sz="4800" baseline="3413" dirty="0" err="1">
                <a:latin typeface="Calibri"/>
                <a:cs typeface="Calibri"/>
              </a:rPr>
              <a:t>ot</a:t>
            </a:r>
            <a:r>
              <a:rPr lang="es-ES" sz="4800" spc="-50" baseline="3413" dirty="0" err="1">
                <a:latin typeface="Calibri"/>
                <a:cs typeface="Calibri"/>
              </a:rPr>
              <a:t>ropica</a:t>
            </a:r>
            <a:r>
              <a:rPr sz="4800" baseline="3413" dirty="0">
                <a:latin typeface="Calibri"/>
                <a:cs typeface="Calibri"/>
              </a:rPr>
              <a:t>)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517445" y="5120862"/>
            <a:ext cx="228853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75"/>
              </a:lnSpc>
              <a:spcBef>
                <a:spcPts val="168"/>
              </a:spcBef>
            </a:pPr>
            <a:r>
              <a:rPr sz="3200" dirty="0">
                <a:latin typeface="Arial"/>
                <a:cs typeface="Arial"/>
              </a:rPr>
              <a:t>•</a:t>
            </a:r>
            <a:endParaRPr sz="3200">
              <a:latin typeface="Arial"/>
              <a:cs typeface="Arial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2860294" y="5145405"/>
            <a:ext cx="6055106" cy="4323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60"/>
              </a:lnSpc>
              <a:spcBef>
                <a:spcPts val="168"/>
              </a:spcBef>
            </a:pPr>
            <a:r>
              <a:rPr lang="es-ES" sz="4800" spc="-4" baseline="3413" dirty="0">
                <a:latin typeface="Calibri"/>
                <a:cs typeface="Calibri"/>
              </a:rPr>
              <a:t>Ecuaciones 3D son similares 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82CAA658-914D-40BF-A9D5-E6A9068140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Fundamentales</a:t>
            </a:r>
          </a:p>
        </p:txBody>
      </p:sp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9C9526A2-501A-4759-B5CB-EC667466A9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F06DFB-C789-4373-A716-4D6BF7304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Enfoque de Diferencia Finita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AA063F29-C788-44C5-8DED-A0F9488BE8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19600" y="3030641"/>
            <a:ext cx="3352800" cy="273367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47591BF-64A0-40D3-951F-C04234B9A934}"/>
              </a:ext>
            </a:extLst>
          </p:cNvPr>
          <p:cNvSpPr/>
          <p:nvPr/>
        </p:nvSpPr>
        <p:spPr>
          <a:xfrm>
            <a:off x="838200" y="981690"/>
            <a:ext cx="9339072" cy="1785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0" indent="0">
              <a:lnSpc>
                <a:spcPts val="2950"/>
              </a:lnSpc>
              <a:spcBef>
                <a:spcPts val="147"/>
              </a:spcBef>
              <a:buNone/>
            </a:pPr>
            <a:r>
              <a:rPr lang="es-MX" sz="4400" baseline="3413" dirty="0">
                <a:cs typeface="Calibri"/>
              </a:rPr>
              <a:t>Concepto desarrollado por J. P. </a:t>
            </a:r>
            <a:r>
              <a:rPr lang="es-MX" sz="4400" baseline="3413" dirty="0" err="1">
                <a:cs typeface="Calibri"/>
              </a:rPr>
              <a:t>Bardet</a:t>
            </a:r>
            <a:r>
              <a:rPr lang="es-MX" sz="4400" baseline="3413" dirty="0">
                <a:cs typeface="Calibri"/>
              </a:rPr>
              <a:t>, “Experimental</a:t>
            </a:r>
          </a:p>
          <a:p>
            <a:pPr marL="12700" marR="53263">
              <a:lnSpc>
                <a:spcPts val="3360"/>
              </a:lnSpc>
              <a:spcBef>
                <a:spcPts val="20"/>
              </a:spcBef>
            </a:pPr>
            <a:r>
              <a:rPr lang="es-MX" sz="4400" baseline="3413" dirty="0">
                <a:cs typeface="Calibri"/>
              </a:rPr>
              <a:t>Soil </a:t>
            </a:r>
            <a:r>
              <a:rPr lang="es-MX" sz="4400" baseline="3413" dirty="0" err="1">
                <a:cs typeface="Calibri"/>
              </a:rPr>
              <a:t>Mechanics</a:t>
            </a:r>
            <a:r>
              <a:rPr lang="es-MX" sz="4400" baseline="3413" dirty="0">
                <a:cs typeface="Calibri"/>
              </a:rPr>
              <a:t>,” Wiley, 1997</a:t>
            </a:r>
          </a:p>
          <a:p>
            <a:pPr marL="12700" marR="53263">
              <a:lnSpc>
                <a:spcPts val="3360"/>
              </a:lnSpc>
              <a:spcBef>
                <a:spcPts val="20"/>
              </a:spcBef>
            </a:pPr>
            <a:r>
              <a:rPr lang="es-MX" sz="4400" baseline="3413" dirty="0">
                <a:cs typeface="Calibri"/>
              </a:rPr>
              <a:t>Análisis Discreto por una cuadrícula de nodos dentro del suelo de relleno detrás del muro esta el eje “y”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387CB90-C8B2-4EE7-B9D1-C122687468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993" t="32133" r="57422" b="29467"/>
          <a:stretch/>
        </p:blipFill>
        <p:spPr>
          <a:xfrm>
            <a:off x="838200" y="3130844"/>
            <a:ext cx="3493008" cy="2633472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6EABBDA4-5A1A-4ECF-BB13-90C2CDD66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2104" y="2905228"/>
            <a:ext cx="4924425" cy="298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5584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3276600" y="2057401"/>
            <a:ext cx="5486400" cy="115823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25596" y="3662172"/>
            <a:ext cx="4680204" cy="11795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517444" y="1682294"/>
            <a:ext cx="203098" cy="3807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dirty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30382" y="1678623"/>
            <a:ext cx="2361929" cy="4059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50"/>
              </a:lnSpc>
              <a:spcBef>
                <a:spcPts val="157"/>
              </a:spcBef>
            </a:pPr>
            <a:r>
              <a:rPr sz="4200" baseline="1950" dirty="0">
                <a:latin typeface="Calibri"/>
                <a:cs typeface="Calibri"/>
              </a:rPr>
              <a:t>an</a:t>
            </a:r>
            <a:r>
              <a:rPr sz="4200" spc="-9" baseline="1950" dirty="0">
                <a:latin typeface="Calibri"/>
                <a:cs typeface="Calibri"/>
              </a:rPr>
              <a:t>i</a:t>
            </a:r>
            <a:r>
              <a:rPr sz="4200" baseline="1950" dirty="0">
                <a:latin typeface="Calibri"/>
                <a:cs typeface="Calibri"/>
              </a:rPr>
              <a:t>s</a:t>
            </a:r>
            <a:r>
              <a:rPr lang="es-ES" sz="4200" baseline="1950" dirty="0" err="1">
                <a:latin typeface="Calibri"/>
                <a:cs typeface="Calibri"/>
              </a:rPr>
              <a:t>ó</a:t>
            </a:r>
            <a:r>
              <a:rPr sz="4200" baseline="1950" dirty="0">
                <a:latin typeface="Calibri"/>
                <a:cs typeface="Calibri"/>
              </a:rPr>
              <a:t>t</a:t>
            </a:r>
            <a:r>
              <a:rPr sz="4200" spc="-54" baseline="1950" dirty="0">
                <a:latin typeface="Calibri"/>
                <a:cs typeface="Calibri"/>
              </a:rPr>
              <a:t>r</a:t>
            </a:r>
            <a:r>
              <a:rPr sz="4200" baseline="1950" dirty="0">
                <a:latin typeface="Calibri"/>
                <a:cs typeface="Calibri"/>
              </a:rPr>
              <a:t>op</a:t>
            </a:r>
            <a:r>
              <a:rPr lang="es-ES" sz="4200" spc="-9" baseline="1950" dirty="0">
                <a:latin typeface="Calibri"/>
                <a:cs typeface="Calibri"/>
              </a:rPr>
              <a:t>a</a:t>
            </a:r>
            <a:r>
              <a:rPr sz="4200" spc="29" baseline="1950" dirty="0">
                <a:latin typeface="Calibri"/>
                <a:cs typeface="Calibri"/>
              </a:rPr>
              <a:t> </a:t>
            </a:r>
            <a:r>
              <a:rPr sz="4200" spc="14" baseline="1950" dirty="0">
                <a:latin typeface="Calibri"/>
                <a:cs typeface="Calibri"/>
              </a:rPr>
              <a:t>(</a:t>
            </a:r>
            <a:r>
              <a:rPr sz="4200" baseline="1943" dirty="0">
                <a:latin typeface="Symbol"/>
                <a:cs typeface="Symbol"/>
              </a:rPr>
              <a:t></a:t>
            </a:r>
            <a:r>
              <a:rPr sz="4200" spc="-64" baseline="2070" dirty="0">
                <a:latin typeface="Times New Roman"/>
                <a:cs typeface="Times New Roman"/>
              </a:rPr>
              <a:t> </a:t>
            </a:r>
            <a:r>
              <a:rPr sz="4200" baseline="1950" dirty="0">
                <a:latin typeface="Calibri"/>
                <a:cs typeface="Calibri"/>
              </a:rPr>
              <a:t>=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860295" y="1703730"/>
            <a:ext cx="664039" cy="3807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baseline="2925" dirty="0">
                <a:latin typeface="Calibri"/>
                <a:cs typeface="Calibri"/>
              </a:rPr>
              <a:t>2</a:t>
            </a:r>
            <a:r>
              <a:rPr sz="4200" spc="-4" baseline="2925" dirty="0">
                <a:latin typeface="Calibri"/>
                <a:cs typeface="Calibri"/>
              </a:rPr>
              <a:t>-</a:t>
            </a:r>
            <a:r>
              <a:rPr sz="4200" spc="-79" baseline="2925" dirty="0">
                <a:latin typeface="Calibri"/>
                <a:cs typeface="Calibri"/>
              </a:rPr>
              <a:t>D</a:t>
            </a:r>
            <a:r>
              <a:rPr sz="4200" baseline="2925" dirty="0">
                <a:latin typeface="Calibri"/>
                <a:cs typeface="Calibri"/>
              </a:rPr>
              <a:t>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891912" y="1703730"/>
            <a:ext cx="867487" cy="4386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395"/>
              </a:lnSpc>
              <a:spcBef>
                <a:spcPts val="169"/>
              </a:spcBef>
            </a:pPr>
            <a:r>
              <a:rPr sz="4200" baseline="9752" dirty="0">
                <a:latin typeface="Calibri"/>
                <a:cs typeface="Calibri"/>
              </a:rPr>
              <a:t>k</a:t>
            </a:r>
            <a:r>
              <a:rPr sz="2775" spc="4" baseline="-4428" dirty="0">
                <a:latin typeface="Calibri"/>
                <a:cs typeface="Calibri"/>
              </a:rPr>
              <a:t>x</a:t>
            </a:r>
            <a:r>
              <a:rPr sz="4200" baseline="9752" dirty="0">
                <a:latin typeface="Calibri"/>
                <a:cs typeface="Calibri"/>
              </a:rPr>
              <a:t>/k</a:t>
            </a:r>
            <a:r>
              <a:rPr sz="2775" spc="4" baseline="-4428" dirty="0">
                <a:latin typeface="Calibri"/>
                <a:cs typeface="Calibri"/>
              </a:rPr>
              <a:t>y</a:t>
            </a:r>
            <a:r>
              <a:rPr sz="4200" baseline="9752" dirty="0">
                <a:latin typeface="Calibri"/>
                <a:cs typeface="Calibri"/>
              </a:rPr>
              <a:t>)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517444" y="3219368"/>
            <a:ext cx="202946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dirty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530408" y="3215701"/>
            <a:ext cx="2374740" cy="4055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3145"/>
              </a:lnSpc>
              <a:spcBef>
                <a:spcPts val="157"/>
              </a:spcBef>
            </a:pPr>
            <a:r>
              <a:rPr sz="4200" baseline="1950" dirty="0">
                <a:latin typeface="Calibri"/>
                <a:cs typeface="Calibri"/>
              </a:rPr>
              <a:t>is</a:t>
            </a:r>
            <a:r>
              <a:rPr lang="es-ES" sz="4200" baseline="1950" dirty="0" err="1">
                <a:latin typeface="Calibri"/>
                <a:cs typeface="Calibri"/>
              </a:rPr>
              <a:t>ót</a:t>
            </a:r>
            <a:r>
              <a:rPr sz="4200" spc="-54" baseline="1950" dirty="0" err="1">
                <a:latin typeface="Calibri"/>
                <a:cs typeface="Calibri"/>
              </a:rPr>
              <a:t>r</a:t>
            </a:r>
            <a:r>
              <a:rPr sz="4200" baseline="1950" dirty="0" err="1">
                <a:latin typeface="Calibri"/>
                <a:cs typeface="Calibri"/>
              </a:rPr>
              <a:t>op</a:t>
            </a:r>
            <a:r>
              <a:rPr lang="es-ES" sz="4200" spc="-9" baseline="1950" dirty="0">
                <a:latin typeface="Calibri"/>
                <a:cs typeface="Calibri"/>
              </a:rPr>
              <a:t>a</a:t>
            </a:r>
            <a:r>
              <a:rPr sz="4200" spc="-57" baseline="1950" dirty="0">
                <a:latin typeface="Calibri"/>
                <a:cs typeface="Calibri"/>
              </a:rPr>
              <a:t> </a:t>
            </a:r>
            <a:r>
              <a:rPr sz="4200" spc="14" baseline="1950" dirty="0">
                <a:latin typeface="Calibri"/>
                <a:cs typeface="Calibri"/>
              </a:rPr>
              <a:t>(</a:t>
            </a:r>
            <a:r>
              <a:rPr sz="4200" baseline="1943" dirty="0">
                <a:latin typeface="Symbol"/>
                <a:cs typeface="Symbol"/>
              </a:rPr>
              <a:t></a:t>
            </a:r>
            <a:r>
              <a:rPr sz="4200" spc="-73" baseline="2070" dirty="0">
                <a:latin typeface="Times New Roman"/>
                <a:cs typeface="Times New Roman"/>
              </a:rPr>
              <a:t> </a:t>
            </a:r>
            <a:r>
              <a:rPr sz="4200" baseline="1950" dirty="0">
                <a:latin typeface="Calibri"/>
                <a:cs typeface="Calibri"/>
              </a:rPr>
              <a:t>= 1)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860295" y="3240785"/>
            <a:ext cx="664093" cy="3804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sz="4200" baseline="2925" dirty="0">
                <a:latin typeface="Calibri"/>
                <a:cs typeface="Calibri"/>
              </a:rPr>
              <a:t>2</a:t>
            </a:r>
            <a:r>
              <a:rPr sz="4200" spc="-4" baseline="2925" dirty="0">
                <a:latin typeface="Calibri"/>
                <a:cs typeface="Calibri"/>
              </a:rPr>
              <a:t>-</a:t>
            </a:r>
            <a:r>
              <a:rPr sz="4200" spc="-75" baseline="2925" dirty="0">
                <a:latin typeface="Calibri"/>
                <a:cs typeface="Calibri"/>
              </a:rPr>
              <a:t>D</a:t>
            </a:r>
            <a:r>
              <a:rPr sz="4200" baseline="2925" dirty="0">
                <a:latin typeface="Calibri"/>
                <a:cs typeface="Calibri"/>
              </a:rPr>
              <a:t>,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517444" y="4751370"/>
            <a:ext cx="202946" cy="8925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60"/>
              </a:lnSpc>
              <a:spcBef>
                <a:spcPts val="148"/>
              </a:spcBef>
            </a:pPr>
            <a:r>
              <a:rPr sz="2800" dirty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664"/>
              </a:spcBef>
            </a:pPr>
            <a:r>
              <a:rPr sz="2800" dirty="0">
                <a:latin typeface="Arial"/>
                <a:cs typeface="Arial"/>
              </a:rPr>
              <a:t>•</a:t>
            </a:r>
            <a:endParaRPr sz="2800">
              <a:latin typeface="Arial"/>
              <a:cs typeface="Arial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860294" y="4772788"/>
            <a:ext cx="6893306" cy="8925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3263">
              <a:lnSpc>
                <a:spcPts val="2950"/>
              </a:lnSpc>
              <a:spcBef>
                <a:spcPts val="147"/>
              </a:spcBef>
            </a:pPr>
            <a:r>
              <a:rPr lang="es-ES" sz="4200" baseline="2925" dirty="0">
                <a:latin typeface="Calibri"/>
                <a:cs typeface="Calibri"/>
              </a:rPr>
              <a:t>Hacerlo una y otra vez 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ct val="101725"/>
              </a:lnSpc>
              <a:spcBef>
                <a:spcPts val="466"/>
              </a:spcBef>
            </a:pPr>
            <a:r>
              <a:rPr lang="es-ES" sz="2800" spc="-39" dirty="0">
                <a:latin typeface="Calibri"/>
                <a:cs typeface="Calibri"/>
              </a:rPr>
              <a:t>Recomendado usar una hoja de cálculo 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625CB53E-13DD-4A5B-9AC4-5BB9549821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Solución Resultante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64AF88-ECCA-4192-9776-4269DF1AB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F1609315-0617-4447-8E9F-70253A08F37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976562" y="2361073"/>
            <a:ext cx="6238875" cy="4048125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F5F2C566-7530-4C91-A40F-7A2ECEC7654C}"/>
              </a:ext>
            </a:extLst>
          </p:cNvPr>
          <p:cNvSpPr/>
          <p:nvPr/>
        </p:nvSpPr>
        <p:spPr>
          <a:xfrm>
            <a:off x="796259" y="1110686"/>
            <a:ext cx="6096000" cy="82073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sz="4400" baseline="2824" dirty="0"/>
              <a:t>(</a:t>
            </a:r>
            <a:r>
              <a:rPr lang="es-MX" dirty="0"/>
              <a:t>El ejemplo utiliza 10 filas y 20 columnas que dan como resultado 231 puntos de nodo)</a:t>
            </a:r>
            <a:endParaRPr lang="es-MX" sz="3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0413760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CA6211D-E414-4EEF-B0EC-719D09E332D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638403" indent="-457200" algn="just">
              <a:lnSpc>
                <a:spcPts val="3906"/>
              </a:lnSpc>
              <a:spcBef>
                <a:spcPts val="701"/>
              </a:spcBef>
            </a:pPr>
            <a:r>
              <a:rPr lang="es-MX" dirty="0">
                <a:cs typeface="Calibri"/>
              </a:rPr>
              <a:t>Inclinación de talud</a:t>
            </a:r>
          </a:p>
          <a:p>
            <a:pPr marL="638403" indent="-457200" algn="just">
              <a:lnSpc>
                <a:spcPts val="3906"/>
              </a:lnSpc>
              <a:spcBef>
                <a:spcPts val="701"/>
              </a:spcBef>
            </a:pPr>
            <a:r>
              <a:rPr lang="es-MX" dirty="0">
                <a:cs typeface="Calibri"/>
              </a:rPr>
              <a:t>Grietas en la superficie detrás de la zona reforzada.</a:t>
            </a:r>
          </a:p>
          <a:p>
            <a:pPr marL="638403" indent="-457200" algn="just">
              <a:lnSpc>
                <a:spcPts val="3906"/>
              </a:lnSpc>
              <a:spcBef>
                <a:spcPts val="701"/>
              </a:spcBef>
            </a:pPr>
            <a:r>
              <a:rPr lang="es-MX" dirty="0">
                <a:cs typeface="Calibri"/>
              </a:rPr>
              <a:t>Efectos de la relación de permeabilidad (reforzado a retenido)</a:t>
            </a:r>
          </a:p>
          <a:p>
            <a:pPr marL="638403" indent="-457200" algn="just">
              <a:lnSpc>
                <a:spcPts val="3906"/>
              </a:lnSpc>
              <a:spcBef>
                <a:spcPts val="701"/>
              </a:spcBef>
            </a:pPr>
            <a:r>
              <a:rPr lang="es-MX" dirty="0">
                <a:cs typeface="Calibri"/>
              </a:rPr>
              <a:t>Efectos de permeabilidad anisotrópica  </a:t>
            </a:r>
          </a:p>
          <a:p>
            <a:pPr marL="638403" indent="-457200" algn="just">
              <a:lnSpc>
                <a:spcPts val="3906"/>
              </a:lnSpc>
              <a:spcBef>
                <a:spcPts val="701"/>
              </a:spcBef>
            </a:pPr>
            <a:r>
              <a:rPr lang="es-MX" dirty="0">
                <a:cs typeface="Calibri"/>
              </a:rPr>
              <a:t>Longitud de refuerzo </a:t>
            </a:r>
          </a:p>
          <a:p>
            <a:pPr marL="638403" indent="-457200" algn="just">
              <a:lnSpc>
                <a:spcPts val="3906"/>
              </a:lnSpc>
              <a:spcBef>
                <a:spcPts val="701"/>
              </a:spcBef>
            </a:pPr>
            <a:r>
              <a:rPr lang="es-MX" dirty="0">
                <a:cs typeface="Calibri"/>
              </a:rPr>
              <a:t>Inclinación en la zona de refuerzo </a:t>
            </a:r>
          </a:p>
          <a:p>
            <a:endParaRPr lang="es-MX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33A734AB-CC34-45DD-9A33-790D1C00DB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Situaciones que Provocan una Presión de Poro Elevada</a:t>
            </a:r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4EDF78F-01A8-4F91-B260-60FC041D8A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/>
            <a:r>
              <a:rPr lang="es-ES" dirty="0"/>
              <a:t>Drenaje en la base </a:t>
            </a:r>
          </a:p>
          <a:p>
            <a:pPr marL="457200" indent="-457200"/>
            <a:r>
              <a:rPr lang="es-ES" dirty="0"/>
              <a:t>Tuberías de drenaje en la base </a:t>
            </a:r>
          </a:p>
          <a:p>
            <a:pPr marL="457200" indent="-457200"/>
            <a:r>
              <a:rPr lang="es-ES" dirty="0"/>
              <a:t>Drenaje en la base y posterior </a:t>
            </a:r>
          </a:p>
          <a:p>
            <a:pPr marL="457200" indent="-457200"/>
            <a:r>
              <a:rPr lang="es-ES" dirty="0"/>
              <a:t>Drenajes internos GT, GC o GT/GT </a:t>
            </a:r>
          </a:p>
          <a:p>
            <a:endParaRPr lang="es-MX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60513BB-89AC-4937-87A5-B0936B477B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Formas de Evitar la Fuerza de Filtración</a:t>
            </a: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bject 46"/>
          <p:cNvSpPr/>
          <p:nvPr/>
        </p:nvSpPr>
        <p:spPr>
          <a:xfrm>
            <a:off x="4227577" y="2129028"/>
            <a:ext cx="196595" cy="23149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229100" y="2132077"/>
            <a:ext cx="192024" cy="132587"/>
          </a:xfrm>
          <a:custGeom>
            <a:avLst/>
            <a:gdLst/>
            <a:ahLst/>
            <a:cxnLst/>
            <a:rect l="l" t="t" r="r" b="b"/>
            <a:pathLst>
              <a:path w="192024" h="132587">
                <a:moveTo>
                  <a:pt x="0" y="132587"/>
                </a:moveTo>
                <a:lnTo>
                  <a:pt x="192024" y="132587"/>
                </a:lnTo>
                <a:lnTo>
                  <a:pt x="192024" y="0"/>
                </a:lnTo>
                <a:lnTo>
                  <a:pt x="0" y="0"/>
                </a:lnTo>
                <a:lnTo>
                  <a:pt x="0" y="132587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234684" y="2129028"/>
            <a:ext cx="2909316" cy="2314956"/>
          </a:xfrm>
          <a:custGeom>
            <a:avLst/>
            <a:gdLst/>
            <a:ahLst/>
            <a:cxnLst/>
            <a:rect l="l" t="t" r="r" b="b"/>
            <a:pathLst>
              <a:path w="2909316" h="2314955">
                <a:moveTo>
                  <a:pt x="0" y="2314956"/>
                </a:moveTo>
                <a:lnTo>
                  <a:pt x="2909316" y="2314956"/>
                </a:lnTo>
                <a:lnTo>
                  <a:pt x="2909316" y="0"/>
                </a:lnTo>
                <a:lnTo>
                  <a:pt x="0" y="0"/>
                </a:lnTo>
                <a:lnTo>
                  <a:pt x="0" y="231495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424172" y="2129028"/>
            <a:ext cx="1810512" cy="2314956"/>
          </a:xfrm>
          <a:custGeom>
            <a:avLst/>
            <a:gdLst/>
            <a:ahLst/>
            <a:cxnLst/>
            <a:rect l="l" t="t" r="r" b="b"/>
            <a:pathLst>
              <a:path w="1810512" h="2314955">
                <a:moveTo>
                  <a:pt x="0" y="2314956"/>
                </a:moveTo>
                <a:lnTo>
                  <a:pt x="1810512" y="2314956"/>
                </a:lnTo>
                <a:lnTo>
                  <a:pt x="1810512" y="0"/>
                </a:lnTo>
                <a:lnTo>
                  <a:pt x="0" y="0"/>
                </a:lnTo>
                <a:lnTo>
                  <a:pt x="0" y="2314956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3992881" y="2264664"/>
            <a:ext cx="234695" cy="137160"/>
          </a:xfrm>
          <a:custGeom>
            <a:avLst/>
            <a:gdLst/>
            <a:ahLst/>
            <a:cxnLst/>
            <a:rect l="l" t="t" r="r" b="b"/>
            <a:pathLst>
              <a:path w="234695" h="137160">
                <a:moveTo>
                  <a:pt x="0" y="137160"/>
                </a:moveTo>
                <a:lnTo>
                  <a:pt x="234695" y="137160"/>
                </a:lnTo>
                <a:lnTo>
                  <a:pt x="234695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3992881" y="2264664"/>
            <a:ext cx="234695" cy="137160"/>
          </a:xfrm>
          <a:custGeom>
            <a:avLst/>
            <a:gdLst/>
            <a:ahLst/>
            <a:cxnLst/>
            <a:rect l="l" t="t" r="r" b="b"/>
            <a:pathLst>
              <a:path w="234695" h="137160">
                <a:moveTo>
                  <a:pt x="0" y="137160"/>
                </a:moveTo>
                <a:lnTo>
                  <a:pt x="234695" y="137160"/>
                </a:lnTo>
                <a:lnTo>
                  <a:pt x="234695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992881" y="2129028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992881" y="2129028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992881" y="2401824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992881" y="2401824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992881" y="2537460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992881" y="2537460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992881" y="2673095"/>
            <a:ext cx="234695" cy="137160"/>
          </a:xfrm>
          <a:custGeom>
            <a:avLst/>
            <a:gdLst/>
            <a:ahLst/>
            <a:cxnLst/>
            <a:rect l="l" t="t" r="r" b="b"/>
            <a:pathLst>
              <a:path w="234695" h="137160">
                <a:moveTo>
                  <a:pt x="0" y="137160"/>
                </a:moveTo>
                <a:lnTo>
                  <a:pt x="234695" y="137160"/>
                </a:lnTo>
                <a:lnTo>
                  <a:pt x="234695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992881" y="2673095"/>
            <a:ext cx="234695" cy="137160"/>
          </a:xfrm>
          <a:custGeom>
            <a:avLst/>
            <a:gdLst/>
            <a:ahLst/>
            <a:cxnLst/>
            <a:rect l="l" t="t" r="r" b="b"/>
            <a:pathLst>
              <a:path w="234695" h="137160">
                <a:moveTo>
                  <a:pt x="0" y="137160"/>
                </a:moveTo>
                <a:lnTo>
                  <a:pt x="234695" y="137160"/>
                </a:lnTo>
                <a:lnTo>
                  <a:pt x="234695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992881" y="2810255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992881" y="2810255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992881" y="2945891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992881" y="2945891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992881" y="3081528"/>
            <a:ext cx="234695" cy="137160"/>
          </a:xfrm>
          <a:custGeom>
            <a:avLst/>
            <a:gdLst/>
            <a:ahLst/>
            <a:cxnLst/>
            <a:rect l="l" t="t" r="r" b="b"/>
            <a:pathLst>
              <a:path w="234695" h="137160">
                <a:moveTo>
                  <a:pt x="0" y="137160"/>
                </a:moveTo>
                <a:lnTo>
                  <a:pt x="234695" y="137160"/>
                </a:lnTo>
                <a:lnTo>
                  <a:pt x="234695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992881" y="3081528"/>
            <a:ext cx="234695" cy="137160"/>
          </a:xfrm>
          <a:custGeom>
            <a:avLst/>
            <a:gdLst/>
            <a:ahLst/>
            <a:cxnLst/>
            <a:rect l="l" t="t" r="r" b="b"/>
            <a:pathLst>
              <a:path w="234695" h="137160">
                <a:moveTo>
                  <a:pt x="0" y="137160"/>
                </a:moveTo>
                <a:lnTo>
                  <a:pt x="234695" y="137160"/>
                </a:lnTo>
                <a:lnTo>
                  <a:pt x="234695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992881" y="3218688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992881" y="3218688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992881" y="3354324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992881" y="3354324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992881" y="3489961"/>
            <a:ext cx="234695" cy="137159"/>
          </a:xfrm>
          <a:custGeom>
            <a:avLst/>
            <a:gdLst/>
            <a:ahLst/>
            <a:cxnLst/>
            <a:rect l="l" t="t" r="r" b="b"/>
            <a:pathLst>
              <a:path w="234695" h="137160">
                <a:moveTo>
                  <a:pt x="0" y="137159"/>
                </a:moveTo>
                <a:lnTo>
                  <a:pt x="234695" y="137159"/>
                </a:lnTo>
                <a:lnTo>
                  <a:pt x="234695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992881" y="3489961"/>
            <a:ext cx="234695" cy="137159"/>
          </a:xfrm>
          <a:custGeom>
            <a:avLst/>
            <a:gdLst/>
            <a:ahLst/>
            <a:cxnLst/>
            <a:rect l="l" t="t" r="r" b="b"/>
            <a:pathLst>
              <a:path w="234695" h="137160">
                <a:moveTo>
                  <a:pt x="0" y="137159"/>
                </a:moveTo>
                <a:lnTo>
                  <a:pt x="234695" y="137159"/>
                </a:lnTo>
                <a:lnTo>
                  <a:pt x="234695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992881" y="3627120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5"/>
                </a:moveTo>
                <a:lnTo>
                  <a:pt x="234695" y="135635"/>
                </a:lnTo>
                <a:lnTo>
                  <a:pt x="234695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992881" y="3627120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5"/>
                </a:moveTo>
                <a:lnTo>
                  <a:pt x="234695" y="135635"/>
                </a:lnTo>
                <a:lnTo>
                  <a:pt x="234695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992881" y="3762755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992881" y="3762755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992881" y="3898391"/>
            <a:ext cx="234695" cy="137160"/>
          </a:xfrm>
          <a:custGeom>
            <a:avLst/>
            <a:gdLst/>
            <a:ahLst/>
            <a:cxnLst/>
            <a:rect l="l" t="t" r="r" b="b"/>
            <a:pathLst>
              <a:path w="234695" h="137160">
                <a:moveTo>
                  <a:pt x="0" y="137160"/>
                </a:moveTo>
                <a:lnTo>
                  <a:pt x="234695" y="137160"/>
                </a:lnTo>
                <a:lnTo>
                  <a:pt x="234695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992881" y="3898391"/>
            <a:ext cx="234695" cy="137160"/>
          </a:xfrm>
          <a:custGeom>
            <a:avLst/>
            <a:gdLst/>
            <a:ahLst/>
            <a:cxnLst/>
            <a:rect l="l" t="t" r="r" b="b"/>
            <a:pathLst>
              <a:path w="234695" h="137160">
                <a:moveTo>
                  <a:pt x="0" y="137160"/>
                </a:moveTo>
                <a:lnTo>
                  <a:pt x="234695" y="137160"/>
                </a:lnTo>
                <a:lnTo>
                  <a:pt x="234695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992881" y="4035552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992881" y="4035552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992881" y="4171188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992881" y="4171188"/>
            <a:ext cx="234695" cy="135636"/>
          </a:xfrm>
          <a:custGeom>
            <a:avLst/>
            <a:gdLst/>
            <a:ahLst/>
            <a:cxnLst/>
            <a:rect l="l" t="t" r="r" b="b"/>
            <a:pathLst>
              <a:path w="234695" h="135636">
                <a:moveTo>
                  <a:pt x="0" y="135636"/>
                </a:moveTo>
                <a:lnTo>
                  <a:pt x="234695" y="135636"/>
                </a:lnTo>
                <a:lnTo>
                  <a:pt x="234695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992881" y="4306824"/>
            <a:ext cx="234695" cy="137160"/>
          </a:xfrm>
          <a:custGeom>
            <a:avLst/>
            <a:gdLst/>
            <a:ahLst/>
            <a:cxnLst/>
            <a:rect l="l" t="t" r="r" b="b"/>
            <a:pathLst>
              <a:path w="234695" h="137160">
                <a:moveTo>
                  <a:pt x="0" y="137159"/>
                </a:moveTo>
                <a:lnTo>
                  <a:pt x="234695" y="137159"/>
                </a:lnTo>
                <a:lnTo>
                  <a:pt x="234695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992881" y="4306824"/>
            <a:ext cx="234695" cy="137160"/>
          </a:xfrm>
          <a:custGeom>
            <a:avLst/>
            <a:gdLst/>
            <a:ahLst/>
            <a:cxnLst/>
            <a:rect l="l" t="t" r="r" b="b"/>
            <a:pathLst>
              <a:path w="234695" h="137160">
                <a:moveTo>
                  <a:pt x="0" y="137159"/>
                </a:moveTo>
                <a:lnTo>
                  <a:pt x="234695" y="137159"/>
                </a:lnTo>
                <a:lnTo>
                  <a:pt x="234695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796285" y="4443983"/>
            <a:ext cx="1853183" cy="2133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796285" y="4443983"/>
            <a:ext cx="1853183" cy="213360"/>
          </a:xfrm>
          <a:custGeom>
            <a:avLst/>
            <a:gdLst/>
            <a:ahLst/>
            <a:cxnLst/>
            <a:rect l="l" t="t" r="r" b="b"/>
            <a:pathLst>
              <a:path w="1853183" h="213360">
                <a:moveTo>
                  <a:pt x="0" y="213360"/>
                </a:moveTo>
                <a:lnTo>
                  <a:pt x="1853183" y="213360"/>
                </a:lnTo>
                <a:lnTo>
                  <a:pt x="1853183" y="0"/>
                </a:lnTo>
                <a:lnTo>
                  <a:pt x="0" y="0"/>
                </a:lnTo>
                <a:lnTo>
                  <a:pt x="0" y="213360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070604" y="4306824"/>
            <a:ext cx="2164080" cy="0"/>
          </a:xfrm>
          <a:custGeom>
            <a:avLst/>
            <a:gdLst/>
            <a:ahLst/>
            <a:cxnLst/>
            <a:rect l="l" t="t" r="r" b="b"/>
            <a:pathLst>
              <a:path w="2164080">
                <a:moveTo>
                  <a:pt x="0" y="0"/>
                </a:moveTo>
                <a:lnTo>
                  <a:pt x="2164080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071366" y="4307586"/>
            <a:ext cx="2164080" cy="0"/>
          </a:xfrm>
          <a:custGeom>
            <a:avLst/>
            <a:gdLst/>
            <a:ahLst/>
            <a:cxnLst/>
            <a:rect l="l" t="t" r="r" b="b"/>
            <a:pathLst>
              <a:path w="2164080">
                <a:moveTo>
                  <a:pt x="0" y="0"/>
                </a:moveTo>
                <a:lnTo>
                  <a:pt x="2164080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070604" y="3898392"/>
            <a:ext cx="2164080" cy="0"/>
          </a:xfrm>
          <a:custGeom>
            <a:avLst/>
            <a:gdLst/>
            <a:ahLst/>
            <a:cxnLst/>
            <a:rect l="l" t="t" r="r" b="b"/>
            <a:pathLst>
              <a:path w="2164080">
                <a:moveTo>
                  <a:pt x="0" y="0"/>
                </a:moveTo>
                <a:lnTo>
                  <a:pt x="2164080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071366" y="3899154"/>
            <a:ext cx="2164080" cy="0"/>
          </a:xfrm>
          <a:custGeom>
            <a:avLst/>
            <a:gdLst/>
            <a:ahLst/>
            <a:cxnLst/>
            <a:rect l="l" t="t" r="r" b="b"/>
            <a:pathLst>
              <a:path w="2164080">
                <a:moveTo>
                  <a:pt x="0" y="0"/>
                </a:moveTo>
                <a:lnTo>
                  <a:pt x="2164080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070604" y="3489960"/>
            <a:ext cx="2164080" cy="0"/>
          </a:xfrm>
          <a:custGeom>
            <a:avLst/>
            <a:gdLst/>
            <a:ahLst/>
            <a:cxnLst/>
            <a:rect l="l" t="t" r="r" b="b"/>
            <a:pathLst>
              <a:path w="2164080">
                <a:moveTo>
                  <a:pt x="0" y="0"/>
                </a:moveTo>
                <a:lnTo>
                  <a:pt x="2164080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071366" y="3490722"/>
            <a:ext cx="2164080" cy="0"/>
          </a:xfrm>
          <a:custGeom>
            <a:avLst/>
            <a:gdLst/>
            <a:ahLst/>
            <a:cxnLst/>
            <a:rect l="l" t="t" r="r" b="b"/>
            <a:pathLst>
              <a:path w="2164080">
                <a:moveTo>
                  <a:pt x="0" y="0"/>
                </a:moveTo>
                <a:lnTo>
                  <a:pt x="2164080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070604" y="3081528"/>
            <a:ext cx="2164080" cy="0"/>
          </a:xfrm>
          <a:custGeom>
            <a:avLst/>
            <a:gdLst/>
            <a:ahLst/>
            <a:cxnLst/>
            <a:rect l="l" t="t" r="r" b="b"/>
            <a:pathLst>
              <a:path w="2164080">
                <a:moveTo>
                  <a:pt x="0" y="0"/>
                </a:moveTo>
                <a:lnTo>
                  <a:pt x="2164080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071366" y="3082290"/>
            <a:ext cx="2164080" cy="0"/>
          </a:xfrm>
          <a:custGeom>
            <a:avLst/>
            <a:gdLst/>
            <a:ahLst/>
            <a:cxnLst/>
            <a:rect l="l" t="t" r="r" b="b"/>
            <a:pathLst>
              <a:path w="2164080">
                <a:moveTo>
                  <a:pt x="0" y="0"/>
                </a:moveTo>
                <a:lnTo>
                  <a:pt x="2164080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070604" y="2673096"/>
            <a:ext cx="2164080" cy="0"/>
          </a:xfrm>
          <a:custGeom>
            <a:avLst/>
            <a:gdLst/>
            <a:ahLst/>
            <a:cxnLst/>
            <a:rect l="l" t="t" r="r" b="b"/>
            <a:pathLst>
              <a:path w="2164080">
                <a:moveTo>
                  <a:pt x="0" y="0"/>
                </a:moveTo>
                <a:lnTo>
                  <a:pt x="2164080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071366" y="2673858"/>
            <a:ext cx="2164080" cy="0"/>
          </a:xfrm>
          <a:custGeom>
            <a:avLst/>
            <a:gdLst/>
            <a:ahLst/>
            <a:cxnLst/>
            <a:rect l="l" t="t" r="r" b="b"/>
            <a:pathLst>
              <a:path w="2164080">
                <a:moveTo>
                  <a:pt x="0" y="0"/>
                </a:moveTo>
                <a:lnTo>
                  <a:pt x="2164080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070604" y="2264664"/>
            <a:ext cx="2164080" cy="0"/>
          </a:xfrm>
          <a:custGeom>
            <a:avLst/>
            <a:gdLst/>
            <a:ahLst/>
            <a:cxnLst/>
            <a:rect l="l" t="t" r="r" b="b"/>
            <a:pathLst>
              <a:path w="2164080">
                <a:moveTo>
                  <a:pt x="0" y="0"/>
                </a:moveTo>
                <a:lnTo>
                  <a:pt x="2164080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071366" y="2265426"/>
            <a:ext cx="2164080" cy="0"/>
          </a:xfrm>
          <a:custGeom>
            <a:avLst/>
            <a:gdLst/>
            <a:ahLst/>
            <a:cxnLst/>
            <a:rect l="l" t="t" r="r" b="b"/>
            <a:pathLst>
              <a:path w="2164080">
                <a:moveTo>
                  <a:pt x="0" y="0"/>
                </a:moveTo>
                <a:lnTo>
                  <a:pt x="2164080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227576" y="4443983"/>
            <a:ext cx="4916424" cy="0"/>
          </a:xfrm>
          <a:custGeom>
            <a:avLst/>
            <a:gdLst/>
            <a:ahLst/>
            <a:cxnLst/>
            <a:rect l="l" t="t" r="r" b="b"/>
            <a:pathLst>
              <a:path w="4916424">
                <a:moveTo>
                  <a:pt x="0" y="0"/>
                </a:moveTo>
                <a:lnTo>
                  <a:pt x="491642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172712" y="2129028"/>
            <a:ext cx="4971288" cy="0"/>
          </a:xfrm>
          <a:custGeom>
            <a:avLst/>
            <a:gdLst/>
            <a:ahLst/>
            <a:cxnLst/>
            <a:rect l="l" t="t" r="r" b="b"/>
            <a:pathLst>
              <a:path w="4971288">
                <a:moveTo>
                  <a:pt x="0" y="0"/>
                </a:moveTo>
                <a:lnTo>
                  <a:pt x="4971288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234684" y="2118360"/>
            <a:ext cx="0" cy="2311908"/>
          </a:xfrm>
          <a:custGeom>
            <a:avLst/>
            <a:gdLst/>
            <a:ahLst/>
            <a:cxnLst/>
            <a:rect l="l" t="t" r="r" b="b"/>
            <a:pathLst>
              <a:path h="2311908">
                <a:moveTo>
                  <a:pt x="0" y="2311908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490460" y="1981200"/>
            <a:ext cx="196595" cy="137160"/>
          </a:xfrm>
          <a:custGeom>
            <a:avLst/>
            <a:gdLst/>
            <a:ahLst/>
            <a:cxnLst/>
            <a:rect l="l" t="t" r="r" b="b"/>
            <a:pathLst>
              <a:path w="196595" h="137160">
                <a:moveTo>
                  <a:pt x="0" y="0"/>
                </a:moveTo>
                <a:lnTo>
                  <a:pt x="98298" y="137160"/>
                </a:lnTo>
                <a:lnTo>
                  <a:pt x="196595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490460" y="1981200"/>
            <a:ext cx="196595" cy="137160"/>
          </a:xfrm>
          <a:custGeom>
            <a:avLst/>
            <a:gdLst/>
            <a:ahLst/>
            <a:cxnLst/>
            <a:rect l="l" t="t" r="r" b="b"/>
            <a:pathLst>
              <a:path w="196595" h="137160">
                <a:moveTo>
                  <a:pt x="0" y="0"/>
                </a:moveTo>
                <a:lnTo>
                  <a:pt x="98298" y="137160"/>
                </a:lnTo>
                <a:lnTo>
                  <a:pt x="196595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243066" y="3514344"/>
            <a:ext cx="1495044" cy="57912"/>
          </a:xfrm>
          <a:custGeom>
            <a:avLst/>
            <a:gdLst/>
            <a:ahLst/>
            <a:cxnLst/>
            <a:rect l="l" t="t" r="r" b="b"/>
            <a:pathLst>
              <a:path w="1495044" h="57912">
                <a:moveTo>
                  <a:pt x="144780" y="28955"/>
                </a:moveTo>
                <a:lnTo>
                  <a:pt x="1495044" y="28955"/>
                </a:lnTo>
                <a:lnTo>
                  <a:pt x="1495044" y="0"/>
                </a:lnTo>
                <a:lnTo>
                  <a:pt x="130301" y="0"/>
                </a:lnTo>
                <a:lnTo>
                  <a:pt x="130301" y="28955"/>
                </a:lnTo>
                <a:lnTo>
                  <a:pt x="144780" y="28955"/>
                </a:lnTo>
                <a:close/>
              </a:path>
              <a:path w="1495044" h="57912">
                <a:moveTo>
                  <a:pt x="144779" y="0"/>
                </a:moveTo>
                <a:lnTo>
                  <a:pt x="144780" y="-28956"/>
                </a:lnTo>
                <a:lnTo>
                  <a:pt x="0" y="14477"/>
                </a:lnTo>
                <a:lnTo>
                  <a:pt x="144780" y="57911"/>
                </a:lnTo>
                <a:lnTo>
                  <a:pt x="144780" y="28955"/>
                </a:lnTo>
                <a:lnTo>
                  <a:pt x="130301" y="28955"/>
                </a:lnTo>
                <a:lnTo>
                  <a:pt x="130301" y="0"/>
                </a:lnTo>
                <a:lnTo>
                  <a:pt x="1447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638800" y="4686300"/>
            <a:ext cx="0" cy="219456"/>
          </a:xfrm>
          <a:custGeom>
            <a:avLst/>
            <a:gdLst/>
            <a:ahLst/>
            <a:cxnLst/>
            <a:rect l="l" t="t" r="r" b="b"/>
            <a:pathLst>
              <a:path h="219455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236720" y="5118227"/>
            <a:ext cx="1978152" cy="77978"/>
          </a:xfrm>
          <a:custGeom>
            <a:avLst/>
            <a:gdLst/>
            <a:ahLst/>
            <a:cxnLst/>
            <a:rect l="l" t="t" r="r" b="b"/>
            <a:pathLst>
              <a:path w="1978152" h="77977">
                <a:moveTo>
                  <a:pt x="69977" y="6858"/>
                </a:moveTo>
                <a:lnTo>
                  <a:pt x="68072" y="3810"/>
                </a:lnTo>
                <a:lnTo>
                  <a:pt x="66293" y="889"/>
                </a:lnTo>
                <a:lnTo>
                  <a:pt x="62356" y="0"/>
                </a:lnTo>
                <a:lnTo>
                  <a:pt x="59309" y="1905"/>
                </a:lnTo>
                <a:lnTo>
                  <a:pt x="0" y="38989"/>
                </a:lnTo>
                <a:lnTo>
                  <a:pt x="59309" y="76073"/>
                </a:lnTo>
                <a:lnTo>
                  <a:pt x="11937" y="45339"/>
                </a:lnTo>
                <a:lnTo>
                  <a:pt x="11937" y="32639"/>
                </a:lnTo>
                <a:lnTo>
                  <a:pt x="33934" y="32638"/>
                </a:lnTo>
                <a:lnTo>
                  <a:pt x="66040" y="12573"/>
                </a:lnTo>
                <a:lnTo>
                  <a:pt x="69087" y="10795"/>
                </a:lnTo>
                <a:lnTo>
                  <a:pt x="69977" y="6858"/>
                </a:lnTo>
                <a:close/>
              </a:path>
              <a:path w="1978152" h="77977">
                <a:moveTo>
                  <a:pt x="1910080" y="74041"/>
                </a:moveTo>
                <a:lnTo>
                  <a:pt x="1911858" y="77089"/>
                </a:lnTo>
                <a:lnTo>
                  <a:pt x="1915795" y="77978"/>
                </a:lnTo>
                <a:lnTo>
                  <a:pt x="1918716" y="76073"/>
                </a:lnTo>
                <a:lnTo>
                  <a:pt x="1978152" y="38989"/>
                </a:lnTo>
                <a:lnTo>
                  <a:pt x="1918716" y="1905"/>
                </a:lnTo>
                <a:lnTo>
                  <a:pt x="1915795" y="0"/>
                </a:lnTo>
                <a:lnTo>
                  <a:pt x="1911858" y="889"/>
                </a:lnTo>
                <a:lnTo>
                  <a:pt x="1910080" y="3810"/>
                </a:lnTo>
                <a:lnTo>
                  <a:pt x="1908175" y="6858"/>
                </a:lnTo>
                <a:lnTo>
                  <a:pt x="1909064" y="10795"/>
                </a:lnTo>
                <a:lnTo>
                  <a:pt x="1911984" y="12573"/>
                </a:lnTo>
                <a:lnTo>
                  <a:pt x="1944090" y="32638"/>
                </a:lnTo>
                <a:lnTo>
                  <a:pt x="1966214" y="32639"/>
                </a:lnTo>
                <a:lnTo>
                  <a:pt x="1966214" y="45339"/>
                </a:lnTo>
                <a:lnTo>
                  <a:pt x="1944090" y="45338"/>
                </a:lnTo>
                <a:lnTo>
                  <a:pt x="1911984" y="65405"/>
                </a:lnTo>
                <a:lnTo>
                  <a:pt x="1909064" y="67183"/>
                </a:lnTo>
                <a:lnTo>
                  <a:pt x="1908175" y="71120"/>
                </a:lnTo>
                <a:lnTo>
                  <a:pt x="1910080" y="74041"/>
                </a:lnTo>
                <a:close/>
              </a:path>
              <a:path w="1978152" h="77977">
                <a:moveTo>
                  <a:pt x="1966214" y="32639"/>
                </a:moveTo>
                <a:lnTo>
                  <a:pt x="1962784" y="33655"/>
                </a:lnTo>
                <a:lnTo>
                  <a:pt x="1962784" y="44323"/>
                </a:lnTo>
                <a:lnTo>
                  <a:pt x="1954250" y="38988"/>
                </a:lnTo>
                <a:lnTo>
                  <a:pt x="1962784" y="33655"/>
                </a:lnTo>
                <a:lnTo>
                  <a:pt x="1966214" y="32639"/>
                </a:lnTo>
                <a:lnTo>
                  <a:pt x="11937" y="32639"/>
                </a:lnTo>
                <a:lnTo>
                  <a:pt x="11937" y="45339"/>
                </a:lnTo>
                <a:lnTo>
                  <a:pt x="59309" y="76073"/>
                </a:lnTo>
                <a:lnTo>
                  <a:pt x="62356" y="77978"/>
                </a:lnTo>
                <a:lnTo>
                  <a:pt x="66293" y="77089"/>
                </a:lnTo>
                <a:lnTo>
                  <a:pt x="68072" y="74041"/>
                </a:lnTo>
                <a:lnTo>
                  <a:pt x="69977" y="71120"/>
                </a:lnTo>
                <a:lnTo>
                  <a:pt x="69087" y="67183"/>
                </a:lnTo>
                <a:lnTo>
                  <a:pt x="66040" y="65405"/>
                </a:lnTo>
                <a:lnTo>
                  <a:pt x="33934" y="45338"/>
                </a:lnTo>
                <a:lnTo>
                  <a:pt x="15240" y="44323"/>
                </a:lnTo>
                <a:lnTo>
                  <a:pt x="15240" y="33655"/>
                </a:lnTo>
                <a:lnTo>
                  <a:pt x="23774" y="38988"/>
                </a:lnTo>
                <a:lnTo>
                  <a:pt x="15240" y="44323"/>
                </a:lnTo>
                <a:lnTo>
                  <a:pt x="33934" y="45338"/>
                </a:lnTo>
                <a:lnTo>
                  <a:pt x="1966214" y="45339"/>
                </a:lnTo>
                <a:lnTo>
                  <a:pt x="1966214" y="32639"/>
                </a:lnTo>
                <a:close/>
              </a:path>
              <a:path w="1978152" h="77977">
                <a:moveTo>
                  <a:pt x="23774" y="38988"/>
                </a:moveTo>
                <a:lnTo>
                  <a:pt x="15240" y="33655"/>
                </a:lnTo>
                <a:lnTo>
                  <a:pt x="15240" y="44323"/>
                </a:lnTo>
                <a:lnTo>
                  <a:pt x="23774" y="38988"/>
                </a:lnTo>
                <a:close/>
              </a:path>
              <a:path w="1978152" h="77977">
                <a:moveTo>
                  <a:pt x="1962784" y="33655"/>
                </a:moveTo>
                <a:lnTo>
                  <a:pt x="1954250" y="38988"/>
                </a:lnTo>
                <a:lnTo>
                  <a:pt x="1962784" y="44323"/>
                </a:lnTo>
                <a:lnTo>
                  <a:pt x="1962784" y="33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241292" y="4718305"/>
            <a:ext cx="0" cy="539495"/>
          </a:xfrm>
          <a:custGeom>
            <a:avLst/>
            <a:gdLst/>
            <a:ahLst/>
            <a:cxnLst/>
            <a:rect l="l" t="t" r="r" b="b"/>
            <a:pathLst>
              <a:path h="539496">
                <a:moveTo>
                  <a:pt x="0" y="0"/>
                </a:moveTo>
                <a:lnTo>
                  <a:pt x="0" y="53949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234684" y="4646676"/>
            <a:ext cx="0" cy="600456"/>
          </a:xfrm>
          <a:custGeom>
            <a:avLst/>
            <a:gdLst/>
            <a:ahLst/>
            <a:cxnLst/>
            <a:rect l="l" t="t" r="r" b="b"/>
            <a:pathLst>
              <a:path h="600455">
                <a:moveTo>
                  <a:pt x="0" y="0"/>
                </a:moveTo>
                <a:lnTo>
                  <a:pt x="0" y="60045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256532" y="4816476"/>
            <a:ext cx="1391412" cy="77977"/>
          </a:xfrm>
          <a:custGeom>
            <a:avLst/>
            <a:gdLst/>
            <a:ahLst/>
            <a:cxnLst/>
            <a:rect l="l" t="t" r="r" b="b"/>
            <a:pathLst>
              <a:path w="1391412" h="77977">
                <a:moveTo>
                  <a:pt x="1323340" y="3810"/>
                </a:moveTo>
                <a:lnTo>
                  <a:pt x="1321434" y="6857"/>
                </a:lnTo>
                <a:lnTo>
                  <a:pt x="1322323" y="10794"/>
                </a:lnTo>
                <a:lnTo>
                  <a:pt x="1325245" y="12573"/>
                </a:lnTo>
                <a:lnTo>
                  <a:pt x="1357350" y="32638"/>
                </a:lnTo>
                <a:lnTo>
                  <a:pt x="1376045" y="33655"/>
                </a:lnTo>
                <a:lnTo>
                  <a:pt x="1379473" y="32638"/>
                </a:lnTo>
                <a:lnTo>
                  <a:pt x="1376045" y="33655"/>
                </a:lnTo>
                <a:lnTo>
                  <a:pt x="1379473" y="45338"/>
                </a:lnTo>
                <a:lnTo>
                  <a:pt x="1391412" y="38988"/>
                </a:lnTo>
                <a:lnTo>
                  <a:pt x="1331976" y="1905"/>
                </a:lnTo>
                <a:lnTo>
                  <a:pt x="1329055" y="0"/>
                </a:lnTo>
                <a:lnTo>
                  <a:pt x="1325118" y="888"/>
                </a:lnTo>
                <a:lnTo>
                  <a:pt x="1323340" y="3810"/>
                </a:lnTo>
                <a:close/>
              </a:path>
              <a:path w="1391412" h="77977">
                <a:moveTo>
                  <a:pt x="1323340" y="74041"/>
                </a:moveTo>
                <a:lnTo>
                  <a:pt x="1325118" y="77088"/>
                </a:lnTo>
                <a:lnTo>
                  <a:pt x="1329055" y="77977"/>
                </a:lnTo>
                <a:lnTo>
                  <a:pt x="1331976" y="76073"/>
                </a:lnTo>
                <a:lnTo>
                  <a:pt x="1391412" y="38988"/>
                </a:lnTo>
                <a:lnTo>
                  <a:pt x="1379473" y="45338"/>
                </a:lnTo>
                <a:lnTo>
                  <a:pt x="1376045" y="33655"/>
                </a:lnTo>
                <a:lnTo>
                  <a:pt x="1357350" y="32638"/>
                </a:lnTo>
                <a:lnTo>
                  <a:pt x="33934" y="32638"/>
                </a:lnTo>
                <a:lnTo>
                  <a:pt x="23774" y="38988"/>
                </a:lnTo>
                <a:lnTo>
                  <a:pt x="15240" y="33655"/>
                </a:lnTo>
                <a:lnTo>
                  <a:pt x="33934" y="32638"/>
                </a:lnTo>
                <a:lnTo>
                  <a:pt x="66040" y="12573"/>
                </a:lnTo>
                <a:lnTo>
                  <a:pt x="69087" y="10794"/>
                </a:lnTo>
                <a:lnTo>
                  <a:pt x="69976" y="6857"/>
                </a:lnTo>
                <a:lnTo>
                  <a:pt x="68072" y="3810"/>
                </a:lnTo>
                <a:lnTo>
                  <a:pt x="66293" y="888"/>
                </a:lnTo>
                <a:lnTo>
                  <a:pt x="62356" y="0"/>
                </a:lnTo>
                <a:lnTo>
                  <a:pt x="59309" y="1905"/>
                </a:lnTo>
                <a:lnTo>
                  <a:pt x="0" y="38988"/>
                </a:lnTo>
                <a:lnTo>
                  <a:pt x="11937" y="32638"/>
                </a:lnTo>
                <a:lnTo>
                  <a:pt x="15240" y="44323"/>
                </a:lnTo>
                <a:lnTo>
                  <a:pt x="33934" y="45338"/>
                </a:lnTo>
                <a:lnTo>
                  <a:pt x="1357350" y="45338"/>
                </a:lnTo>
                <a:lnTo>
                  <a:pt x="1367510" y="38988"/>
                </a:lnTo>
                <a:lnTo>
                  <a:pt x="1376045" y="44323"/>
                </a:lnTo>
                <a:lnTo>
                  <a:pt x="1357350" y="45338"/>
                </a:lnTo>
                <a:lnTo>
                  <a:pt x="1325245" y="65405"/>
                </a:lnTo>
                <a:lnTo>
                  <a:pt x="1322323" y="67182"/>
                </a:lnTo>
                <a:lnTo>
                  <a:pt x="1321434" y="71119"/>
                </a:lnTo>
                <a:lnTo>
                  <a:pt x="1323340" y="74041"/>
                </a:lnTo>
                <a:close/>
              </a:path>
              <a:path w="1391412" h="77977">
                <a:moveTo>
                  <a:pt x="1357350" y="45338"/>
                </a:moveTo>
                <a:lnTo>
                  <a:pt x="1376045" y="44323"/>
                </a:lnTo>
                <a:lnTo>
                  <a:pt x="1367510" y="38988"/>
                </a:lnTo>
                <a:lnTo>
                  <a:pt x="1357350" y="45338"/>
                </a:lnTo>
                <a:close/>
              </a:path>
              <a:path w="1391412" h="77977">
                <a:moveTo>
                  <a:pt x="33934" y="32638"/>
                </a:moveTo>
                <a:lnTo>
                  <a:pt x="15240" y="33655"/>
                </a:lnTo>
                <a:lnTo>
                  <a:pt x="23774" y="38988"/>
                </a:lnTo>
                <a:lnTo>
                  <a:pt x="33934" y="32638"/>
                </a:lnTo>
                <a:close/>
              </a:path>
              <a:path w="1391412" h="77977">
                <a:moveTo>
                  <a:pt x="59309" y="76073"/>
                </a:moveTo>
                <a:lnTo>
                  <a:pt x="62356" y="77977"/>
                </a:lnTo>
                <a:lnTo>
                  <a:pt x="66293" y="77088"/>
                </a:lnTo>
                <a:lnTo>
                  <a:pt x="68072" y="74041"/>
                </a:lnTo>
                <a:lnTo>
                  <a:pt x="69976" y="71119"/>
                </a:lnTo>
                <a:lnTo>
                  <a:pt x="69087" y="67182"/>
                </a:lnTo>
                <a:lnTo>
                  <a:pt x="66040" y="65405"/>
                </a:lnTo>
                <a:lnTo>
                  <a:pt x="33934" y="45338"/>
                </a:lnTo>
                <a:lnTo>
                  <a:pt x="11937" y="45338"/>
                </a:lnTo>
                <a:lnTo>
                  <a:pt x="33934" y="45338"/>
                </a:lnTo>
                <a:lnTo>
                  <a:pt x="15240" y="44323"/>
                </a:lnTo>
                <a:lnTo>
                  <a:pt x="11937" y="32638"/>
                </a:lnTo>
                <a:lnTo>
                  <a:pt x="0" y="38988"/>
                </a:lnTo>
                <a:lnTo>
                  <a:pt x="59309" y="760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070094" y="4220464"/>
            <a:ext cx="101980" cy="311912"/>
          </a:xfrm>
          <a:custGeom>
            <a:avLst/>
            <a:gdLst/>
            <a:ahLst/>
            <a:cxnLst/>
            <a:rect l="l" t="t" r="r" b="b"/>
            <a:pathLst>
              <a:path w="101980" h="311912">
                <a:moveTo>
                  <a:pt x="32511" y="298450"/>
                </a:moveTo>
                <a:lnTo>
                  <a:pt x="36274" y="275243"/>
                </a:lnTo>
                <a:lnTo>
                  <a:pt x="13080" y="214884"/>
                </a:lnTo>
                <a:lnTo>
                  <a:pt x="11810" y="211581"/>
                </a:lnTo>
                <a:lnTo>
                  <a:pt x="8127" y="209931"/>
                </a:lnTo>
                <a:lnTo>
                  <a:pt x="4825" y="211200"/>
                </a:lnTo>
                <a:lnTo>
                  <a:pt x="1523" y="212471"/>
                </a:lnTo>
                <a:lnTo>
                  <a:pt x="0" y="216154"/>
                </a:lnTo>
                <a:lnTo>
                  <a:pt x="1142" y="219456"/>
                </a:lnTo>
                <a:lnTo>
                  <a:pt x="36829" y="311912"/>
                </a:lnTo>
                <a:lnTo>
                  <a:pt x="99821" y="235458"/>
                </a:lnTo>
                <a:lnTo>
                  <a:pt x="45084" y="300481"/>
                </a:lnTo>
                <a:lnTo>
                  <a:pt x="33908" y="295529"/>
                </a:lnTo>
                <a:lnTo>
                  <a:pt x="36274" y="275243"/>
                </a:lnTo>
                <a:lnTo>
                  <a:pt x="32511" y="298450"/>
                </a:lnTo>
                <a:close/>
              </a:path>
              <a:path w="101980" h="311912">
                <a:moveTo>
                  <a:pt x="80898" y="0"/>
                </a:moveTo>
                <a:lnTo>
                  <a:pt x="36274" y="275243"/>
                </a:lnTo>
                <a:lnTo>
                  <a:pt x="33908" y="295529"/>
                </a:lnTo>
                <a:lnTo>
                  <a:pt x="45084" y="300481"/>
                </a:lnTo>
                <a:lnTo>
                  <a:pt x="99821" y="235458"/>
                </a:lnTo>
                <a:lnTo>
                  <a:pt x="101980" y="232663"/>
                </a:lnTo>
                <a:lnTo>
                  <a:pt x="101600" y="228727"/>
                </a:lnTo>
                <a:lnTo>
                  <a:pt x="98932" y="226441"/>
                </a:lnTo>
                <a:lnTo>
                  <a:pt x="96265" y="224281"/>
                </a:lnTo>
                <a:lnTo>
                  <a:pt x="92201" y="224662"/>
                </a:lnTo>
                <a:lnTo>
                  <a:pt x="90042" y="227330"/>
                </a:lnTo>
                <a:lnTo>
                  <a:pt x="48814" y="277420"/>
                </a:lnTo>
                <a:lnTo>
                  <a:pt x="44703" y="297180"/>
                </a:lnTo>
                <a:lnTo>
                  <a:pt x="40835" y="287113"/>
                </a:lnTo>
                <a:lnTo>
                  <a:pt x="80898" y="0"/>
                </a:lnTo>
                <a:close/>
              </a:path>
              <a:path w="101980" h="311912">
                <a:moveTo>
                  <a:pt x="48814" y="277420"/>
                </a:moveTo>
                <a:lnTo>
                  <a:pt x="93344" y="2031"/>
                </a:lnTo>
                <a:lnTo>
                  <a:pt x="80898" y="0"/>
                </a:lnTo>
                <a:lnTo>
                  <a:pt x="40835" y="287113"/>
                </a:lnTo>
                <a:lnTo>
                  <a:pt x="44703" y="297180"/>
                </a:lnTo>
                <a:lnTo>
                  <a:pt x="48814" y="27742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244595" y="4443983"/>
            <a:ext cx="472440" cy="0"/>
          </a:xfrm>
          <a:custGeom>
            <a:avLst/>
            <a:gdLst/>
            <a:ahLst/>
            <a:cxnLst/>
            <a:rect l="l" t="t" r="r" b="b"/>
            <a:pathLst>
              <a:path w="472440">
                <a:moveTo>
                  <a:pt x="0" y="0"/>
                </a:moveTo>
                <a:lnTo>
                  <a:pt x="47244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3441827" y="2129028"/>
            <a:ext cx="77978" cy="2314956"/>
          </a:xfrm>
          <a:custGeom>
            <a:avLst/>
            <a:gdLst/>
            <a:ahLst/>
            <a:cxnLst/>
            <a:rect l="l" t="t" r="r" b="b"/>
            <a:pathLst>
              <a:path w="77978" h="2314955">
                <a:moveTo>
                  <a:pt x="38989" y="2291054"/>
                </a:moveTo>
                <a:lnTo>
                  <a:pt x="32639" y="33934"/>
                </a:lnTo>
                <a:lnTo>
                  <a:pt x="32639" y="2280894"/>
                </a:lnTo>
                <a:lnTo>
                  <a:pt x="33655" y="2299589"/>
                </a:lnTo>
                <a:lnTo>
                  <a:pt x="44323" y="2299589"/>
                </a:lnTo>
                <a:lnTo>
                  <a:pt x="38989" y="2291054"/>
                </a:lnTo>
                <a:close/>
              </a:path>
              <a:path w="77978" h="2314955">
                <a:moveTo>
                  <a:pt x="33655" y="15239"/>
                </a:moveTo>
                <a:lnTo>
                  <a:pt x="38989" y="23774"/>
                </a:lnTo>
                <a:lnTo>
                  <a:pt x="45338" y="33934"/>
                </a:lnTo>
                <a:lnTo>
                  <a:pt x="65405" y="66039"/>
                </a:lnTo>
                <a:lnTo>
                  <a:pt x="67183" y="69087"/>
                </a:lnTo>
                <a:lnTo>
                  <a:pt x="71120" y="69976"/>
                </a:lnTo>
                <a:lnTo>
                  <a:pt x="74168" y="68072"/>
                </a:lnTo>
                <a:lnTo>
                  <a:pt x="77089" y="66294"/>
                </a:lnTo>
                <a:lnTo>
                  <a:pt x="77978" y="62357"/>
                </a:lnTo>
                <a:lnTo>
                  <a:pt x="76073" y="59436"/>
                </a:lnTo>
                <a:lnTo>
                  <a:pt x="45339" y="11937"/>
                </a:lnTo>
                <a:lnTo>
                  <a:pt x="44323" y="15239"/>
                </a:lnTo>
                <a:lnTo>
                  <a:pt x="33655" y="15239"/>
                </a:lnTo>
                <a:close/>
              </a:path>
              <a:path w="77978" h="2314955">
                <a:moveTo>
                  <a:pt x="32639" y="11937"/>
                </a:moveTo>
                <a:lnTo>
                  <a:pt x="38989" y="0"/>
                </a:lnTo>
                <a:lnTo>
                  <a:pt x="1905" y="59309"/>
                </a:lnTo>
                <a:lnTo>
                  <a:pt x="0" y="62357"/>
                </a:lnTo>
                <a:lnTo>
                  <a:pt x="889" y="66294"/>
                </a:lnTo>
                <a:lnTo>
                  <a:pt x="3937" y="68072"/>
                </a:lnTo>
                <a:lnTo>
                  <a:pt x="6858" y="69976"/>
                </a:lnTo>
                <a:lnTo>
                  <a:pt x="10795" y="69087"/>
                </a:lnTo>
                <a:lnTo>
                  <a:pt x="12573" y="66039"/>
                </a:lnTo>
                <a:lnTo>
                  <a:pt x="32639" y="33934"/>
                </a:lnTo>
                <a:lnTo>
                  <a:pt x="32639" y="11937"/>
                </a:lnTo>
                <a:close/>
              </a:path>
              <a:path w="77978" h="2314955">
                <a:moveTo>
                  <a:pt x="32639" y="2303018"/>
                </a:moveTo>
                <a:lnTo>
                  <a:pt x="12573" y="2248789"/>
                </a:lnTo>
                <a:lnTo>
                  <a:pt x="10795" y="2245868"/>
                </a:lnTo>
                <a:lnTo>
                  <a:pt x="6858" y="2244979"/>
                </a:lnTo>
                <a:lnTo>
                  <a:pt x="3810" y="2246884"/>
                </a:lnTo>
                <a:lnTo>
                  <a:pt x="889" y="2248662"/>
                </a:lnTo>
                <a:lnTo>
                  <a:pt x="0" y="2252599"/>
                </a:lnTo>
                <a:lnTo>
                  <a:pt x="1905" y="2255520"/>
                </a:lnTo>
                <a:lnTo>
                  <a:pt x="38989" y="2314956"/>
                </a:lnTo>
                <a:lnTo>
                  <a:pt x="45339" y="2303018"/>
                </a:lnTo>
                <a:lnTo>
                  <a:pt x="32639" y="2303018"/>
                </a:lnTo>
                <a:close/>
              </a:path>
              <a:path w="77978" h="2314955">
                <a:moveTo>
                  <a:pt x="76073" y="59436"/>
                </a:moveTo>
                <a:lnTo>
                  <a:pt x="38989" y="0"/>
                </a:lnTo>
                <a:lnTo>
                  <a:pt x="32639" y="11937"/>
                </a:lnTo>
                <a:lnTo>
                  <a:pt x="32639" y="33934"/>
                </a:lnTo>
                <a:lnTo>
                  <a:pt x="38989" y="2291054"/>
                </a:lnTo>
                <a:lnTo>
                  <a:pt x="44323" y="2299589"/>
                </a:lnTo>
                <a:lnTo>
                  <a:pt x="33655" y="2299589"/>
                </a:lnTo>
                <a:lnTo>
                  <a:pt x="32639" y="2280894"/>
                </a:lnTo>
                <a:lnTo>
                  <a:pt x="12573" y="2248789"/>
                </a:lnTo>
                <a:lnTo>
                  <a:pt x="32639" y="2303018"/>
                </a:lnTo>
                <a:lnTo>
                  <a:pt x="45339" y="2303018"/>
                </a:lnTo>
                <a:lnTo>
                  <a:pt x="38989" y="2314956"/>
                </a:lnTo>
                <a:lnTo>
                  <a:pt x="76073" y="2255520"/>
                </a:lnTo>
                <a:lnTo>
                  <a:pt x="77978" y="2252599"/>
                </a:lnTo>
                <a:lnTo>
                  <a:pt x="77089" y="2248662"/>
                </a:lnTo>
                <a:lnTo>
                  <a:pt x="74041" y="2246884"/>
                </a:lnTo>
                <a:lnTo>
                  <a:pt x="71120" y="2244979"/>
                </a:lnTo>
                <a:lnTo>
                  <a:pt x="67183" y="2245868"/>
                </a:lnTo>
                <a:lnTo>
                  <a:pt x="65405" y="2248789"/>
                </a:lnTo>
                <a:lnTo>
                  <a:pt x="45338" y="2280894"/>
                </a:lnTo>
                <a:lnTo>
                  <a:pt x="45338" y="33934"/>
                </a:lnTo>
                <a:lnTo>
                  <a:pt x="38989" y="23774"/>
                </a:lnTo>
                <a:lnTo>
                  <a:pt x="33655" y="15239"/>
                </a:lnTo>
                <a:lnTo>
                  <a:pt x="44323" y="15239"/>
                </a:lnTo>
                <a:lnTo>
                  <a:pt x="45339" y="11937"/>
                </a:lnTo>
                <a:lnTo>
                  <a:pt x="76073" y="59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244595" y="2129028"/>
            <a:ext cx="472440" cy="0"/>
          </a:xfrm>
          <a:custGeom>
            <a:avLst/>
            <a:gdLst/>
            <a:ahLst/>
            <a:cxnLst/>
            <a:rect l="l" t="t" r="r" b="b"/>
            <a:pathLst>
              <a:path w="472440">
                <a:moveTo>
                  <a:pt x="0" y="0"/>
                </a:moveTo>
                <a:lnTo>
                  <a:pt x="47244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3303270" y="3218767"/>
            <a:ext cx="158292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5"/>
              </a:lnSpc>
              <a:spcBef>
                <a:spcPts val="66"/>
              </a:spcBef>
            </a:pPr>
            <a:r>
              <a:rPr sz="1200" dirty="0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4957699" y="4943300"/>
            <a:ext cx="371348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5"/>
              </a:lnSpc>
              <a:spcBef>
                <a:spcPts val="66"/>
              </a:spcBef>
            </a:pPr>
            <a:r>
              <a:rPr sz="1200" spc="4" dirty="0">
                <a:latin typeface="Arial"/>
                <a:cs typeface="Arial"/>
              </a:rPr>
              <a:t>0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4" dirty="0">
                <a:latin typeface="Arial"/>
                <a:cs typeface="Arial"/>
              </a:rPr>
              <a:t>7</a:t>
            </a:r>
            <a:r>
              <a:rPr sz="1200" dirty="0">
                <a:latin typeface="Arial"/>
                <a:cs typeface="Arial"/>
              </a:rPr>
              <a:t>H</a:t>
            </a:r>
            <a:endParaRPr sz="120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796284" y="2129028"/>
            <a:ext cx="196596" cy="23149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" name="object 36"/>
          <p:cNvSpPr txBox="1"/>
          <p:nvPr/>
        </p:nvSpPr>
        <p:spPr>
          <a:xfrm>
            <a:off x="3992881" y="2129028"/>
            <a:ext cx="234695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" name="object 35"/>
          <p:cNvSpPr txBox="1"/>
          <p:nvPr/>
        </p:nvSpPr>
        <p:spPr>
          <a:xfrm>
            <a:off x="4227576" y="2129028"/>
            <a:ext cx="196596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" name="object 34"/>
          <p:cNvSpPr txBox="1"/>
          <p:nvPr/>
        </p:nvSpPr>
        <p:spPr>
          <a:xfrm>
            <a:off x="4424172" y="2129028"/>
            <a:ext cx="1810512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" name="object 33"/>
          <p:cNvSpPr txBox="1"/>
          <p:nvPr/>
        </p:nvSpPr>
        <p:spPr>
          <a:xfrm>
            <a:off x="6234684" y="2129028"/>
            <a:ext cx="2909316" cy="231495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550"/>
              </a:lnSpc>
              <a:spcBef>
                <a:spcPts val="28"/>
              </a:spcBef>
            </a:pPr>
            <a:endParaRPr sz="550"/>
          </a:p>
          <a:p>
            <a:pPr marL="1309191" marR="1065462" algn="ctr">
              <a:lnSpc>
                <a:spcPts val="1798"/>
              </a:lnSpc>
              <a:spcBef>
                <a:spcPts val="2000"/>
              </a:spcBef>
            </a:pPr>
            <a:r>
              <a:rPr sz="1600" spc="4" dirty="0">
                <a:latin typeface="Calibri"/>
                <a:cs typeface="Calibri"/>
              </a:rPr>
              <a:t>“</a:t>
            </a:r>
            <a:r>
              <a:rPr sz="1600" dirty="0">
                <a:latin typeface="Calibri"/>
                <a:cs typeface="Calibri"/>
              </a:rPr>
              <a:t>k</a:t>
            </a:r>
            <a:r>
              <a:rPr sz="1600" spc="-8" dirty="0">
                <a:latin typeface="Calibri"/>
                <a:cs typeface="Calibri"/>
              </a:rPr>
              <a:t> </a:t>
            </a:r>
            <a:r>
              <a:rPr sz="1575" spc="-9" baseline="-20805" dirty="0">
                <a:latin typeface="Calibri"/>
                <a:cs typeface="Calibri"/>
              </a:rPr>
              <a:t>r</a:t>
            </a:r>
            <a:r>
              <a:rPr sz="1575" spc="-4" baseline="-20805" dirty="0">
                <a:latin typeface="Calibri"/>
                <a:cs typeface="Calibri"/>
              </a:rPr>
              <a:t>e</a:t>
            </a:r>
            <a:r>
              <a:rPr sz="1575" spc="4" baseline="-2080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“</a:t>
            </a:r>
            <a:endParaRPr sz="1600">
              <a:latin typeface="Calibri"/>
              <a:cs typeface="Calibri"/>
            </a:endParaRPr>
          </a:p>
          <a:p>
            <a:pPr marL="1530019" marR="1116577" algn="ctr">
              <a:lnSpc>
                <a:spcPts val="1953"/>
              </a:lnSpc>
              <a:spcBef>
                <a:spcPts val="5420"/>
              </a:spcBef>
            </a:pPr>
            <a:r>
              <a:rPr sz="1600" spc="4" dirty="0">
                <a:latin typeface="Calibri"/>
                <a:cs typeface="Calibri"/>
              </a:rPr>
              <a:t>P</a:t>
            </a:r>
            <a:r>
              <a:rPr sz="1575" baseline="-20805" dirty="0">
                <a:latin typeface="Calibri"/>
                <a:cs typeface="Calibri"/>
              </a:rPr>
              <a:t>w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3992881" y="2265426"/>
            <a:ext cx="234695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" name="object 31"/>
          <p:cNvSpPr txBox="1"/>
          <p:nvPr/>
        </p:nvSpPr>
        <p:spPr>
          <a:xfrm>
            <a:off x="4227576" y="2265426"/>
            <a:ext cx="196596" cy="4084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" name="object 30"/>
          <p:cNvSpPr txBox="1"/>
          <p:nvPr/>
        </p:nvSpPr>
        <p:spPr>
          <a:xfrm>
            <a:off x="4424172" y="2265426"/>
            <a:ext cx="1810512" cy="4084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650"/>
              </a:lnSpc>
            </a:pPr>
            <a:endParaRPr sz="650"/>
          </a:p>
          <a:p>
            <a:pPr marL="787273">
              <a:lnSpc>
                <a:spcPts val="2198"/>
              </a:lnSpc>
            </a:pPr>
            <a:r>
              <a:rPr sz="2400" spc="4" baseline="13653" dirty="0">
                <a:latin typeface="Calibri"/>
                <a:cs typeface="Calibri"/>
              </a:rPr>
              <a:t>“</a:t>
            </a:r>
            <a:r>
              <a:rPr sz="2400" baseline="13653" dirty="0">
                <a:latin typeface="Calibri"/>
                <a:cs typeface="Calibri"/>
              </a:rPr>
              <a:t>k</a:t>
            </a:r>
            <a:r>
              <a:rPr sz="2400" spc="-8" baseline="13653" dirty="0">
                <a:latin typeface="Calibri"/>
                <a:cs typeface="Calibri"/>
              </a:rPr>
              <a:t> </a:t>
            </a:r>
            <a:r>
              <a:rPr sz="1050" spc="-9" dirty="0">
                <a:latin typeface="Calibri"/>
                <a:cs typeface="Calibri"/>
              </a:rPr>
              <a:t>r</a:t>
            </a:r>
            <a:r>
              <a:rPr sz="1050" spc="-4" dirty="0">
                <a:latin typeface="Calibri"/>
                <a:cs typeface="Calibri"/>
              </a:rPr>
              <a:t>ei</a:t>
            </a:r>
            <a:r>
              <a:rPr sz="1050" spc="-19" dirty="0">
                <a:latin typeface="Calibri"/>
                <a:cs typeface="Calibri"/>
              </a:rPr>
              <a:t>n</a:t>
            </a:r>
            <a:r>
              <a:rPr sz="2400" baseline="13653" dirty="0">
                <a:latin typeface="Calibri"/>
                <a:cs typeface="Calibri"/>
              </a:rPr>
              <a:t>“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3992881" y="2401824"/>
            <a:ext cx="234695" cy="135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8" name="object 28"/>
          <p:cNvSpPr txBox="1"/>
          <p:nvPr/>
        </p:nvSpPr>
        <p:spPr>
          <a:xfrm>
            <a:off x="3992881" y="2537460"/>
            <a:ext cx="234695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7" name="object 27"/>
          <p:cNvSpPr txBox="1"/>
          <p:nvPr/>
        </p:nvSpPr>
        <p:spPr>
          <a:xfrm>
            <a:off x="3992881" y="2673859"/>
            <a:ext cx="234695" cy="1363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6" name="object 26"/>
          <p:cNvSpPr txBox="1"/>
          <p:nvPr/>
        </p:nvSpPr>
        <p:spPr>
          <a:xfrm>
            <a:off x="4227576" y="2673859"/>
            <a:ext cx="196596" cy="408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5" name="object 25"/>
          <p:cNvSpPr txBox="1"/>
          <p:nvPr/>
        </p:nvSpPr>
        <p:spPr>
          <a:xfrm>
            <a:off x="4424172" y="2673859"/>
            <a:ext cx="1810512" cy="408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4" name="object 24"/>
          <p:cNvSpPr txBox="1"/>
          <p:nvPr/>
        </p:nvSpPr>
        <p:spPr>
          <a:xfrm>
            <a:off x="3992881" y="2810255"/>
            <a:ext cx="234695" cy="135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3" name="object 23"/>
          <p:cNvSpPr txBox="1"/>
          <p:nvPr/>
        </p:nvSpPr>
        <p:spPr>
          <a:xfrm>
            <a:off x="3992881" y="2945891"/>
            <a:ext cx="234695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2" name="object 22"/>
          <p:cNvSpPr txBox="1"/>
          <p:nvPr/>
        </p:nvSpPr>
        <p:spPr>
          <a:xfrm>
            <a:off x="3992881" y="3082290"/>
            <a:ext cx="234695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1" name="object 21"/>
          <p:cNvSpPr txBox="1"/>
          <p:nvPr/>
        </p:nvSpPr>
        <p:spPr>
          <a:xfrm>
            <a:off x="4227576" y="3082290"/>
            <a:ext cx="196596" cy="4084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0" name="object 20"/>
          <p:cNvSpPr txBox="1"/>
          <p:nvPr/>
        </p:nvSpPr>
        <p:spPr>
          <a:xfrm>
            <a:off x="4424172" y="3082290"/>
            <a:ext cx="1810512" cy="4084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9" name="object 19"/>
          <p:cNvSpPr txBox="1"/>
          <p:nvPr/>
        </p:nvSpPr>
        <p:spPr>
          <a:xfrm>
            <a:off x="3992881" y="3218688"/>
            <a:ext cx="234695" cy="135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3992881" y="3354324"/>
            <a:ext cx="234695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7" name="object 17"/>
          <p:cNvSpPr txBox="1"/>
          <p:nvPr/>
        </p:nvSpPr>
        <p:spPr>
          <a:xfrm>
            <a:off x="3992881" y="3490723"/>
            <a:ext cx="234695" cy="1363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4227576" y="3490723"/>
            <a:ext cx="196596" cy="408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4424172" y="3490723"/>
            <a:ext cx="1810512" cy="408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" name="object 14"/>
          <p:cNvSpPr txBox="1"/>
          <p:nvPr/>
        </p:nvSpPr>
        <p:spPr>
          <a:xfrm>
            <a:off x="3992881" y="3627120"/>
            <a:ext cx="234695" cy="135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3992881" y="3762755"/>
            <a:ext cx="234695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3992881" y="3899155"/>
            <a:ext cx="234695" cy="1363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4227576" y="3899155"/>
            <a:ext cx="196596" cy="408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4396378" y="3557017"/>
            <a:ext cx="1916029" cy="408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21830" marR="498566" algn="ctr">
              <a:lnSpc>
                <a:spcPct val="95825"/>
              </a:lnSpc>
              <a:spcBef>
                <a:spcPts val="85"/>
              </a:spcBef>
            </a:pPr>
            <a:r>
              <a:rPr lang="es-ES" sz="1000" b="1" dirty="0">
                <a:latin typeface="Arial"/>
                <a:cs typeface="Arial"/>
              </a:rPr>
              <a:t>Drenaje en la base (suelo o </a:t>
            </a:r>
            <a:r>
              <a:rPr lang="es-ES" sz="1000" b="1" dirty="0" err="1">
                <a:latin typeface="Arial"/>
                <a:cs typeface="Arial"/>
              </a:rPr>
              <a:t>geosintético</a:t>
            </a:r>
            <a:r>
              <a:rPr sz="1200" dirty="0">
                <a:latin typeface="Arial"/>
                <a:cs typeface="Arial"/>
              </a:rPr>
              <a:t>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3992881" y="4035552"/>
            <a:ext cx="234695" cy="135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3992881" y="4171188"/>
            <a:ext cx="234695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3992881" y="4307586"/>
            <a:ext cx="234695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4227576" y="4307586"/>
            <a:ext cx="196596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4424172" y="4307586"/>
            <a:ext cx="1810512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3796285" y="4443985"/>
            <a:ext cx="1847849" cy="2133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5644133" y="4443985"/>
            <a:ext cx="3499866" cy="46177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3796285" y="4657344"/>
            <a:ext cx="1847849" cy="2484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37539">
              <a:lnSpc>
                <a:spcPct val="95825"/>
              </a:lnSpc>
              <a:spcBef>
                <a:spcPts val="20"/>
              </a:spcBef>
            </a:pPr>
            <a:r>
              <a:rPr sz="1200" dirty="0">
                <a:latin typeface="Arial"/>
                <a:cs typeface="Arial"/>
              </a:rPr>
              <a:t>B</a:t>
            </a:r>
            <a:endParaRPr sz="1200">
              <a:latin typeface="Arial"/>
              <a:cs typeface="Arial"/>
            </a:endParaRPr>
          </a:p>
        </p:txBody>
      </p:sp>
      <p:sp>
        <p:nvSpPr>
          <p:cNvPr id="40" name="Título 39">
            <a:extLst>
              <a:ext uri="{FF2B5EF4-FFF2-40B4-BE49-F238E27FC236}">
                <a16:creationId xmlns:a16="http://schemas.microsoft.com/office/drawing/2014/main" id="{A31757E6-8F61-441A-9B68-82499CEC7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Drenaje en la Base</a:t>
            </a:r>
          </a:p>
        </p:txBody>
      </p:sp>
      <p:sp>
        <p:nvSpPr>
          <p:cNvPr id="112" name="Marcador de contenido 111">
            <a:extLst>
              <a:ext uri="{FF2B5EF4-FFF2-40B4-BE49-F238E27FC236}">
                <a16:creationId xmlns:a16="http://schemas.microsoft.com/office/drawing/2014/main" id="{08F63F03-9B54-4E5D-A6AD-2C8BE500D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object 54"/>
          <p:cNvSpPr/>
          <p:nvPr/>
        </p:nvSpPr>
        <p:spPr>
          <a:xfrm>
            <a:off x="6120384" y="2205228"/>
            <a:ext cx="2261616" cy="2314956"/>
          </a:xfrm>
          <a:custGeom>
            <a:avLst/>
            <a:gdLst/>
            <a:ahLst/>
            <a:cxnLst/>
            <a:rect l="l" t="t" r="r" b="b"/>
            <a:pathLst>
              <a:path w="2261616" h="2314955">
                <a:moveTo>
                  <a:pt x="0" y="2314956"/>
                </a:moveTo>
                <a:lnTo>
                  <a:pt x="2261616" y="2314956"/>
                </a:lnTo>
                <a:lnTo>
                  <a:pt x="2261616" y="0"/>
                </a:lnTo>
                <a:lnTo>
                  <a:pt x="0" y="0"/>
                </a:lnTo>
                <a:lnTo>
                  <a:pt x="0" y="231495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712208" y="2205228"/>
            <a:ext cx="1406652" cy="2313432"/>
          </a:xfrm>
          <a:custGeom>
            <a:avLst/>
            <a:gdLst/>
            <a:ahLst/>
            <a:cxnLst/>
            <a:rect l="l" t="t" r="r" b="b"/>
            <a:pathLst>
              <a:path w="1406652" h="2313432">
                <a:moveTo>
                  <a:pt x="0" y="2313432"/>
                </a:moveTo>
                <a:lnTo>
                  <a:pt x="1406652" y="2313432"/>
                </a:lnTo>
                <a:lnTo>
                  <a:pt x="1406652" y="0"/>
                </a:lnTo>
                <a:lnTo>
                  <a:pt x="0" y="0"/>
                </a:lnTo>
                <a:lnTo>
                  <a:pt x="0" y="2313432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712208" y="2205228"/>
            <a:ext cx="1406652" cy="2313432"/>
          </a:xfrm>
          <a:custGeom>
            <a:avLst/>
            <a:gdLst/>
            <a:ahLst/>
            <a:cxnLst/>
            <a:rect l="l" t="t" r="r" b="b"/>
            <a:pathLst>
              <a:path w="1406652" h="2313432">
                <a:moveTo>
                  <a:pt x="0" y="2313432"/>
                </a:moveTo>
                <a:lnTo>
                  <a:pt x="1406652" y="2313432"/>
                </a:lnTo>
                <a:lnTo>
                  <a:pt x="1406652" y="0"/>
                </a:lnTo>
                <a:lnTo>
                  <a:pt x="0" y="0"/>
                </a:lnTo>
                <a:lnTo>
                  <a:pt x="0" y="231343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561333" y="2208276"/>
            <a:ext cx="149351" cy="134112"/>
          </a:xfrm>
          <a:custGeom>
            <a:avLst/>
            <a:gdLst/>
            <a:ahLst/>
            <a:cxnLst/>
            <a:rect l="l" t="t" r="r" b="b"/>
            <a:pathLst>
              <a:path w="149351" h="134112">
                <a:moveTo>
                  <a:pt x="0" y="134112"/>
                </a:moveTo>
                <a:lnTo>
                  <a:pt x="149351" y="134112"/>
                </a:lnTo>
                <a:lnTo>
                  <a:pt x="149351" y="0"/>
                </a:lnTo>
                <a:lnTo>
                  <a:pt x="0" y="0"/>
                </a:lnTo>
                <a:lnTo>
                  <a:pt x="0" y="134112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559808" y="2205228"/>
            <a:ext cx="152400" cy="2313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375404" y="2340864"/>
            <a:ext cx="184404" cy="137160"/>
          </a:xfrm>
          <a:custGeom>
            <a:avLst/>
            <a:gdLst/>
            <a:ahLst/>
            <a:cxnLst/>
            <a:rect l="l" t="t" r="r" b="b"/>
            <a:pathLst>
              <a:path w="184404" h="137160">
                <a:moveTo>
                  <a:pt x="0" y="137160"/>
                </a:moveTo>
                <a:lnTo>
                  <a:pt x="184404" y="137160"/>
                </a:lnTo>
                <a:lnTo>
                  <a:pt x="18440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375404" y="2340864"/>
            <a:ext cx="184404" cy="137160"/>
          </a:xfrm>
          <a:custGeom>
            <a:avLst/>
            <a:gdLst/>
            <a:ahLst/>
            <a:cxnLst/>
            <a:rect l="l" t="t" r="r" b="b"/>
            <a:pathLst>
              <a:path w="184404" h="137160">
                <a:moveTo>
                  <a:pt x="0" y="137160"/>
                </a:moveTo>
                <a:lnTo>
                  <a:pt x="184404" y="137160"/>
                </a:lnTo>
                <a:lnTo>
                  <a:pt x="18440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375404" y="2205228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375404" y="2205228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375404" y="2478024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375404" y="2478024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375404" y="2613660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375404" y="2613660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375404" y="2749295"/>
            <a:ext cx="184404" cy="137160"/>
          </a:xfrm>
          <a:custGeom>
            <a:avLst/>
            <a:gdLst/>
            <a:ahLst/>
            <a:cxnLst/>
            <a:rect l="l" t="t" r="r" b="b"/>
            <a:pathLst>
              <a:path w="184404" h="137160">
                <a:moveTo>
                  <a:pt x="0" y="137160"/>
                </a:moveTo>
                <a:lnTo>
                  <a:pt x="184404" y="137160"/>
                </a:lnTo>
                <a:lnTo>
                  <a:pt x="18440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375404" y="2749295"/>
            <a:ext cx="184404" cy="137160"/>
          </a:xfrm>
          <a:custGeom>
            <a:avLst/>
            <a:gdLst/>
            <a:ahLst/>
            <a:cxnLst/>
            <a:rect l="l" t="t" r="r" b="b"/>
            <a:pathLst>
              <a:path w="184404" h="137160">
                <a:moveTo>
                  <a:pt x="0" y="137160"/>
                </a:moveTo>
                <a:lnTo>
                  <a:pt x="184404" y="137160"/>
                </a:lnTo>
                <a:lnTo>
                  <a:pt x="18440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375404" y="2886455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375404" y="2886455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375404" y="3022091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375404" y="3022091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375404" y="3157728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375404" y="3157728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375404" y="3293364"/>
            <a:ext cx="184404" cy="137160"/>
          </a:xfrm>
          <a:custGeom>
            <a:avLst/>
            <a:gdLst/>
            <a:ahLst/>
            <a:cxnLst/>
            <a:rect l="l" t="t" r="r" b="b"/>
            <a:pathLst>
              <a:path w="184404" h="137160">
                <a:moveTo>
                  <a:pt x="0" y="137160"/>
                </a:moveTo>
                <a:lnTo>
                  <a:pt x="184404" y="137160"/>
                </a:lnTo>
                <a:lnTo>
                  <a:pt x="18440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375404" y="3293364"/>
            <a:ext cx="184404" cy="137160"/>
          </a:xfrm>
          <a:custGeom>
            <a:avLst/>
            <a:gdLst/>
            <a:ahLst/>
            <a:cxnLst/>
            <a:rect l="l" t="t" r="r" b="b"/>
            <a:pathLst>
              <a:path w="184404" h="137160">
                <a:moveTo>
                  <a:pt x="0" y="137160"/>
                </a:moveTo>
                <a:lnTo>
                  <a:pt x="184404" y="137160"/>
                </a:lnTo>
                <a:lnTo>
                  <a:pt x="18440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375404" y="3430524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375404" y="3430524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375404" y="3566161"/>
            <a:ext cx="184404" cy="135635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5"/>
                </a:moveTo>
                <a:lnTo>
                  <a:pt x="184404" y="135635"/>
                </a:lnTo>
                <a:lnTo>
                  <a:pt x="184404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375404" y="3566161"/>
            <a:ext cx="184404" cy="135635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5"/>
                </a:moveTo>
                <a:lnTo>
                  <a:pt x="184404" y="135635"/>
                </a:lnTo>
                <a:lnTo>
                  <a:pt x="184404" y="0"/>
                </a:lnTo>
                <a:lnTo>
                  <a:pt x="0" y="0"/>
                </a:lnTo>
                <a:lnTo>
                  <a:pt x="0" y="135635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375404" y="3701796"/>
            <a:ext cx="184404" cy="137160"/>
          </a:xfrm>
          <a:custGeom>
            <a:avLst/>
            <a:gdLst/>
            <a:ahLst/>
            <a:cxnLst/>
            <a:rect l="l" t="t" r="r" b="b"/>
            <a:pathLst>
              <a:path w="184404" h="137160">
                <a:moveTo>
                  <a:pt x="0" y="137159"/>
                </a:moveTo>
                <a:lnTo>
                  <a:pt x="184404" y="137159"/>
                </a:lnTo>
                <a:lnTo>
                  <a:pt x="184404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375404" y="3701796"/>
            <a:ext cx="184404" cy="137160"/>
          </a:xfrm>
          <a:custGeom>
            <a:avLst/>
            <a:gdLst/>
            <a:ahLst/>
            <a:cxnLst/>
            <a:rect l="l" t="t" r="r" b="b"/>
            <a:pathLst>
              <a:path w="184404" h="137160">
                <a:moveTo>
                  <a:pt x="0" y="137159"/>
                </a:moveTo>
                <a:lnTo>
                  <a:pt x="184404" y="137159"/>
                </a:lnTo>
                <a:lnTo>
                  <a:pt x="184404" y="0"/>
                </a:lnTo>
                <a:lnTo>
                  <a:pt x="0" y="0"/>
                </a:lnTo>
                <a:lnTo>
                  <a:pt x="0" y="13715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375404" y="3838955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375404" y="3838955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375404" y="3974591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375404" y="3974591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375404" y="4110228"/>
            <a:ext cx="184404" cy="137160"/>
          </a:xfrm>
          <a:custGeom>
            <a:avLst/>
            <a:gdLst/>
            <a:ahLst/>
            <a:cxnLst/>
            <a:rect l="l" t="t" r="r" b="b"/>
            <a:pathLst>
              <a:path w="184404" h="137160">
                <a:moveTo>
                  <a:pt x="0" y="137160"/>
                </a:moveTo>
                <a:lnTo>
                  <a:pt x="184404" y="137160"/>
                </a:lnTo>
                <a:lnTo>
                  <a:pt x="18440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375404" y="4110228"/>
            <a:ext cx="184404" cy="137160"/>
          </a:xfrm>
          <a:custGeom>
            <a:avLst/>
            <a:gdLst/>
            <a:ahLst/>
            <a:cxnLst/>
            <a:rect l="l" t="t" r="r" b="b"/>
            <a:pathLst>
              <a:path w="184404" h="137160">
                <a:moveTo>
                  <a:pt x="0" y="137160"/>
                </a:moveTo>
                <a:lnTo>
                  <a:pt x="184404" y="137160"/>
                </a:lnTo>
                <a:lnTo>
                  <a:pt x="184404" y="0"/>
                </a:lnTo>
                <a:lnTo>
                  <a:pt x="0" y="0"/>
                </a:lnTo>
                <a:lnTo>
                  <a:pt x="0" y="1371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375404" y="4247388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75404" y="4247388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75404" y="4383024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75404" y="4383024"/>
            <a:ext cx="184404" cy="135636"/>
          </a:xfrm>
          <a:custGeom>
            <a:avLst/>
            <a:gdLst/>
            <a:ahLst/>
            <a:cxnLst/>
            <a:rect l="l" t="t" r="r" b="b"/>
            <a:pathLst>
              <a:path w="184404" h="135636">
                <a:moveTo>
                  <a:pt x="0" y="135636"/>
                </a:moveTo>
                <a:lnTo>
                  <a:pt x="184404" y="135636"/>
                </a:lnTo>
                <a:lnTo>
                  <a:pt x="184404" y="0"/>
                </a:lnTo>
                <a:lnTo>
                  <a:pt x="0" y="0"/>
                </a:lnTo>
                <a:lnTo>
                  <a:pt x="0" y="13563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223004" y="4518661"/>
            <a:ext cx="428244" cy="1706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223004" y="4518661"/>
            <a:ext cx="428244" cy="170687"/>
          </a:xfrm>
          <a:custGeom>
            <a:avLst/>
            <a:gdLst/>
            <a:ahLst/>
            <a:cxnLst/>
            <a:rect l="l" t="t" r="r" b="b"/>
            <a:pathLst>
              <a:path w="428244" h="170687">
                <a:moveTo>
                  <a:pt x="0" y="170687"/>
                </a:moveTo>
                <a:lnTo>
                  <a:pt x="428244" y="170687"/>
                </a:lnTo>
                <a:lnTo>
                  <a:pt x="428244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437888" y="4383024"/>
            <a:ext cx="1680972" cy="0"/>
          </a:xfrm>
          <a:custGeom>
            <a:avLst/>
            <a:gdLst/>
            <a:ahLst/>
            <a:cxnLst/>
            <a:rect l="l" t="t" r="r" b="b"/>
            <a:pathLst>
              <a:path w="1680972">
                <a:moveTo>
                  <a:pt x="0" y="0"/>
                </a:moveTo>
                <a:lnTo>
                  <a:pt x="1680972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438650" y="4383786"/>
            <a:ext cx="1680972" cy="0"/>
          </a:xfrm>
          <a:custGeom>
            <a:avLst/>
            <a:gdLst/>
            <a:ahLst/>
            <a:cxnLst/>
            <a:rect l="l" t="t" r="r" b="b"/>
            <a:pathLst>
              <a:path w="1680972">
                <a:moveTo>
                  <a:pt x="0" y="0"/>
                </a:moveTo>
                <a:lnTo>
                  <a:pt x="1680972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437888" y="3974592"/>
            <a:ext cx="1680972" cy="0"/>
          </a:xfrm>
          <a:custGeom>
            <a:avLst/>
            <a:gdLst/>
            <a:ahLst/>
            <a:cxnLst/>
            <a:rect l="l" t="t" r="r" b="b"/>
            <a:pathLst>
              <a:path w="1680972">
                <a:moveTo>
                  <a:pt x="0" y="0"/>
                </a:moveTo>
                <a:lnTo>
                  <a:pt x="1680972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438650" y="3975354"/>
            <a:ext cx="1680972" cy="0"/>
          </a:xfrm>
          <a:custGeom>
            <a:avLst/>
            <a:gdLst/>
            <a:ahLst/>
            <a:cxnLst/>
            <a:rect l="l" t="t" r="r" b="b"/>
            <a:pathLst>
              <a:path w="1680972">
                <a:moveTo>
                  <a:pt x="0" y="0"/>
                </a:moveTo>
                <a:lnTo>
                  <a:pt x="1680972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437888" y="3566160"/>
            <a:ext cx="1680972" cy="0"/>
          </a:xfrm>
          <a:custGeom>
            <a:avLst/>
            <a:gdLst/>
            <a:ahLst/>
            <a:cxnLst/>
            <a:rect l="l" t="t" r="r" b="b"/>
            <a:pathLst>
              <a:path w="1680972">
                <a:moveTo>
                  <a:pt x="0" y="0"/>
                </a:moveTo>
                <a:lnTo>
                  <a:pt x="1680972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438650" y="3566922"/>
            <a:ext cx="1680972" cy="0"/>
          </a:xfrm>
          <a:custGeom>
            <a:avLst/>
            <a:gdLst/>
            <a:ahLst/>
            <a:cxnLst/>
            <a:rect l="l" t="t" r="r" b="b"/>
            <a:pathLst>
              <a:path w="1680972">
                <a:moveTo>
                  <a:pt x="0" y="0"/>
                </a:moveTo>
                <a:lnTo>
                  <a:pt x="1680972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37888" y="3157728"/>
            <a:ext cx="1680972" cy="0"/>
          </a:xfrm>
          <a:custGeom>
            <a:avLst/>
            <a:gdLst/>
            <a:ahLst/>
            <a:cxnLst/>
            <a:rect l="l" t="t" r="r" b="b"/>
            <a:pathLst>
              <a:path w="1680972">
                <a:moveTo>
                  <a:pt x="0" y="0"/>
                </a:moveTo>
                <a:lnTo>
                  <a:pt x="1680972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38650" y="3158490"/>
            <a:ext cx="1680972" cy="0"/>
          </a:xfrm>
          <a:custGeom>
            <a:avLst/>
            <a:gdLst/>
            <a:ahLst/>
            <a:cxnLst/>
            <a:rect l="l" t="t" r="r" b="b"/>
            <a:pathLst>
              <a:path w="1680972">
                <a:moveTo>
                  <a:pt x="0" y="0"/>
                </a:moveTo>
                <a:lnTo>
                  <a:pt x="1680972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437888" y="2749296"/>
            <a:ext cx="1680972" cy="0"/>
          </a:xfrm>
          <a:custGeom>
            <a:avLst/>
            <a:gdLst/>
            <a:ahLst/>
            <a:cxnLst/>
            <a:rect l="l" t="t" r="r" b="b"/>
            <a:pathLst>
              <a:path w="1680972">
                <a:moveTo>
                  <a:pt x="0" y="0"/>
                </a:moveTo>
                <a:lnTo>
                  <a:pt x="1680972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438650" y="2750058"/>
            <a:ext cx="1680972" cy="0"/>
          </a:xfrm>
          <a:custGeom>
            <a:avLst/>
            <a:gdLst/>
            <a:ahLst/>
            <a:cxnLst/>
            <a:rect l="l" t="t" r="r" b="b"/>
            <a:pathLst>
              <a:path w="1680972">
                <a:moveTo>
                  <a:pt x="0" y="0"/>
                </a:moveTo>
                <a:lnTo>
                  <a:pt x="1680972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37888" y="2340864"/>
            <a:ext cx="1680972" cy="0"/>
          </a:xfrm>
          <a:custGeom>
            <a:avLst/>
            <a:gdLst/>
            <a:ahLst/>
            <a:cxnLst/>
            <a:rect l="l" t="t" r="r" b="b"/>
            <a:pathLst>
              <a:path w="1680972">
                <a:moveTo>
                  <a:pt x="0" y="0"/>
                </a:moveTo>
                <a:lnTo>
                  <a:pt x="1680972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438650" y="2341626"/>
            <a:ext cx="1680972" cy="0"/>
          </a:xfrm>
          <a:custGeom>
            <a:avLst/>
            <a:gdLst/>
            <a:ahLst/>
            <a:cxnLst/>
            <a:rect l="l" t="t" r="r" b="b"/>
            <a:pathLst>
              <a:path w="1680972">
                <a:moveTo>
                  <a:pt x="0" y="0"/>
                </a:moveTo>
                <a:lnTo>
                  <a:pt x="1680972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559808" y="4518660"/>
            <a:ext cx="3822192" cy="0"/>
          </a:xfrm>
          <a:custGeom>
            <a:avLst/>
            <a:gdLst/>
            <a:ahLst/>
            <a:cxnLst/>
            <a:rect l="l" t="t" r="r" b="b"/>
            <a:pathLst>
              <a:path w="3822192">
                <a:moveTo>
                  <a:pt x="0" y="0"/>
                </a:moveTo>
                <a:lnTo>
                  <a:pt x="382219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570476" y="4854576"/>
            <a:ext cx="1548384" cy="77977"/>
          </a:xfrm>
          <a:custGeom>
            <a:avLst/>
            <a:gdLst/>
            <a:ahLst/>
            <a:cxnLst/>
            <a:rect l="l" t="t" r="r" b="b"/>
            <a:pathLst>
              <a:path w="1548384" h="77977">
                <a:moveTo>
                  <a:pt x="1480312" y="3810"/>
                </a:moveTo>
                <a:lnTo>
                  <a:pt x="1478407" y="6857"/>
                </a:lnTo>
                <a:lnTo>
                  <a:pt x="1479296" y="10794"/>
                </a:lnTo>
                <a:lnTo>
                  <a:pt x="1482216" y="12573"/>
                </a:lnTo>
                <a:lnTo>
                  <a:pt x="1514322" y="32638"/>
                </a:lnTo>
                <a:lnTo>
                  <a:pt x="1533016" y="33655"/>
                </a:lnTo>
                <a:lnTo>
                  <a:pt x="1536446" y="32638"/>
                </a:lnTo>
                <a:lnTo>
                  <a:pt x="1533016" y="33655"/>
                </a:lnTo>
                <a:lnTo>
                  <a:pt x="1536446" y="45338"/>
                </a:lnTo>
                <a:lnTo>
                  <a:pt x="1548384" y="38988"/>
                </a:lnTo>
                <a:lnTo>
                  <a:pt x="1488948" y="1905"/>
                </a:lnTo>
                <a:lnTo>
                  <a:pt x="1486027" y="0"/>
                </a:lnTo>
                <a:lnTo>
                  <a:pt x="1482089" y="888"/>
                </a:lnTo>
                <a:lnTo>
                  <a:pt x="1480312" y="3810"/>
                </a:lnTo>
                <a:close/>
              </a:path>
              <a:path w="1548384" h="77977">
                <a:moveTo>
                  <a:pt x="1480312" y="74041"/>
                </a:moveTo>
                <a:lnTo>
                  <a:pt x="1482089" y="77088"/>
                </a:lnTo>
                <a:lnTo>
                  <a:pt x="1486027" y="77977"/>
                </a:lnTo>
                <a:lnTo>
                  <a:pt x="1488948" y="76073"/>
                </a:lnTo>
                <a:lnTo>
                  <a:pt x="1548384" y="38988"/>
                </a:lnTo>
                <a:lnTo>
                  <a:pt x="1536446" y="45338"/>
                </a:lnTo>
                <a:lnTo>
                  <a:pt x="1533016" y="33655"/>
                </a:lnTo>
                <a:lnTo>
                  <a:pt x="1514322" y="32638"/>
                </a:lnTo>
                <a:lnTo>
                  <a:pt x="33934" y="32638"/>
                </a:lnTo>
                <a:lnTo>
                  <a:pt x="23774" y="38988"/>
                </a:lnTo>
                <a:lnTo>
                  <a:pt x="15240" y="33655"/>
                </a:lnTo>
                <a:lnTo>
                  <a:pt x="33934" y="32638"/>
                </a:lnTo>
                <a:lnTo>
                  <a:pt x="66040" y="12573"/>
                </a:lnTo>
                <a:lnTo>
                  <a:pt x="69087" y="10794"/>
                </a:lnTo>
                <a:lnTo>
                  <a:pt x="69976" y="6857"/>
                </a:lnTo>
                <a:lnTo>
                  <a:pt x="68072" y="3810"/>
                </a:lnTo>
                <a:lnTo>
                  <a:pt x="66293" y="888"/>
                </a:lnTo>
                <a:lnTo>
                  <a:pt x="62356" y="0"/>
                </a:lnTo>
                <a:lnTo>
                  <a:pt x="59309" y="1905"/>
                </a:lnTo>
                <a:lnTo>
                  <a:pt x="0" y="38988"/>
                </a:lnTo>
                <a:lnTo>
                  <a:pt x="11937" y="32638"/>
                </a:lnTo>
                <a:lnTo>
                  <a:pt x="15240" y="44323"/>
                </a:lnTo>
                <a:lnTo>
                  <a:pt x="33934" y="45338"/>
                </a:lnTo>
                <a:lnTo>
                  <a:pt x="1514322" y="45338"/>
                </a:lnTo>
                <a:lnTo>
                  <a:pt x="1524482" y="38988"/>
                </a:lnTo>
                <a:lnTo>
                  <a:pt x="1533016" y="44323"/>
                </a:lnTo>
                <a:lnTo>
                  <a:pt x="1514322" y="45338"/>
                </a:lnTo>
                <a:lnTo>
                  <a:pt x="1482216" y="65405"/>
                </a:lnTo>
                <a:lnTo>
                  <a:pt x="1479296" y="67182"/>
                </a:lnTo>
                <a:lnTo>
                  <a:pt x="1478407" y="71119"/>
                </a:lnTo>
                <a:lnTo>
                  <a:pt x="1480312" y="74041"/>
                </a:lnTo>
                <a:close/>
              </a:path>
              <a:path w="1548384" h="77977">
                <a:moveTo>
                  <a:pt x="1514322" y="45338"/>
                </a:moveTo>
                <a:lnTo>
                  <a:pt x="1533016" y="44323"/>
                </a:lnTo>
                <a:lnTo>
                  <a:pt x="1524482" y="38988"/>
                </a:lnTo>
                <a:lnTo>
                  <a:pt x="1514322" y="45338"/>
                </a:lnTo>
                <a:close/>
              </a:path>
              <a:path w="1548384" h="77977">
                <a:moveTo>
                  <a:pt x="33934" y="32638"/>
                </a:moveTo>
                <a:lnTo>
                  <a:pt x="15240" y="33655"/>
                </a:lnTo>
                <a:lnTo>
                  <a:pt x="23774" y="38988"/>
                </a:lnTo>
                <a:lnTo>
                  <a:pt x="33934" y="32638"/>
                </a:lnTo>
                <a:close/>
              </a:path>
              <a:path w="1548384" h="77977">
                <a:moveTo>
                  <a:pt x="59309" y="76073"/>
                </a:moveTo>
                <a:lnTo>
                  <a:pt x="62356" y="77977"/>
                </a:lnTo>
                <a:lnTo>
                  <a:pt x="66293" y="77088"/>
                </a:lnTo>
                <a:lnTo>
                  <a:pt x="68072" y="74041"/>
                </a:lnTo>
                <a:lnTo>
                  <a:pt x="69976" y="71119"/>
                </a:lnTo>
                <a:lnTo>
                  <a:pt x="69087" y="67182"/>
                </a:lnTo>
                <a:lnTo>
                  <a:pt x="66040" y="65405"/>
                </a:lnTo>
                <a:lnTo>
                  <a:pt x="33934" y="45338"/>
                </a:lnTo>
                <a:lnTo>
                  <a:pt x="11937" y="45338"/>
                </a:lnTo>
                <a:lnTo>
                  <a:pt x="33934" y="45338"/>
                </a:lnTo>
                <a:lnTo>
                  <a:pt x="15240" y="44323"/>
                </a:lnTo>
                <a:lnTo>
                  <a:pt x="11937" y="32638"/>
                </a:lnTo>
                <a:lnTo>
                  <a:pt x="0" y="38988"/>
                </a:lnTo>
                <a:lnTo>
                  <a:pt x="59309" y="760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567428" y="4722876"/>
            <a:ext cx="0" cy="306324"/>
          </a:xfrm>
          <a:custGeom>
            <a:avLst/>
            <a:gdLst/>
            <a:ahLst/>
            <a:cxnLst/>
            <a:rect l="l" t="t" r="r" b="b"/>
            <a:pathLst>
              <a:path h="306324">
                <a:moveTo>
                  <a:pt x="0" y="0"/>
                </a:moveTo>
                <a:lnTo>
                  <a:pt x="0" y="30632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118860" y="4722876"/>
            <a:ext cx="0" cy="306324"/>
          </a:xfrm>
          <a:custGeom>
            <a:avLst/>
            <a:gdLst/>
            <a:ahLst/>
            <a:cxnLst/>
            <a:rect l="l" t="t" r="r" b="b"/>
            <a:pathLst>
              <a:path h="306324">
                <a:moveTo>
                  <a:pt x="0" y="0"/>
                </a:moveTo>
                <a:lnTo>
                  <a:pt x="0" y="306324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019800" y="2205228"/>
            <a:ext cx="2362200" cy="0"/>
          </a:xfrm>
          <a:custGeom>
            <a:avLst/>
            <a:gdLst/>
            <a:ahLst/>
            <a:cxnLst/>
            <a:rect l="l" t="t" r="r" b="b"/>
            <a:pathLst>
              <a:path w="2362200">
                <a:moveTo>
                  <a:pt x="0" y="0"/>
                </a:moveTo>
                <a:lnTo>
                  <a:pt x="23622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118860" y="2205228"/>
            <a:ext cx="0" cy="1594104"/>
          </a:xfrm>
          <a:custGeom>
            <a:avLst/>
            <a:gdLst/>
            <a:ahLst/>
            <a:cxnLst/>
            <a:rect l="l" t="t" r="r" b="b"/>
            <a:pathLst>
              <a:path h="1594103">
                <a:moveTo>
                  <a:pt x="0" y="1594104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095744" y="2057400"/>
            <a:ext cx="152400" cy="135636"/>
          </a:xfrm>
          <a:custGeom>
            <a:avLst/>
            <a:gdLst/>
            <a:ahLst/>
            <a:cxnLst/>
            <a:rect l="l" t="t" r="r" b="b"/>
            <a:pathLst>
              <a:path w="152400" h="135636">
                <a:moveTo>
                  <a:pt x="0" y="0"/>
                </a:moveTo>
                <a:lnTo>
                  <a:pt x="76200" y="135636"/>
                </a:lnTo>
                <a:lnTo>
                  <a:pt x="152400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095744" y="2057400"/>
            <a:ext cx="152400" cy="135636"/>
          </a:xfrm>
          <a:custGeom>
            <a:avLst/>
            <a:gdLst/>
            <a:ahLst/>
            <a:cxnLst/>
            <a:rect l="l" t="t" r="r" b="b"/>
            <a:pathLst>
              <a:path w="152400" h="135636">
                <a:moveTo>
                  <a:pt x="0" y="0"/>
                </a:moveTo>
                <a:lnTo>
                  <a:pt x="76200" y="135636"/>
                </a:lnTo>
                <a:lnTo>
                  <a:pt x="152400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127242" y="3589020"/>
            <a:ext cx="1161288" cy="57912"/>
          </a:xfrm>
          <a:custGeom>
            <a:avLst/>
            <a:gdLst/>
            <a:ahLst/>
            <a:cxnLst/>
            <a:rect l="l" t="t" r="r" b="b"/>
            <a:pathLst>
              <a:path w="1161288" h="57912">
                <a:moveTo>
                  <a:pt x="144780" y="28955"/>
                </a:moveTo>
                <a:lnTo>
                  <a:pt x="1161288" y="28955"/>
                </a:lnTo>
                <a:lnTo>
                  <a:pt x="1161288" y="0"/>
                </a:lnTo>
                <a:lnTo>
                  <a:pt x="130302" y="0"/>
                </a:lnTo>
                <a:lnTo>
                  <a:pt x="130302" y="28955"/>
                </a:lnTo>
                <a:lnTo>
                  <a:pt x="144780" y="28955"/>
                </a:lnTo>
                <a:close/>
              </a:path>
              <a:path w="1161288" h="57912">
                <a:moveTo>
                  <a:pt x="144780" y="0"/>
                </a:moveTo>
                <a:lnTo>
                  <a:pt x="144780" y="-28956"/>
                </a:lnTo>
                <a:lnTo>
                  <a:pt x="0" y="14477"/>
                </a:lnTo>
                <a:lnTo>
                  <a:pt x="144780" y="57911"/>
                </a:lnTo>
                <a:lnTo>
                  <a:pt x="144780" y="28955"/>
                </a:lnTo>
                <a:lnTo>
                  <a:pt x="130302" y="28955"/>
                </a:lnTo>
                <a:lnTo>
                  <a:pt x="130302" y="0"/>
                </a:lnTo>
                <a:lnTo>
                  <a:pt x="1447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118860" y="2208276"/>
            <a:ext cx="0" cy="1581912"/>
          </a:xfrm>
          <a:custGeom>
            <a:avLst/>
            <a:gdLst/>
            <a:ahLst/>
            <a:cxnLst/>
            <a:rect l="l" t="t" r="r" b="b"/>
            <a:pathLst>
              <a:path h="1581912">
                <a:moveTo>
                  <a:pt x="0" y="0"/>
                </a:moveTo>
                <a:lnTo>
                  <a:pt x="0" y="1581912"/>
                </a:lnTo>
              </a:path>
            </a:pathLst>
          </a:custGeom>
          <a:ln w="9144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156961" y="3805428"/>
            <a:ext cx="448055" cy="0"/>
          </a:xfrm>
          <a:custGeom>
            <a:avLst/>
            <a:gdLst/>
            <a:ahLst/>
            <a:cxnLst/>
            <a:rect l="l" t="t" r="r" b="b"/>
            <a:pathLst>
              <a:path w="448055">
                <a:moveTo>
                  <a:pt x="0" y="0"/>
                </a:moveTo>
                <a:lnTo>
                  <a:pt x="448055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342000" y="3805428"/>
            <a:ext cx="77977" cy="713232"/>
          </a:xfrm>
          <a:custGeom>
            <a:avLst/>
            <a:gdLst/>
            <a:ahLst/>
            <a:cxnLst/>
            <a:rect l="l" t="t" r="r" b="b"/>
            <a:pathLst>
              <a:path w="77977" h="713232">
                <a:moveTo>
                  <a:pt x="38989" y="689330"/>
                </a:moveTo>
                <a:lnTo>
                  <a:pt x="32639" y="33934"/>
                </a:lnTo>
                <a:lnTo>
                  <a:pt x="32639" y="679170"/>
                </a:lnTo>
                <a:lnTo>
                  <a:pt x="33654" y="697865"/>
                </a:lnTo>
                <a:lnTo>
                  <a:pt x="44323" y="697865"/>
                </a:lnTo>
                <a:lnTo>
                  <a:pt x="38989" y="689330"/>
                </a:lnTo>
                <a:close/>
              </a:path>
              <a:path w="77977" h="713232">
                <a:moveTo>
                  <a:pt x="33654" y="15240"/>
                </a:moveTo>
                <a:lnTo>
                  <a:pt x="38989" y="23774"/>
                </a:lnTo>
                <a:lnTo>
                  <a:pt x="45338" y="33934"/>
                </a:lnTo>
                <a:lnTo>
                  <a:pt x="65404" y="66040"/>
                </a:lnTo>
                <a:lnTo>
                  <a:pt x="67183" y="69088"/>
                </a:lnTo>
                <a:lnTo>
                  <a:pt x="71120" y="69977"/>
                </a:lnTo>
                <a:lnTo>
                  <a:pt x="74040" y="68072"/>
                </a:lnTo>
                <a:lnTo>
                  <a:pt x="77088" y="66294"/>
                </a:lnTo>
                <a:lnTo>
                  <a:pt x="77977" y="62357"/>
                </a:lnTo>
                <a:lnTo>
                  <a:pt x="76073" y="59309"/>
                </a:lnTo>
                <a:lnTo>
                  <a:pt x="45338" y="11938"/>
                </a:lnTo>
                <a:lnTo>
                  <a:pt x="44323" y="15240"/>
                </a:lnTo>
                <a:lnTo>
                  <a:pt x="33654" y="15240"/>
                </a:lnTo>
                <a:close/>
              </a:path>
              <a:path w="77977" h="713232">
                <a:moveTo>
                  <a:pt x="32638" y="11938"/>
                </a:moveTo>
                <a:lnTo>
                  <a:pt x="38988" y="0"/>
                </a:lnTo>
                <a:lnTo>
                  <a:pt x="1904" y="59309"/>
                </a:lnTo>
                <a:lnTo>
                  <a:pt x="0" y="62357"/>
                </a:lnTo>
                <a:lnTo>
                  <a:pt x="888" y="66294"/>
                </a:lnTo>
                <a:lnTo>
                  <a:pt x="3810" y="68072"/>
                </a:lnTo>
                <a:lnTo>
                  <a:pt x="6858" y="69977"/>
                </a:lnTo>
                <a:lnTo>
                  <a:pt x="10795" y="69088"/>
                </a:lnTo>
                <a:lnTo>
                  <a:pt x="12573" y="66040"/>
                </a:lnTo>
                <a:lnTo>
                  <a:pt x="32639" y="33934"/>
                </a:lnTo>
                <a:lnTo>
                  <a:pt x="32638" y="11938"/>
                </a:lnTo>
                <a:close/>
              </a:path>
              <a:path w="77977" h="713232">
                <a:moveTo>
                  <a:pt x="32638" y="701294"/>
                </a:moveTo>
                <a:lnTo>
                  <a:pt x="12573" y="647065"/>
                </a:lnTo>
                <a:lnTo>
                  <a:pt x="10795" y="644144"/>
                </a:lnTo>
                <a:lnTo>
                  <a:pt x="6858" y="643255"/>
                </a:lnTo>
                <a:lnTo>
                  <a:pt x="3810" y="645160"/>
                </a:lnTo>
                <a:lnTo>
                  <a:pt x="888" y="646938"/>
                </a:lnTo>
                <a:lnTo>
                  <a:pt x="0" y="650875"/>
                </a:lnTo>
                <a:lnTo>
                  <a:pt x="1904" y="653796"/>
                </a:lnTo>
                <a:lnTo>
                  <a:pt x="38988" y="713232"/>
                </a:lnTo>
                <a:lnTo>
                  <a:pt x="45338" y="701294"/>
                </a:lnTo>
                <a:lnTo>
                  <a:pt x="32638" y="701294"/>
                </a:lnTo>
                <a:close/>
              </a:path>
              <a:path w="77977" h="713232">
                <a:moveTo>
                  <a:pt x="76073" y="59309"/>
                </a:moveTo>
                <a:lnTo>
                  <a:pt x="38988" y="0"/>
                </a:lnTo>
                <a:lnTo>
                  <a:pt x="32638" y="11938"/>
                </a:lnTo>
                <a:lnTo>
                  <a:pt x="32639" y="33934"/>
                </a:lnTo>
                <a:lnTo>
                  <a:pt x="38989" y="689330"/>
                </a:lnTo>
                <a:lnTo>
                  <a:pt x="44323" y="697865"/>
                </a:lnTo>
                <a:lnTo>
                  <a:pt x="33654" y="697865"/>
                </a:lnTo>
                <a:lnTo>
                  <a:pt x="32639" y="679170"/>
                </a:lnTo>
                <a:lnTo>
                  <a:pt x="12573" y="647065"/>
                </a:lnTo>
                <a:lnTo>
                  <a:pt x="32638" y="701294"/>
                </a:lnTo>
                <a:lnTo>
                  <a:pt x="45338" y="701294"/>
                </a:lnTo>
                <a:lnTo>
                  <a:pt x="38988" y="713232"/>
                </a:lnTo>
                <a:lnTo>
                  <a:pt x="76073" y="653796"/>
                </a:lnTo>
                <a:lnTo>
                  <a:pt x="77977" y="650875"/>
                </a:lnTo>
                <a:lnTo>
                  <a:pt x="77088" y="646938"/>
                </a:lnTo>
                <a:lnTo>
                  <a:pt x="74040" y="645160"/>
                </a:lnTo>
                <a:lnTo>
                  <a:pt x="71120" y="643255"/>
                </a:lnTo>
                <a:lnTo>
                  <a:pt x="67183" y="644144"/>
                </a:lnTo>
                <a:lnTo>
                  <a:pt x="65404" y="647065"/>
                </a:lnTo>
                <a:lnTo>
                  <a:pt x="45338" y="679170"/>
                </a:lnTo>
                <a:lnTo>
                  <a:pt x="45338" y="33934"/>
                </a:lnTo>
                <a:lnTo>
                  <a:pt x="38989" y="23774"/>
                </a:lnTo>
                <a:lnTo>
                  <a:pt x="33654" y="15240"/>
                </a:lnTo>
                <a:lnTo>
                  <a:pt x="44323" y="15240"/>
                </a:lnTo>
                <a:lnTo>
                  <a:pt x="45338" y="11938"/>
                </a:lnTo>
                <a:lnTo>
                  <a:pt x="76073" y="593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725923" y="3500628"/>
            <a:ext cx="335025" cy="316992"/>
          </a:xfrm>
          <a:custGeom>
            <a:avLst/>
            <a:gdLst/>
            <a:ahLst/>
            <a:cxnLst/>
            <a:rect l="l" t="t" r="r" b="b"/>
            <a:pathLst>
              <a:path w="335025" h="316992">
                <a:moveTo>
                  <a:pt x="294893" y="225552"/>
                </a:moveTo>
                <a:lnTo>
                  <a:pt x="313187" y="287711"/>
                </a:lnTo>
                <a:lnTo>
                  <a:pt x="316708" y="299678"/>
                </a:lnTo>
                <a:lnTo>
                  <a:pt x="304549" y="296854"/>
                </a:lnTo>
                <a:lnTo>
                  <a:pt x="241426" y="282194"/>
                </a:lnTo>
                <a:lnTo>
                  <a:pt x="237998" y="281305"/>
                </a:lnTo>
                <a:lnTo>
                  <a:pt x="234568" y="283464"/>
                </a:lnTo>
                <a:lnTo>
                  <a:pt x="233806" y="286893"/>
                </a:lnTo>
                <a:lnTo>
                  <a:pt x="233044" y="290322"/>
                </a:lnTo>
                <a:lnTo>
                  <a:pt x="235076" y="293751"/>
                </a:lnTo>
                <a:lnTo>
                  <a:pt x="238505" y="294513"/>
                </a:lnTo>
                <a:lnTo>
                  <a:pt x="321563" y="312928"/>
                </a:lnTo>
                <a:lnTo>
                  <a:pt x="319786" y="310134"/>
                </a:lnTo>
                <a:lnTo>
                  <a:pt x="327278" y="302133"/>
                </a:lnTo>
                <a:lnTo>
                  <a:pt x="330200" y="303784"/>
                </a:lnTo>
                <a:lnTo>
                  <a:pt x="335025" y="316992"/>
                </a:lnTo>
                <a:lnTo>
                  <a:pt x="307086" y="221869"/>
                </a:lnTo>
                <a:lnTo>
                  <a:pt x="306069" y="218567"/>
                </a:lnTo>
                <a:lnTo>
                  <a:pt x="302640" y="216662"/>
                </a:lnTo>
                <a:lnTo>
                  <a:pt x="299212" y="217678"/>
                </a:lnTo>
                <a:lnTo>
                  <a:pt x="295910" y="218567"/>
                </a:lnTo>
                <a:lnTo>
                  <a:pt x="293877" y="222123"/>
                </a:lnTo>
                <a:lnTo>
                  <a:pt x="294893" y="225552"/>
                </a:lnTo>
                <a:close/>
              </a:path>
              <a:path w="335025" h="316992">
                <a:moveTo>
                  <a:pt x="321563" y="312928"/>
                </a:moveTo>
                <a:lnTo>
                  <a:pt x="238505" y="294513"/>
                </a:lnTo>
                <a:lnTo>
                  <a:pt x="335025" y="316992"/>
                </a:lnTo>
                <a:lnTo>
                  <a:pt x="330200" y="303784"/>
                </a:lnTo>
                <a:lnTo>
                  <a:pt x="327278" y="302133"/>
                </a:lnTo>
                <a:lnTo>
                  <a:pt x="319786" y="310134"/>
                </a:lnTo>
                <a:lnTo>
                  <a:pt x="321563" y="312928"/>
                </a:lnTo>
                <a:close/>
              </a:path>
              <a:path w="335025" h="316992">
                <a:moveTo>
                  <a:pt x="304549" y="296854"/>
                </a:moveTo>
                <a:lnTo>
                  <a:pt x="316708" y="299678"/>
                </a:lnTo>
                <a:lnTo>
                  <a:pt x="313187" y="287711"/>
                </a:lnTo>
                <a:lnTo>
                  <a:pt x="8636" y="0"/>
                </a:lnTo>
                <a:lnTo>
                  <a:pt x="0" y="9144"/>
                </a:lnTo>
                <a:lnTo>
                  <a:pt x="304549" y="2968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066283" y="3792475"/>
            <a:ext cx="111251" cy="729995"/>
          </a:xfrm>
          <a:custGeom>
            <a:avLst/>
            <a:gdLst/>
            <a:ahLst/>
            <a:cxnLst/>
            <a:rect l="l" t="t" r="r" b="b"/>
            <a:pathLst>
              <a:path w="111251" h="729996">
                <a:moveTo>
                  <a:pt x="111251" y="0"/>
                </a:moveTo>
                <a:lnTo>
                  <a:pt x="0" y="0"/>
                </a:lnTo>
                <a:lnTo>
                  <a:pt x="0" y="729995"/>
                </a:lnTo>
                <a:lnTo>
                  <a:pt x="111251" y="729995"/>
                </a:lnTo>
                <a:lnTo>
                  <a:pt x="11125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066283" y="3792475"/>
            <a:ext cx="111251" cy="729995"/>
          </a:xfrm>
          <a:custGeom>
            <a:avLst/>
            <a:gdLst/>
            <a:ahLst/>
            <a:cxnLst/>
            <a:rect l="l" t="t" r="r" b="b"/>
            <a:pathLst>
              <a:path w="111251" h="729996">
                <a:moveTo>
                  <a:pt x="111251" y="0"/>
                </a:moveTo>
                <a:lnTo>
                  <a:pt x="0" y="0"/>
                </a:lnTo>
                <a:lnTo>
                  <a:pt x="0" y="729995"/>
                </a:lnTo>
                <a:lnTo>
                  <a:pt x="111251" y="729995"/>
                </a:lnTo>
                <a:lnTo>
                  <a:pt x="111251" y="0"/>
                </a:lnTo>
              </a:path>
            </a:pathLst>
          </a:custGeom>
          <a:ln w="19811">
            <a:solidFill>
              <a:srgbClr val="000000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082285" y="4383025"/>
            <a:ext cx="80771" cy="91439"/>
          </a:xfrm>
          <a:custGeom>
            <a:avLst/>
            <a:gdLst/>
            <a:ahLst/>
            <a:cxnLst/>
            <a:rect l="l" t="t" r="r" b="b"/>
            <a:pathLst>
              <a:path w="80771" h="91439">
                <a:moveTo>
                  <a:pt x="80771" y="0"/>
                </a:moveTo>
                <a:lnTo>
                  <a:pt x="0" y="91439"/>
                </a:lnTo>
              </a:path>
              <a:path w="80771" h="91439">
                <a:moveTo>
                  <a:pt x="0" y="91441"/>
                </a:moveTo>
                <a:lnTo>
                  <a:pt x="8077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082285" y="4383025"/>
            <a:ext cx="80771" cy="91439"/>
          </a:xfrm>
          <a:custGeom>
            <a:avLst/>
            <a:gdLst/>
            <a:ahLst/>
            <a:cxnLst/>
            <a:rect l="l" t="t" r="r" b="b"/>
            <a:pathLst>
              <a:path w="80771" h="91439">
                <a:moveTo>
                  <a:pt x="0" y="1"/>
                </a:moveTo>
                <a:lnTo>
                  <a:pt x="80771" y="91439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082285" y="4245864"/>
            <a:ext cx="80771" cy="91440"/>
          </a:xfrm>
          <a:custGeom>
            <a:avLst/>
            <a:gdLst/>
            <a:ahLst/>
            <a:cxnLst/>
            <a:rect l="l" t="t" r="r" b="b"/>
            <a:pathLst>
              <a:path w="80771" h="91439">
                <a:moveTo>
                  <a:pt x="80771" y="0"/>
                </a:moveTo>
                <a:lnTo>
                  <a:pt x="0" y="91440"/>
                </a:lnTo>
              </a:path>
              <a:path w="80771" h="91439">
                <a:moveTo>
                  <a:pt x="0" y="91441"/>
                </a:moveTo>
                <a:lnTo>
                  <a:pt x="8077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082285" y="4245864"/>
            <a:ext cx="80771" cy="91440"/>
          </a:xfrm>
          <a:custGeom>
            <a:avLst/>
            <a:gdLst/>
            <a:ahLst/>
            <a:cxnLst/>
            <a:rect l="l" t="t" r="r" b="b"/>
            <a:pathLst>
              <a:path w="80771" h="91439">
                <a:moveTo>
                  <a:pt x="0" y="1"/>
                </a:moveTo>
                <a:lnTo>
                  <a:pt x="80771" y="9144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082285" y="4110228"/>
            <a:ext cx="82295" cy="91440"/>
          </a:xfrm>
          <a:custGeom>
            <a:avLst/>
            <a:gdLst/>
            <a:ahLst/>
            <a:cxnLst/>
            <a:rect l="l" t="t" r="r" b="b"/>
            <a:pathLst>
              <a:path w="82295" h="91440">
                <a:moveTo>
                  <a:pt x="82295" y="0"/>
                </a:moveTo>
                <a:lnTo>
                  <a:pt x="0" y="91440"/>
                </a:lnTo>
              </a:path>
              <a:path w="82295" h="91440">
                <a:moveTo>
                  <a:pt x="0" y="91441"/>
                </a:moveTo>
                <a:lnTo>
                  <a:pt x="82295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082285" y="4110228"/>
            <a:ext cx="82295" cy="91440"/>
          </a:xfrm>
          <a:custGeom>
            <a:avLst/>
            <a:gdLst/>
            <a:ahLst/>
            <a:cxnLst/>
            <a:rect l="l" t="t" r="r" b="b"/>
            <a:pathLst>
              <a:path w="82295" h="91440">
                <a:moveTo>
                  <a:pt x="0" y="1"/>
                </a:moveTo>
                <a:lnTo>
                  <a:pt x="82295" y="9144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082285" y="3973069"/>
            <a:ext cx="82295" cy="91439"/>
          </a:xfrm>
          <a:custGeom>
            <a:avLst/>
            <a:gdLst/>
            <a:ahLst/>
            <a:cxnLst/>
            <a:rect l="l" t="t" r="r" b="b"/>
            <a:pathLst>
              <a:path w="82295" h="91439">
                <a:moveTo>
                  <a:pt x="82295" y="0"/>
                </a:moveTo>
                <a:lnTo>
                  <a:pt x="0" y="91439"/>
                </a:lnTo>
              </a:path>
              <a:path w="82295" h="91439">
                <a:moveTo>
                  <a:pt x="0" y="91441"/>
                </a:moveTo>
                <a:lnTo>
                  <a:pt x="82295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082285" y="3973069"/>
            <a:ext cx="82295" cy="91439"/>
          </a:xfrm>
          <a:custGeom>
            <a:avLst/>
            <a:gdLst/>
            <a:ahLst/>
            <a:cxnLst/>
            <a:rect l="l" t="t" r="r" b="b"/>
            <a:pathLst>
              <a:path w="82295" h="91439">
                <a:moveTo>
                  <a:pt x="0" y="1"/>
                </a:moveTo>
                <a:lnTo>
                  <a:pt x="82295" y="91439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082285" y="3835907"/>
            <a:ext cx="80771" cy="91440"/>
          </a:xfrm>
          <a:custGeom>
            <a:avLst/>
            <a:gdLst/>
            <a:ahLst/>
            <a:cxnLst/>
            <a:rect l="l" t="t" r="r" b="b"/>
            <a:pathLst>
              <a:path w="80771" h="91440">
                <a:moveTo>
                  <a:pt x="80771" y="0"/>
                </a:moveTo>
                <a:lnTo>
                  <a:pt x="0" y="91440"/>
                </a:lnTo>
              </a:path>
              <a:path w="80771" h="91440">
                <a:moveTo>
                  <a:pt x="0" y="91441"/>
                </a:moveTo>
                <a:lnTo>
                  <a:pt x="8077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082285" y="3835907"/>
            <a:ext cx="80771" cy="91440"/>
          </a:xfrm>
          <a:custGeom>
            <a:avLst/>
            <a:gdLst/>
            <a:ahLst/>
            <a:cxnLst/>
            <a:rect l="l" t="t" r="r" b="b"/>
            <a:pathLst>
              <a:path w="80771" h="91440">
                <a:moveTo>
                  <a:pt x="0" y="1"/>
                </a:moveTo>
                <a:lnTo>
                  <a:pt x="80771" y="9144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794761" y="4518660"/>
            <a:ext cx="367283" cy="0"/>
          </a:xfrm>
          <a:custGeom>
            <a:avLst/>
            <a:gdLst/>
            <a:ahLst/>
            <a:cxnLst/>
            <a:rect l="l" t="t" r="r" b="b"/>
            <a:pathLst>
              <a:path w="367283">
                <a:moveTo>
                  <a:pt x="0" y="0"/>
                </a:moveTo>
                <a:lnTo>
                  <a:pt x="36728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3940176" y="2205228"/>
            <a:ext cx="77977" cy="2313432"/>
          </a:xfrm>
          <a:custGeom>
            <a:avLst/>
            <a:gdLst/>
            <a:ahLst/>
            <a:cxnLst/>
            <a:rect l="l" t="t" r="r" b="b"/>
            <a:pathLst>
              <a:path w="77977" h="2313432">
                <a:moveTo>
                  <a:pt x="0" y="62357"/>
                </a:moveTo>
                <a:lnTo>
                  <a:pt x="888" y="66294"/>
                </a:lnTo>
                <a:lnTo>
                  <a:pt x="3937" y="68072"/>
                </a:lnTo>
                <a:lnTo>
                  <a:pt x="6857" y="69976"/>
                </a:lnTo>
                <a:lnTo>
                  <a:pt x="10794" y="69087"/>
                </a:lnTo>
                <a:lnTo>
                  <a:pt x="12573" y="66039"/>
                </a:lnTo>
                <a:lnTo>
                  <a:pt x="32639" y="34014"/>
                </a:lnTo>
                <a:lnTo>
                  <a:pt x="32639" y="2279370"/>
                </a:lnTo>
                <a:lnTo>
                  <a:pt x="33655" y="2298065"/>
                </a:lnTo>
                <a:lnTo>
                  <a:pt x="44323" y="2298065"/>
                </a:lnTo>
                <a:lnTo>
                  <a:pt x="38989" y="2289530"/>
                </a:lnTo>
                <a:lnTo>
                  <a:pt x="38982" y="23890"/>
                </a:lnTo>
                <a:lnTo>
                  <a:pt x="33655" y="15367"/>
                </a:lnTo>
                <a:lnTo>
                  <a:pt x="32638" y="11937"/>
                </a:lnTo>
                <a:lnTo>
                  <a:pt x="1905" y="59436"/>
                </a:lnTo>
                <a:lnTo>
                  <a:pt x="0" y="62357"/>
                </a:lnTo>
                <a:close/>
              </a:path>
              <a:path w="77977" h="2313432">
                <a:moveTo>
                  <a:pt x="32638" y="2301494"/>
                </a:moveTo>
                <a:lnTo>
                  <a:pt x="12573" y="2247265"/>
                </a:lnTo>
                <a:lnTo>
                  <a:pt x="10794" y="2244344"/>
                </a:lnTo>
                <a:lnTo>
                  <a:pt x="6857" y="2243455"/>
                </a:lnTo>
                <a:lnTo>
                  <a:pt x="3810" y="2245360"/>
                </a:lnTo>
                <a:lnTo>
                  <a:pt x="888" y="2247138"/>
                </a:lnTo>
                <a:lnTo>
                  <a:pt x="0" y="2251075"/>
                </a:lnTo>
                <a:lnTo>
                  <a:pt x="1905" y="2253996"/>
                </a:lnTo>
                <a:lnTo>
                  <a:pt x="38988" y="2313432"/>
                </a:lnTo>
                <a:lnTo>
                  <a:pt x="45338" y="2301494"/>
                </a:lnTo>
                <a:lnTo>
                  <a:pt x="32638" y="2301494"/>
                </a:lnTo>
                <a:close/>
              </a:path>
              <a:path w="77977" h="2313432">
                <a:moveTo>
                  <a:pt x="38988" y="0"/>
                </a:moveTo>
                <a:lnTo>
                  <a:pt x="1905" y="59436"/>
                </a:lnTo>
                <a:lnTo>
                  <a:pt x="32638" y="11937"/>
                </a:lnTo>
                <a:lnTo>
                  <a:pt x="33655" y="15367"/>
                </a:lnTo>
                <a:lnTo>
                  <a:pt x="38982" y="23890"/>
                </a:lnTo>
                <a:lnTo>
                  <a:pt x="38989" y="2289530"/>
                </a:lnTo>
                <a:lnTo>
                  <a:pt x="44323" y="2298065"/>
                </a:lnTo>
                <a:lnTo>
                  <a:pt x="33655" y="2298065"/>
                </a:lnTo>
                <a:lnTo>
                  <a:pt x="32639" y="2279370"/>
                </a:lnTo>
                <a:lnTo>
                  <a:pt x="12573" y="2247265"/>
                </a:lnTo>
                <a:lnTo>
                  <a:pt x="32638" y="2301494"/>
                </a:lnTo>
                <a:lnTo>
                  <a:pt x="45338" y="2301494"/>
                </a:lnTo>
                <a:lnTo>
                  <a:pt x="38988" y="2313432"/>
                </a:lnTo>
                <a:lnTo>
                  <a:pt x="76073" y="2254123"/>
                </a:lnTo>
                <a:lnTo>
                  <a:pt x="77977" y="2251075"/>
                </a:lnTo>
                <a:lnTo>
                  <a:pt x="77088" y="2247138"/>
                </a:lnTo>
                <a:lnTo>
                  <a:pt x="74041" y="2245360"/>
                </a:lnTo>
                <a:lnTo>
                  <a:pt x="71119" y="2243455"/>
                </a:lnTo>
                <a:lnTo>
                  <a:pt x="67182" y="2244344"/>
                </a:lnTo>
                <a:lnTo>
                  <a:pt x="65405" y="2247265"/>
                </a:lnTo>
                <a:lnTo>
                  <a:pt x="45338" y="2279370"/>
                </a:lnTo>
                <a:lnTo>
                  <a:pt x="45338" y="34061"/>
                </a:lnTo>
                <a:lnTo>
                  <a:pt x="44323" y="15367"/>
                </a:lnTo>
                <a:lnTo>
                  <a:pt x="45338" y="11937"/>
                </a:lnTo>
                <a:lnTo>
                  <a:pt x="76073" y="59436"/>
                </a:lnTo>
                <a:lnTo>
                  <a:pt x="38988" y="0"/>
                </a:lnTo>
                <a:close/>
              </a:path>
              <a:path w="77977" h="2313432">
                <a:moveTo>
                  <a:pt x="44323" y="15367"/>
                </a:moveTo>
                <a:lnTo>
                  <a:pt x="45338" y="34061"/>
                </a:lnTo>
                <a:lnTo>
                  <a:pt x="65405" y="66167"/>
                </a:lnTo>
                <a:lnTo>
                  <a:pt x="67182" y="69087"/>
                </a:lnTo>
                <a:lnTo>
                  <a:pt x="71119" y="69976"/>
                </a:lnTo>
                <a:lnTo>
                  <a:pt x="74168" y="68072"/>
                </a:lnTo>
                <a:lnTo>
                  <a:pt x="77088" y="66294"/>
                </a:lnTo>
                <a:lnTo>
                  <a:pt x="77977" y="62357"/>
                </a:lnTo>
                <a:lnTo>
                  <a:pt x="76073" y="59436"/>
                </a:lnTo>
                <a:lnTo>
                  <a:pt x="45338" y="11937"/>
                </a:lnTo>
                <a:lnTo>
                  <a:pt x="44323" y="153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794761" y="2205228"/>
            <a:ext cx="367283" cy="0"/>
          </a:xfrm>
          <a:custGeom>
            <a:avLst/>
            <a:gdLst/>
            <a:ahLst/>
            <a:cxnLst/>
            <a:rect l="l" t="t" r="r" b="b"/>
            <a:pathLst>
              <a:path w="367283">
                <a:moveTo>
                  <a:pt x="0" y="0"/>
                </a:moveTo>
                <a:lnTo>
                  <a:pt x="36728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4163187" y="4462018"/>
            <a:ext cx="1969008" cy="1920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4163187" y="4462018"/>
            <a:ext cx="1969008" cy="192024"/>
          </a:xfrm>
          <a:custGeom>
            <a:avLst/>
            <a:gdLst/>
            <a:ahLst/>
            <a:cxnLst/>
            <a:rect l="l" t="t" r="r" b="b"/>
            <a:pathLst>
              <a:path w="1969008" h="192024">
                <a:moveTo>
                  <a:pt x="0" y="136016"/>
                </a:moveTo>
                <a:lnTo>
                  <a:pt x="1965198" y="0"/>
                </a:lnTo>
                <a:lnTo>
                  <a:pt x="1969008" y="56006"/>
                </a:lnTo>
                <a:lnTo>
                  <a:pt x="3810" y="192023"/>
                </a:lnTo>
                <a:lnTo>
                  <a:pt x="0" y="136016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012688" y="4442841"/>
            <a:ext cx="96138" cy="81660"/>
          </a:xfrm>
          <a:custGeom>
            <a:avLst/>
            <a:gdLst/>
            <a:ahLst/>
            <a:cxnLst/>
            <a:rect l="l" t="t" r="r" b="b"/>
            <a:pathLst>
              <a:path w="96138" h="81660">
                <a:moveTo>
                  <a:pt x="96138" y="73278"/>
                </a:moveTo>
                <a:lnTo>
                  <a:pt x="89281" y="0"/>
                </a:lnTo>
                <a:lnTo>
                  <a:pt x="0" y="8381"/>
                </a:lnTo>
                <a:lnTo>
                  <a:pt x="6985" y="81660"/>
                </a:lnTo>
                <a:lnTo>
                  <a:pt x="96138" y="73278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012688" y="4442841"/>
            <a:ext cx="96138" cy="81660"/>
          </a:xfrm>
          <a:custGeom>
            <a:avLst/>
            <a:gdLst/>
            <a:ahLst/>
            <a:cxnLst/>
            <a:rect l="l" t="t" r="r" b="b"/>
            <a:pathLst>
              <a:path w="96138" h="81660">
                <a:moveTo>
                  <a:pt x="96138" y="73278"/>
                </a:moveTo>
                <a:lnTo>
                  <a:pt x="89281" y="0"/>
                </a:lnTo>
                <a:lnTo>
                  <a:pt x="0" y="8381"/>
                </a:lnTo>
                <a:lnTo>
                  <a:pt x="6985" y="81660"/>
                </a:lnTo>
                <a:lnTo>
                  <a:pt x="96138" y="73278"/>
                </a:lnTo>
              </a:path>
            </a:pathLst>
          </a:custGeom>
          <a:ln w="95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060949" y="4393692"/>
            <a:ext cx="128015" cy="143256"/>
          </a:xfrm>
          <a:custGeom>
            <a:avLst/>
            <a:gdLst/>
            <a:ahLst/>
            <a:cxnLst/>
            <a:rect l="l" t="t" r="r" b="b"/>
            <a:pathLst>
              <a:path w="128015" h="143255">
                <a:moveTo>
                  <a:pt x="0" y="71627"/>
                </a:moveTo>
                <a:lnTo>
                  <a:pt x="469" y="80327"/>
                </a:lnTo>
                <a:lnTo>
                  <a:pt x="3485" y="94962"/>
                </a:lnTo>
                <a:lnTo>
                  <a:pt x="9032" y="108288"/>
                </a:lnTo>
                <a:lnTo>
                  <a:pt x="16803" y="119960"/>
                </a:lnTo>
                <a:lnTo>
                  <a:pt x="26493" y="129637"/>
                </a:lnTo>
                <a:lnTo>
                  <a:pt x="37795" y="136974"/>
                </a:lnTo>
                <a:lnTo>
                  <a:pt x="50402" y="141628"/>
                </a:lnTo>
                <a:lnTo>
                  <a:pt x="64007" y="143255"/>
                </a:lnTo>
                <a:lnTo>
                  <a:pt x="71783" y="142730"/>
                </a:lnTo>
                <a:lnTo>
                  <a:pt x="84864" y="139354"/>
                </a:lnTo>
                <a:lnTo>
                  <a:pt x="96772" y="133145"/>
                </a:lnTo>
                <a:lnTo>
                  <a:pt x="107203" y="124447"/>
                </a:lnTo>
                <a:lnTo>
                  <a:pt x="115849" y="113603"/>
                </a:lnTo>
                <a:lnTo>
                  <a:pt x="122404" y="100956"/>
                </a:lnTo>
                <a:lnTo>
                  <a:pt x="126562" y="86850"/>
                </a:lnTo>
                <a:lnTo>
                  <a:pt x="128015" y="71627"/>
                </a:lnTo>
                <a:lnTo>
                  <a:pt x="127546" y="62928"/>
                </a:lnTo>
                <a:lnTo>
                  <a:pt x="124530" y="48293"/>
                </a:lnTo>
                <a:lnTo>
                  <a:pt x="118983" y="34967"/>
                </a:lnTo>
                <a:lnTo>
                  <a:pt x="111212" y="23295"/>
                </a:lnTo>
                <a:lnTo>
                  <a:pt x="101522" y="13618"/>
                </a:lnTo>
                <a:lnTo>
                  <a:pt x="90220" y="6281"/>
                </a:lnTo>
                <a:lnTo>
                  <a:pt x="77613" y="1627"/>
                </a:lnTo>
                <a:lnTo>
                  <a:pt x="64007" y="0"/>
                </a:lnTo>
                <a:lnTo>
                  <a:pt x="56232" y="525"/>
                </a:lnTo>
                <a:lnTo>
                  <a:pt x="43151" y="3901"/>
                </a:lnTo>
                <a:lnTo>
                  <a:pt x="31243" y="10110"/>
                </a:lnTo>
                <a:lnTo>
                  <a:pt x="20812" y="18808"/>
                </a:lnTo>
                <a:lnTo>
                  <a:pt x="12166" y="29652"/>
                </a:lnTo>
                <a:lnTo>
                  <a:pt x="5611" y="42299"/>
                </a:lnTo>
                <a:lnTo>
                  <a:pt x="1453" y="56405"/>
                </a:lnTo>
                <a:lnTo>
                  <a:pt x="0" y="71627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060949" y="4393692"/>
            <a:ext cx="128015" cy="143256"/>
          </a:xfrm>
          <a:custGeom>
            <a:avLst/>
            <a:gdLst/>
            <a:ahLst/>
            <a:cxnLst/>
            <a:rect l="l" t="t" r="r" b="b"/>
            <a:pathLst>
              <a:path w="128015" h="143255">
                <a:moveTo>
                  <a:pt x="0" y="71627"/>
                </a:moveTo>
                <a:lnTo>
                  <a:pt x="1453" y="56405"/>
                </a:lnTo>
                <a:lnTo>
                  <a:pt x="5611" y="42299"/>
                </a:lnTo>
                <a:lnTo>
                  <a:pt x="12166" y="29652"/>
                </a:lnTo>
                <a:lnTo>
                  <a:pt x="20812" y="18808"/>
                </a:lnTo>
                <a:lnTo>
                  <a:pt x="31243" y="10110"/>
                </a:lnTo>
                <a:lnTo>
                  <a:pt x="43151" y="3901"/>
                </a:lnTo>
                <a:lnTo>
                  <a:pt x="56232" y="525"/>
                </a:lnTo>
                <a:lnTo>
                  <a:pt x="64007" y="0"/>
                </a:lnTo>
                <a:lnTo>
                  <a:pt x="77613" y="1627"/>
                </a:lnTo>
                <a:lnTo>
                  <a:pt x="90220" y="6281"/>
                </a:lnTo>
                <a:lnTo>
                  <a:pt x="101522" y="13618"/>
                </a:lnTo>
                <a:lnTo>
                  <a:pt x="111212" y="23295"/>
                </a:lnTo>
                <a:lnTo>
                  <a:pt x="118983" y="34967"/>
                </a:lnTo>
                <a:lnTo>
                  <a:pt x="124530" y="48293"/>
                </a:lnTo>
                <a:lnTo>
                  <a:pt x="127546" y="62928"/>
                </a:lnTo>
                <a:lnTo>
                  <a:pt x="128015" y="71627"/>
                </a:lnTo>
                <a:lnTo>
                  <a:pt x="126562" y="86850"/>
                </a:lnTo>
                <a:lnTo>
                  <a:pt x="122404" y="100956"/>
                </a:lnTo>
                <a:lnTo>
                  <a:pt x="115849" y="113603"/>
                </a:lnTo>
                <a:lnTo>
                  <a:pt x="107203" y="124447"/>
                </a:lnTo>
                <a:lnTo>
                  <a:pt x="96772" y="133145"/>
                </a:lnTo>
                <a:lnTo>
                  <a:pt x="84864" y="139354"/>
                </a:lnTo>
                <a:lnTo>
                  <a:pt x="71783" y="142730"/>
                </a:lnTo>
                <a:lnTo>
                  <a:pt x="64007" y="143255"/>
                </a:lnTo>
                <a:lnTo>
                  <a:pt x="50402" y="141628"/>
                </a:lnTo>
                <a:lnTo>
                  <a:pt x="37795" y="136974"/>
                </a:lnTo>
                <a:lnTo>
                  <a:pt x="26493" y="129637"/>
                </a:lnTo>
                <a:lnTo>
                  <a:pt x="16803" y="119960"/>
                </a:lnTo>
                <a:lnTo>
                  <a:pt x="9032" y="108288"/>
                </a:lnTo>
                <a:lnTo>
                  <a:pt x="3485" y="94962"/>
                </a:lnTo>
                <a:lnTo>
                  <a:pt x="469" y="80327"/>
                </a:lnTo>
                <a:lnTo>
                  <a:pt x="0" y="7162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091429" y="4424173"/>
            <a:ext cx="71627" cy="80771"/>
          </a:xfrm>
          <a:custGeom>
            <a:avLst/>
            <a:gdLst/>
            <a:ahLst/>
            <a:cxnLst/>
            <a:rect l="l" t="t" r="r" b="b"/>
            <a:pathLst>
              <a:path w="71627" h="80772">
                <a:moveTo>
                  <a:pt x="0" y="40385"/>
                </a:moveTo>
                <a:lnTo>
                  <a:pt x="163" y="44286"/>
                </a:lnTo>
                <a:lnTo>
                  <a:pt x="3843" y="58641"/>
                </a:lnTo>
                <a:lnTo>
                  <a:pt x="11647" y="70221"/>
                </a:lnTo>
                <a:lnTo>
                  <a:pt x="22621" y="77955"/>
                </a:lnTo>
                <a:lnTo>
                  <a:pt x="35813" y="80771"/>
                </a:lnTo>
                <a:lnTo>
                  <a:pt x="39271" y="80587"/>
                </a:lnTo>
                <a:lnTo>
                  <a:pt x="51998" y="76439"/>
                </a:lnTo>
                <a:lnTo>
                  <a:pt x="62268" y="67642"/>
                </a:lnTo>
                <a:lnTo>
                  <a:pt x="69129" y="55267"/>
                </a:lnTo>
                <a:lnTo>
                  <a:pt x="71627" y="40385"/>
                </a:lnTo>
                <a:lnTo>
                  <a:pt x="71464" y="36485"/>
                </a:lnTo>
                <a:lnTo>
                  <a:pt x="67784" y="22130"/>
                </a:lnTo>
                <a:lnTo>
                  <a:pt x="59980" y="10550"/>
                </a:lnTo>
                <a:lnTo>
                  <a:pt x="49006" y="2816"/>
                </a:lnTo>
                <a:lnTo>
                  <a:pt x="35813" y="0"/>
                </a:lnTo>
                <a:lnTo>
                  <a:pt x="32356" y="184"/>
                </a:lnTo>
                <a:lnTo>
                  <a:pt x="19629" y="4332"/>
                </a:lnTo>
                <a:lnTo>
                  <a:pt x="9359" y="13129"/>
                </a:lnTo>
                <a:lnTo>
                  <a:pt x="2498" y="25504"/>
                </a:lnTo>
                <a:lnTo>
                  <a:pt x="0" y="403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091429" y="4424173"/>
            <a:ext cx="71627" cy="80771"/>
          </a:xfrm>
          <a:custGeom>
            <a:avLst/>
            <a:gdLst/>
            <a:ahLst/>
            <a:cxnLst/>
            <a:rect l="l" t="t" r="r" b="b"/>
            <a:pathLst>
              <a:path w="71627" h="80772">
                <a:moveTo>
                  <a:pt x="0" y="40385"/>
                </a:moveTo>
                <a:lnTo>
                  <a:pt x="2498" y="25504"/>
                </a:lnTo>
                <a:lnTo>
                  <a:pt x="9359" y="13129"/>
                </a:lnTo>
                <a:lnTo>
                  <a:pt x="19629" y="4332"/>
                </a:lnTo>
                <a:lnTo>
                  <a:pt x="32356" y="184"/>
                </a:lnTo>
                <a:lnTo>
                  <a:pt x="35813" y="0"/>
                </a:lnTo>
                <a:lnTo>
                  <a:pt x="49006" y="2816"/>
                </a:lnTo>
                <a:lnTo>
                  <a:pt x="59980" y="10550"/>
                </a:lnTo>
                <a:lnTo>
                  <a:pt x="67784" y="22130"/>
                </a:lnTo>
                <a:lnTo>
                  <a:pt x="71464" y="36485"/>
                </a:lnTo>
                <a:lnTo>
                  <a:pt x="71627" y="40385"/>
                </a:lnTo>
                <a:lnTo>
                  <a:pt x="69129" y="55267"/>
                </a:lnTo>
                <a:lnTo>
                  <a:pt x="62268" y="67642"/>
                </a:lnTo>
                <a:lnTo>
                  <a:pt x="51998" y="76439"/>
                </a:lnTo>
                <a:lnTo>
                  <a:pt x="39271" y="80587"/>
                </a:lnTo>
                <a:lnTo>
                  <a:pt x="35813" y="80771"/>
                </a:lnTo>
                <a:lnTo>
                  <a:pt x="22621" y="77955"/>
                </a:lnTo>
                <a:lnTo>
                  <a:pt x="11647" y="70221"/>
                </a:lnTo>
                <a:lnTo>
                  <a:pt x="3843" y="58641"/>
                </a:lnTo>
                <a:lnTo>
                  <a:pt x="163" y="44286"/>
                </a:lnTo>
                <a:lnTo>
                  <a:pt x="0" y="40385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858768" y="4622927"/>
            <a:ext cx="250698" cy="75692"/>
          </a:xfrm>
          <a:custGeom>
            <a:avLst/>
            <a:gdLst/>
            <a:ahLst/>
            <a:cxnLst/>
            <a:rect l="l" t="t" r="r" b="b"/>
            <a:pathLst>
              <a:path w="250698" h="75692">
                <a:moveTo>
                  <a:pt x="63754" y="45593"/>
                </a:moveTo>
                <a:lnTo>
                  <a:pt x="62356" y="33020"/>
                </a:lnTo>
                <a:lnTo>
                  <a:pt x="0" y="46609"/>
                </a:lnTo>
                <a:lnTo>
                  <a:pt x="80137" y="75692"/>
                </a:lnTo>
                <a:lnTo>
                  <a:pt x="63754" y="45593"/>
                </a:lnTo>
                <a:close/>
              </a:path>
              <a:path w="250698" h="75692">
                <a:moveTo>
                  <a:pt x="80137" y="75692"/>
                </a:moveTo>
                <a:lnTo>
                  <a:pt x="76429" y="44129"/>
                </a:lnTo>
                <a:lnTo>
                  <a:pt x="250698" y="24003"/>
                </a:lnTo>
                <a:lnTo>
                  <a:pt x="249174" y="11303"/>
                </a:lnTo>
                <a:lnTo>
                  <a:pt x="74953" y="31555"/>
                </a:lnTo>
                <a:lnTo>
                  <a:pt x="71246" y="0"/>
                </a:lnTo>
                <a:lnTo>
                  <a:pt x="0" y="46609"/>
                </a:lnTo>
                <a:lnTo>
                  <a:pt x="62356" y="33020"/>
                </a:lnTo>
                <a:lnTo>
                  <a:pt x="63754" y="45593"/>
                </a:lnTo>
                <a:lnTo>
                  <a:pt x="80137" y="756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720465" y="3223388"/>
            <a:ext cx="163240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sz="2100" baseline="1950" dirty="0"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965832" y="4589273"/>
            <a:ext cx="841865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lang="es-ES" sz="2100" spc="-4" baseline="1950" dirty="0">
                <a:latin typeface="Calibri"/>
                <a:cs typeface="Calibri"/>
              </a:rPr>
              <a:t>Tubería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159502" y="4687444"/>
            <a:ext cx="388998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sz="2100" baseline="1950" dirty="0">
                <a:latin typeface="Calibri"/>
                <a:cs typeface="Calibri"/>
              </a:rPr>
              <a:t>0.7H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223004" y="2205228"/>
            <a:ext cx="152400" cy="23134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" name="object 42"/>
          <p:cNvSpPr txBox="1"/>
          <p:nvPr/>
        </p:nvSpPr>
        <p:spPr>
          <a:xfrm>
            <a:off x="4375404" y="2205228"/>
            <a:ext cx="184404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" name="object 41"/>
          <p:cNvSpPr txBox="1"/>
          <p:nvPr/>
        </p:nvSpPr>
        <p:spPr>
          <a:xfrm>
            <a:off x="4559809" y="2205228"/>
            <a:ext cx="152399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" name="object 40"/>
          <p:cNvSpPr txBox="1"/>
          <p:nvPr/>
        </p:nvSpPr>
        <p:spPr>
          <a:xfrm>
            <a:off x="4712208" y="2205228"/>
            <a:ext cx="1406652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" name="object 39"/>
          <p:cNvSpPr txBox="1"/>
          <p:nvPr/>
        </p:nvSpPr>
        <p:spPr>
          <a:xfrm>
            <a:off x="6118861" y="2205228"/>
            <a:ext cx="486155" cy="160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" name="object 38"/>
          <p:cNvSpPr txBox="1"/>
          <p:nvPr/>
        </p:nvSpPr>
        <p:spPr>
          <a:xfrm>
            <a:off x="6605016" y="2205228"/>
            <a:ext cx="1776984" cy="23134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544785" marR="761717" algn="ctr">
              <a:lnSpc>
                <a:spcPts val="1568"/>
              </a:lnSpc>
              <a:spcBef>
                <a:spcPts val="1388"/>
              </a:spcBef>
            </a:pPr>
            <a:r>
              <a:rPr sz="1400" dirty="0">
                <a:latin typeface="Calibri"/>
                <a:cs typeface="Calibri"/>
              </a:rPr>
              <a:t>“k</a:t>
            </a:r>
            <a:r>
              <a:rPr sz="1400" spc="-9" dirty="0">
                <a:latin typeface="Calibri"/>
                <a:cs typeface="Calibri"/>
              </a:rPr>
              <a:t> </a:t>
            </a:r>
            <a:r>
              <a:rPr sz="1350" spc="-14" baseline="-21238" dirty="0">
                <a:latin typeface="Calibri"/>
                <a:cs typeface="Calibri"/>
              </a:rPr>
              <a:t>r</a:t>
            </a:r>
            <a:r>
              <a:rPr sz="1350" baseline="-21238" dirty="0">
                <a:latin typeface="Calibri"/>
                <a:cs typeface="Calibri"/>
              </a:rPr>
              <a:t>et</a:t>
            </a:r>
            <a:r>
              <a:rPr sz="1400" dirty="0">
                <a:latin typeface="Calibri"/>
                <a:cs typeface="Calibri"/>
              </a:rPr>
              <a:t>“</a:t>
            </a:r>
            <a:endParaRPr sz="1400">
              <a:latin typeface="Calibri"/>
              <a:cs typeface="Calibri"/>
            </a:endParaRPr>
          </a:p>
          <a:p>
            <a:pPr marL="666530" marR="877720" algn="ctr">
              <a:lnSpc>
                <a:spcPts val="1708"/>
              </a:lnSpc>
              <a:spcBef>
                <a:spcPts val="5837"/>
              </a:spcBef>
            </a:pPr>
            <a:r>
              <a:rPr sz="1400" spc="-4" dirty="0">
                <a:latin typeface="Calibri"/>
                <a:cs typeface="Calibri"/>
              </a:rPr>
              <a:t>P</a:t>
            </a:r>
            <a:r>
              <a:rPr sz="1350" baseline="-21238" dirty="0">
                <a:latin typeface="Calibri"/>
                <a:cs typeface="Calibri"/>
              </a:rPr>
              <a:t>w</a:t>
            </a:r>
            <a:endParaRPr sz="90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375404" y="2341626"/>
            <a:ext cx="184404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" name="object 36"/>
          <p:cNvSpPr txBox="1"/>
          <p:nvPr/>
        </p:nvSpPr>
        <p:spPr>
          <a:xfrm>
            <a:off x="4559809" y="2341626"/>
            <a:ext cx="152399" cy="4084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" name="object 35"/>
          <p:cNvSpPr txBox="1"/>
          <p:nvPr/>
        </p:nvSpPr>
        <p:spPr>
          <a:xfrm>
            <a:off x="4712208" y="2341626"/>
            <a:ext cx="1406652" cy="4084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24586">
              <a:lnSpc>
                <a:spcPts val="1918"/>
              </a:lnSpc>
              <a:spcBef>
                <a:spcPts val="445"/>
              </a:spcBef>
            </a:pPr>
            <a:r>
              <a:rPr sz="2100" baseline="13653" dirty="0">
                <a:latin typeface="Calibri"/>
                <a:cs typeface="Calibri"/>
              </a:rPr>
              <a:t>“k</a:t>
            </a:r>
            <a:r>
              <a:rPr sz="2100" spc="-4" baseline="13653" dirty="0">
                <a:latin typeface="Calibri"/>
                <a:cs typeface="Calibri"/>
              </a:rPr>
              <a:t> </a:t>
            </a:r>
            <a:r>
              <a:rPr sz="900" spc="-14" dirty="0">
                <a:latin typeface="Calibri"/>
                <a:cs typeface="Calibri"/>
              </a:rPr>
              <a:t>r</a:t>
            </a:r>
            <a:r>
              <a:rPr sz="900" dirty="0">
                <a:latin typeface="Calibri"/>
                <a:cs typeface="Calibri"/>
              </a:rPr>
              <a:t>ei</a:t>
            </a:r>
            <a:r>
              <a:rPr sz="900" spc="-9" dirty="0">
                <a:latin typeface="Calibri"/>
                <a:cs typeface="Calibri"/>
              </a:rPr>
              <a:t>n</a:t>
            </a:r>
            <a:r>
              <a:rPr sz="2100" baseline="13653" dirty="0">
                <a:latin typeface="Calibri"/>
                <a:cs typeface="Calibri"/>
              </a:rPr>
              <a:t>“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375404" y="2478024"/>
            <a:ext cx="184404" cy="135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" name="object 33"/>
          <p:cNvSpPr txBox="1"/>
          <p:nvPr/>
        </p:nvSpPr>
        <p:spPr>
          <a:xfrm>
            <a:off x="4375404" y="2613660"/>
            <a:ext cx="184404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" name="object 32"/>
          <p:cNvSpPr txBox="1"/>
          <p:nvPr/>
        </p:nvSpPr>
        <p:spPr>
          <a:xfrm>
            <a:off x="4375404" y="2750059"/>
            <a:ext cx="184404" cy="13639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" name="object 31"/>
          <p:cNvSpPr txBox="1"/>
          <p:nvPr/>
        </p:nvSpPr>
        <p:spPr>
          <a:xfrm>
            <a:off x="4559809" y="2750059"/>
            <a:ext cx="152399" cy="408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" name="object 30"/>
          <p:cNvSpPr txBox="1"/>
          <p:nvPr/>
        </p:nvSpPr>
        <p:spPr>
          <a:xfrm>
            <a:off x="4712208" y="2750059"/>
            <a:ext cx="1406652" cy="408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9" name="object 29"/>
          <p:cNvSpPr txBox="1"/>
          <p:nvPr/>
        </p:nvSpPr>
        <p:spPr>
          <a:xfrm>
            <a:off x="4375404" y="2886455"/>
            <a:ext cx="184404" cy="135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8" name="object 28"/>
          <p:cNvSpPr txBox="1"/>
          <p:nvPr/>
        </p:nvSpPr>
        <p:spPr>
          <a:xfrm>
            <a:off x="4375404" y="3022091"/>
            <a:ext cx="184404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7" name="object 27"/>
          <p:cNvSpPr txBox="1"/>
          <p:nvPr/>
        </p:nvSpPr>
        <p:spPr>
          <a:xfrm>
            <a:off x="4375404" y="3158490"/>
            <a:ext cx="184404" cy="134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6" name="object 26"/>
          <p:cNvSpPr txBox="1"/>
          <p:nvPr/>
        </p:nvSpPr>
        <p:spPr>
          <a:xfrm>
            <a:off x="4559809" y="3158490"/>
            <a:ext cx="152399" cy="4084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5" name="object 25"/>
          <p:cNvSpPr txBox="1"/>
          <p:nvPr/>
        </p:nvSpPr>
        <p:spPr>
          <a:xfrm>
            <a:off x="4712208" y="3158490"/>
            <a:ext cx="1406652" cy="4084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22"/>
              </a:spcBef>
            </a:pPr>
            <a:endParaRPr sz="1000" dirty="0"/>
          </a:p>
          <a:p>
            <a:pPr marL="310895">
              <a:lnSpc>
                <a:spcPct val="101725"/>
              </a:lnSpc>
            </a:pPr>
            <a:r>
              <a:rPr lang="es-ES" sz="1400" spc="4" dirty="0">
                <a:latin typeface="Calibri"/>
                <a:cs typeface="Calibri"/>
              </a:rPr>
              <a:t>Drenaje posterior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375404" y="3293364"/>
            <a:ext cx="184404" cy="1371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3" name="object 23"/>
          <p:cNvSpPr txBox="1"/>
          <p:nvPr/>
        </p:nvSpPr>
        <p:spPr>
          <a:xfrm>
            <a:off x="4375404" y="3430524"/>
            <a:ext cx="184404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2" name="object 22"/>
          <p:cNvSpPr txBox="1"/>
          <p:nvPr/>
        </p:nvSpPr>
        <p:spPr>
          <a:xfrm>
            <a:off x="4375404" y="3566923"/>
            <a:ext cx="184404" cy="1348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1" name="object 21"/>
          <p:cNvSpPr txBox="1"/>
          <p:nvPr/>
        </p:nvSpPr>
        <p:spPr>
          <a:xfrm>
            <a:off x="4559809" y="3566923"/>
            <a:ext cx="152399" cy="408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0" name="object 20"/>
          <p:cNvSpPr txBox="1"/>
          <p:nvPr/>
        </p:nvSpPr>
        <p:spPr>
          <a:xfrm>
            <a:off x="4712208" y="3566923"/>
            <a:ext cx="1406652" cy="2385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9" name="object 19"/>
          <p:cNvSpPr txBox="1"/>
          <p:nvPr/>
        </p:nvSpPr>
        <p:spPr>
          <a:xfrm>
            <a:off x="4375404" y="3701796"/>
            <a:ext cx="184404" cy="1371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4712208" y="3805428"/>
            <a:ext cx="1354074" cy="1699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7" name="object 17"/>
          <p:cNvSpPr txBox="1"/>
          <p:nvPr/>
        </p:nvSpPr>
        <p:spPr>
          <a:xfrm>
            <a:off x="6066283" y="3805428"/>
            <a:ext cx="52577" cy="16992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6118860" y="3805428"/>
            <a:ext cx="58674" cy="7132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6177535" y="3805428"/>
            <a:ext cx="427481" cy="7132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750"/>
              </a:lnSpc>
              <a:spcBef>
                <a:spcPts val="41"/>
              </a:spcBef>
            </a:pPr>
            <a:endParaRPr sz="750"/>
          </a:p>
          <a:p>
            <a:pPr marR="4108" algn="r">
              <a:lnSpc>
                <a:spcPct val="101725"/>
              </a:lnSpc>
              <a:spcBef>
                <a:spcPts val="1000"/>
              </a:spcBef>
            </a:pPr>
            <a:r>
              <a:rPr sz="1400" dirty="0">
                <a:latin typeface="Calibri"/>
                <a:cs typeface="Calibri"/>
              </a:rPr>
              <a:t>h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375404" y="3838955"/>
            <a:ext cx="184404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4375404" y="3975355"/>
            <a:ext cx="184404" cy="1348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4559809" y="3975355"/>
            <a:ext cx="152399" cy="408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4712208" y="3975355"/>
            <a:ext cx="1354074" cy="408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6066283" y="3975355"/>
            <a:ext cx="52577" cy="4084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4375404" y="4110228"/>
            <a:ext cx="184404" cy="1371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4375404" y="4247388"/>
            <a:ext cx="184404" cy="1363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4375404" y="4383786"/>
            <a:ext cx="184404" cy="134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4559809" y="4383786"/>
            <a:ext cx="152399" cy="134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4712208" y="4383786"/>
            <a:ext cx="1354074" cy="134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6066283" y="4383786"/>
            <a:ext cx="52577" cy="1348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4223004" y="4518661"/>
            <a:ext cx="428244" cy="1706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4651248" y="4518661"/>
            <a:ext cx="3730752" cy="1706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" name="Título 46">
            <a:extLst>
              <a:ext uri="{FF2B5EF4-FFF2-40B4-BE49-F238E27FC236}">
                <a16:creationId xmlns:a16="http://schemas.microsoft.com/office/drawing/2014/main" id="{07867BEB-8BD6-4E63-926C-9122B5BE59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Drenaje en la Base con Tubería</a:t>
            </a:r>
          </a:p>
        </p:txBody>
      </p:sp>
      <p:sp>
        <p:nvSpPr>
          <p:cNvPr id="48" name="Marcador de contenido 47">
            <a:extLst>
              <a:ext uri="{FF2B5EF4-FFF2-40B4-BE49-F238E27FC236}">
                <a16:creationId xmlns:a16="http://schemas.microsoft.com/office/drawing/2014/main" id="{36018D58-853F-48FD-9A3A-90B77B1FD4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60"/>
          <p:cNvSpPr/>
          <p:nvPr/>
        </p:nvSpPr>
        <p:spPr>
          <a:xfrm>
            <a:off x="4575048" y="2182369"/>
            <a:ext cx="181356" cy="247345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576573" y="2185417"/>
            <a:ext cx="176783" cy="143255"/>
          </a:xfrm>
          <a:custGeom>
            <a:avLst/>
            <a:gdLst/>
            <a:ahLst/>
            <a:cxnLst/>
            <a:rect l="l" t="t" r="r" b="b"/>
            <a:pathLst>
              <a:path w="176783" h="143255">
                <a:moveTo>
                  <a:pt x="0" y="143255"/>
                </a:moveTo>
                <a:lnTo>
                  <a:pt x="176783" y="143255"/>
                </a:lnTo>
                <a:lnTo>
                  <a:pt x="176783" y="0"/>
                </a:lnTo>
                <a:lnTo>
                  <a:pt x="0" y="0"/>
                </a:lnTo>
                <a:lnTo>
                  <a:pt x="0" y="143255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429757" y="2183893"/>
            <a:ext cx="2691383" cy="2471927"/>
          </a:xfrm>
          <a:custGeom>
            <a:avLst/>
            <a:gdLst/>
            <a:ahLst/>
            <a:cxnLst/>
            <a:rect l="l" t="t" r="r" b="b"/>
            <a:pathLst>
              <a:path w="2691383" h="2471928">
                <a:moveTo>
                  <a:pt x="0" y="2471927"/>
                </a:moveTo>
                <a:lnTo>
                  <a:pt x="2691383" y="2471927"/>
                </a:lnTo>
                <a:lnTo>
                  <a:pt x="2691383" y="0"/>
                </a:lnTo>
                <a:lnTo>
                  <a:pt x="0" y="0"/>
                </a:lnTo>
                <a:lnTo>
                  <a:pt x="0" y="247192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756405" y="2182369"/>
            <a:ext cx="1673351" cy="2473451"/>
          </a:xfrm>
          <a:custGeom>
            <a:avLst/>
            <a:gdLst/>
            <a:ahLst/>
            <a:cxnLst/>
            <a:rect l="l" t="t" r="r" b="b"/>
            <a:pathLst>
              <a:path w="1673351" h="2473452">
                <a:moveTo>
                  <a:pt x="0" y="2473451"/>
                </a:moveTo>
                <a:lnTo>
                  <a:pt x="1673351" y="2473451"/>
                </a:lnTo>
                <a:lnTo>
                  <a:pt x="1673351" y="0"/>
                </a:lnTo>
                <a:lnTo>
                  <a:pt x="0" y="0"/>
                </a:lnTo>
                <a:lnTo>
                  <a:pt x="0" y="2473451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756405" y="2182369"/>
            <a:ext cx="1673351" cy="2473451"/>
          </a:xfrm>
          <a:custGeom>
            <a:avLst/>
            <a:gdLst/>
            <a:ahLst/>
            <a:cxnLst/>
            <a:rect l="l" t="t" r="r" b="b"/>
            <a:pathLst>
              <a:path w="1673351" h="2473452">
                <a:moveTo>
                  <a:pt x="0" y="2473451"/>
                </a:moveTo>
                <a:lnTo>
                  <a:pt x="1673351" y="2473451"/>
                </a:lnTo>
                <a:lnTo>
                  <a:pt x="1673351" y="0"/>
                </a:lnTo>
                <a:lnTo>
                  <a:pt x="0" y="0"/>
                </a:lnTo>
                <a:lnTo>
                  <a:pt x="0" y="247345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355592" y="2327149"/>
            <a:ext cx="219456" cy="146303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3"/>
                </a:moveTo>
                <a:lnTo>
                  <a:pt x="219456" y="146303"/>
                </a:lnTo>
                <a:lnTo>
                  <a:pt x="219456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355592" y="2327149"/>
            <a:ext cx="219456" cy="146303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3"/>
                </a:moveTo>
                <a:lnTo>
                  <a:pt x="219456" y="146303"/>
                </a:lnTo>
                <a:lnTo>
                  <a:pt x="219456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355592" y="2182369"/>
            <a:ext cx="219456" cy="144779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79"/>
                </a:moveTo>
                <a:lnTo>
                  <a:pt x="219456" y="144779"/>
                </a:lnTo>
                <a:lnTo>
                  <a:pt x="219456" y="0"/>
                </a:lnTo>
                <a:lnTo>
                  <a:pt x="0" y="0"/>
                </a:lnTo>
                <a:lnTo>
                  <a:pt x="0" y="144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355592" y="2182369"/>
            <a:ext cx="219456" cy="144779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79"/>
                </a:moveTo>
                <a:lnTo>
                  <a:pt x="219456" y="144779"/>
                </a:lnTo>
                <a:lnTo>
                  <a:pt x="219456" y="0"/>
                </a:lnTo>
                <a:lnTo>
                  <a:pt x="0" y="0"/>
                </a:lnTo>
                <a:lnTo>
                  <a:pt x="0" y="14477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355592" y="2473453"/>
            <a:ext cx="219456" cy="144779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79"/>
                </a:moveTo>
                <a:lnTo>
                  <a:pt x="219456" y="144779"/>
                </a:lnTo>
                <a:lnTo>
                  <a:pt x="219456" y="0"/>
                </a:lnTo>
                <a:lnTo>
                  <a:pt x="0" y="0"/>
                </a:lnTo>
                <a:lnTo>
                  <a:pt x="0" y="144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355592" y="2473453"/>
            <a:ext cx="219456" cy="144779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79"/>
                </a:moveTo>
                <a:lnTo>
                  <a:pt x="219456" y="144779"/>
                </a:lnTo>
                <a:lnTo>
                  <a:pt x="219456" y="0"/>
                </a:lnTo>
                <a:lnTo>
                  <a:pt x="0" y="0"/>
                </a:lnTo>
                <a:lnTo>
                  <a:pt x="0" y="14477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355592" y="2618233"/>
            <a:ext cx="219456" cy="146303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3"/>
                </a:moveTo>
                <a:lnTo>
                  <a:pt x="219456" y="146303"/>
                </a:lnTo>
                <a:lnTo>
                  <a:pt x="219456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355592" y="2618233"/>
            <a:ext cx="219456" cy="146303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3"/>
                </a:moveTo>
                <a:lnTo>
                  <a:pt x="219456" y="146303"/>
                </a:lnTo>
                <a:lnTo>
                  <a:pt x="219456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355592" y="2764537"/>
            <a:ext cx="219456" cy="144779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79"/>
                </a:moveTo>
                <a:lnTo>
                  <a:pt x="219456" y="144779"/>
                </a:lnTo>
                <a:lnTo>
                  <a:pt x="219456" y="0"/>
                </a:lnTo>
                <a:lnTo>
                  <a:pt x="0" y="0"/>
                </a:lnTo>
                <a:lnTo>
                  <a:pt x="0" y="144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355592" y="2764537"/>
            <a:ext cx="219456" cy="144779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79"/>
                </a:moveTo>
                <a:lnTo>
                  <a:pt x="219456" y="144779"/>
                </a:lnTo>
                <a:lnTo>
                  <a:pt x="219456" y="0"/>
                </a:lnTo>
                <a:lnTo>
                  <a:pt x="0" y="0"/>
                </a:lnTo>
                <a:lnTo>
                  <a:pt x="0" y="14477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355592" y="2909317"/>
            <a:ext cx="219456" cy="146303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3"/>
                </a:moveTo>
                <a:lnTo>
                  <a:pt x="219456" y="146303"/>
                </a:lnTo>
                <a:lnTo>
                  <a:pt x="219456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355592" y="2909317"/>
            <a:ext cx="219456" cy="146303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3"/>
                </a:moveTo>
                <a:lnTo>
                  <a:pt x="219456" y="146303"/>
                </a:lnTo>
                <a:lnTo>
                  <a:pt x="219456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355592" y="3055621"/>
            <a:ext cx="219456" cy="144779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79"/>
                </a:moveTo>
                <a:lnTo>
                  <a:pt x="219456" y="144779"/>
                </a:lnTo>
                <a:lnTo>
                  <a:pt x="219456" y="0"/>
                </a:lnTo>
                <a:lnTo>
                  <a:pt x="0" y="0"/>
                </a:lnTo>
                <a:lnTo>
                  <a:pt x="0" y="144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355592" y="3055621"/>
            <a:ext cx="219456" cy="144779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79"/>
                </a:moveTo>
                <a:lnTo>
                  <a:pt x="219456" y="144779"/>
                </a:lnTo>
                <a:lnTo>
                  <a:pt x="219456" y="0"/>
                </a:lnTo>
                <a:lnTo>
                  <a:pt x="0" y="0"/>
                </a:lnTo>
                <a:lnTo>
                  <a:pt x="0" y="14477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355592" y="3200401"/>
            <a:ext cx="219456" cy="146303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3"/>
                </a:moveTo>
                <a:lnTo>
                  <a:pt x="219456" y="146303"/>
                </a:lnTo>
                <a:lnTo>
                  <a:pt x="219456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355592" y="3200401"/>
            <a:ext cx="219456" cy="146303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3"/>
                </a:moveTo>
                <a:lnTo>
                  <a:pt x="219456" y="146303"/>
                </a:lnTo>
                <a:lnTo>
                  <a:pt x="219456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355592" y="3346705"/>
            <a:ext cx="219456" cy="144779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79"/>
                </a:moveTo>
                <a:lnTo>
                  <a:pt x="219456" y="144779"/>
                </a:lnTo>
                <a:lnTo>
                  <a:pt x="219456" y="0"/>
                </a:lnTo>
                <a:lnTo>
                  <a:pt x="0" y="0"/>
                </a:lnTo>
                <a:lnTo>
                  <a:pt x="0" y="144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355592" y="3346705"/>
            <a:ext cx="219456" cy="144779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79"/>
                </a:moveTo>
                <a:lnTo>
                  <a:pt x="219456" y="144779"/>
                </a:lnTo>
                <a:lnTo>
                  <a:pt x="219456" y="0"/>
                </a:lnTo>
                <a:lnTo>
                  <a:pt x="0" y="0"/>
                </a:lnTo>
                <a:lnTo>
                  <a:pt x="0" y="14477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355592" y="3491485"/>
            <a:ext cx="219456" cy="146303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3"/>
                </a:moveTo>
                <a:lnTo>
                  <a:pt x="219456" y="146303"/>
                </a:lnTo>
                <a:lnTo>
                  <a:pt x="219456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355592" y="3491485"/>
            <a:ext cx="219456" cy="146303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3"/>
                </a:moveTo>
                <a:lnTo>
                  <a:pt x="219456" y="146303"/>
                </a:lnTo>
                <a:lnTo>
                  <a:pt x="219456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355592" y="3637788"/>
            <a:ext cx="219456" cy="144780"/>
          </a:xfrm>
          <a:custGeom>
            <a:avLst/>
            <a:gdLst/>
            <a:ahLst/>
            <a:cxnLst/>
            <a:rect l="l" t="t" r="r" b="b"/>
            <a:pathLst>
              <a:path w="219456" h="144780">
                <a:moveTo>
                  <a:pt x="0" y="144780"/>
                </a:moveTo>
                <a:lnTo>
                  <a:pt x="219456" y="144780"/>
                </a:lnTo>
                <a:lnTo>
                  <a:pt x="219456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355592" y="3637788"/>
            <a:ext cx="219456" cy="144780"/>
          </a:xfrm>
          <a:custGeom>
            <a:avLst/>
            <a:gdLst/>
            <a:ahLst/>
            <a:cxnLst/>
            <a:rect l="l" t="t" r="r" b="b"/>
            <a:pathLst>
              <a:path w="219456" h="144780">
                <a:moveTo>
                  <a:pt x="0" y="144780"/>
                </a:moveTo>
                <a:lnTo>
                  <a:pt x="219456" y="144780"/>
                </a:lnTo>
                <a:lnTo>
                  <a:pt x="219456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355592" y="3782568"/>
            <a:ext cx="219456" cy="146304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3"/>
                </a:moveTo>
                <a:lnTo>
                  <a:pt x="219456" y="146303"/>
                </a:lnTo>
                <a:lnTo>
                  <a:pt x="219456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355592" y="3782568"/>
            <a:ext cx="219456" cy="146304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3"/>
                </a:moveTo>
                <a:lnTo>
                  <a:pt x="219456" y="146303"/>
                </a:lnTo>
                <a:lnTo>
                  <a:pt x="219456" y="0"/>
                </a:lnTo>
                <a:lnTo>
                  <a:pt x="0" y="0"/>
                </a:lnTo>
                <a:lnTo>
                  <a:pt x="0" y="14630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355592" y="3928872"/>
            <a:ext cx="219456" cy="144780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79"/>
                </a:moveTo>
                <a:lnTo>
                  <a:pt x="219456" y="144779"/>
                </a:lnTo>
                <a:lnTo>
                  <a:pt x="219456" y="0"/>
                </a:lnTo>
                <a:lnTo>
                  <a:pt x="0" y="0"/>
                </a:lnTo>
                <a:lnTo>
                  <a:pt x="0" y="14477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355592" y="3928872"/>
            <a:ext cx="219456" cy="144780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79"/>
                </a:moveTo>
                <a:lnTo>
                  <a:pt x="219456" y="144779"/>
                </a:lnTo>
                <a:lnTo>
                  <a:pt x="219456" y="0"/>
                </a:lnTo>
                <a:lnTo>
                  <a:pt x="0" y="0"/>
                </a:lnTo>
                <a:lnTo>
                  <a:pt x="0" y="14477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355592" y="4073652"/>
            <a:ext cx="219456" cy="146304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4"/>
                </a:moveTo>
                <a:lnTo>
                  <a:pt x="219456" y="146304"/>
                </a:lnTo>
                <a:lnTo>
                  <a:pt x="219456" y="0"/>
                </a:lnTo>
                <a:lnTo>
                  <a:pt x="0" y="0"/>
                </a:lnTo>
                <a:lnTo>
                  <a:pt x="0" y="1463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355592" y="4073652"/>
            <a:ext cx="219456" cy="146304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4"/>
                </a:moveTo>
                <a:lnTo>
                  <a:pt x="219456" y="146304"/>
                </a:lnTo>
                <a:lnTo>
                  <a:pt x="219456" y="0"/>
                </a:lnTo>
                <a:lnTo>
                  <a:pt x="0" y="0"/>
                </a:lnTo>
                <a:lnTo>
                  <a:pt x="0" y="14630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55592" y="4219956"/>
            <a:ext cx="219456" cy="144780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80"/>
                </a:moveTo>
                <a:lnTo>
                  <a:pt x="219456" y="144780"/>
                </a:lnTo>
                <a:lnTo>
                  <a:pt x="219456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355592" y="4219956"/>
            <a:ext cx="219456" cy="144780"/>
          </a:xfrm>
          <a:custGeom>
            <a:avLst/>
            <a:gdLst/>
            <a:ahLst/>
            <a:cxnLst/>
            <a:rect l="l" t="t" r="r" b="b"/>
            <a:pathLst>
              <a:path w="219456" h="144779">
                <a:moveTo>
                  <a:pt x="0" y="144780"/>
                </a:moveTo>
                <a:lnTo>
                  <a:pt x="219456" y="144780"/>
                </a:lnTo>
                <a:lnTo>
                  <a:pt x="219456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55592" y="4364735"/>
            <a:ext cx="219456" cy="146304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4"/>
                </a:moveTo>
                <a:lnTo>
                  <a:pt x="219456" y="146304"/>
                </a:lnTo>
                <a:lnTo>
                  <a:pt x="219456" y="0"/>
                </a:lnTo>
                <a:lnTo>
                  <a:pt x="0" y="0"/>
                </a:lnTo>
                <a:lnTo>
                  <a:pt x="0" y="14630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355592" y="4364735"/>
            <a:ext cx="219456" cy="146304"/>
          </a:xfrm>
          <a:custGeom>
            <a:avLst/>
            <a:gdLst/>
            <a:ahLst/>
            <a:cxnLst/>
            <a:rect l="l" t="t" r="r" b="b"/>
            <a:pathLst>
              <a:path w="219456" h="146303">
                <a:moveTo>
                  <a:pt x="0" y="146304"/>
                </a:moveTo>
                <a:lnTo>
                  <a:pt x="219456" y="146304"/>
                </a:lnTo>
                <a:lnTo>
                  <a:pt x="219456" y="0"/>
                </a:lnTo>
                <a:lnTo>
                  <a:pt x="0" y="0"/>
                </a:lnTo>
                <a:lnTo>
                  <a:pt x="0" y="14630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355592" y="4511040"/>
            <a:ext cx="219456" cy="144780"/>
          </a:xfrm>
          <a:custGeom>
            <a:avLst/>
            <a:gdLst/>
            <a:ahLst/>
            <a:cxnLst/>
            <a:rect l="l" t="t" r="r" b="b"/>
            <a:pathLst>
              <a:path w="219456" h="144780">
                <a:moveTo>
                  <a:pt x="0" y="144780"/>
                </a:moveTo>
                <a:lnTo>
                  <a:pt x="219456" y="144780"/>
                </a:lnTo>
                <a:lnTo>
                  <a:pt x="219456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355592" y="4511040"/>
            <a:ext cx="219456" cy="144780"/>
          </a:xfrm>
          <a:custGeom>
            <a:avLst/>
            <a:gdLst/>
            <a:ahLst/>
            <a:cxnLst/>
            <a:rect l="l" t="t" r="r" b="b"/>
            <a:pathLst>
              <a:path w="219456" h="144780">
                <a:moveTo>
                  <a:pt x="0" y="144780"/>
                </a:moveTo>
                <a:lnTo>
                  <a:pt x="219456" y="144780"/>
                </a:lnTo>
                <a:lnTo>
                  <a:pt x="219456" y="0"/>
                </a:lnTo>
                <a:lnTo>
                  <a:pt x="0" y="0"/>
                </a:lnTo>
                <a:lnTo>
                  <a:pt x="0" y="14478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174237" y="4655821"/>
            <a:ext cx="585215" cy="2438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174237" y="4655821"/>
            <a:ext cx="585215" cy="243839"/>
          </a:xfrm>
          <a:custGeom>
            <a:avLst/>
            <a:gdLst/>
            <a:ahLst/>
            <a:cxnLst/>
            <a:rect l="l" t="t" r="r" b="b"/>
            <a:pathLst>
              <a:path w="585215" h="243839">
                <a:moveTo>
                  <a:pt x="0" y="243839"/>
                </a:moveTo>
                <a:lnTo>
                  <a:pt x="585215" y="243839"/>
                </a:lnTo>
                <a:lnTo>
                  <a:pt x="585215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428745" y="4511040"/>
            <a:ext cx="2001011" cy="0"/>
          </a:xfrm>
          <a:custGeom>
            <a:avLst/>
            <a:gdLst/>
            <a:ahLst/>
            <a:cxnLst/>
            <a:rect l="l" t="t" r="r" b="b"/>
            <a:pathLst>
              <a:path w="2001011">
                <a:moveTo>
                  <a:pt x="0" y="0"/>
                </a:moveTo>
                <a:lnTo>
                  <a:pt x="2001011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429507" y="4511802"/>
            <a:ext cx="2001011" cy="0"/>
          </a:xfrm>
          <a:custGeom>
            <a:avLst/>
            <a:gdLst/>
            <a:ahLst/>
            <a:cxnLst/>
            <a:rect l="l" t="t" r="r" b="b"/>
            <a:pathLst>
              <a:path w="2001011">
                <a:moveTo>
                  <a:pt x="0" y="0"/>
                </a:moveTo>
                <a:lnTo>
                  <a:pt x="2001011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428745" y="4073652"/>
            <a:ext cx="2001011" cy="0"/>
          </a:xfrm>
          <a:custGeom>
            <a:avLst/>
            <a:gdLst/>
            <a:ahLst/>
            <a:cxnLst/>
            <a:rect l="l" t="t" r="r" b="b"/>
            <a:pathLst>
              <a:path w="2001011">
                <a:moveTo>
                  <a:pt x="0" y="0"/>
                </a:moveTo>
                <a:lnTo>
                  <a:pt x="2001011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429507" y="4074414"/>
            <a:ext cx="2001011" cy="0"/>
          </a:xfrm>
          <a:custGeom>
            <a:avLst/>
            <a:gdLst/>
            <a:ahLst/>
            <a:cxnLst/>
            <a:rect l="l" t="t" r="r" b="b"/>
            <a:pathLst>
              <a:path w="2001011">
                <a:moveTo>
                  <a:pt x="0" y="0"/>
                </a:moveTo>
                <a:lnTo>
                  <a:pt x="2001011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428745" y="3637788"/>
            <a:ext cx="2001011" cy="0"/>
          </a:xfrm>
          <a:custGeom>
            <a:avLst/>
            <a:gdLst/>
            <a:ahLst/>
            <a:cxnLst/>
            <a:rect l="l" t="t" r="r" b="b"/>
            <a:pathLst>
              <a:path w="2001011">
                <a:moveTo>
                  <a:pt x="0" y="0"/>
                </a:moveTo>
                <a:lnTo>
                  <a:pt x="2001011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429507" y="3638550"/>
            <a:ext cx="2001011" cy="0"/>
          </a:xfrm>
          <a:custGeom>
            <a:avLst/>
            <a:gdLst/>
            <a:ahLst/>
            <a:cxnLst/>
            <a:rect l="l" t="t" r="r" b="b"/>
            <a:pathLst>
              <a:path w="2001011">
                <a:moveTo>
                  <a:pt x="0" y="0"/>
                </a:moveTo>
                <a:lnTo>
                  <a:pt x="2001011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428745" y="3200400"/>
            <a:ext cx="2001011" cy="0"/>
          </a:xfrm>
          <a:custGeom>
            <a:avLst/>
            <a:gdLst/>
            <a:ahLst/>
            <a:cxnLst/>
            <a:rect l="l" t="t" r="r" b="b"/>
            <a:pathLst>
              <a:path w="2001011">
                <a:moveTo>
                  <a:pt x="0" y="0"/>
                </a:moveTo>
                <a:lnTo>
                  <a:pt x="2001011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429507" y="3201162"/>
            <a:ext cx="2001011" cy="0"/>
          </a:xfrm>
          <a:custGeom>
            <a:avLst/>
            <a:gdLst/>
            <a:ahLst/>
            <a:cxnLst/>
            <a:rect l="l" t="t" r="r" b="b"/>
            <a:pathLst>
              <a:path w="2001011">
                <a:moveTo>
                  <a:pt x="0" y="0"/>
                </a:moveTo>
                <a:lnTo>
                  <a:pt x="2001011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428745" y="2764536"/>
            <a:ext cx="2001011" cy="0"/>
          </a:xfrm>
          <a:custGeom>
            <a:avLst/>
            <a:gdLst/>
            <a:ahLst/>
            <a:cxnLst/>
            <a:rect l="l" t="t" r="r" b="b"/>
            <a:pathLst>
              <a:path w="2001011">
                <a:moveTo>
                  <a:pt x="0" y="0"/>
                </a:moveTo>
                <a:lnTo>
                  <a:pt x="2001011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429507" y="2765298"/>
            <a:ext cx="2001011" cy="0"/>
          </a:xfrm>
          <a:custGeom>
            <a:avLst/>
            <a:gdLst/>
            <a:ahLst/>
            <a:cxnLst/>
            <a:rect l="l" t="t" r="r" b="b"/>
            <a:pathLst>
              <a:path w="2001011">
                <a:moveTo>
                  <a:pt x="0" y="0"/>
                </a:moveTo>
                <a:lnTo>
                  <a:pt x="2001011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428745" y="2327148"/>
            <a:ext cx="2001011" cy="0"/>
          </a:xfrm>
          <a:custGeom>
            <a:avLst/>
            <a:gdLst/>
            <a:ahLst/>
            <a:cxnLst/>
            <a:rect l="l" t="t" r="r" b="b"/>
            <a:pathLst>
              <a:path w="2001011">
                <a:moveTo>
                  <a:pt x="0" y="0"/>
                </a:moveTo>
                <a:lnTo>
                  <a:pt x="2001011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429507" y="2327910"/>
            <a:ext cx="2001011" cy="0"/>
          </a:xfrm>
          <a:custGeom>
            <a:avLst/>
            <a:gdLst/>
            <a:ahLst/>
            <a:cxnLst/>
            <a:rect l="l" t="t" r="r" b="b"/>
            <a:pathLst>
              <a:path w="2001011">
                <a:moveTo>
                  <a:pt x="0" y="0"/>
                </a:moveTo>
                <a:lnTo>
                  <a:pt x="2001011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575048" y="4655820"/>
            <a:ext cx="4546092" cy="0"/>
          </a:xfrm>
          <a:custGeom>
            <a:avLst/>
            <a:gdLst/>
            <a:ahLst/>
            <a:cxnLst/>
            <a:rect l="l" t="t" r="r" b="b"/>
            <a:pathLst>
              <a:path w="4546092">
                <a:moveTo>
                  <a:pt x="0" y="0"/>
                </a:moveTo>
                <a:lnTo>
                  <a:pt x="454609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312408" y="2182367"/>
            <a:ext cx="2808732" cy="0"/>
          </a:xfrm>
          <a:custGeom>
            <a:avLst/>
            <a:gdLst/>
            <a:ahLst/>
            <a:cxnLst/>
            <a:rect l="l" t="t" r="r" b="b"/>
            <a:pathLst>
              <a:path w="2808732">
                <a:moveTo>
                  <a:pt x="0" y="0"/>
                </a:moveTo>
                <a:lnTo>
                  <a:pt x="280873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429756" y="2182367"/>
            <a:ext cx="0" cy="2473452"/>
          </a:xfrm>
          <a:custGeom>
            <a:avLst/>
            <a:gdLst/>
            <a:ahLst/>
            <a:cxnLst/>
            <a:rect l="l" t="t" r="r" b="b"/>
            <a:pathLst>
              <a:path h="2473452">
                <a:moveTo>
                  <a:pt x="0" y="2473452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591045" y="2023873"/>
            <a:ext cx="182879" cy="146303"/>
          </a:xfrm>
          <a:custGeom>
            <a:avLst/>
            <a:gdLst/>
            <a:ahLst/>
            <a:cxnLst/>
            <a:rect l="l" t="t" r="r" b="b"/>
            <a:pathLst>
              <a:path w="182879" h="146303">
                <a:moveTo>
                  <a:pt x="0" y="0"/>
                </a:moveTo>
                <a:lnTo>
                  <a:pt x="91439" y="146303"/>
                </a:lnTo>
                <a:lnTo>
                  <a:pt x="182879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591045" y="2023873"/>
            <a:ext cx="182879" cy="146303"/>
          </a:xfrm>
          <a:custGeom>
            <a:avLst/>
            <a:gdLst/>
            <a:ahLst/>
            <a:cxnLst/>
            <a:rect l="l" t="t" r="r" b="b"/>
            <a:pathLst>
              <a:path w="182879" h="146303">
                <a:moveTo>
                  <a:pt x="0" y="0"/>
                </a:moveTo>
                <a:lnTo>
                  <a:pt x="91439" y="146303"/>
                </a:lnTo>
                <a:lnTo>
                  <a:pt x="182879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439663" y="3663696"/>
            <a:ext cx="1382267" cy="57912"/>
          </a:xfrm>
          <a:custGeom>
            <a:avLst/>
            <a:gdLst/>
            <a:ahLst/>
            <a:cxnLst/>
            <a:rect l="l" t="t" r="r" b="b"/>
            <a:pathLst>
              <a:path w="1382267" h="57912">
                <a:moveTo>
                  <a:pt x="144780" y="28955"/>
                </a:moveTo>
                <a:lnTo>
                  <a:pt x="1382267" y="28955"/>
                </a:lnTo>
                <a:lnTo>
                  <a:pt x="1382267" y="0"/>
                </a:lnTo>
                <a:lnTo>
                  <a:pt x="130301" y="0"/>
                </a:lnTo>
                <a:lnTo>
                  <a:pt x="130301" y="28955"/>
                </a:lnTo>
                <a:lnTo>
                  <a:pt x="144780" y="28955"/>
                </a:lnTo>
                <a:close/>
              </a:path>
              <a:path w="1382267" h="57912">
                <a:moveTo>
                  <a:pt x="144780" y="0"/>
                </a:moveTo>
                <a:lnTo>
                  <a:pt x="144779" y="-28956"/>
                </a:lnTo>
                <a:lnTo>
                  <a:pt x="0" y="14477"/>
                </a:lnTo>
                <a:lnTo>
                  <a:pt x="144779" y="57911"/>
                </a:lnTo>
                <a:lnTo>
                  <a:pt x="144780" y="28955"/>
                </a:lnTo>
                <a:lnTo>
                  <a:pt x="130301" y="28955"/>
                </a:lnTo>
                <a:lnTo>
                  <a:pt x="130301" y="0"/>
                </a:lnTo>
                <a:lnTo>
                  <a:pt x="1447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428232" y="2185416"/>
            <a:ext cx="0" cy="2385060"/>
          </a:xfrm>
          <a:custGeom>
            <a:avLst/>
            <a:gdLst/>
            <a:ahLst/>
            <a:cxnLst/>
            <a:rect l="l" t="t" r="r" b="b"/>
            <a:pathLst>
              <a:path h="2385060">
                <a:moveTo>
                  <a:pt x="0" y="0"/>
                </a:moveTo>
                <a:lnTo>
                  <a:pt x="0" y="2385060"/>
                </a:lnTo>
              </a:path>
            </a:pathLst>
          </a:custGeom>
          <a:ln w="9144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757928" y="4655821"/>
            <a:ext cx="1676400" cy="24383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757928" y="4655821"/>
            <a:ext cx="1676400" cy="243839"/>
          </a:xfrm>
          <a:custGeom>
            <a:avLst/>
            <a:gdLst/>
            <a:ahLst/>
            <a:cxnLst/>
            <a:rect l="l" t="t" r="r" b="b"/>
            <a:pathLst>
              <a:path w="1676400" h="243839">
                <a:moveTo>
                  <a:pt x="0" y="243839"/>
                </a:moveTo>
                <a:lnTo>
                  <a:pt x="1676400" y="243839"/>
                </a:lnTo>
                <a:lnTo>
                  <a:pt x="1676400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352033" y="4810633"/>
            <a:ext cx="378587" cy="159004"/>
          </a:xfrm>
          <a:custGeom>
            <a:avLst/>
            <a:gdLst/>
            <a:ahLst/>
            <a:cxnLst/>
            <a:rect l="l" t="t" r="r" b="b"/>
            <a:pathLst>
              <a:path w="378587" h="159003">
                <a:moveTo>
                  <a:pt x="374268" y="159004"/>
                </a:moveTo>
                <a:lnTo>
                  <a:pt x="378587" y="147066"/>
                </a:lnTo>
                <a:lnTo>
                  <a:pt x="36042" y="25010"/>
                </a:lnTo>
                <a:lnTo>
                  <a:pt x="23628" y="27336"/>
                </a:lnTo>
                <a:lnTo>
                  <a:pt x="16637" y="19050"/>
                </a:lnTo>
                <a:lnTo>
                  <a:pt x="36042" y="25010"/>
                </a:lnTo>
                <a:lnTo>
                  <a:pt x="99694" y="13081"/>
                </a:lnTo>
                <a:lnTo>
                  <a:pt x="103123" y="12446"/>
                </a:lnTo>
                <a:lnTo>
                  <a:pt x="105409" y="9144"/>
                </a:lnTo>
                <a:lnTo>
                  <a:pt x="104775" y="5715"/>
                </a:lnTo>
                <a:lnTo>
                  <a:pt x="104139" y="2286"/>
                </a:lnTo>
                <a:lnTo>
                  <a:pt x="100837" y="0"/>
                </a:lnTo>
                <a:lnTo>
                  <a:pt x="97408" y="635"/>
                </a:lnTo>
                <a:lnTo>
                  <a:pt x="0" y="18923"/>
                </a:lnTo>
                <a:lnTo>
                  <a:pt x="13969" y="17145"/>
                </a:lnTo>
                <a:lnTo>
                  <a:pt x="12953" y="29337"/>
                </a:lnTo>
                <a:lnTo>
                  <a:pt x="31742" y="36954"/>
                </a:lnTo>
                <a:lnTo>
                  <a:pt x="374268" y="159004"/>
                </a:lnTo>
                <a:close/>
              </a:path>
              <a:path w="378587" h="159003">
                <a:moveTo>
                  <a:pt x="9651" y="29083"/>
                </a:moveTo>
                <a:lnTo>
                  <a:pt x="31742" y="36954"/>
                </a:lnTo>
                <a:lnTo>
                  <a:pt x="12953" y="29337"/>
                </a:lnTo>
                <a:lnTo>
                  <a:pt x="13969" y="17145"/>
                </a:lnTo>
                <a:lnTo>
                  <a:pt x="0" y="18923"/>
                </a:lnTo>
                <a:lnTo>
                  <a:pt x="63880" y="94742"/>
                </a:lnTo>
                <a:lnTo>
                  <a:pt x="66166" y="97409"/>
                </a:lnTo>
                <a:lnTo>
                  <a:pt x="70103" y="97663"/>
                </a:lnTo>
                <a:lnTo>
                  <a:pt x="72770" y="95504"/>
                </a:lnTo>
                <a:lnTo>
                  <a:pt x="75437" y="93218"/>
                </a:lnTo>
                <a:lnTo>
                  <a:pt x="75818" y="89154"/>
                </a:lnTo>
                <a:lnTo>
                  <a:pt x="73532" y="86487"/>
                </a:lnTo>
                <a:lnTo>
                  <a:pt x="31742" y="36954"/>
                </a:lnTo>
                <a:lnTo>
                  <a:pt x="9651" y="29083"/>
                </a:lnTo>
                <a:close/>
              </a:path>
              <a:path w="378587" h="159003">
                <a:moveTo>
                  <a:pt x="36042" y="25010"/>
                </a:moveTo>
                <a:lnTo>
                  <a:pt x="16637" y="19050"/>
                </a:lnTo>
                <a:lnTo>
                  <a:pt x="23628" y="27336"/>
                </a:lnTo>
                <a:lnTo>
                  <a:pt x="36042" y="250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4594860" y="5191380"/>
            <a:ext cx="1830324" cy="77977"/>
          </a:xfrm>
          <a:custGeom>
            <a:avLst/>
            <a:gdLst/>
            <a:ahLst/>
            <a:cxnLst/>
            <a:rect l="l" t="t" r="r" b="b"/>
            <a:pathLst>
              <a:path w="1830324" h="77977">
                <a:moveTo>
                  <a:pt x="69976" y="6858"/>
                </a:moveTo>
                <a:lnTo>
                  <a:pt x="68071" y="3810"/>
                </a:lnTo>
                <a:lnTo>
                  <a:pt x="66293" y="889"/>
                </a:lnTo>
                <a:lnTo>
                  <a:pt x="62356" y="0"/>
                </a:lnTo>
                <a:lnTo>
                  <a:pt x="59308" y="1905"/>
                </a:lnTo>
                <a:lnTo>
                  <a:pt x="0" y="38989"/>
                </a:lnTo>
                <a:lnTo>
                  <a:pt x="59308" y="76073"/>
                </a:lnTo>
                <a:lnTo>
                  <a:pt x="11937" y="45339"/>
                </a:lnTo>
                <a:lnTo>
                  <a:pt x="11937" y="32639"/>
                </a:lnTo>
                <a:lnTo>
                  <a:pt x="33934" y="32638"/>
                </a:lnTo>
                <a:lnTo>
                  <a:pt x="66039" y="12573"/>
                </a:lnTo>
                <a:lnTo>
                  <a:pt x="69087" y="10795"/>
                </a:lnTo>
                <a:lnTo>
                  <a:pt x="69976" y="6858"/>
                </a:lnTo>
                <a:close/>
              </a:path>
              <a:path w="1830324" h="77977">
                <a:moveTo>
                  <a:pt x="1762252" y="74041"/>
                </a:moveTo>
                <a:lnTo>
                  <a:pt x="1764029" y="77089"/>
                </a:lnTo>
                <a:lnTo>
                  <a:pt x="1767966" y="77978"/>
                </a:lnTo>
                <a:lnTo>
                  <a:pt x="1770888" y="76073"/>
                </a:lnTo>
                <a:lnTo>
                  <a:pt x="1830324" y="38989"/>
                </a:lnTo>
                <a:lnTo>
                  <a:pt x="1770888" y="1905"/>
                </a:lnTo>
                <a:lnTo>
                  <a:pt x="1767966" y="0"/>
                </a:lnTo>
                <a:lnTo>
                  <a:pt x="1764029" y="889"/>
                </a:lnTo>
                <a:lnTo>
                  <a:pt x="1762252" y="3810"/>
                </a:lnTo>
                <a:lnTo>
                  <a:pt x="1760347" y="6858"/>
                </a:lnTo>
                <a:lnTo>
                  <a:pt x="1761236" y="10795"/>
                </a:lnTo>
                <a:lnTo>
                  <a:pt x="1764156" y="12573"/>
                </a:lnTo>
                <a:lnTo>
                  <a:pt x="1796262" y="32638"/>
                </a:lnTo>
                <a:lnTo>
                  <a:pt x="1818386" y="32639"/>
                </a:lnTo>
                <a:lnTo>
                  <a:pt x="1818386" y="45339"/>
                </a:lnTo>
                <a:lnTo>
                  <a:pt x="1796262" y="45338"/>
                </a:lnTo>
                <a:lnTo>
                  <a:pt x="1764156" y="65405"/>
                </a:lnTo>
                <a:lnTo>
                  <a:pt x="1761236" y="67183"/>
                </a:lnTo>
                <a:lnTo>
                  <a:pt x="1760347" y="71120"/>
                </a:lnTo>
                <a:lnTo>
                  <a:pt x="1762252" y="74041"/>
                </a:lnTo>
                <a:close/>
              </a:path>
              <a:path w="1830324" h="77977">
                <a:moveTo>
                  <a:pt x="1818386" y="32639"/>
                </a:moveTo>
                <a:lnTo>
                  <a:pt x="1814956" y="33655"/>
                </a:lnTo>
                <a:lnTo>
                  <a:pt x="1814956" y="44323"/>
                </a:lnTo>
                <a:lnTo>
                  <a:pt x="1806422" y="38988"/>
                </a:lnTo>
                <a:lnTo>
                  <a:pt x="1814956" y="33655"/>
                </a:lnTo>
                <a:lnTo>
                  <a:pt x="1818386" y="32639"/>
                </a:lnTo>
                <a:lnTo>
                  <a:pt x="11937" y="32639"/>
                </a:lnTo>
                <a:lnTo>
                  <a:pt x="11937" y="45339"/>
                </a:lnTo>
                <a:lnTo>
                  <a:pt x="59308" y="76073"/>
                </a:lnTo>
                <a:lnTo>
                  <a:pt x="62356" y="77978"/>
                </a:lnTo>
                <a:lnTo>
                  <a:pt x="66293" y="77089"/>
                </a:lnTo>
                <a:lnTo>
                  <a:pt x="68071" y="74041"/>
                </a:lnTo>
                <a:lnTo>
                  <a:pt x="69976" y="71120"/>
                </a:lnTo>
                <a:lnTo>
                  <a:pt x="69087" y="67183"/>
                </a:lnTo>
                <a:lnTo>
                  <a:pt x="66039" y="65405"/>
                </a:lnTo>
                <a:lnTo>
                  <a:pt x="33934" y="45338"/>
                </a:lnTo>
                <a:lnTo>
                  <a:pt x="15239" y="44323"/>
                </a:lnTo>
                <a:lnTo>
                  <a:pt x="15239" y="33655"/>
                </a:lnTo>
                <a:lnTo>
                  <a:pt x="23774" y="38988"/>
                </a:lnTo>
                <a:lnTo>
                  <a:pt x="15239" y="44323"/>
                </a:lnTo>
                <a:lnTo>
                  <a:pt x="33934" y="45338"/>
                </a:lnTo>
                <a:lnTo>
                  <a:pt x="1818386" y="45339"/>
                </a:lnTo>
                <a:lnTo>
                  <a:pt x="1818386" y="32639"/>
                </a:lnTo>
                <a:close/>
              </a:path>
              <a:path w="1830324" h="77977">
                <a:moveTo>
                  <a:pt x="23774" y="38988"/>
                </a:moveTo>
                <a:lnTo>
                  <a:pt x="15239" y="33655"/>
                </a:lnTo>
                <a:lnTo>
                  <a:pt x="15239" y="44323"/>
                </a:lnTo>
                <a:lnTo>
                  <a:pt x="23774" y="38988"/>
                </a:lnTo>
                <a:close/>
              </a:path>
              <a:path w="1830324" h="77977">
                <a:moveTo>
                  <a:pt x="1814956" y="33655"/>
                </a:moveTo>
                <a:lnTo>
                  <a:pt x="1806422" y="38988"/>
                </a:lnTo>
                <a:lnTo>
                  <a:pt x="1814956" y="44323"/>
                </a:lnTo>
                <a:lnTo>
                  <a:pt x="1814956" y="3365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4587240" y="4951476"/>
            <a:ext cx="0" cy="361188"/>
          </a:xfrm>
          <a:custGeom>
            <a:avLst/>
            <a:gdLst/>
            <a:ahLst/>
            <a:cxnLst/>
            <a:rect l="l" t="t" r="r" b="b"/>
            <a:pathLst>
              <a:path h="361188">
                <a:moveTo>
                  <a:pt x="0" y="0"/>
                </a:moveTo>
                <a:lnTo>
                  <a:pt x="0" y="36118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426708" y="4963668"/>
            <a:ext cx="0" cy="361188"/>
          </a:xfrm>
          <a:custGeom>
            <a:avLst/>
            <a:gdLst/>
            <a:ahLst/>
            <a:cxnLst/>
            <a:rect l="l" t="t" r="r" b="b"/>
            <a:pathLst>
              <a:path h="361188">
                <a:moveTo>
                  <a:pt x="0" y="0"/>
                </a:moveTo>
                <a:lnTo>
                  <a:pt x="0" y="361187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466332" y="3895344"/>
            <a:ext cx="533400" cy="0"/>
          </a:xfrm>
          <a:custGeom>
            <a:avLst/>
            <a:gdLst/>
            <a:ahLst/>
            <a:cxnLst/>
            <a:rect l="l" t="t" r="r" b="b"/>
            <a:pathLst>
              <a:path w="533400">
                <a:moveTo>
                  <a:pt x="0" y="0"/>
                </a:moveTo>
                <a:lnTo>
                  <a:pt x="5334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694043" y="3895344"/>
            <a:ext cx="77978" cy="760476"/>
          </a:xfrm>
          <a:custGeom>
            <a:avLst/>
            <a:gdLst/>
            <a:ahLst/>
            <a:cxnLst/>
            <a:rect l="l" t="t" r="r" b="b"/>
            <a:pathLst>
              <a:path w="77978" h="760476">
                <a:moveTo>
                  <a:pt x="38989" y="736574"/>
                </a:moveTo>
                <a:lnTo>
                  <a:pt x="32639" y="33934"/>
                </a:lnTo>
                <a:lnTo>
                  <a:pt x="32639" y="726414"/>
                </a:lnTo>
                <a:lnTo>
                  <a:pt x="33655" y="745108"/>
                </a:lnTo>
                <a:lnTo>
                  <a:pt x="44323" y="745108"/>
                </a:lnTo>
                <a:lnTo>
                  <a:pt x="38989" y="736574"/>
                </a:lnTo>
                <a:close/>
              </a:path>
              <a:path w="77978" h="760476">
                <a:moveTo>
                  <a:pt x="33655" y="15239"/>
                </a:moveTo>
                <a:lnTo>
                  <a:pt x="38989" y="23774"/>
                </a:lnTo>
                <a:lnTo>
                  <a:pt x="45338" y="33934"/>
                </a:lnTo>
                <a:lnTo>
                  <a:pt x="65405" y="66039"/>
                </a:lnTo>
                <a:lnTo>
                  <a:pt x="67183" y="69087"/>
                </a:lnTo>
                <a:lnTo>
                  <a:pt x="71120" y="69976"/>
                </a:lnTo>
                <a:lnTo>
                  <a:pt x="74041" y="68071"/>
                </a:lnTo>
                <a:lnTo>
                  <a:pt x="77089" y="66293"/>
                </a:lnTo>
                <a:lnTo>
                  <a:pt x="77978" y="62356"/>
                </a:lnTo>
                <a:lnTo>
                  <a:pt x="76073" y="59308"/>
                </a:lnTo>
                <a:lnTo>
                  <a:pt x="45339" y="11937"/>
                </a:lnTo>
                <a:lnTo>
                  <a:pt x="44323" y="15239"/>
                </a:lnTo>
                <a:lnTo>
                  <a:pt x="33655" y="15239"/>
                </a:lnTo>
                <a:close/>
              </a:path>
              <a:path w="77978" h="760476">
                <a:moveTo>
                  <a:pt x="32639" y="11937"/>
                </a:moveTo>
                <a:lnTo>
                  <a:pt x="38989" y="0"/>
                </a:lnTo>
                <a:lnTo>
                  <a:pt x="1905" y="59308"/>
                </a:lnTo>
                <a:lnTo>
                  <a:pt x="0" y="62356"/>
                </a:lnTo>
                <a:lnTo>
                  <a:pt x="889" y="66293"/>
                </a:lnTo>
                <a:lnTo>
                  <a:pt x="3810" y="68071"/>
                </a:lnTo>
                <a:lnTo>
                  <a:pt x="6858" y="69976"/>
                </a:lnTo>
                <a:lnTo>
                  <a:pt x="10795" y="69087"/>
                </a:lnTo>
                <a:lnTo>
                  <a:pt x="12573" y="66039"/>
                </a:lnTo>
                <a:lnTo>
                  <a:pt x="32639" y="33934"/>
                </a:lnTo>
                <a:lnTo>
                  <a:pt x="32639" y="11937"/>
                </a:lnTo>
                <a:close/>
              </a:path>
              <a:path w="77978" h="760476">
                <a:moveTo>
                  <a:pt x="32639" y="748537"/>
                </a:moveTo>
                <a:lnTo>
                  <a:pt x="12573" y="694308"/>
                </a:lnTo>
                <a:lnTo>
                  <a:pt x="10795" y="691387"/>
                </a:lnTo>
                <a:lnTo>
                  <a:pt x="6858" y="690498"/>
                </a:lnTo>
                <a:lnTo>
                  <a:pt x="3810" y="692403"/>
                </a:lnTo>
                <a:lnTo>
                  <a:pt x="889" y="694181"/>
                </a:lnTo>
                <a:lnTo>
                  <a:pt x="0" y="698118"/>
                </a:lnTo>
                <a:lnTo>
                  <a:pt x="1905" y="701039"/>
                </a:lnTo>
                <a:lnTo>
                  <a:pt x="38989" y="760475"/>
                </a:lnTo>
                <a:lnTo>
                  <a:pt x="45339" y="748537"/>
                </a:lnTo>
                <a:lnTo>
                  <a:pt x="32639" y="748537"/>
                </a:lnTo>
                <a:close/>
              </a:path>
              <a:path w="77978" h="760476">
                <a:moveTo>
                  <a:pt x="76073" y="59308"/>
                </a:moveTo>
                <a:lnTo>
                  <a:pt x="38989" y="0"/>
                </a:lnTo>
                <a:lnTo>
                  <a:pt x="32639" y="11937"/>
                </a:lnTo>
                <a:lnTo>
                  <a:pt x="32639" y="33934"/>
                </a:lnTo>
                <a:lnTo>
                  <a:pt x="38989" y="736574"/>
                </a:lnTo>
                <a:lnTo>
                  <a:pt x="44323" y="745108"/>
                </a:lnTo>
                <a:lnTo>
                  <a:pt x="33655" y="745108"/>
                </a:lnTo>
                <a:lnTo>
                  <a:pt x="32639" y="726414"/>
                </a:lnTo>
                <a:lnTo>
                  <a:pt x="12573" y="694308"/>
                </a:lnTo>
                <a:lnTo>
                  <a:pt x="32639" y="748537"/>
                </a:lnTo>
                <a:lnTo>
                  <a:pt x="45339" y="748537"/>
                </a:lnTo>
                <a:lnTo>
                  <a:pt x="38989" y="760475"/>
                </a:lnTo>
                <a:lnTo>
                  <a:pt x="76073" y="701039"/>
                </a:lnTo>
                <a:lnTo>
                  <a:pt x="77978" y="698118"/>
                </a:lnTo>
                <a:lnTo>
                  <a:pt x="77089" y="694181"/>
                </a:lnTo>
                <a:lnTo>
                  <a:pt x="74041" y="692403"/>
                </a:lnTo>
                <a:lnTo>
                  <a:pt x="71120" y="690498"/>
                </a:lnTo>
                <a:lnTo>
                  <a:pt x="67183" y="691387"/>
                </a:lnTo>
                <a:lnTo>
                  <a:pt x="65405" y="694308"/>
                </a:lnTo>
                <a:lnTo>
                  <a:pt x="45338" y="726414"/>
                </a:lnTo>
                <a:lnTo>
                  <a:pt x="45338" y="33934"/>
                </a:lnTo>
                <a:lnTo>
                  <a:pt x="38989" y="23774"/>
                </a:lnTo>
                <a:lnTo>
                  <a:pt x="33655" y="15239"/>
                </a:lnTo>
                <a:lnTo>
                  <a:pt x="44323" y="15239"/>
                </a:lnTo>
                <a:lnTo>
                  <a:pt x="45339" y="11937"/>
                </a:lnTo>
                <a:lnTo>
                  <a:pt x="76073" y="593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954776" y="3568954"/>
            <a:ext cx="397256" cy="338582"/>
          </a:xfrm>
          <a:custGeom>
            <a:avLst/>
            <a:gdLst/>
            <a:ahLst/>
            <a:cxnLst/>
            <a:rect l="l" t="t" r="r" b="b"/>
            <a:pathLst>
              <a:path w="397256" h="338582">
                <a:moveTo>
                  <a:pt x="352298" y="249301"/>
                </a:moveTo>
                <a:lnTo>
                  <a:pt x="373796" y="310351"/>
                </a:lnTo>
                <a:lnTo>
                  <a:pt x="378009" y="322315"/>
                </a:lnTo>
                <a:lnTo>
                  <a:pt x="365679" y="320116"/>
                </a:lnTo>
                <a:lnTo>
                  <a:pt x="301878" y="308737"/>
                </a:lnTo>
                <a:lnTo>
                  <a:pt x="298450" y="308102"/>
                </a:lnTo>
                <a:lnTo>
                  <a:pt x="295148" y="310515"/>
                </a:lnTo>
                <a:lnTo>
                  <a:pt x="294513" y="313944"/>
                </a:lnTo>
                <a:lnTo>
                  <a:pt x="294004" y="317373"/>
                </a:lnTo>
                <a:lnTo>
                  <a:pt x="296290" y="320675"/>
                </a:lnTo>
                <a:lnTo>
                  <a:pt x="299720" y="321310"/>
                </a:lnTo>
                <a:lnTo>
                  <a:pt x="383539" y="335280"/>
                </a:lnTo>
                <a:lnTo>
                  <a:pt x="381635" y="332613"/>
                </a:lnTo>
                <a:lnTo>
                  <a:pt x="388747" y="324231"/>
                </a:lnTo>
                <a:lnTo>
                  <a:pt x="391795" y="325628"/>
                </a:lnTo>
                <a:lnTo>
                  <a:pt x="397256" y="338582"/>
                </a:lnTo>
                <a:lnTo>
                  <a:pt x="364363" y="245110"/>
                </a:lnTo>
                <a:lnTo>
                  <a:pt x="363220" y="241808"/>
                </a:lnTo>
                <a:lnTo>
                  <a:pt x="359537" y="240030"/>
                </a:lnTo>
                <a:lnTo>
                  <a:pt x="356235" y="241300"/>
                </a:lnTo>
                <a:lnTo>
                  <a:pt x="352933" y="242443"/>
                </a:lnTo>
                <a:lnTo>
                  <a:pt x="351154" y="245999"/>
                </a:lnTo>
                <a:lnTo>
                  <a:pt x="352298" y="249301"/>
                </a:lnTo>
                <a:close/>
              </a:path>
              <a:path w="397256" h="338582">
                <a:moveTo>
                  <a:pt x="383539" y="335280"/>
                </a:moveTo>
                <a:lnTo>
                  <a:pt x="299720" y="321310"/>
                </a:lnTo>
                <a:lnTo>
                  <a:pt x="397256" y="338582"/>
                </a:lnTo>
                <a:lnTo>
                  <a:pt x="391795" y="325628"/>
                </a:lnTo>
                <a:lnTo>
                  <a:pt x="388747" y="324231"/>
                </a:lnTo>
                <a:lnTo>
                  <a:pt x="381635" y="332613"/>
                </a:lnTo>
                <a:lnTo>
                  <a:pt x="383539" y="335280"/>
                </a:lnTo>
                <a:close/>
              </a:path>
              <a:path w="397256" h="338582">
                <a:moveTo>
                  <a:pt x="365679" y="320116"/>
                </a:moveTo>
                <a:lnTo>
                  <a:pt x="378009" y="322315"/>
                </a:lnTo>
                <a:lnTo>
                  <a:pt x="373796" y="310351"/>
                </a:lnTo>
                <a:lnTo>
                  <a:pt x="8127" y="0"/>
                </a:lnTo>
                <a:lnTo>
                  <a:pt x="0" y="9651"/>
                </a:lnTo>
                <a:lnTo>
                  <a:pt x="365679" y="3201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357366" y="3880866"/>
            <a:ext cx="134112" cy="780288"/>
          </a:xfrm>
          <a:custGeom>
            <a:avLst/>
            <a:gdLst/>
            <a:ahLst/>
            <a:cxnLst/>
            <a:rect l="l" t="t" r="r" b="b"/>
            <a:pathLst>
              <a:path w="134112" h="780288">
                <a:moveTo>
                  <a:pt x="134112" y="0"/>
                </a:moveTo>
                <a:lnTo>
                  <a:pt x="0" y="0"/>
                </a:lnTo>
                <a:lnTo>
                  <a:pt x="0" y="780287"/>
                </a:lnTo>
                <a:lnTo>
                  <a:pt x="134112" y="780287"/>
                </a:lnTo>
                <a:lnTo>
                  <a:pt x="13411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357366" y="3880866"/>
            <a:ext cx="134112" cy="780288"/>
          </a:xfrm>
          <a:custGeom>
            <a:avLst/>
            <a:gdLst/>
            <a:ahLst/>
            <a:cxnLst/>
            <a:rect l="l" t="t" r="r" b="b"/>
            <a:pathLst>
              <a:path w="134112" h="780288">
                <a:moveTo>
                  <a:pt x="134112" y="0"/>
                </a:moveTo>
                <a:lnTo>
                  <a:pt x="0" y="0"/>
                </a:lnTo>
                <a:lnTo>
                  <a:pt x="0" y="780287"/>
                </a:lnTo>
                <a:lnTo>
                  <a:pt x="134112" y="780287"/>
                </a:lnTo>
                <a:lnTo>
                  <a:pt x="134112" y="0"/>
                </a:lnTo>
              </a:path>
            </a:pathLst>
          </a:custGeom>
          <a:ln w="19812">
            <a:solidFill>
              <a:srgbClr val="000000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377940" y="4512564"/>
            <a:ext cx="96012" cy="97536"/>
          </a:xfrm>
          <a:custGeom>
            <a:avLst/>
            <a:gdLst/>
            <a:ahLst/>
            <a:cxnLst/>
            <a:rect l="l" t="t" r="r" b="b"/>
            <a:pathLst>
              <a:path w="96012" h="97536">
                <a:moveTo>
                  <a:pt x="96012" y="0"/>
                </a:moveTo>
                <a:lnTo>
                  <a:pt x="0" y="97536"/>
                </a:lnTo>
              </a:path>
              <a:path w="96012" h="97536">
                <a:moveTo>
                  <a:pt x="0" y="97537"/>
                </a:moveTo>
                <a:lnTo>
                  <a:pt x="960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377940" y="4512564"/>
            <a:ext cx="96012" cy="97536"/>
          </a:xfrm>
          <a:custGeom>
            <a:avLst/>
            <a:gdLst/>
            <a:ahLst/>
            <a:cxnLst/>
            <a:rect l="l" t="t" r="r" b="b"/>
            <a:pathLst>
              <a:path w="96012" h="97536">
                <a:moveTo>
                  <a:pt x="0" y="1"/>
                </a:moveTo>
                <a:lnTo>
                  <a:pt x="96012" y="97536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377940" y="4366261"/>
            <a:ext cx="96012" cy="97535"/>
          </a:xfrm>
          <a:custGeom>
            <a:avLst/>
            <a:gdLst/>
            <a:ahLst/>
            <a:cxnLst/>
            <a:rect l="l" t="t" r="r" b="b"/>
            <a:pathLst>
              <a:path w="96012" h="97536">
                <a:moveTo>
                  <a:pt x="96012" y="0"/>
                </a:moveTo>
                <a:lnTo>
                  <a:pt x="0" y="97535"/>
                </a:lnTo>
              </a:path>
              <a:path w="96012" h="97536">
                <a:moveTo>
                  <a:pt x="0" y="97537"/>
                </a:moveTo>
                <a:lnTo>
                  <a:pt x="960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377940" y="4366261"/>
            <a:ext cx="96012" cy="97535"/>
          </a:xfrm>
          <a:custGeom>
            <a:avLst/>
            <a:gdLst/>
            <a:ahLst/>
            <a:cxnLst/>
            <a:rect l="l" t="t" r="r" b="b"/>
            <a:pathLst>
              <a:path w="96012" h="97536">
                <a:moveTo>
                  <a:pt x="0" y="1"/>
                </a:moveTo>
                <a:lnTo>
                  <a:pt x="96012" y="97535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377940" y="4219956"/>
            <a:ext cx="96012" cy="97536"/>
          </a:xfrm>
          <a:custGeom>
            <a:avLst/>
            <a:gdLst/>
            <a:ahLst/>
            <a:cxnLst/>
            <a:rect l="l" t="t" r="r" b="b"/>
            <a:pathLst>
              <a:path w="96012" h="97536">
                <a:moveTo>
                  <a:pt x="96012" y="0"/>
                </a:moveTo>
                <a:lnTo>
                  <a:pt x="0" y="97536"/>
                </a:lnTo>
              </a:path>
              <a:path w="96012" h="97536">
                <a:moveTo>
                  <a:pt x="0" y="97537"/>
                </a:moveTo>
                <a:lnTo>
                  <a:pt x="960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377940" y="4219956"/>
            <a:ext cx="96012" cy="97536"/>
          </a:xfrm>
          <a:custGeom>
            <a:avLst/>
            <a:gdLst/>
            <a:ahLst/>
            <a:cxnLst/>
            <a:rect l="l" t="t" r="r" b="b"/>
            <a:pathLst>
              <a:path w="96012" h="97536">
                <a:moveTo>
                  <a:pt x="0" y="1"/>
                </a:moveTo>
                <a:lnTo>
                  <a:pt x="96012" y="97536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377940" y="4073652"/>
            <a:ext cx="96012" cy="97536"/>
          </a:xfrm>
          <a:custGeom>
            <a:avLst/>
            <a:gdLst/>
            <a:ahLst/>
            <a:cxnLst/>
            <a:rect l="l" t="t" r="r" b="b"/>
            <a:pathLst>
              <a:path w="96012" h="97536">
                <a:moveTo>
                  <a:pt x="96012" y="0"/>
                </a:moveTo>
                <a:lnTo>
                  <a:pt x="0" y="97536"/>
                </a:lnTo>
              </a:path>
              <a:path w="96012" h="97536">
                <a:moveTo>
                  <a:pt x="0" y="97537"/>
                </a:moveTo>
                <a:lnTo>
                  <a:pt x="960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377940" y="4073652"/>
            <a:ext cx="96012" cy="97536"/>
          </a:xfrm>
          <a:custGeom>
            <a:avLst/>
            <a:gdLst/>
            <a:ahLst/>
            <a:cxnLst/>
            <a:rect l="l" t="t" r="r" b="b"/>
            <a:pathLst>
              <a:path w="96012" h="97536">
                <a:moveTo>
                  <a:pt x="0" y="1"/>
                </a:moveTo>
                <a:lnTo>
                  <a:pt x="96012" y="97536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377940" y="3927349"/>
            <a:ext cx="96012" cy="97535"/>
          </a:xfrm>
          <a:custGeom>
            <a:avLst/>
            <a:gdLst/>
            <a:ahLst/>
            <a:cxnLst/>
            <a:rect l="l" t="t" r="r" b="b"/>
            <a:pathLst>
              <a:path w="96012" h="97535">
                <a:moveTo>
                  <a:pt x="96012" y="0"/>
                </a:moveTo>
                <a:lnTo>
                  <a:pt x="0" y="97535"/>
                </a:lnTo>
              </a:path>
              <a:path w="96012" h="97535">
                <a:moveTo>
                  <a:pt x="0" y="97537"/>
                </a:moveTo>
                <a:lnTo>
                  <a:pt x="9601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377940" y="3927349"/>
            <a:ext cx="96012" cy="97535"/>
          </a:xfrm>
          <a:custGeom>
            <a:avLst/>
            <a:gdLst/>
            <a:ahLst/>
            <a:cxnLst/>
            <a:rect l="l" t="t" r="r" b="b"/>
            <a:pathLst>
              <a:path w="96012" h="97535">
                <a:moveTo>
                  <a:pt x="0" y="1"/>
                </a:moveTo>
                <a:lnTo>
                  <a:pt x="96012" y="97535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325869" y="2811779"/>
            <a:ext cx="659891" cy="406908"/>
          </a:xfrm>
          <a:custGeom>
            <a:avLst/>
            <a:gdLst/>
            <a:ahLst/>
            <a:cxnLst/>
            <a:rect l="l" t="t" r="r" b="b"/>
            <a:pathLst>
              <a:path w="659891" h="406908">
                <a:moveTo>
                  <a:pt x="0" y="406908"/>
                </a:moveTo>
                <a:lnTo>
                  <a:pt x="659891" y="406908"/>
                </a:lnTo>
                <a:lnTo>
                  <a:pt x="659891" y="0"/>
                </a:lnTo>
                <a:lnTo>
                  <a:pt x="0" y="0"/>
                </a:lnTo>
                <a:lnTo>
                  <a:pt x="0" y="40690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408677" y="2340864"/>
            <a:ext cx="659891" cy="381000"/>
          </a:xfrm>
          <a:custGeom>
            <a:avLst/>
            <a:gdLst/>
            <a:ahLst/>
            <a:cxnLst/>
            <a:rect l="l" t="t" r="r" b="b"/>
            <a:pathLst>
              <a:path w="659891" h="381000">
                <a:moveTo>
                  <a:pt x="0" y="381000"/>
                </a:moveTo>
                <a:lnTo>
                  <a:pt x="659891" y="381000"/>
                </a:lnTo>
                <a:lnTo>
                  <a:pt x="659891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665221" y="4655820"/>
            <a:ext cx="435863" cy="0"/>
          </a:xfrm>
          <a:custGeom>
            <a:avLst/>
            <a:gdLst/>
            <a:ahLst/>
            <a:cxnLst/>
            <a:rect l="l" t="t" r="r" b="b"/>
            <a:pathLst>
              <a:path w="435863">
                <a:moveTo>
                  <a:pt x="0" y="0"/>
                </a:moveTo>
                <a:lnTo>
                  <a:pt x="4358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844163" y="2182367"/>
            <a:ext cx="77978" cy="2473452"/>
          </a:xfrm>
          <a:custGeom>
            <a:avLst/>
            <a:gdLst/>
            <a:ahLst/>
            <a:cxnLst/>
            <a:rect l="l" t="t" r="r" b="b"/>
            <a:pathLst>
              <a:path w="77978" h="2473452">
                <a:moveTo>
                  <a:pt x="0" y="62357"/>
                </a:moveTo>
                <a:lnTo>
                  <a:pt x="888" y="66294"/>
                </a:lnTo>
                <a:lnTo>
                  <a:pt x="3937" y="68072"/>
                </a:lnTo>
                <a:lnTo>
                  <a:pt x="6857" y="69977"/>
                </a:lnTo>
                <a:lnTo>
                  <a:pt x="10794" y="69087"/>
                </a:lnTo>
                <a:lnTo>
                  <a:pt x="12573" y="66040"/>
                </a:lnTo>
                <a:lnTo>
                  <a:pt x="32639" y="33934"/>
                </a:lnTo>
                <a:lnTo>
                  <a:pt x="32639" y="2439470"/>
                </a:lnTo>
                <a:lnTo>
                  <a:pt x="33655" y="2458212"/>
                </a:lnTo>
                <a:lnTo>
                  <a:pt x="44323" y="2458212"/>
                </a:lnTo>
                <a:lnTo>
                  <a:pt x="38989" y="2449656"/>
                </a:lnTo>
                <a:lnTo>
                  <a:pt x="38982" y="23784"/>
                </a:lnTo>
                <a:lnTo>
                  <a:pt x="33655" y="15240"/>
                </a:lnTo>
                <a:lnTo>
                  <a:pt x="32638" y="11937"/>
                </a:lnTo>
                <a:lnTo>
                  <a:pt x="1905" y="59436"/>
                </a:lnTo>
                <a:lnTo>
                  <a:pt x="0" y="62357"/>
                </a:lnTo>
                <a:close/>
              </a:path>
              <a:path w="77978" h="2473452">
                <a:moveTo>
                  <a:pt x="32638" y="2461514"/>
                </a:moveTo>
                <a:lnTo>
                  <a:pt x="12573" y="2407285"/>
                </a:lnTo>
                <a:lnTo>
                  <a:pt x="10794" y="2404364"/>
                </a:lnTo>
                <a:lnTo>
                  <a:pt x="6857" y="2403475"/>
                </a:lnTo>
                <a:lnTo>
                  <a:pt x="3810" y="2405380"/>
                </a:lnTo>
                <a:lnTo>
                  <a:pt x="888" y="2407158"/>
                </a:lnTo>
                <a:lnTo>
                  <a:pt x="0" y="2411095"/>
                </a:lnTo>
                <a:lnTo>
                  <a:pt x="1905" y="2414016"/>
                </a:lnTo>
                <a:lnTo>
                  <a:pt x="38988" y="2473452"/>
                </a:lnTo>
                <a:lnTo>
                  <a:pt x="45338" y="2461514"/>
                </a:lnTo>
                <a:lnTo>
                  <a:pt x="32638" y="2461514"/>
                </a:lnTo>
                <a:close/>
              </a:path>
              <a:path w="77978" h="2473452">
                <a:moveTo>
                  <a:pt x="38988" y="0"/>
                </a:moveTo>
                <a:lnTo>
                  <a:pt x="1905" y="59436"/>
                </a:lnTo>
                <a:lnTo>
                  <a:pt x="32638" y="11937"/>
                </a:lnTo>
                <a:lnTo>
                  <a:pt x="33655" y="15240"/>
                </a:lnTo>
                <a:lnTo>
                  <a:pt x="38982" y="23784"/>
                </a:lnTo>
                <a:lnTo>
                  <a:pt x="38989" y="2449656"/>
                </a:lnTo>
                <a:lnTo>
                  <a:pt x="44323" y="2458212"/>
                </a:lnTo>
                <a:lnTo>
                  <a:pt x="33655" y="2458212"/>
                </a:lnTo>
                <a:lnTo>
                  <a:pt x="32639" y="2439470"/>
                </a:lnTo>
                <a:lnTo>
                  <a:pt x="12573" y="2407285"/>
                </a:lnTo>
                <a:lnTo>
                  <a:pt x="32638" y="2461514"/>
                </a:lnTo>
                <a:lnTo>
                  <a:pt x="45338" y="2461514"/>
                </a:lnTo>
                <a:lnTo>
                  <a:pt x="38988" y="2473452"/>
                </a:lnTo>
                <a:lnTo>
                  <a:pt x="76073" y="2414016"/>
                </a:lnTo>
                <a:lnTo>
                  <a:pt x="77978" y="2411095"/>
                </a:lnTo>
                <a:lnTo>
                  <a:pt x="77088" y="2407158"/>
                </a:lnTo>
                <a:lnTo>
                  <a:pt x="74041" y="2405380"/>
                </a:lnTo>
                <a:lnTo>
                  <a:pt x="71119" y="2403475"/>
                </a:lnTo>
                <a:lnTo>
                  <a:pt x="67182" y="2404364"/>
                </a:lnTo>
                <a:lnTo>
                  <a:pt x="65405" y="2407285"/>
                </a:lnTo>
                <a:lnTo>
                  <a:pt x="45338" y="2439470"/>
                </a:lnTo>
                <a:lnTo>
                  <a:pt x="45339" y="33981"/>
                </a:lnTo>
                <a:lnTo>
                  <a:pt x="44323" y="15240"/>
                </a:lnTo>
                <a:lnTo>
                  <a:pt x="45338" y="11937"/>
                </a:lnTo>
                <a:lnTo>
                  <a:pt x="76073" y="59436"/>
                </a:lnTo>
                <a:lnTo>
                  <a:pt x="38988" y="0"/>
                </a:lnTo>
                <a:close/>
              </a:path>
              <a:path w="77978" h="2473452">
                <a:moveTo>
                  <a:pt x="44323" y="15240"/>
                </a:moveTo>
                <a:lnTo>
                  <a:pt x="45339" y="33981"/>
                </a:lnTo>
                <a:lnTo>
                  <a:pt x="65405" y="66167"/>
                </a:lnTo>
                <a:lnTo>
                  <a:pt x="67182" y="69087"/>
                </a:lnTo>
                <a:lnTo>
                  <a:pt x="71119" y="69977"/>
                </a:lnTo>
                <a:lnTo>
                  <a:pt x="74168" y="68072"/>
                </a:lnTo>
                <a:lnTo>
                  <a:pt x="77088" y="66294"/>
                </a:lnTo>
                <a:lnTo>
                  <a:pt x="77978" y="62357"/>
                </a:lnTo>
                <a:lnTo>
                  <a:pt x="76073" y="59436"/>
                </a:lnTo>
                <a:lnTo>
                  <a:pt x="45338" y="11937"/>
                </a:lnTo>
                <a:lnTo>
                  <a:pt x="44323" y="152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665221" y="2182367"/>
            <a:ext cx="435863" cy="0"/>
          </a:xfrm>
          <a:custGeom>
            <a:avLst/>
            <a:gdLst/>
            <a:ahLst/>
            <a:cxnLst/>
            <a:rect l="l" t="t" r="r" b="b"/>
            <a:pathLst>
              <a:path w="435863">
                <a:moveTo>
                  <a:pt x="0" y="0"/>
                </a:moveTo>
                <a:lnTo>
                  <a:pt x="4358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3561969" y="3272535"/>
            <a:ext cx="182090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sz="2400" baseline="3413" dirty="0">
                <a:latin typeface="Calibri"/>
                <a:cs typeface="Calibri"/>
              </a:rPr>
              <a:t>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730111" y="4795901"/>
            <a:ext cx="1763904" cy="471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9974" marR="267434" algn="ctr">
              <a:lnSpc>
                <a:spcPts val="1725"/>
              </a:lnSpc>
              <a:spcBef>
                <a:spcPts val="86"/>
              </a:spcBef>
            </a:pPr>
            <a:r>
              <a:rPr lang="es-ES" sz="2400" baseline="3413" dirty="0">
                <a:latin typeface="Calibri"/>
                <a:cs typeface="Calibri"/>
              </a:rPr>
              <a:t>Drenaje en la base completo </a:t>
            </a:r>
            <a:endParaRPr lang="es-ES" sz="1600" dirty="0">
              <a:latin typeface="Calibri"/>
              <a:cs typeface="Calibri"/>
            </a:endParaRPr>
          </a:p>
          <a:p>
            <a:pPr algn="ctr">
              <a:lnSpc>
                <a:spcPts val="1920"/>
              </a:lnSpc>
              <a:spcBef>
                <a:spcPts val="9"/>
              </a:spcBef>
            </a:pPr>
            <a:r>
              <a:rPr sz="2400" baseline="1706" dirty="0">
                <a:latin typeface="Calibri"/>
                <a:cs typeface="Calibri"/>
              </a:rPr>
              <a:t>(</a:t>
            </a:r>
            <a:r>
              <a:rPr lang="es-ES" sz="2400" baseline="1706" dirty="0">
                <a:latin typeface="Calibri"/>
                <a:cs typeface="Calibri"/>
              </a:rPr>
              <a:t>suelo o </a:t>
            </a:r>
            <a:r>
              <a:rPr lang="es-ES" sz="2400" baseline="1706" dirty="0" err="1">
                <a:latin typeface="Calibri"/>
                <a:cs typeface="Calibri"/>
              </a:rPr>
              <a:t>geosintético</a:t>
            </a:r>
            <a:r>
              <a:rPr sz="2400" baseline="1706" dirty="0">
                <a:latin typeface="Calibri"/>
                <a:cs typeface="Calibri"/>
              </a:rPr>
              <a:t>)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127499" y="5011674"/>
            <a:ext cx="742331" cy="2280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725"/>
              </a:lnSpc>
              <a:spcBef>
                <a:spcPts val="86"/>
              </a:spcBef>
            </a:pPr>
            <a:r>
              <a:rPr sz="2400" baseline="3413" dirty="0">
                <a:latin typeface="Calibri"/>
                <a:cs typeface="Calibri"/>
              </a:rPr>
              <a:t>B</a:t>
            </a:r>
            <a:r>
              <a:rPr sz="2400" spc="-3" baseline="3413" dirty="0">
                <a:latin typeface="Calibri"/>
                <a:cs typeface="Calibri"/>
              </a:rPr>
              <a:t> </a:t>
            </a:r>
            <a:r>
              <a:rPr sz="2400" baseline="3413" dirty="0">
                <a:latin typeface="Calibri"/>
                <a:cs typeface="Calibri"/>
              </a:rPr>
              <a:t>=</a:t>
            </a:r>
            <a:r>
              <a:rPr sz="2400" spc="-2" baseline="3413" dirty="0">
                <a:latin typeface="Calibri"/>
                <a:cs typeface="Calibri"/>
              </a:rPr>
              <a:t> </a:t>
            </a:r>
            <a:r>
              <a:rPr sz="2400" spc="-4" baseline="3413" dirty="0">
                <a:latin typeface="Calibri"/>
                <a:cs typeface="Calibri"/>
              </a:rPr>
              <a:t>0</a:t>
            </a:r>
            <a:r>
              <a:rPr sz="2400" spc="4" baseline="3413" dirty="0">
                <a:latin typeface="Calibri"/>
                <a:cs typeface="Calibri"/>
              </a:rPr>
              <a:t>.</a:t>
            </a:r>
            <a:r>
              <a:rPr sz="2400" spc="-4" baseline="3413" dirty="0">
                <a:latin typeface="Calibri"/>
                <a:cs typeface="Calibri"/>
              </a:rPr>
              <a:t>7</a:t>
            </a:r>
            <a:r>
              <a:rPr sz="2400" baseline="3413" dirty="0">
                <a:latin typeface="Calibri"/>
                <a:cs typeface="Calibri"/>
              </a:rPr>
              <a:t>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325869" y="2811779"/>
            <a:ext cx="659891" cy="4069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" name="object 47"/>
          <p:cNvSpPr txBox="1"/>
          <p:nvPr/>
        </p:nvSpPr>
        <p:spPr>
          <a:xfrm>
            <a:off x="4174236" y="2182368"/>
            <a:ext cx="181356" cy="24734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" name="object 46"/>
          <p:cNvSpPr txBox="1"/>
          <p:nvPr/>
        </p:nvSpPr>
        <p:spPr>
          <a:xfrm>
            <a:off x="4355592" y="2182367"/>
            <a:ext cx="219456" cy="145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" name="object 45"/>
          <p:cNvSpPr txBox="1"/>
          <p:nvPr/>
        </p:nvSpPr>
        <p:spPr>
          <a:xfrm>
            <a:off x="4575048" y="2182367"/>
            <a:ext cx="181356" cy="145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" name="object 44"/>
          <p:cNvSpPr txBox="1"/>
          <p:nvPr/>
        </p:nvSpPr>
        <p:spPr>
          <a:xfrm>
            <a:off x="4756404" y="2182367"/>
            <a:ext cx="1672590" cy="145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" name="object 43"/>
          <p:cNvSpPr txBox="1"/>
          <p:nvPr/>
        </p:nvSpPr>
        <p:spPr>
          <a:xfrm>
            <a:off x="6428994" y="2182367"/>
            <a:ext cx="570738" cy="17129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" name="object 42"/>
          <p:cNvSpPr txBox="1"/>
          <p:nvPr/>
        </p:nvSpPr>
        <p:spPr>
          <a:xfrm>
            <a:off x="6999733" y="2182367"/>
            <a:ext cx="2121407" cy="247345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508380">
              <a:lnSpc>
                <a:spcPts val="2198"/>
              </a:lnSpc>
              <a:spcBef>
                <a:spcPts val="4281"/>
              </a:spcBef>
            </a:pPr>
            <a:r>
              <a:rPr sz="2400" baseline="13653" dirty="0">
                <a:latin typeface="Calibri"/>
                <a:cs typeface="Calibri"/>
              </a:rPr>
              <a:t>k</a:t>
            </a:r>
            <a:r>
              <a:rPr sz="2400" spc="-2" baseline="13653" dirty="0">
                <a:latin typeface="Calibri"/>
                <a:cs typeface="Calibri"/>
              </a:rPr>
              <a:t> </a:t>
            </a:r>
            <a:r>
              <a:rPr sz="1050" spc="-9" dirty="0">
                <a:latin typeface="Calibri"/>
                <a:cs typeface="Calibri"/>
              </a:rPr>
              <a:t>r</a:t>
            </a:r>
            <a:r>
              <a:rPr sz="1050" spc="-4" dirty="0">
                <a:latin typeface="Calibri"/>
                <a:cs typeface="Calibri"/>
              </a:rPr>
              <a:t>e</a:t>
            </a:r>
            <a:r>
              <a:rPr sz="1050" dirty="0">
                <a:latin typeface="Calibri"/>
                <a:cs typeface="Calibri"/>
              </a:rPr>
              <a:t>t</a:t>
            </a:r>
            <a:endParaRPr sz="1050">
              <a:latin typeface="Calibri"/>
              <a:cs typeface="Calibri"/>
            </a:endParaRPr>
          </a:p>
          <a:p>
            <a:pPr marL="787405" marR="1071192" algn="ctr">
              <a:lnSpc>
                <a:spcPts val="1953"/>
              </a:lnSpc>
              <a:spcBef>
                <a:spcPts val="2967"/>
              </a:spcBef>
            </a:pPr>
            <a:r>
              <a:rPr sz="1600" dirty="0">
                <a:latin typeface="Calibri"/>
                <a:cs typeface="Calibri"/>
              </a:rPr>
              <a:t>P</a:t>
            </a:r>
            <a:r>
              <a:rPr sz="1575" baseline="-20805" dirty="0">
                <a:latin typeface="Calibri"/>
                <a:cs typeface="Calibri"/>
              </a:rPr>
              <a:t>w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4355592" y="2327911"/>
            <a:ext cx="219456" cy="145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" name="object 40"/>
          <p:cNvSpPr txBox="1"/>
          <p:nvPr/>
        </p:nvSpPr>
        <p:spPr>
          <a:xfrm>
            <a:off x="4575048" y="2327910"/>
            <a:ext cx="181356" cy="4373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" name="object 39"/>
          <p:cNvSpPr txBox="1"/>
          <p:nvPr/>
        </p:nvSpPr>
        <p:spPr>
          <a:xfrm>
            <a:off x="4756405" y="2327911"/>
            <a:ext cx="652271" cy="3939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" name="object 38"/>
          <p:cNvSpPr txBox="1"/>
          <p:nvPr/>
        </p:nvSpPr>
        <p:spPr>
          <a:xfrm>
            <a:off x="5408677" y="2327911"/>
            <a:ext cx="659891" cy="3939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54559">
              <a:lnSpc>
                <a:spcPts val="2198"/>
              </a:lnSpc>
              <a:spcBef>
                <a:spcPts val="430"/>
              </a:spcBef>
            </a:pPr>
            <a:r>
              <a:rPr sz="2400" baseline="13653" dirty="0">
                <a:latin typeface="Calibri"/>
                <a:cs typeface="Calibri"/>
              </a:rPr>
              <a:t>k</a:t>
            </a:r>
            <a:r>
              <a:rPr sz="2400" spc="-2" baseline="13653" dirty="0">
                <a:latin typeface="Calibri"/>
                <a:cs typeface="Calibri"/>
              </a:rPr>
              <a:t> </a:t>
            </a:r>
            <a:r>
              <a:rPr sz="1050" spc="-9" dirty="0">
                <a:latin typeface="Calibri"/>
                <a:cs typeface="Calibri"/>
              </a:rPr>
              <a:t>r</a:t>
            </a:r>
            <a:r>
              <a:rPr sz="1050" spc="-4" dirty="0">
                <a:latin typeface="Calibri"/>
                <a:cs typeface="Calibri"/>
              </a:rPr>
              <a:t>ei</a:t>
            </a:r>
            <a:r>
              <a:rPr sz="1050" dirty="0">
                <a:latin typeface="Calibri"/>
                <a:cs typeface="Calibri"/>
              </a:rPr>
              <a:t>n</a:t>
            </a:r>
            <a:endParaRPr sz="105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6068568" y="2327911"/>
            <a:ext cx="360426" cy="39395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" name="object 36"/>
          <p:cNvSpPr txBox="1"/>
          <p:nvPr/>
        </p:nvSpPr>
        <p:spPr>
          <a:xfrm>
            <a:off x="4355592" y="2473452"/>
            <a:ext cx="219456" cy="1447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" name="object 35"/>
          <p:cNvSpPr txBox="1"/>
          <p:nvPr/>
        </p:nvSpPr>
        <p:spPr>
          <a:xfrm>
            <a:off x="4355592" y="2618233"/>
            <a:ext cx="219456" cy="1470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" name="object 34"/>
          <p:cNvSpPr txBox="1"/>
          <p:nvPr/>
        </p:nvSpPr>
        <p:spPr>
          <a:xfrm>
            <a:off x="4756404" y="2721864"/>
            <a:ext cx="1672590" cy="4343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355592" y="2765298"/>
            <a:ext cx="219456" cy="1440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" name="object 32"/>
          <p:cNvSpPr txBox="1"/>
          <p:nvPr/>
        </p:nvSpPr>
        <p:spPr>
          <a:xfrm>
            <a:off x="4575048" y="2765299"/>
            <a:ext cx="181356" cy="4358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" name="object 31"/>
          <p:cNvSpPr txBox="1"/>
          <p:nvPr/>
        </p:nvSpPr>
        <p:spPr>
          <a:xfrm>
            <a:off x="4756404" y="2765299"/>
            <a:ext cx="1672590" cy="4358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" name="object 30"/>
          <p:cNvSpPr txBox="1"/>
          <p:nvPr/>
        </p:nvSpPr>
        <p:spPr>
          <a:xfrm>
            <a:off x="4355592" y="2909317"/>
            <a:ext cx="219456" cy="1463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9" name="object 29"/>
          <p:cNvSpPr txBox="1"/>
          <p:nvPr/>
        </p:nvSpPr>
        <p:spPr>
          <a:xfrm>
            <a:off x="4355592" y="3055621"/>
            <a:ext cx="219456" cy="145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8" name="object 28"/>
          <p:cNvSpPr txBox="1"/>
          <p:nvPr/>
        </p:nvSpPr>
        <p:spPr>
          <a:xfrm>
            <a:off x="4355592" y="3201163"/>
            <a:ext cx="219456" cy="145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7" name="object 27"/>
          <p:cNvSpPr txBox="1"/>
          <p:nvPr/>
        </p:nvSpPr>
        <p:spPr>
          <a:xfrm>
            <a:off x="4575048" y="3201162"/>
            <a:ext cx="181356" cy="4373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6" name="object 26"/>
          <p:cNvSpPr txBox="1"/>
          <p:nvPr/>
        </p:nvSpPr>
        <p:spPr>
          <a:xfrm>
            <a:off x="4756404" y="3201162"/>
            <a:ext cx="1672590" cy="4373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  <a:spcBef>
                <a:spcPts val="74"/>
              </a:spcBef>
            </a:pPr>
            <a:endParaRPr sz="1000" dirty="0"/>
          </a:p>
          <a:p>
            <a:pPr marL="416941">
              <a:lnSpc>
                <a:spcPct val="101725"/>
              </a:lnSpc>
            </a:pPr>
            <a:r>
              <a:rPr lang="es-ES" sz="1600" dirty="0">
                <a:latin typeface="Calibri"/>
                <a:cs typeface="Calibri"/>
              </a:rPr>
              <a:t>Drenaje posterior 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4355592" y="3346704"/>
            <a:ext cx="219456" cy="1447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4" name="object 24"/>
          <p:cNvSpPr txBox="1"/>
          <p:nvPr/>
        </p:nvSpPr>
        <p:spPr>
          <a:xfrm>
            <a:off x="4355592" y="3491485"/>
            <a:ext cx="219456" cy="1470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3" name="object 23"/>
          <p:cNvSpPr txBox="1"/>
          <p:nvPr/>
        </p:nvSpPr>
        <p:spPr>
          <a:xfrm>
            <a:off x="4355592" y="3638550"/>
            <a:ext cx="219456" cy="1440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2" name="object 22"/>
          <p:cNvSpPr txBox="1"/>
          <p:nvPr/>
        </p:nvSpPr>
        <p:spPr>
          <a:xfrm>
            <a:off x="4575048" y="3638551"/>
            <a:ext cx="181356" cy="4358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1" name="object 21"/>
          <p:cNvSpPr txBox="1"/>
          <p:nvPr/>
        </p:nvSpPr>
        <p:spPr>
          <a:xfrm>
            <a:off x="4756404" y="3638550"/>
            <a:ext cx="1672590" cy="25679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0" name="object 20"/>
          <p:cNvSpPr txBox="1"/>
          <p:nvPr/>
        </p:nvSpPr>
        <p:spPr>
          <a:xfrm>
            <a:off x="4355592" y="3782568"/>
            <a:ext cx="219456" cy="1463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9" name="object 19"/>
          <p:cNvSpPr txBox="1"/>
          <p:nvPr/>
        </p:nvSpPr>
        <p:spPr>
          <a:xfrm>
            <a:off x="4756405" y="3895345"/>
            <a:ext cx="1600961" cy="1790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6357366" y="3895345"/>
            <a:ext cx="71628" cy="1790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7" name="object 17"/>
          <p:cNvSpPr txBox="1"/>
          <p:nvPr/>
        </p:nvSpPr>
        <p:spPr>
          <a:xfrm>
            <a:off x="6428995" y="3895344"/>
            <a:ext cx="62483" cy="7604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6491478" y="3895344"/>
            <a:ext cx="508254" cy="7604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22"/>
              </a:spcBef>
            </a:pPr>
            <a:endParaRPr sz="850"/>
          </a:p>
          <a:p>
            <a:pPr marR="26984" algn="r">
              <a:lnSpc>
                <a:spcPct val="101725"/>
              </a:lnSpc>
              <a:spcBef>
                <a:spcPts val="1000"/>
              </a:spcBef>
            </a:pPr>
            <a:r>
              <a:rPr sz="1600" dirty="0">
                <a:latin typeface="Calibri"/>
                <a:cs typeface="Calibri"/>
              </a:rPr>
              <a:t>h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355592" y="3928873"/>
            <a:ext cx="219456" cy="1455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" name="object 14"/>
          <p:cNvSpPr txBox="1"/>
          <p:nvPr/>
        </p:nvSpPr>
        <p:spPr>
          <a:xfrm>
            <a:off x="4355592" y="4074414"/>
            <a:ext cx="219456" cy="1455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4575048" y="4074414"/>
            <a:ext cx="181356" cy="4373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4756405" y="4074414"/>
            <a:ext cx="1600961" cy="4373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6357366" y="4074414"/>
            <a:ext cx="71628" cy="4373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4355592" y="4219956"/>
            <a:ext cx="219456" cy="1447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4355592" y="4364737"/>
            <a:ext cx="219456" cy="1470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4355592" y="4511802"/>
            <a:ext cx="219456" cy="1440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4575048" y="4511802"/>
            <a:ext cx="181356" cy="1440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4756405" y="4511802"/>
            <a:ext cx="1600961" cy="1440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6357366" y="4511802"/>
            <a:ext cx="71628" cy="1440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4174236" y="4655821"/>
            <a:ext cx="582168" cy="2438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4756404" y="4655821"/>
            <a:ext cx="1672590" cy="2438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6428994" y="4655821"/>
            <a:ext cx="2692146" cy="2438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2" name="Título 51">
            <a:extLst>
              <a:ext uri="{FF2B5EF4-FFF2-40B4-BE49-F238E27FC236}">
                <a16:creationId xmlns:a16="http://schemas.microsoft.com/office/drawing/2014/main" id="{FB8BE791-AE5F-4DCD-A07E-AE2574244F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Drenaje en la Base y en la Espalda 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object 49"/>
          <p:cNvSpPr/>
          <p:nvPr/>
        </p:nvSpPr>
        <p:spPr>
          <a:xfrm>
            <a:off x="4875276" y="2366773"/>
            <a:ext cx="228600" cy="23743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867655" y="2363725"/>
            <a:ext cx="231648" cy="128015"/>
          </a:xfrm>
          <a:custGeom>
            <a:avLst/>
            <a:gdLst/>
            <a:ahLst/>
            <a:cxnLst/>
            <a:rect l="l" t="t" r="r" b="b"/>
            <a:pathLst>
              <a:path w="231648" h="128015">
                <a:moveTo>
                  <a:pt x="0" y="128015"/>
                </a:moveTo>
                <a:lnTo>
                  <a:pt x="231648" y="128015"/>
                </a:lnTo>
                <a:lnTo>
                  <a:pt x="231648" y="0"/>
                </a:lnTo>
                <a:lnTo>
                  <a:pt x="0" y="0"/>
                </a:lnTo>
                <a:lnTo>
                  <a:pt x="0" y="128015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079491" y="2372869"/>
            <a:ext cx="3965448" cy="2368295"/>
          </a:xfrm>
          <a:custGeom>
            <a:avLst/>
            <a:gdLst/>
            <a:ahLst/>
            <a:cxnLst/>
            <a:rect l="l" t="t" r="r" b="b"/>
            <a:pathLst>
              <a:path w="3965448" h="2368295">
                <a:moveTo>
                  <a:pt x="0" y="2368295"/>
                </a:moveTo>
                <a:lnTo>
                  <a:pt x="3965448" y="2368295"/>
                </a:lnTo>
                <a:lnTo>
                  <a:pt x="3965448" y="0"/>
                </a:lnTo>
                <a:lnTo>
                  <a:pt x="0" y="0"/>
                </a:lnTo>
                <a:lnTo>
                  <a:pt x="0" y="2368295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109210" y="2857500"/>
            <a:ext cx="1927860" cy="38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5100066" y="3334512"/>
            <a:ext cx="1927860" cy="38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100066" y="3806952"/>
            <a:ext cx="1927860" cy="38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109210" y="4283964"/>
            <a:ext cx="1927860" cy="38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099304" y="4273296"/>
            <a:ext cx="1927860" cy="0"/>
          </a:xfrm>
          <a:custGeom>
            <a:avLst/>
            <a:gdLst/>
            <a:ahLst/>
            <a:cxnLst/>
            <a:rect l="l" t="t" r="r" b="b"/>
            <a:pathLst>
              <a:path w="1927860">
                <a:moveTo>
                  <a:pt x="0" y="0"/>
                </a:moveTo>
                <a:lnTo>
                  <a:pt x="1927860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900422" y="4274058"/>
            <a:ext cx="2127504" cy="0"/>
          </a:xfrm>
          <a:custGeom>
            <a:avLst/>
            <a:gdLst/>
            <a:ahLst/>
            <a:cxnLst/>
            <a:rect l="l" t="t" r="r" b="b"/>
            <a:pathLst>
              <a:path w="2127504">
                <a:moveTo>
                  <a:pt x="0" y="0"/>
                </a:moveTo>
                <a:lnTo>
                  <a:pt x="2127504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099304" y="3796283"/>
            <a:ext cx="1927860" cy="0"/>
          </a:xfrm>
          <a:custGeom>
            <a:avLst/>
            <a:gdLst/>
            <a:ahLst/>
            <a:cxnLst/>
            <a:rect l="l" t="t" r="r" b="b"/>
            <a:pathLst>
              <a:path w="1927860">
                <a:moveTo>
                  <a:pt x="0" y="0"/>
                </a:moveTo>
                <a:lnTo>
                  <a:pt x="1927860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866895" y="3797046"/>
            <a:ext cx="2161031" cy="0"/>
          </a:xfrm>
          <a:custGeom>
            <a:avLst/>
            <a:gdLst/>
            <a:ahLst/>
            <a:cxnLst/>
            <a:rect l="l" t="t" r="r" b="b"/>
            <a:pathLst>
              <a:path w="2161031">
                <a:moveTo>
                  <a:pt x="0" y="0"/>
                </a:moveTo>
                <a:lnTo>
                  <a:pt x="2161031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099304" y="3320796"/>
            <a:ext cx="1927860" cy="0"/>
          </a:xfrm>
          <a:custGeom>
            <a:avLst/>
            <a:gdLst/>
            <a:ahLst/>
            <a:cxnLst/>
            <a:rect l="l" t="t" r="r" b="b"/>
            <a:pathLst>
              <a:path w="1927860">
                <a:moveTo>
                  <a:pt x="0" y="0"/>
                </a:moveTo>
                <a:lnTo>
                  <a:pt x="1927860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900422" y="3321558"/>
            <a:ext cx="2127504" cy="0"/>
          </a:xfrm>
          <a:custGeom>
            <a:avLst/>
            <a:gdLst/>
            <a:ahLst/>
            <a:cxnLst/>
            <a:rect l="l" t="t" r="r" b="b"/>
            <a:pathLst>
              <a:path w="2127504">
                <a:moveTo>
                  <a:pt x="0" y="0"/>
                </a:moveTo>
                <a:lnTo>
                  <a:pt x="2127504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099304" y="2843784"/>
            <a:ext cx="1927860" cy="0"/>
          </a:xfrm>
          <a:custGeom>
            <a:avLst/>
            <a:gdLst/>
            <a:ahLst/>
            <a:cxnLst/>
            <a:rect l="l" t="t" r="r" b="b"/>
            <a:pathLst>
              <a:path w="1927860">
                <a:moveTo>
                  <a:pt x="0" y="0"/>
                </a:moveTo>
                <a:lnTo>
                  <a:pt x="1927860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883659" y="2844546"/>
            <a:ext cx="2144267" cy="0"/>
          </a:xfrm>
          <a:custGeom>
            <a:avLst/>
            <a:gdLst/>
            <a:ahLst/>
            <a:cxnLst/>
            <a:rect l="l" t="t" r="r" b="b"/>
            <a:pathLst>
              <a:path w="2144267">
                <a:moveTo>
                  <a:pt x="0" y="0"/>
                </a:moveTo>
                <a:lnTo>
                  <a:pt x="2144267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5064252" y="4733544"/>
            <a:ext cx="3942588" cy="4572"/>
          </a:xfrm>
          <a:custGeom>
            <a:avLst/>
            <a:gdLst/>
            <a:ahLst/>
            <a:cxnLst/>
            <a:rect l="l" t="t" r="r" b="b"/>
            <a:pathLst>
              <a:path w="3942588" h="4572">
                <a:moveTo>
                  <a:pt x="0" y="0"/>
                </a:moveTo>
                <a:lnTo>
                  <a:pt x="3942588" y="457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831079" y="2360676"/>
            <a:ext cx="4236720" cy="3048"/>
          </a:xfrm>
          <a:custGeom>
            <a:avLst/>
            <a:gdLst/>
            <a:ahLst/>
            <a:cxnLst/>
            <a:rect l="l" t="t" r="r" b="b"/>
            <a:pathLst>
              <a:path w="4236720" h="3048">
                <a:moveTo>
                  <a:pt x="0" y="3048"/>
                </a:moveTo>
                <a:lnTo>
                  <a:pt x="423672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917180" y="2209801"/>
            <a:ext cx="237744" cy="146303"/>
          </a:xfrm>
          <a:custGeom>
            <a:avLst/>
            <a:gdLst/>
            <a:ahLst/>
            <a:cxnLst/>
            <a:rect l="l" t="t" r="r" b="b"/>
            <a:pathLst>
              <a:path w="237744" h="146303">
                <a:moveTo>
                  <a:pt x="0" y="0"/>
                </a:moveTo>
                <a:lnTo>
                  <a:pt x="118872" y="146303"/>
                </a:lnTo>
                <a:lnTo>
                  <a:pt x="237744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917180" y="2209801"/>
            <a:ext cx="237744" cy="146303"/>
          </a:xfrm>
          <a:custGeom>
            <a:avLst/>
            <a:gdLst/>
            <a:ahLst/>
            <a:cxnLst/>
            <a:rect l="l" t="t" r="r" b="b"/>
            <a:pathLst>
              <a:path w="237744" h="146303">
                <a:moveTo>
                  <a:pt x="0" y="0"/>
                </a:moveTo>
                <a:lnTo>
                  <a:pt x="118872" y="146303"/>
                </a:lnTo>
                <a:lnTo>
                  <a:pt x="237744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041643" y="3931920"/>
            <a:ext cx="969263" cy="57912"/>
          </a:xfrm>
          <a:custGeom>
            <a:avLst/>
            <a:gdLst/>
            <a:ahLst/>
            <a:cxnLst/>
            <a:rect l="l" t="t" r="r" b="b"/>
            <a:pathLst>
              <a:path w="969263" h="57912">
                <a:moveTo>
                  <a:pt x="144780" y="28955"/>
                </a:moveTo>
                <a:lnTo>
                  <a:pt x="969263" y="28955"/>
                </a:lnTo>
                <a:lnTo>
                  <a:pt x="969263" y="0"/>
                </a:lnTo>
                <a:lnTo>
                  <a:pt x="130302" y="0"/>
                </a:lnTo>
                <a:lnTo>
                  <a:pt x="130302" y="28955"/>
                </a:lnTo>
                <a:lnTo>
                  <a:pt x="144780" y="28955"/>
                </a:lnTo>
                <a:close/>
              </a:path>
              <a:path w="969263" h="57912">
                <a:moveTo>
                  <a:pt x="144780" y="0"/>
                </a:moveTo>
                <a:lnTo>
                  <a:pt x="144780" y="-28956"/>
                </a:lnTo>
                <a:lnTo>
                  <a:pt x="0" y="14477"/>
                </a:lnTo>
                <a:lnTo>
                  <a:pt x="144780" y="57911"/>
                </a:lnTo>
                <a:lnTo>
                  <a:pt x="144780" y="28955"/>
                </a:lnTo>
                <a:lnTo>
                  <a:pt x="130302" y="28955"/>
                </a:lnTo>
                <a:lnTo>
                  <a:pt x="130302" y="0"/>
                </a:lnTo>
                <a:lnTo>
                  <a:pt x="14478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604005" y="2505455"/>
            <a:ext cx="271271" cy="140208"/>
          </a:xfrm>
          <a:custGeom>
            <a:avLst/>
            <a:gdLst/>
            <a:ahLst/>
            <a:cxnLst/>
            <a:rect l="l" t="t" r="r" b="b"/>
            <a:pathLst>
              <a:path w="271271" h="140208">
                <a:moveTo>
                  <a:pt x="0" y="140208"/>
                </a:moveTo>
                <a:lnTo>
                  <a:pt x="271271" y="140208"/>
                </a:lnTo>
                <a:lnTo>
                  <a:pt x="271271" y="0"/>
                </a:lnTo>
                <a:lnTo>
                  <a:pt x="0" y="0"/>
                </a:lnTo>
                <a:lnTo>
                  <a:pt x="0" y="140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604005" y="2505455"/>
            <a:ext cx="271271" cy="140208"/>
          </a:xfrm>
          <a:custGeom>
            <a:avLst/>
            <a:gdLst/>
            <a:ahLst/>
            <a:cxnLst/>
            <a:rect l="l" t="t" r="r" b="b"/>
            <a:pathLst>
              <a:path w="271271" h="140208">
                <a:moveTo>
                  <a:pt x="0" y="140208"/>
                </a:moveTo>
                <a:lnTo>
                  <a:pt x="271271" y="140208"/>
                </a:lnTo>
                <a:lnTo>
                  <a:pt x="271271" y="0"/>
                </a:lnTo>
                <a:lnTo>
                  <a:pt x="0" y="0"/>
                </a:lnTo>
                <a:lnTo>
                  <a:pt x="0" y="14020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604005" y="2366771"/>
            <a:ext cx="271271" cy="138684"/>
          </a:xfrm>
          <a:custGeom>
            <a:avLst/>
            <a:gdLst/>
            <a:ahLst/>
            <a:cxnLst/>
            <a:rect l="l" t="t" r="r" b="b"/>
            <a:pathLst>
              <a:path w="271271" h="138684">
                <a:moveTo>
                  <a:pt x="0" y="138684"/>
                </a:moveTo>
                <a:lnTo>
                  <a:pt x="271271" y="138684"/>
                </a:lnTo>
                <a:lnTo>
                  <a:pt x="271271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604005" y="2366771"/>
            <a:ext cx="271271" cy="138684"/>
          </a:xfrm>
          <a:custGeom>
            <a:avLst/>
            <a:gdLst/>
            <a:ahLst/>
            <a:cxnLst/>
            <a:rect l="l" t="t" r="r" b="b"/>
            <a:pathLst>
              <a:path w="271271" h="138684">
                <a:moveTo>
                  <a:pt x="0" y="138684"/>
                </a:moveTo>
                <a:lnTo>
                  <a:pt x="271271" y="138684"/>
                </a:lnTo>
                <a:lnTo>
                  <a:pt x="271271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604005" y="2645664"/>
            <a:ext cx="271271" cy="140208"/>
          </a:xfrm>
          <a:custGeom>
            <a:avLst/>
            <a:gdLst/>
            <a:ahLst/>
            <a:cxnLst/>
            <a:rect l="l" t="t" r="r" b="b"/>
            <a:pathLst>
              <a:path w="271271" h="140208">
                <a:moveTo>
                  <a:pt x="0" y="140208"/>
                </a:moveTo>
                <a:lnTo>
                  <a:pt x="271271" y="140208"/>
                </a:lnTo>
                <a:lnTo>
                  <a:pt x="271271" y="0"/>
                </a:lnTo>
                <a:lnTo>
                  <a:pt x="0" y="0"/>
                </a:lnTo>
                <a:lnTo>
                  <a:pt x="0" y="140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604005" y="2645664"/>
            <a:ext cx="271271" cy="140208"/>
          </a:xfrm>
          <a:custGeom>
            <a:avLst/>
            <a:gdLst/>
            <a:ahLst/>
            <a:cxnLst/>
            <a:rect l="l" t="t" r="r" b="b"/>
            <a:pathLst>
              <a:path w="271271" h="140208">
                <a:moveTo>
                  <a:pt x="0" y="140208"/>
                </a:moveTo>
                <a:lnTo>
                  <a:pt x="271271" y="140208"/>
                </a:lnTo>
                <a:lnTo>
                  <a:pt x="271271" y="0"/>
                </a:lnTo>
                <a:lnTo>
                  <a:pt x="0" y="0"/>
                </a:lnTo>
                <a:lnTo>
                  <a:pt x="0" y="14020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604005" y="2785871"/>
            <a:ext cx="271271" cy="138684"/>
          </a:xfrm>
          <a:custGeom>
            <a:avLst/>
            <a:gdLst/>
            <a:ahLst/>
            <a:cxnLst/>
            <a:rect l="l" t="t" r="r" b="b"/>
            <a:pathLst>
              <a:path w="271271" h="138684">
                <a:moveTo>
                  <a:pt x="0" y="138684"/>
                </a:moveTo>
                <a:lnTo>
                  <a:pt x="271271" y="138684"/>
                </a:lnTo>
                <a:lnTo>
                  <a:pt x="271271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604005" y="2785871"/>
            <a:ext cx="271271" cy="138684"/>
          </a:xfrm>
          <a:custGeom>
            <a:avLst/>
            <a:gdLst/>
            <a:ahLst/>
            <a:cxnLst/>
            <a:rect l="l" t="t" r="r" b="b"/>
            <a:pathLst>
              <a:path w="271271" h="138684">
                <a:moveTo>
                  <a:pt x="0" y="138684"/>
                </a:moveTo>
                <a:lnTo>
                  <a:pt x="271271" y="138684"/>
                </a:lnTo>
                <a:lnTo>
                  <a:pt x="271271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604005" y="2924555"/>
            <a:ext cx="271271" cy="140208"/>
          </a:xfrm>
          <a:custGeom>
            <a:avLst/>
            <a:gdLst/>
            <a:ahLst/>
            <a:cxnLst/>
            <a:rect l="l" t="t" r="r" b="b"/>
            <a:pathLst>
              <a:path w="271271" h="140208">
                <a:moveTo>
                  <a:pt x="0" y="140208"/>
                </a:moveTo>
                <a:lnTo>
                  <a:pt x="271271" y="140208"/>
                </a:lnTo>
                <a:lnTo>
                  <a:pt x="271271" y="0"/>
                </a:lnTo>
                <a:lnTo>
                  <a:pt x="0" y="0"/>
                </a:lnTo>
                <a:lnTo>
                  <a:pt x="0" y="140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604005" y="2924555"/>
            <a:ext cx="271271" cy="140208"/>
          </a:xfrm>
          <a:custGeom>
            <a:avLst/>
            <a:gdLst/>
            <a:ahLst/>
            <a:cxnLst/>
            <a:rect l="l" t="t" r="r" b="b"/>
            <a:pathLst>
              <a:path w="271271" h="140208">
                <a:moveTo>
                  <a:pt x="0" y="140208"/>
                </a:moveTo>
                <a:lnTo>
                  <a:pt x="271271" y="140208"/>
                </a:lnTo>
                <a:lnTo>
                  <a:pt x="271271" y="0"/>
                </a:lnTo>
                <a:lnTo>
                  <a:pt x="0" y="0"/>
                </a:lnTo>
                <a:lnTo>
                  <a:pt x="0" y="14020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604005" y="3064764"/>
            <a:ext cx="271271" cy="140208"/>
          </a:xfrm>
          <a:custGeom>
            <a:avLst/>
            <a:gdLst/>
            <a:ahLst/>
            <a:cxnLst/>
            <a:rect l="l" t="t" r="r" b="b"/>
            <a:pathLst>
              <a:path w="271271" h="140208">
                <a:moveTo>
                  <a:pt x="0" y="140208"/>
                </a:moveTo>
                <a:lnTo>
                  <a:pt x="271271" y="140208"/>
                </a:lnTo>
                <a:lnTo>
                  <a:pt x="271271" y="0"/>
                </a:lnTo>
                <a:lnTo>
                  <a:pt x="0" y="0"/>
                </a:lnTo>
                <a:lnTo>
                  <a:pt x="0" y="140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604005" y="3064764"/>
            <a:ext cx="271271" cy="140208"/>
          </a:xfrm>
          <a:custGeom>
            <a:avLst/>
            <a:gdLst/>
            <a:ahLst/>
            <a:cxnLst/>
            <a:rect l="l" t="t" r="r" b="b"/>
            <a:pathLst>
              <a:path w="271271" h="140208">
                <a:moveTo>
                  <a:pt x="0" y="140208"/>
                </a:moveTo>
                <a:lnTo>
                  <a:pt x="271271" y="140208"/>
                </a:lnTo>
                <a:lnTo>
                  <a:pt x="271271" y="0"/>
                </a:lnTo>
                <a:lnTo>
                  <a:pt x="0" y="0"/>
                </a:lnTo>
                <a:lnTo>
                  <a:pt x="0" y="14020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604005" y="3204971"/>
            <a:ext cx="271271" cy="138684"/>
          </a:xfrm>
          <a:custGeom>
            <a:avLst/>
            <a:gdLst/>
            <a:ahLst/>
            <a:cxnLst/>
            <a:rect l="l" t="t" r="r" b="b"/>
            <a:pathLst>
              <a:path w="271271" h="138684">
                <a:moveTo>
                  <a:pt x="0" y="138684"/>
                </a:moveTo>
                <a:lnTo>
                  <a:pt x="271271" y="138684"/>
                </a:lnTo>
                <a:lnTo>
                  <a:pt x="271271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604005" y="3204971"/>
            <a:ext cx="271271" cy="138684"/>
          </a:xfrm>
          <a:custGeom>
            <a:avLst/>
            <a:gdLst/>
            <a:ahLst/>
            <a:cxnLst/>
            <a:rect l="l" t="t" r="r" b="b"/>
            <a:pathLst>
              <a:path w="271271" h="138684">
                <a:moveTo>
                  <a:pt x="0" y="138684"/>
                </a:moveTo>
                <a:lnTo>
                  <a:pt x="271271" y="138684"/>
                </a:lnTo>
                <a:lnTo>
                  <a:pt x="271271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604005" y="3343655"/>
            <a:ext cx="271271" cy="140208"/>
          </a:xfrm>
          <a:custGeom>
            <a:avLst/>
            <a:gdLst/>
            <a:ahLst/>
            <a:cxnLst/>
            <a:rect l="l" t="t" r="r" b="b"/>
            <a:pathLst>
              <a:path w="271271" h="140208">
                <a:moveTo>
                  <a:pt x="0" y="140208"/>
                </a:moveTo>
                <a:lnTo>
                  <a:pt x="271271" y="140208"/>
                </a:lnTo>
                <a:lnTo>
                  <a:pt x="271271" y="0"/>
                </a:lnTo>
                <a:lnTo>
                  <a:pt x="0" y="0"/>
                </a:lnTo>
                <a:lnTo>
                  <a:pt x="0" y="140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604005" y="3343655"/>
            <a:ext cx="271271" cy="140208"/>
          </a:xfrm>
          <a:custGeom>
            <a:avLst/>
            <a:gdLst/>
            <a:ahLst/>
            <a:cxnLst/>
            <a:rect l="l" t="t" r="r" b="b"/>
            <a:pathLst>
              <a:path w="271271" h="140208">
                <a:moveTo>
                  <a:pt x="0" y="140208"/>
                </a:moveTo>
                <a:lnTo>
                  <a:pt x="271271" y="140208"/>
                </a:lnTo>
                <a:lnTo>
                  <a:pt x="271271" y="0"/>
                </a:lnTo>
                <a:lnTo>
                  <a:pt x="0" y="0"/>
                </a:lnTo>
                <a:lnTo>
                  <a:pt x="0" y="14020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604005" y="3483864"/>
            <a:ext cx="271271" cy="140208"/>
          </a:xfrm>
          <a:custGeom>
            <a:avLst/>
            <a:gdLst/>
            <a:ahLst/>
            <a:cxnLst/>
            <a:rect l="l" t="t" r="r" b="b"/>
            <a:pathLst>
              <a:path w="271271" h="140208">
                <a:moveTo>
                  <a:pt x="0" y="140208"/>
                </a:moveTo>
                <a:lnTo>
                  <a:pt x="271271" y="140208"/>
                </a:lnTo>
                <a:lnTo>
                  <a:pt x="271271" y="0"/>
                </a:lnTo>
                <a:lnTo>
                  <a:pt x="0" y="0"/>
                </a:lnTo>
                <a:lnTo>
                  <a:pt x="0" y="14020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604005" y="3483864"/>
            <a:ext cx="271271" cy="140208"/>
          </a:xfrm>
          <a:custGeom>
            <a:avLst/>
            <a:gdLst/>
            <a:ahLst/>
            <a:cxnLst/>
            <a:rect l="l" t="t" r="r" b="b"/>
            <a:pathLst>
              <a:path w="271271" h="140208">
                <a:moveTo>
                  <a:pt x="0" y="140208"/>
                </a:moveTo>
                <a:lnTo>
                  <a:pt x="271271" y="140208"/>
                </a:lnTo>
                <a:lnTo>
                  <a:pt x="271271" y="0"/>
                </a:lnTo>
                <a:lnTo>
                  <a:pt x="0" y="0"/>
                </a:lnTo>
                <a:lnTo>
                  <a:pt x="0" y="14020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604005" y="3624073"/>
            <a:ext cx="271271" cy="140207"/>
          </a:xfrm>
          <a:custGeom>
            <a:avLst/>
            <a:gdLst/>
            <a:ahLst/>
            <a:cxnLst/>
            <a:rect l="l" t="t" r="r" b="b"/>
            <a:pathLst>
              <a:path w="271271" h="140207">
                <a:moveTo>
                  <a:pt x="0" y="140207"/>
                </a:moveTo>
                <a:lnTo>
                  <a:pt x="271271" y="140207"/>
                </a:lnTo>
                <a:lnTo>
                  <a:pt x="271271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604005" y="3624073"/>
            <a:ext cx="271271" cy="140207"/>
          </a:xfrm>
          <a:custGeom>
            <a:avLst/>
            <a:gdLst/>
            <a:ahLst/>
            <a:cxnLst/>
            <a:rect l="l" t="t" r="r" b="b"/>
            <a:pathLst>
              <a:path w="271271" h="140207">
                <a:moveTo>
                  <a:pt x="0" y="140207"/>
                </a:moveTo>
                <a:lnTo>
                  <a:pt x="271271" y="140207"/>
                </a:lnTo>
                <a:lnTo>
                  <a:pt x="271271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604005" y="3764280"/>
            <a:ext cx="271271" cy="138683"/>
          </a:xfrm>
          <a:custGeom>
            <a:avLst/>
            <a:gdLst/>
            <a:ahLst/>
            <a:cxnLst/>
            <a:rect l="l" t="t" r="r" b="b"/>
            <a:pathLst>
              <a:path w="271271" h="138683">
                <a:moveTo>
                  <a:pt x="0" y="138684"/>
                </a:moveTo>
                <a:lnTo>
                  <a:pt x="271271" y="138684"/>
                </a:lnTo>
                <a:lnTo>
                  <a:pt x="271271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604005" y="3764280"/>
            <a:ext cx="271271" cy="138683"/>
          </a:xfrm>
          <a:custGeom>
            <a:avLst/>
            <a:gdLst/>
            <a:ahLst/>
            <a:cxnLst/>
            <a:rect l="l" t="t" r="r" b="b"/>
            <a:pathLst>
              <a:path w="271271" h="138683">
                <a:moveTo>
                  <a:pt x="0" y="138684"/>
                </a:moveTo>
                <a:lnTo>
                  <a:pt x="271271" y="138684"/>
                </a:lnTo>
                <a:lnTo>
                  <a:pt x="271271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604005" y="3902965"/>
            <a:ext cx="271271" cy="140207"/>
          </a:xfrm>
          <a:custGeom>
            <a:avLst/>
            <a:gdLst/>
            <a:ahLst/>
            <a:cxnLst/>
            <a:rect l="l" t="t" r="r" b="b"/>
            <a:pathLst>
              <a:path w="271271" h="140207">
                <a:moveTo>
                  <a:pt x="0" y="140207"/>
                </a:moveTo>
                <a:lnTo>
                  <a:pt x="271271" y="140207"/>
                </a:lnTo>
                <a:lnTo>
                  <a:pt x="271271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604005" y="3902965"/>
            <a:ext cx="271271" cy="140207"/>
          </a:xfrm>
          <a:custGeom>
            <a:avLst/>
            <a:gdLst/>
            <a:ahLst/>
            <a:cxnLst/>
            <a:rect l="l" t="t" r="r" b="b"/>
            <a:pathLst>
              <a:path w="271271" h="140207">
                <a:moveTo>
                  <a:pt x="0" y="140207"/>
                </a:moveTo>
                <a:lnTo>
                  <a:pt x="271271" y="140207"/>
                </a:lnTo>
                <a:lnTo>
                  <a:pt x="271271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604005" y="4043173"/>
            <a:ext cx="271271" cy="140207"/>
          </a:xfrm>
          <a:custGeom>
            <a:avLst/>
            <a:gdLst/>
            <a:ahLst/>
            <a:cxnLst/>
            <a:rect l="l" t="t" r="r" b="b"/>
            <a:pathLst>
              <a:path w="271271" h="140207">
                <a:moveTo>
                  <a:pt x="0" y="140207"/>
                </a:moveTo>
                <a:lnTo>
                  <a:pt x="271271" y="140207"/>
                </a:lnTo>
                <a:lnTo>
                  <a:pt x="271271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604005" y="4043173"/>
            <a:ext cx="271271" cy="140207"/>
          </a:xfrm>
          <a:custGeom>
            <a:avLst/>
            <a:gdLst/>
            <a:ahLst/>
            <a:cxnLst/>
            <a:rect l="l" t="t" r="r" b="b"/>
            <a:pathLst>
              <a:path w="271271" h="140207">
                <a:moveTo>
                  <a:pt x="0" y="140207"/>
                </a:moveTo>
                <a:lnTo>
                  <a:pt x="271271" y="140207"/>
                </a:lnTo>
                <a:lnTo>
                  <a:pt x="271271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604005" y="4183380"/>
            <a:ext cx="271271" cy="138683"/>
          </a:xfrm>
          <a:custGeom>
            <a:avLst/>
            <a:gdLst/>
            <a:ahLst/>
            <a:cxnLst/>
            <a:rect l="l" t="t" r="r" b="b"/>
            <a:pathLst>
              <a:path w="271271" h="138683">
                <a:moveTo>
                  <a:pt x="0" y="138684"/>
                </a:moveTo>
                <a:lnTo>
                  <a:pt x="271271" y="138684"/>
                </a:lnTo>
                <a:lnTo>
                  <a:pt x="271271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604005" y="4183380"/>
            <a:ext cx="271271" cy="138683"/>
          </a:xfrm>
          <a:custGeom>
            <a:avLst/>
            <a:gdLst/>
            <a:ahLst/>
            <a:cxnLst/>
            <a:rect l="l" t="t" r="r" b="b"/>
            <a:pathLst>
              <a:path w="271271" h="138683">
                <a:moveTo>
                  <a:pt x="0" y="138684"/>
                </a:moveTo>
                <a:lnTo>
                  <a:pt x="271271" y="138684"/>
                </a:lnTo>
                <a:lnTo>
                  <a:pt x="271271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604005" y="4322065"/>
            <a:ext cx="271271" cy="140207"/>
          </a:xfrm>
          <a:custGeom>
            <a:avLst/>
            <a:gdLst/>
            <a:ahLst/>
            <a:cxnLst/>
            <a:rect l="l" t="t" r="r" b="b"/>
            <a:pathLst>
              <a:path w="271271" h="140207">
                <a:moveTo>
                  <a:pt x="0" y="140207"/>
                </a:moveTo>
                <a:lnTo>
                  <a:pt x="271271" y="140207"/>
                </a:lnTo>
                <a:lnTo>
                  <a:pt x="271271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604005" y="4322065"/>
            <a:ext cx="271271" cy="140207"/>
          </a:xfrm>
          <a:custGeom>
            <a:avLst/>
            <a:gdLst/>
            <a:ahLst/>
            <a:cxnLst/>
            <a:rect l="l" t="t" r="r" b="b"/>
            <a:pathLst>
              <a:path w="271271" h="140207">
                <a:moveTo>
                  <a:pt x="0" y="140207"/>
                </a:moveTo>
                <a:lnTo>
                  <a:pt x="271271" y="140207"/>
                </a:lnTo>
                <a:lnTo>
                  <a:pt x="271271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604005" y="4462273"/>
            <a:ext cx="271271" cy="140207"/>
          </a:xfrm>
          <a:custGeom>
            <a:avLst/>
            <a:gdLst/>
            <a:ahLst/>
            <a:cxnLst/>
            <a:rect l="l" t="t" r="r" b="b"/>
            <a:pathLst>
              <a:path w="271271" h="140207">
                <a:moveTo>
                  <a:pt x="0" y="140207"/>
                </a:moveTo>
                <a:lnTo>
                  <a:pt x="271271" y="140207"/>
                </a:lnTo>
                <a:lnTo>
                  <a:pt x="271271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604005" y="4462273"/>
            <a:ext cx="271271" cy="140207"/>
          </a:xfrm>
          <a:custGeom>
            <a:avLst/>
            <a:gdLst/>
            <a:ahLst/>
            <a:cxnLst/>
            <a:rect l="l" t="t" r="r" b="b"/>
            <a:pathLst>
              <a:path w="271271" h="140207">
                <a:moveTo>
                  <a:pt x="0" y="140207"/>
                </a:moveTo>
                <a:lnTo>
                  <a:pt x="271271" y="140207"/>
                </a:lnTo>
                <a:lnTo>
                  <a:pt x="271271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604005" y="4602481"/>
            <a:ext cx="271271" cy="138683"/>
          </a:xfrm>
          <a:custGeom>
            <a:avLst/>
            <a:gdLst/>
            <a:ahLst/>
            <a:cxnLst/>
            <a:rect l="l" t="t" r="r" b="b"/>
            <a:pathLst>
              <a:path w="271271" h="138683">
                <a:moveTo>
                  <a:pt x="0" y="138684"/>
                </a:moveTo>
                <a:lnTo>
                  <a:pt x="271271" y="138684"/>
                </a:lnTo>
                <a:lnTo>
                  <a:pt x="271271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604005" y="4602481"/>
            <a:ext cx="271271" cy="138683"/>
          </a:xfrm>
          <a:custGeom>
            <a:avLst/>
            <a:gdLst/>
            <a:ahLst/>
            <a:cxnLst/>
            <a:rect l="l" t="t" r="r" b="b"/>
            <a:pathLst>
              <a:path w="271271" h="138683">
                <a:moveTo>
                  <a:pt x="0" y="138684"/>
                </a:moveTo>
                <a:lnTo>
                  <a:pt x="271271" y="138684"/>
                </a:lnTo>
                <a:lnTo>
                  <a:pt x="271271" y="0"/>
                </a:lnTo>
                <a:lnTo>
                  <a:pt x="0" y="0"/>
                </a:lnTo>
                <a:lnTo>
                  <a:pt x="0" y="13868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878580" y="4736592"/>
            <a:ext cx="571500" cy="0"/>
          </a:xfrm>
          <a:custGeom>
            <a:avLst/>
            <a:gdLst/>
            <a:ahLst/>
            <a:cxnLst/>
            <a:rect l="l" t="t" r="r" b="b"/>
            <a:pathLst>
              <a:path w="571500">
                <a:moveTo>
                  <a:pt x="0" y="0"/>
                </a:moveTo>
                <a:lnTo>
                  <a:pt x="5715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141344" y="2382012"/>
            <a:ext cx="77977" cy="2328672"/>
          </a:xfrm>
          <a:custGeom>
            <a:avLst/>
            <a:gdLst/>
            <a:ahLst/>
            <a:cxnLst/>
            <a:rect l="l" t="t" r="r" b="b"/>
            <a:pathLst>
              <a:path w="77977" h="2328671">
                <a:moveTo>
                  <a:pt x="0" y="62357"/>
                </a:moveTo>
                <a:lnTo>
                  <a:pt x="888" y="66293"/>
                </a:lnTo>
                <a:lnTo>
                  <a:pt x="3937" y="68072"/>
                </a:lnTo>
                <a:lnTo>
                  <a:pt x="6857" y="69976"/>
                </a:lnTo>
                <a:lnTo>
                  <a:pt x="10794" y="69087"/>
                </a:lnTo>
                <a:lnTo>
                  <a:pt x="12573" y="66039"/>
                </a:lnTo>
                <a:lnTo>
                  <a:pt x="32639" y="33934"/>
                </a:lnTo>
                <a:lnTo>
                  <a:pt x="32639" y="2294610"/>
                </a:lnTo>
                <a:lnTo>
                  <a:pt x="33655" y="2313305"/>
                </a:lnTo>
                <a:lnTo>
                  <a:pt x="44323" y="2313305"/>
                </a:lnTo>
                <a:lnTo>
                  <a:pt x="38989" y="2304770"/>
                </a:lnTo>
                <a:lnTo>
                  <a:pt x="38982" y="23784"/>
                </a:lnTo>
                <a:lnTo>
                  <a:pt x="33655" y="15239"/>
                </a:lnTo>
                <a:lnTo>
                  <a:pt x="32638" y="11937"/>
                </a:lnTo>
                <a:lnTo>
                  <a:pt x="1905" y="59309"/>
                </a:lnTo>
                <a:lnTo>
                  <a:pt x="0" y="62357"/>
                </a:lnTo>
                <a:close/>
              </a:path>
              <a:path w="77977" h="2328671">
                <a:moveTo>
                  <a:pt x="32638" y="2316734"/>
                </a:moveTo>
                <a:lnTo>
                  <a:pt x="12573" y="2262505"/>
                </a:lnTo>
                <a:lnTo>
                  <a:pt x="10794" y="2259584"/>
                </a:lnTo>
                <a:lnTo>
                  <a:pt x="6857" y="2258695"/>
                </a:lnTo>
                <a:lnTo>
                  <a:pt x="3809" y="2260600"/>
                </a:lnTo>
                <a:lnTo>
                  <a:pt x="888" y="2262378"/>
                </a:lnTo>
                <a:lnTo>
                  <a:pt x="0" y="2266315"/>
                </a:lnTo>
                <a:lnTo>
                  <a:pt x="1905" y="2269236"/>
                </a:lnTo>
                <a:lnTo>
                  <a:pt x="38988" y="2328672"/>
                </a:lnTo>
                <a:lnTo>
                  <a:pt x="45338" y="2316734"/>
                </a:lnTo>
                <a:lnTo>
                  <a:pt x="32638" y="2316734"/>
                </a:lnTo>
                <a:close/>
              </a:path>
              <a:path w="77977" h="2328671">
                <a:moveTo>
                  <a:pt x="38988" y="0"/>
                </a:moveTo>
                <a:lnTo>
                  <a:pt x="1905" y="59309"/>
                </a:lnTo>
                <a:lnTo>
                  <a:pt x="32638" y="11937"/>
                </a:lnTo>
                <a:lnTo>
                  <a:pt x="33655" y="15239"/>
                </a:lnTo>
                <a:lnTo>
                  <a:pt x="38982" y="23784"/>
                </a:lnTo>
                <a:lnTo>
                  <a:pt x="38989" y="2304770"/>
                </a:lnTo>
                <a:lnTo>
                  <a:pt x="44323" y="2313305"/>
                </a:lnTo>
                <a:lnTo>
                  <a:pt x="33655" y="2313305"/>
                </a:lnTo>
                <a:lnTo>
                  <a:pt x="32639" y="2294610"/>
                </a:lnTo>
                <a:lnTo>
                  <a:pt x="12573" y="2262505"/>
                </a:lnTo>
                <a:lnTo>
                  <a:pt x="32638" y="2316734"/>
                </a:lnTo>
                <a:lnTo>
                  <a:pt x="45338" y="2316734"/>
                </a:lnTo>
                <a:lnTo>
                  <a:pt x="38988" y="2328672"/>
                </a:lnTo>
                <a:lnTo>
                  <a:pt x="76073" y="2269236"/>
                </a:lnTo>
                <a:lnTo>
                  <a:pt x="77977" y="2266315"/>
                </a:lnTo>
                <a:lnTo>
                  <a:pt x="77088" y="2262378"/>
                </a:lnTo>
                <a:lnTo>
                  <a:pt x="74040" y="2260600"/>
                </a:lnTo>
                <a:lnTo>
                  <a:pt x="71119" y="2258695"/>
                </a:lnTo>
                <a:lnTo>
                  <a:pt x="67182" y="2259584"/>
                </a:lnTo>
                <a:lnTo>
                  <a:pt x="65405" y="2262505"/>
                </a:lnTo>
                <a:lnTo>
                  <a:pt x="45338" y="2294610"/>
                </a:lnTo>
                <a:lnTo>
                  <a:pt x="45339" y="33981"/>
                </a:lnTo>
                <a:lnTo>
                  <a:pt x="44323" y="15239"/>
                </a:lnTo>
                <a:lnTo>
                  <a:pt x="45338" y="11937"/>
                </a:lnTo>
                <a:lnTo>
                  <a:pt x="76073" y="59436"/>
                </a:lnTo>
                <a:lnTo>
                  <a:pt x="38988" y="0"/>
                </a:lnTo>
                <a:close/>
              </a:path>
              <a:path w="77977" h="2328671">
                <a:moveTo>
                  <a:pt x="44323" y="15239"/>
                </a:moveTo>
                <a:lnTo>
                  <a:pt x="45339" y="33981"/>
                </a:lnTo>
                <a:lnTo>
                  <a:pt x="65405" y="66166"/>
                </a:lnTo>
                <a:lnTo>
                  <a:pt x="67182" y="69087"/>
                </a:lnTo>
                <a:lnTo>
                  <a:pt x="71119" y="69976"/>
                </a:lnTo>
                <a:lnTo>
                  <a:pt x="74168" y="68072"/>
                </a:lnTo>
                <a:lnTo>
                  <a:pt x="77088" y="66293"/>
                </a:lnTo>
                <a:lnTo>
                  <a:pt x="77977" y="62357"/>
                </a:lnTo>
                <a:lnTo>
                  <a:pt x="76073" y="59436"/>
                </a:lnTo>
                <a:lnTo>
                  <a:pt x="45338" y="11937"/>
                </a:lnTo>
                <a:lnTo>
                  <a:pt x="44323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895344" y="2382012"/>
            <a:ext cx="571500" cy="0"/>
          </a:xfrm>
          <a:custGeom>
            <a:avLst/>
            <a:gdLst/>
            <a:ahLst/>
            <a:cxnLst/>
            <a:rect l="l" t="t" r="r" b="b"/>
            <a:pathLst>
              <a:path w="571500">
                <a:moveTo>
                  <a:pt x="0" y="0"/>
                </a:moveTo>
                <a:lnTo>
                  <a:pt x="5715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375404" y="4741164"/>
            <a:ext cx="637032" cy="1752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375404" y="4741164"/>
            <a:ext cx="637032" cy="175260"/>
          </a:xfrm>
          <a:custGeom>
            <a:avLst/>
            <a:gdLst/>
            <a:ahLst/>
            <a:cxnLst/>
            <a:rect l="l" t="t" r="r" b="b"/>
            <a:pathLst>
              <a:path w="637032" h="175260">
                <a:moveTo>
                  <a:pt x="0" y="175260"/>
                </a:moveTo>
                <a:lnTo>
                  <a:pt x="637032" y="175260"/>
                </a:lnTo>
                <a:lnTo>
                  <a:pt x="637032" y="0"/>
                </a:lnTo>
                <a:lnTo>
                  <a:pt x="0" y="0"/>
                </a:lnTo>
                <a:lnTo>
                  <a:pt x="0" y="17526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039356" y="2378964"/>
            <a:ext cx="0" cy="2357628"/>
          </a:xfrm>
          <a:custGeom>
            <a:avLst/>
            <a:gdLst/>
            <a:ahLst/>
            <a:cxnLst/>
            <a:rect l="l" t="t" r="r" b="b"/>
            <a:pathLst>
              <a:path h="2357628">
                <a:moveTo>
                  <a:pt x="0" y="2357628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881372" y="49149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039356" y="4914900"/>
            <a:ext cx="0" cy="266700"/>
          </a:xfrm>
          <a:custGeom>
            <a:avLst/>
            <a:gdLst/>
            <a:ahLst/>
            <a:cxnLst/>
            <a:rect l="l" t="t" r="r" b="b"/>
            <a:pathLst>
              <a:path h="266700">
                <a:moveTo>
                  <a:pt x="0" y="0"/>
                </a:moveTo>
                <a:lnTo>
                  <a:pt x="0" y="26670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66133" y="5040503"/>
            <a:ext cx="2156459" cy="77978"/>
          </a:xfrm>
          <a:custGeom>
            <a:avLst/>
            <a:gdLst/>
            <a:ahLst/>
            <a:cxnLst/>
            <a:rect l="l" t="t" r="r" b="b"/>
            <a:pathLst>
              <a:path w="2156459" h="77977">
                <a:moveTo>
                  <a:pt x="66293" y="889"/>
                </a:moveTo>
                <a:lnTo>
                  <a:pt x="62356" y="0"/>
                </a:lnTo>
                <a:lnTo>
                  <a:pt x="59308" y="1905"/>
                </a:lnTo>
                <a:lnTo>
                  <a:pt x="11937" y="32639"/>
                </a:lnTo>
                <a:lnTo>
                  <a:pt x="15239" y="33655"/>
                </a:lnTo>
                <a:lnTo>
                  <a:pt x="33934" y="32639"/>
                </a:lnTo>
                <a:lnTo>
                  <a:pt x="66039" y="12573"/>
                </a:lnTo>
                <a:lnTo>
                  <a:pt x="69087" y="10795"/>
                </a:lnTo>
                <a:lnTo>
                  <a:pt x="69976" y="6858"/>
                </a:lnTo>
                <a:lnTo>
                  <a:pt x="68071" y="3937"/>
                </a:lnTo>
                <a:lnTo>
                  <a:pt x="66293" y="889"/>
                </a:lnTo>
                <a:close/>
              </a:path>
              <a:path w="2156459" h="77977">
                <a:moveTo>
                  <a:pt x="2090165" y="889"/>
                </a:moveTo>
                <a:lnTo>
                  <a:pt x="2088388" y="3810"/>
                </a:lnTo>
                <a:lnTo>
                  <a:pt x="2086482" y="6858"/>
                </a:lnTo>
                <a:lnTo>
                  <a:pt x="2087371" y="10795"/>
                </a:lnTo>
                <a:lnTo>
                  <a:pt x="2090292" y="12573"/>
                </a:lnTo>
                <a:lnTo>
                  <a:pt x="2122398" y="32638"/>
                </a:lnTo>
                <a:lnTo>
                  <a:pt x="2132558" y="38988"/>
                </a:lnTo>
                <a:lnTo>
                  <a:pt x="2141092" y="33655"/>
                </a:lnTo>
                <a:lnTo>
                  <a:pt x="2144521" y="32639"/>
                </a:lnTo>
                <a:lnTo>
                  <a:pt x="2156459" y="38989"/>
                </a:lnTo>
                <a:lnTo>
                  <a:pt x="2097023" y="1905"/>
                </a:lnTo>
                <a:lnTo>
                  <a:pt x="2094102" y="0"/>
                </a:lnTo>
                <a:lnTo>
                  <a:pt x="2090165" y="889"/>
                </a:lnTo>
                <a:close/>
              </a:path>
              <a:path w="2156459" h="77977">
                <a:moveTo>
                  <a:pt x="2088388" y="74041"/>
                </a:moveTo>
                <a:lnTo>
                  <a:pt x="2090165" y="77089"/>
                </a:lnTo>
                <a:lnTo>
                  <a:pt x="2094102" y="77978"/>
                </a:lnTo>
                <a:lnTo>
                  <a:pt x="2097023" y="76073"/>
                </a:lnTo>
                <a:lnTo>
                  <a:pt x="2156459" y="38989"/>
                </a:lnTo>
                <a:lnTo>
                  <a:pt x="2144521" y="45339"/>
                </a:lnTo>
                <a:lnTo>
                  <a:pt x="2141092" y="44323"/>
                </a:lnTo>
                <a:lnTo>
                  <a:pt x="2122398" y="45338"/>
                </a:lnTo>
                <a:lnTo>
                  <a:pt x="2090292" y="65405"/>
                </a:lnTo>
                <a:lnTo>
                  <a:pt x="2087371" y="67183"/>
                </a:lnTo>
                <a:lnTo>
                  <a:pt x="2086482" y="71120"/>
                </a:lnTo>
                <a:lnTo>
                  <a:pt x="2088388" y="74041"/>
                </a:lnTo>
                <a:close/>
              </a:path>
              <a:path w="2156459" h="77977">
                <a:moveTo>
                  <a:pt x="2156459" y="38989"/>
                </a:moveTo>
                <a:lnTo>
                  <a:pt x="2144521" y="32639"/>
                </a:lnTo>
                <a:lnTo>
                  <a:pt x="2141092" y="33655"/>
                </a:lnTo>
                <a:lnTo>
                  <a:pt x="2132558" y="38988"/>
                </a:lnTo>
                <a:lnTo>
                  <a:pt x="2122398" y="32638"/>
                </a:lnTo>
                <a:lnTo>
                  <a:pt x="33934" y="32639"/>
                </a:lnTo>
                <a:lnTo>
                  <a:pt x="15239" y="33655"/>
                </a:lnTo>
                <a:lnTo>
                  <a:pt x="11937" y="32639"/>
                </a:lnTo>
                <a:lnTo>
                  <a:pt x="59308" y="1905"/>
                </a:lnTo>
                <a:lnTo>
                  <a:pt x="0" y="38989"/>
                </a:lnTo>
                <a:lnTo>
                  <a:pt x="59308" y="76073"/>
                </a:lnTo>
                <a:lnTo>
                  <a:pt x="11937" y="45339"/>
                </a:lnTo>
                <a:lnTo>
                  <a:pt x="15239" y="44323"/>
                </a:lnTo>
                <a:lnTo>
                  <a:pt x="23774" y="38988"/>
                </a:lnTo>
                <a:lnTo>
                  <a:pt x="33934" y="45339"/>
                </a:lnTo>
                <a:lnTo>
                  <a:pt x="2122398" y="45338"/>
                </a:lnTo>
                <a:lnTo>
                  <a:pt x="2141092" y="44323"/>
                </a:lnTo>
                <a:lnTo>
                  <a:pt x="2144521" y="45339"/>
                </a:lnTo>
                <a:lnTo>
                  <a:pt x="2156459" y="38989"/>
                </a:lnTo>
                <a:close/>
              </a:path>
              <a:path w="2156459" h="77977">
                <a:moveTo>
                  <a:pt x="33934" y="45339"/>
                </a:moveTo>
                <a:lnTo>
                  <a:pt x="23774" y="38988"/>
                </a:lnTo>
                <a:lnTo>
                  <a:pt x="15239" y="44323"/>
                </a:lnTo>
                <a:lnTo>
                  <a:pt x="11937" y="45339"/>
                </a:lnTo>
                <a:lnTo>
                  <a:pt x="59308" y="76073"/>
                </a:lnTo>
                <a:lnTo>
                  <a:pt x="62356" y="77978"/>
                </a:lnTo>
                <a:lnTo>
                  <a:pt x="66293" y="77089"/>
                </a:lnTo>
                <a:lnTo>
                  <a:pt x="68071" y="74168"/>
                </a:lnTo>
                <a:lnTo>
                  <a:pt x="69976" y="71120"/>
                </a:lnTo>
                <a:lnTo>
                  <a:pt x="69087" y="67183"/>
                </a:lnTo>
                <a:lnTo>
                  <a:pt x="66039" y="65405"/>
                </a:lnTo>
                <a:lnTo>
                  <a:pt x="33934" y="453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066155" y="2839212"/>
            <a:ext cx="77978" cy="483108"/>
          </a:xfrm>
          <a:custGeom>
            <a:avLst/>
            <a:gdLst/>
            <a:ahLst/>
            <a:cxnLst/>
            <a:rect l="l" t="t" r="r" b="b"/>
            <a:pathLst>
              <a:path w="77978" h="483108">
                <a:moveTo>
                  <a:pt x="38989" y="459206"/>
                </a:moveTo>
                <a:lnTo>
                  <a:pt x="32639" y="33934"/>
                </a:lnTo>
                <a:lnTo>
                  <a:pt x="32639" y="449046"/>
                </a:lnTo>
                <a:lnTo>
                  <a:pt x="33655" y="467740"/>
                </a:lnTo>
                <a:lnTo>
                  <a:pt x="44323" y="467740"/>
                </a:lnTo>
                <a:lnTo>
                  <a:pt x="38989" y="459206"/>
                </a:lnTo>
                <a:close/>
              </a:path>
              <a:path w="77978" h="483108">
                <a:moveTo>
                  <a:pt x="33655" y="15239"/>
                </a:moveTo>
                <a:lnTo>
                  <a:pt x="38989" y="23774"/>
                </a:lnTo>
                <a:lnTo>
                  <a:pt x="45338" y="33934"/>
                </a:lnTo>
                <a:lnTo>
                  <a:pt x="65405" y="66039"/>
                </a:lnTo>
                <a:lnTo>
                  <a:pt x="67183" y="69087"/>
                </a:lnTo>
                <a:lnTo>
                  <a:pt x="71120" y="69976"/>
                </a:lnTo>
                <a:lnTo>
                  <a:pt x="74041" y="68072"/>
                </a:lnTo>
                <a:lnTo>
                  <a:pt x="77089" y="66293"/>
                </a:lnTo>
                <a:lnTo>
                  <a:pt x="77978" y="62357"/>
                </a:lnTo>
                <a:lnTo>
                  <a:pt x="76073" y="59309"/>
                </a:lnTo>
                <a:lnTo>
                  <a:pt x="45339" y="11937"/>
                </a:lnTo>
                <a:lnTo>
                  <a:pt x="44323" y="15239"/>
                </a:lnTo>
                <a:lnTo>
                  <a:pt x="33655" y="15239"/>
                </a:lnTo>
                <a:close/>
              </a:path>
              <a:path w="77978" h="483108">
                <a:moveTo>
                  <a:pt x="32639" y="11937"/>
                </a:moveTo>
                <a:lnTo>
                  <a:pt x="38989" y="0"/>
                </a:lnTo>
                <a:lnTo>
                  <a:pt x="1905" y="59309"/>
                </a:lnTo>
                <a:lnTo>
                  <a:pt x="0" y="62357"/>
                </a:lnTo>
                <a:lnTo>
                  <a:pt x="889" y="66293"/>
                </a:lnTo>
                <a:lnTo>
                  <a:pt x="3810" y="68072"/>
                </a:lnTo>
                <a:lnTo>
                  <a:pt x="6858" y="69976"/>
                </a:lnTo>
                <a:lnTo>
                  <a:pt x="10795" y="69087"/>
                </a:lnTo>
                <a:lnTo>
                  <a:pt x="12573" y="66039"/>
                </a:lnTo>
                <a:lnTo>
                  <a:pt x="32639" y="33934"/>
                </a:lnTo>
                <a:lnTo>
                  <a:pt x="32639" y="11937"/>
                </a:lnTo>
                <a:close/>
              </a:path>
              <a:path w="77978" h="483108">
                <a:moveTo>
                  <a:pt x="32639" y="471170"/>
                </a:moveTo>
                <a:lnTo>
                  <a:pt x="12573" y="416940"/>
                </a:lnTo>
                <a:lnTo>
                  <a:pt x="10795" y="414020"/>
                </a:lnTo>
                <a:lnTo>
                  <a:pt x="6858" y="413130"/>
                </a:lnTo>
                <a:lnTo>
                  <a:pt x="3810" y="415036"/>
                </a:lnTo>
                <a:lnTo>
                  <a:pt x="889" y="416813"/>
                </a:lnTo>
                <a:lnTo>
                  <a:pt x="0" y="420750"/>
                </a:lnTo>
                <a:lnTo>
                  <a:pt x="1905" y="423672"/>
                </a:lnTo>
                <a:lnTo>
                  <a:pt x="38989" y="483108"/>
                </a:lnTo>
                <a:lnTo>
                  <a:pt x="45339" y="471170"/>
                </a:lnTo>
                <a:lnTo>
                  <a:pt x="32639" y="471170"/>
                </a:lnTo>
                <a:close/>
              </a:path>
              <a:path w="77978" h="483108">
                <a:moveTo>
                  <a:pt x="76073" y="59309"/>
                </a:moveTo>
                <a:lnTo>
                  <a:pt x="38989" y="0"/>
                </a:lnTo>
                <a:lnTo>
                  <a:pt x="32639" y="11937"/>
                </a:lnTo>
                <a:lnTo>
                  <a:pt x="32639" y="33934"/>
                </a:lnTo>
                <a:lnTo>
                  <a:pt x="38989" y="459206"/>
                </a:lnTo>
                <a:lnTo>
                  <a:pt x="44323" y="467740"/>
                </a:lnTo>
                <a:lnTo>
                  <a:pt x="33655" y="467740"/>
                </a:lnTo>
                <a:lnTo>
                  <a:pt x="32639" y="449046"/>
                </a:lnTo>
                <a:lnTo>
                  <a:pt x="12573" y="416940"/>
                </a:lnTo>
                <a:lnTo>
                  <a:pt x="32639" y="471170"/>
                </a:lnTo>
                <a:lnTo>
                  <a:pt x="45339" y="471170"/>
                </a:lnTo>
                <a:lnTo>
                  <a:pt x="38989" y="483108"/>
                </a:lnTo>
                <a:lnTo>
                  <a:pt x="76073" y="423672"/>
                </a:lnTo>
                <a:lnTo>
                  <a:pt x="77978" y="420750"/>
                </a:lnTo>
                <a:lnTo>
                  <a:pt x="77089" y="416813"/>
                </a:lnTo>
                <a:lnTo>
                  <a:pt x="74041" y="415036"/>
                </a:lnTo>
                <a:lnTo>
                  <a:pt x="71120" y="413130"/>
                </a:lnTo>
                <a:lnTo>
                  <a:pt x="67183" y="414020"/>
                </a:lnTo>
                <a:lnTo>
                  <a:pt x="65405" y="416940"/>
                </a:lnTo>
                <a:lnTo>
                  <a:pt x="45338" y="449046"/>
                </a:lnTo>
                <a:lnTo>
                  <a:pt x="45338" y="33934"/>
                </a:lnTo>
                <a:lnTo>
                  <a:pt x="38989" y="23774"/>
                </a:lnTo>
                <a:lnTo>
                  <a:pt x="33655" y="15239"/>
                </a:lnTo>
                <a:lnTo>
                  <a:pt x="44323" y="15239"/>
                </a:lnTo>
                <a:lnTo>
                  <a:pt x="45339" y="11937"/>
                </a:lnTo>
                <a:lnTo>
                  <a:pt x="76073" y="5930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031736" y="2831338"/>
            <a:ext cx="423672" cy="31750"/>
          </a:xfrm>
          <a:custGeom>
            <a:avLst/>
            <a:gdLst/>
            <a:ahLst/>
            <a:cxnLst/>
            <a:rect l="l" t="t" r="r" b="b"/>
            <a:pathLst>
              <a:path w="423672" h="31750">
                <a:moveTo>
                  <a:pt x="50800" y="12699"/>
                </a:moveTo>
                <a:lnTo>
                  <a:pt x="423672" y="12700"/>
                </a:lnTo>
                <a:lnTo>
                  <a:pt x="423672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800" y="12699"/>
                </a:lnTo>
                <a:close/>
              </a:path>
              <a:path w="423672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800" y="12699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031736" y="2366773"/>
            <a:ext cx="423672" cy="470915"/>
          </a:xfrm>
          <a:custGeom>
            <a:avLst/>
            <a:gdLst/>
            <a:ahLst/>
            <a:cxnLst/>
            <a:rect l="l" t="t" r="r" b="b"/>
            <a:pathLst>
              <a:path w="423672" h="470915">
                <a:moveTo>
                  <a:pt x="0" y="0"/>
                </a:moveTo>
                <a:lnTo>
                  <a:pt x="7541" y="10699"/>
                </a:lnTo>
                <a:lnTo>
                  <a:pt x="15109" y="21386"/>
                </a:lnTo>
                <a:lnTo>
                  <a:pt x="22690" y="32045"/>
                </a:lnTo>
                <a:lnTo>
                  <a:pt x="30272" y="42657"/>
                </a:lnTo>
                <a:lnTo>
                  <a:pt x="37840" y="53207"/>
                </a:lnTo>
                <a:lnTo>
                  <a:pt x="45381" y="63677"/>
                </a:lnTo>
                <a:lnTo>
                  <a:pt x="52882" y="74050"/>
                </a:lnTo>
                <a:lnTo>
                  <a:pt x="60330" y="84309"/>
                </a:lnTo>
                <a:lnTo>
                  <a:pt x="67711" y="94438"/>
                </a:lnTo>
                <a:lnTo>
                  <a:pt x="75012" y="104419"/>
                </a:lnTo>
                <a:lnTo>
                  <a:pt x="82219" y="114235"/>
                </a:lnTo>
                <a:lnTo>
                  <a:pt x="89320" y="123870"/>
                </a:lnTo>
                <a:lnTo>
                  <a:pt x="91821" y="127253"/>
                </a:lnTo>
                <a:lnTo>
                  <a:pt x="99720" y="138002"/>
                </a:lnTo>
                <a:lnTo>
                  <a:pt x="107443" y="148526"/>
                </a:lnTo>
                <a:lnTo>
                  <a:pt x="115036" y="158855"/>
                </a:lnTo>
                <a:lnTo>
                  <a:pt x="122547" y="169021"/>
                </a:lnTo>
                <a:lnTo>
                  <a:pt x="130022" y="179055"/>
                </a:lnTo>
                <a:lnTo>
                  <a:pt x="137509" y="188988"/>
                </a:lnTo>
                <a:lnTo>
                  <a:pt x="145055" y="198852"/>
                </a:lnTo>
                <a:lnTo>
                  <a:pt x="152707" y="208678"/>
                </a:lnTo>
                <a:lnTo>
                  <a:pt x="160512" y="218496"/>
                </a:lnTo>
                <a:lnTo>
                  <a:pt x="168518" y="228339"/>
                </a:lnTo>
                <a:lnTo>
                  <a:pt x="182485" y="245051"/>
                </a:lnTo>
                <a:lnTo>
                  <a:pt x="190224" y="254182"/>
                </a:lnTo>
                <a:lnTo>
                  <a:pt x="198018" y="263265"/>
                </a:lnTo>
                <a:lnTo>
                  <a:pt x="205920" y="272331"/>
                </a:lnTo>
                <a:lnTo>
                  <a:pt x="213979" y="281413"/>
                </a:lnTo>
                <a:lnTo>
                  <a:pt x="222247" y="290544"/>
                </a:lnTo>
                <a:lnTo>
                  <a:pt x="230775" y="299756"/>
                </a:lnTo>
                <a:lnTo>
                  <a:pt x="239613" y="309083"/>
                </a:lnTo>
                <a:lnTo>
                  <a:pt x="248812" y="318556"/>
                </a:lnTo>
                <a:lnTo>
                  <a:pt x="258423" y="328208"/>
                </a:lnTo>
                <a:lnTo>
                  <a:pt x="268497" y="338072"/>
                </a:lnTo>
                <a:lnTo>
                  <a:pt x="282424" y="351296"/>
                </a:lnTo>
                <a:lnTo>
                  <a:pt x="290842" y="359053"/>
                </a:lnTo>
                <a:lnTo>
                  <a:pt x="299552" y="366924"/>
                </a:lnTo>
                <a:lnTo>
                  <a:pt x="308532" y="374899"/>
                </a:lnTo>
                <a:lnTo>
                  <a:pt x="317761" y="382971"/>
                </a:lnTo>
                <a:lnTo>
                  <a:pt x="327216" y="391130"/>
                </a:lnTo>
                <a:lnTo>
                  <a:pt x="336876" y="399367"/>
                </a:lnTo>
                <a:lnTo>
                  <a:pt x="346720" y="407675"/>
                </a:lnTo>
                <a:lnTo>
                  <a:pt x="356725" y="416045"/>
                </a:lnTo>
                <a:lnTo>
                  <a:pt x="366870" y="424467"/>
                </a:lnTo>
                <a:lnTo>
                  <a:pt x="377133" y="432933"/>
                </a:lnTo>
                <a:lnTo>
                  <a:pt x="387493" y="441435"/>
                </a:lnTo>
                <a:lnTo>
                  <a:pt x="397928" y="449963"/>
                </a:lnTo>
                <a:lnTo>
                  <a:pt x="408416" y="458510"/>
                </a:lnTo>
                <a:lnTo>
                  <a:pt x="418935" y="467066"/>
                </a:lnTo>
                <a:lnTo>
                  <a:pt x="423672" y="470915"/>
                </a:lnTo>
              </a:path>
            </a:pathLst>
          </a:custGeom>
          <a:ln w="6096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031737" y="2755138"/>
            <a:ext cx="332231" cy="31750"/>
          </a:xfrm>
          <a:custGeom>
            <a:avLst/>
            <a:gdLst/>
            <a:ahLst/>
            <a:cxnLst/>
            <a:rect l="l" t="t" r="r" b="b"/>
            <a:pathLst>
              <a:path w="332231" h="31750">
                <a:moveTo>
                  <a:pt x="50799" y="12700"/>
                </a:moveTo>
                <a:lnTo>
                  <a:pt x="332231" y="12700"/>
                </a:lnTo>
                <a:lnTo>
                  <a:pt x="332231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332231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031736" y="2678938"/>
            <a:ext cx="234696" cy="31750"/>
          </a:xfrm>
          <a:custGeom>
            <a:avLst/>
            <a:gdLst/>
            <a:ahLst/>
            <a:cxnLst/>
            <a:rect l="l" t="t" r="r" b="b"/>
            <a:pathLst>
              <a:path w="234696" h="31750">
                <a:moveTo>
                  <a:pt x="50800" y="12699"/>
                </a:moveTo>
                <a:lnTo>
                  <a:pt x="234696" y="12700"/>
                </a:lnTo>
                <a:lnTo>
                  <a:pt x="234696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800" y="12699"/>
                </a:lnTo>
                <a:close/>
              </a:path>
              <a:path w="234696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800" y="12699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031737" y="2602738"/>
            <a:ext cx="184403" cy="31750"/>
          </a:xfrm>
          <a:custGeom>
            <a:avLst/>
            <a:gdLst/>
            <a:ahLst/>
            <a:cxnLst/>
            <a:rect l="l" t="t" r="r" b="b"/>
            <a:pathLst>
              <a:path w="184403" h="31750">
                <a:moveTo>
                  <a:pt x="50799" y="12700"/>
                </a:moveTo>
                <a:lnTo>
                  <a:pt x="184403" y="12700"/>
                </a:lnTo>
                <a:lnTo>
                  <a:pt x="184403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184403" h="31750">
                <a:moveTo>
                  <a:pt x="50799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7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031737" y="2526538"/>
            <a:ext cx="109727" cy="31750"/>
          </a:xfrm>
          <a:custGeom>
            <a:avLst/>
            <a:gdLst/>
            <a:ahLst/>
            <a:cxnLst/>
            <a:rect l="l" t="t" r="r" b="b"/>
            <a:pathLst>
              <a:path w="109727" h="31750">
                <a:moveTo>
                  <a:pt x="50799" y="12700"/>
                </a:moveTo>
                <a:lnTo>
                  <a:pt x="109727" y="12700"/>
                </a:lnTo>
                <a:lnTo>
                  <a:pt x="109727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109727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040880" y="3303778"/>
            <a:ext cx="423672" cy="31750"/>
          </a:xfrm>
          <a:custGeom>
            <a:avLst/>
            <a:gdLst/>
            <a:ahLst/>
            <a:cxnLst/>
            <a:rect l="l" t="t" r="r" b="b"/>
            <a:pathLst>
              <a:path w="423672" h="31750">
                <a:moveTo>
                  <a:pt x="50800" y="12699"/>
                </a:moveTo>
                <a:lnTo>
                  <a:pt x="423672" y="12700"/>
                </a:lnTo>
                <a:lnTo>
                  <a:pt x="423672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800" y="12699"/>
                </a:lnTo>
                <a:close/>
              </a:path>
              <a:path w="423672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800" y="12699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040880" y="2837689"/>
            <a:ext cx="423672" cy="472439"/>
          </a:xfrm>
          <a:custGeom>
            <a:avLst/>
            <a:gdLst/>
            <a:ahLst/>
            <a:cxnLst/>
            <a:rect l="l" t="t" r="r" b="b"/>
            <a:pathLst>
              <a:path w="423672" h="472439">
                <a:moveTo>
                  <a:pt x="0" y="0"/>
                </a:moveTo>
                <a:lnTo>
                  <a:pt x="7526" y="10735"/>
                </a:lnTo>
                <a:lnTo>
                  <a:pt x="15079" y="21449"/>
                </a:lnTo>
                <a:lnTo>
                  <a:pt x="22646" y="32127"/>
                </a:lnTo>
                <a:lnTo>
                  <a:pt x="30212" y="42754"/>
                </a:lnTo>
                <a:lnTo>
                  <a:pt x="37765" y="53312"/>
                </a:lnTo>
                <a:lnTo>
                  <a:pt x="45292" y="63788"/>
                </a:lnTo>
                <a:lnTo>
                  <a:pt x="52779" y="74164"/>
                </a:lnTo>
                <a:lnTo>
                  <a:pt x="60213" y="84426"/>
                </a:lnTo>
                <a:lnTo>
                  <a:pt x="67581" y="94558"/>
                </a:lnTo>
                <a:lnTo>
                  <a:pt x="74869" y="104543"/>
                </a:lnTo>
                <a:lnTo>
                  <a:pt x="82064" y="114367"/>
                </a:lnTo>
                <a:lnTo>
                  <a:pt x="89154" y="124014"/>
                </a:lnTo>
                <a:lnTo>
                  <a:pt x="91821" y="127635"/>
                </a:lnTo>
                <a:lnTo>
                  <a:pt x="99703" y="138424"/>
                </a:lnTo>
                <a:lnTo>
                  <a:pt x="107409" y="148978"/>
                </a:lnTo>
                <a:lnTo>
                  <a:pt x="114986" y="159329"/>
                </a:lnTo>
                <a:lnTo>
                  <a:pt x="122481" y="169510"/>
                </a:lnTo>
                <a:lnTo>
                  <a:pt x="129939" y="179553"/>
                </a:lnTo>
                <a:lnTo>
                  <a:pt x="137410" y="189492"/>
                </a:lnTo>
                <a:lnTo>
                  <a:pt x="144938" y="199358"/>
                </a:lnTo>
                <a:lnTo>
                  <a:pt x="152571" y="209186"/>
                </a:lnTo>
                <a:lnTo>
                  <a:pt x="160355" y="219008"/>
                </a:lnTo>
                <a:lnTo>
                  <a:pt x="168338" y="228857"/>
                </a:lnTo>
                <a:lnTo>
                  <a:pt x="182470" y="245826"/>
                </a:lnTo>
                <a:lnTo>
                  <a:pt x="190194" y="254966"/>
                </a:lnTo>
                <a:lnTo>
                  <a:pt x="197974" y="264055"/>
                </a:lnTo>
                <a:lnTo>
                  <a:pt x="205859" y="273125"/>
                </a:lnTo>
                <a:lnTo>
                  <a:pt x="213902" y="282212"/>
                </a:lnTo>
                <a:lnTo>
                  <a:pt x="222152" y="291349"/>
                </a:lnTo>
                <a:lnTo>
                  <a:pt x="230659" y="300570"/>
                </a:lnTo>
                <a:lnTo>
                  <a:pt x="239476" y="309908"/>
                </a:lnTo>
                <a:lnTo>
                  <a:pt x="248651" y="319399"/>
                </a:lnTo>
                <a:lnTo>
                  <a:pt x="258236" y="329074"/>
                </a:lnTo>
                <a:lnTo>
                  <a:pt x="268281" y="338969"/>
                </a:lnTo>
                <a:lnTo>
                  <a:pt x="282414" y="352453"/>
                </a:lnTo>
                <a:lnTo>
                  <a:pt x="290821" y="360220"/>
                </a:lnTo>
                <a:lnTo>
                  <a:pt x="299519" y="368099"/>
                </a:lnTo>
                <a:lnTo>
                  <a:pt x="308486" y="376081"/>
                </a:lnTo>
                <a:lnTo>
                  <a:pt x="317702" y="384159"/>
                </a:lnTo>
                <a:lnTo>
                  <a:pt x="327144" y="392323"/>
                </a:lnTo>
                <a:lnTo>
                  <a:pt x="336790" y="400567"/>
                </a:lnTo>
                <a:lnTo>
                  <a:pt x="346620" y="408882"/>
                </a:lnTo>
                <a:lnTo>
                  <a:pt x="356611" y="417260"/>
                </a:lnTo>
                <a:lnTo>
                  <a:pt x="366741" y="425694"/>
                </a:lnTo>
                <a:lnTo>
                  <a:pt x="376990" y="434174"/>
                </a:lnTo>
                <a:lnTo>
                  <a:pt x="387336" y="442693"/>
                </a:lnTo>
                <a:lnTo>
                  <a:pt x="397756" y="451244"/>
                </a:lnTo>
                <a:lnTo>
                  <a:pt x="408230" y="459817"/>
                </a:lnTo>
                <a:lnTo>
                  <a:pt x="418736" y="468406"/>
                </a:lnTo>
                <a:lnTo>
                  <a:pt x="423672" y="472439"/>
                </a:lnTo>
              </a:path>
            </a:pathLst>
          </a:custGeom>
          <a:ln w="6096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040880" y="3226054"/>
            <a:ext cx="330708" cy="31750"/>
          </a:xfrm>
          <a:custGeom>
            <a:avLst/>
            <a:gdLst/>
            <a:ahLst/>
            <a:cxnLst/>
            <a:rect l="l" t="t" r="r" b="b"/>
            <a:pathLst>
              <a:path w="330708" h="31750">
                <a:moveTo>
                  <a:pt x="50799" y="12700"/>
                </a:moveTo>
                <a:lnTo>
                  <a:pt x="330708" y="12700"/>
                </a:lnTo>
                <a:lnTo>
                  <a:pt x="330708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330708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040880" y="3149854"/>
            <a:ext cx="233172" cy="31750"/>
          </a:xfrm>
          <a:custGeom>
            <a:avLst/>
            <a:gdLst/>
            <a:ahLst/>
            <a:cxnLst/>
            <a:rect l="l" t="t" r="r" b="b"/>
            <a:pathLst>
              <a:path w="233172" h="31750">
                <a:moveTo>
                  <a:pt x="50799" y="12700"/>
                </a:moveTo>
                <a:lnTo>
                  <a:pt x="233172" y="12700"/>
                </a:lnTo>
                <a:lnTo>
                  <a:pt x="233172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233172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040880" y="3073654"/>
            <a:ext cx="182880" cy="31750"/>
          </a:xfrm>
          <a:custGeom>
            <a:avLst/>
            <a:gdLst/>
            <a:ahLst/>
            <a:cxnLst/>
            <a:rect l="l" t="t" r="r" b="b"/>
            <a:pathLst>
              <a:path w="182880" h="31750">
                <a:moveTo>
                  <a:pt x="50799" y="12700"/>
                </a:moveTo>
                <a:lnTo>
                  <a:pt x="182880" y="12700"/>
                </a:lnTo>
                <a:lnTo>
                  <a:pt x="182880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182880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040880" y="2997454"/>
            <a:ext cx="108204" cy="31750"/>
          </a:xfrm>
          <a:custGeom>
            <a:avLst/>
            <a:gdLst/>
            <a:ahLst/>
            <a:cxnLst/>
            <a:rect l="l" t="t" r="r" b="b"/>
            <a:pathLst>
              <a:path w="108204" h="31750">
                <a:moveTo>
                  <a:pt x="50799" y="12700"/>
                </a:moveTo>
                <a:lnTo>
                  <a:pt x="108204" y="12700"/>
                </a:lnTo>
                <a:lnTo>
                  <a:pt x="108204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108204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048500" y="3786886"/>
            <a:ext cx="423672" cy="31750"/>
          </a:xfrm>
          <a:custGeom>
            <a:avLst/>
            <a:gdLst/>
            <a:ahLst/>
            <a:cxnLst/>
            <a:rect l="l" t="t" r="r" b="b"/>
            <a:pathLst>
              <a:path w="423672" h="31750">
                <a:moveTo>
                  <a:pt x="50800" y="12699"/>
                </a:moveTo>
                <a:lnTo>
                  <a:pt x="423672" y="12700"/>
                </a:lnTo>
                <a:lnTo>
                  <a:pt x="423672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800" y="12699"/>
                </a:lnTo>
                <a:close/>
              </a:path>
              <a:path w="423672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800" y="12699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048500" y="3322321"/>
            <a:ext cx="423672" cy="470915"/>
          </a:xfrm>
          <a:custGeom>
            <a:avLst/>
            <a:gdLst/>
            <a:ahLst/>
            <a:cxnLst/>
            <a:rect l="l" t="t" r="r" b="b"/>
            <a:pathLst>
              <a:path w="423672" h="470915">
                <a:moveTo>
                  <a:pt x="0" y="0"/>
                </a:moveTo>
                <a:lnTo>
                  <a:pt x="7541" y="10699"/>
                </a:lnTo>
                <a:lnTo>
                  <a:pt x="15109" y="21386"/>
                </a:lnTo>
                <a:lnTo>
                  <a:pt x="22690" y="32045"/>
                </a:lnTo>
                <a:lnTo>
                  <a:pt x="30272" y="42657"/>
                </a:lnTo>
                <a:lnTo>
                  <a:pt x="37840" y="53207"/>
                </a:lnTo>
                <a:lnTo>
                  <a:pt x="45381" y="63677"/>
                </a:lnTo>
                <a:lnTo>
                  <a:pt x="52882" y="74050"/>
                </a:lnTo>
                <a:lnTo>
                  <a:pt x="60330" y="84309"/>
                </a:lnTo>
                <a:lnTo>
                  <a:pt x="67711" y="94438"/>
                </a:lnTo>
                <a:lnTo>
                  <a:pt x="75012" y="104419"/>
                </a:lnTo>
                <a:lnTo>
                  <a:pt x="82219" y="114235"/>
                </a:lnTo>
                <a:lnTo>
                  <a:pt x="89320" y="123870"/>
                </a:lnTo>
                <a:lnTo>
                  <a:pt x="91821" y="127253"/>
                </a:lnTo>
                <a:lnTo>
                  <a:pt x="99720" y="138002"/>
                </a:lnTo>
                <a:lnTo>
                  <a:pt x="107443" y="148526"/>
                </a:lnTo>
                <a:lnTo>
                  <a:pt x="115036" y="158855"/>
                </a:lnTo>
                <a:lnTo>
                  <a:pt x="122547" y="169021"/>
                </a:lnTo>
                <a:lnTo>
                  <a:pt x="130022" y="179055"/>
                </a:lnTo>
                <a:lnTo>
                  <a:pt x="137509" y="188988"/>
                </a:lnTo>
                <a:lnTo>
                  <a:pt x="145055" y="198852"/>
                </a:lnTo>
                <a:lnTo>
                  <a:pt x="152707" y="208678"/>
                </a:lnTo>
                <a:lnTo>
                  <a:pt x="160512" y="218496"/>
                </a:lnTo>
                <a:lnTo>
                  <a:pt x="168518" y="228339"/>
                </a:lnTo>
                <a:lnTo>
                  <a:pt x="182485" y="245051"/>
                </a:lnTo>
                <a:lnTo>
                  <a:pt x="190224" y="254182"/>
                </a:lnTo>
                <a:lnTo>
                  <a:pt x="198018" y="263265"/>
                </a:lnTo>
                <a:lnTo>
                  <a:pt x="205920" y="272331"/>
                </a:lnTo>
                <a:lnTo>
                  <a:pt x="213979" y="281413"/>
                </a:lnTo>
                <a:lnTo>
                  <a:pt x="222247" y="290544"/>
                </a:lnTo>
                <a:lnTo>
                  <a:pt x="230775" y="299756"/>
                </a:lnTo>
                <a:lnTo>
                  <a:pt x="239613" y="309083"/>
                </a:lnTo>
                <a:lnTo>
                  <a:pt x="248812" y="318556"/>
                </a:lnTo>
                <a:lnTo>
                  <a:pt x="258423" y="328208"/>
                </a:lnTo>
                <a:lnTo>
                  <a:pt x="268497" y="338072"/>
                </a:lnTo>
                <a:lnTo>
                  <a:pt x="282424" y="351296"/>
                </a:lnTo>
                <a:lnTo>
                  <a:pt x="290842" y="359053"/>
                </a:lnTo>
                <a:lnTo>
                  <a:pt x="299552" y="366924"/>
                </a:lnTo>
                <a:lnTo>
                  <a:pt x="308532" y="374899"/>
                </a:lnTo>
                <a:lnTo>
                  <a:pt x="317761" y="382971"/>
                </a:lnTo>
                <a:lnTo>
                  <a:pt x="327216" y="391130"/>
                </a:lnTo>
                <a:lnTo>
                  <a:pt x="336876" y="399367"/>
                </a:lnTo>
                <a:lnTo>
                  <a:pt x="346720" y="407675"/>
                </a:lnTo>
                <a:lnTo>
                  <a:pt x="356725" y="416045"/>
                </a:lnTo>
                <a:lnTo>
                  <a:pt x="366870" y="424467"/>
                </a:lnTo>
                <a:lnTo>
                  <a:pt x="377133" y="432933"/>
                </a:lnTo>
                <a:lnTo>
                  <a:pt x="387493" y="441435"/>
                </a:lnTo>
                <a:lnTo>
                  <a:pt x="397928" y="449963"/>
                </a:lnTo>
                <a:lnTo>
                  <a:pt x="408416" y="458510"/>
                </a:lnTo>
                <a:lnTo>
                  <a:pt x="418935" y="467066"/>
                </a:lnTo>
                <a:lnTo>
                  <a:pt x="423672" y="470915"/>
                </a:lnTo>
              </a:path>
            </a:pathLst>
          </a:custGeom>
          <a:ln w="6096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048500" y="3710686"/>
            <a:ext cx="330708" cy="31750"/>
          </a:xfrm>
          <a:custGeom>
            <a:avLst/>
            <a:gdLst/>
            <a:ahLst/>
            <a:cxnLst/>
            <a:rect l="l" t="t" r="r" b="b"/>
            <a:pathLst>
              <a:path w="330708" h="31750">
                <a:moveTo>
                  <a:pt x="50799" y="12700"/>
                </a:moveTo>
                <a:lnTo>
                  <a:pt x="330708" y="12700"/>
                </a:lnTo>
                <a:lnTo>
                  <a:pt x="330708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330708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048500" y="3634486"/>
            <a:ext cx="233172" cy="31750"/>
          </a:xfrm>
          <a:custGeom>
            <a:avLst/>
            <a:gdLst/>
            <a:ahLst/>
            <a:cxnLst/>
            <a:rect l="l" t="t" r="r" b="b"/>
            <a:pathLst>
              <a:path w="233172" h="31750">
                <a:moveTo>
                  <a:pt x="50799" y="12700"/>
                </a:moveTo>
                <a:lnTo>
                  <a:pt x="233172" y="12700"/>
                </a:lnTo>
                <a:lnTo>
                  <a:pt x="233172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233172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048501" y="3558286"/>
            <a:ext cx="182879" cy="31750"/>
          </a:xfrm>
          <a:custGeom>
            <a:avLst/>
            <a:gdLst/>
            <a:ahLst/>
            <a:cxnLst/>
            <a:rect l="l" t="t" r="r" b="b"/>
            <a:pathLst>
              <a:path w="182879" h="31750">
                <a:moveTo>
                  <a:pt x="50799" y="12700"/>
                </a:moveTo>
                <a:lnTo>
                  <a:pt x="182879" y="12700"/>
                </a:lnTo>
                <a:lnTo>
                  <a:pt x="182879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182879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048501" y="3482086"/>
            <a:ext cx="108203" cy="31750"/>
          </a:xfrm>
          <a:custGeom>
            <a:avLst/>
            <a:gdLst/>
            <a:ahLst/>
            <a:cxnLst/>
            <a:rect l="l" t="t" r="r" b="b"/>
            <a:pathLst>
              <a:path w="108203" h="31750">
                <a:moveTo>
                  <a:pt x="50799" y="12700"/>
                </a:moveTo>
                <a:lnTo>
                  <a:pt x="108203" y="12700"/>
                </a:lnTo>
                <a:lnTo>
                  <a:pt x="108203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108203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030212" y="4263898"/>
            <a:ext cx="423672" cy="31750"/>
          </a:xfrm>
          <a:custGeom>
            <a:avLst/>
            <a:gdLst/>
            <a:ahLst/>
            <a:cxnLst/>
            <a:rect l="l" t="t" r="r" b="b"/>
            <a:pathLst>
              <a:path w="423672" h="31750">
                <a:moveTo>
                  <a:pt x="50800" y="12699"/>
                </a:moveTo>
                <a:lnTo>
                  <a:pt x="423672" y="12700"/>
                </a:lnTo>
                <a:lnTo>
                  <a:pt x="423672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800" y="12699"/>
                </a:lnTo>
                <a:close/>
              </a:path>
              <a:path w="423672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800" y="12699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030212" y="3799331"/>
            <a:ext cx="423672" cy="470916"/>
          </a:xfrm>
          <a:custGeom>
            <a:avLst/>
            <a:gdLst/>
            <a:ahLst/>
            <a:cxnLst/>
            <a:rect l="l" t="t" r="r" b="b"/>
            <a:pathLst>
              <a:path w="423672" h="470916">
                <a:moveTo>
                  <a:pt x="0" y="0"/>
                </a:moveTo>
                <a:lnTo>
                  <a:pt x="7541" y="10699"/>
                </a:lnTo>
                <a:lnTo>
                  <a:pt x="15109" y="21386"/>
                </a:lnTo>
                <a:lnTo>
                  <a:pt x="22690" y="32045"/>
                </a:lnTo>
                <a:lnTo>
                  <a:pt x="30272" y="42657"/>
                </a:lnTo>
                <a:lnTo>
                  <a:pt x="37840" y="53207"/>
                </a:lnTo>
                <a:lnTo>
                  <a:pt x="45381" y="63677"/>
                </a:lnTo>
                <a:lnTo>
                  <a:pt x="52882" y="74050"/>
                </a:lnTo>
                <a:lnTo>
                  <a:pt x="60330" y="84309"/>
                </a:lnTo>
                <a:lnTo>
                  <a:pt x="67711" y="94438"/>
                </a:lnTo>
                <a:lnTo>
                  <a:pt x="75012" y="104419"/>
                </a:lnTo>
                <a:lnTo>
                  <a:pt x="82219" y="114235"/>
                </a:lnTo>
                <a:lnTo>
                  <a:pt x="89320" y="123870"/>
                </a:lnTo>
                <a:lnTo>
                  <a:pt x="91821" y="127254"/>
                </a:lnTo>
                <a:lnTo>
                  <a:pt x="99720" y="138002"/>
                </a:lnTo>
                <a:lnTo>
                  <a:pt x="107443" y="148526"/>
                </a:lnTo>
                <a:lnTo>
                  <a:pt x="115036" y="158855"/>
                </a:lnTo>
                <a:lnTo>
                  <a:pt x="122547" y="169021"/>
                </a:lnTo>
                <a:lnTo>
                  <a:pt x="130022" y="179055"/>
                </a:lnTo>
                <a:lnTo>
                  <a:pt x="137509" y="188988"/>
                </a:lnTo>
                <a:lnTo>
                  <a:pt x="145055" y="198852"/>
                </a:lnTo>
                <a:lnTo>
                  <a:pt x="152707" y="208678"/>
                </a:lnTo>
                <a:lnTo>
                  <a:pt x="160512" y="218496"/>
                </a:lnTo>
                <a:lnTo>
                  <a:pt x="168518" y="228339"/>
                </a:lnTo>
                <a:lnTo>
                  <a:pt x="182485" y="245051"/>
                </a:lnTo>
                <a:lnTo>
                  <a:pt x="190224" y="254182"/>
                </a:lnTo>
                <a:lnTo>
                  <a:pt x="198018" y="263265"/>
                </a:lnTo>
                <a:lnTo>
                  <a:pt x="205920" y="272331"/>
                </a:lnTo>
                <a:lnTo>
                  <a:pt x="213979" y="281413"/>
                </a:lnTo>
                <a:lnTo>
                  <a:pt x="222247" y="290544"/>
                </a:lnTo>
                <a:lnTo>
                  <a:pt x="230775" y="299756"/>
                </a:lnTo>
                <a:lnTo>
                  <a:pt x="239613" y="309083"/>
                </a:lnTo>
                <a:lnTo>
                  <a:pt x="248812" y="318556"/>
                </a:lnTo>
                <a:lnTo>
                  <a:pt x="258423" y="328208"/>
                </a:lnTo>
                <a:lnTo>
                  <a:pt x="268497" y="338072"/>
                </a:lnTo>
                <a:lnTo>
                  <a:pt x="282424" y="351296"/>
                </a:lnTo>
                <a:lnTo>
                  <a:pt x="290842" y="359053"/>
                </a:lnTo>
                <a:lnTo>
                  <a:pt x="299552" y="366924"/>
                </a:lnTo>
                <a:lnTo>
                  <a:pt x="308532" y="374899"/>
                </a:lnTo>
                <a:lnTo>
                  <a:pt x="317761" y="382971"/>
                </a:lnTo>
                <a:lnTo>
                  <a:pt x="327216" y="391130"/>
                </a:lnTo>
                <a:lnTo>
                  <a:pt x="336876" y="399367"/>
                </a:lnTo>
                <a:lnTo>
                  <a:pt x="346720" y="407675"/>
                </a:lnTo>
                <a:lnTo>
                  <a:pt x="356725" y="416045"/>
                </a:lnTo>
                <a:lnTo>
                  <a:pt x="366870" y="424467"/>
                </a:lnTo>
                <a:lnTo>
                  <a:pt x="377133" y="432933"/>
                </a:lnTo>
                <a:lnTo>
                  <a:pt x="387493" y="441435"/>
                </a:lnTo>
                <a:lnTo>
                  <a:pt x="397928" y="449963"/>
                </a:lnTo>
                <a:lnTo>
                  <a:pt x="408416" y="458510"/>
                </a:lnTo>
                <a:lnTo>
                  <a:pt x="418935" y="467066"/>
                </a:lnTo>
                <a:lnTo>
                  <a:pt x="423672" y="470916"/>
                </a:lnTo>
              </a:path>
            </a:pathLst>
          </a:custGeom>
          <a:ln w="6096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030212" y="4187698"/>
            <a:ext cx="332232" cy="31750"/>
          </a:xfrm>
          <a:custGeom>
            <a:avLst/>
            <a:gdLst/>
            <a:ahLst/>
            <a:cxnLst/>
            <a:rect l="l" t="t" r="r" b="b"/>
            <a:pathLst>
              <a:path w="332232" h="31750">
                <a:moveTo>
                  <a:pt x="50799" y="12700"/>
                </a:moveTo>
                <a:lnTo>
                  <a:pt x="332232" y="12700"/>
                </a:lnTo>
                <a:lnTo>
                  <a:pt x="332232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332232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030212" y="4111498"/>
            <a:ext cx="233172" cy="31750"/>
          </a:xfrm>
          <a:custGeom>
            <a:avLst/>
            <a:gdLst/>
            <a:ahLst/>
            <a:cxnLst/>
            <a:rect l="l" t="t" r="r" b="b"/>
            <a:pathLst>
              <a:path w="233172" h="31750">
                <a:moveTo>
                  <a:pt x="50799" y="12700"/>
                </a:moveTo>
                <a:lnTo>
                  <a:pt x="233172" y="12700"/>
                </a:lnTo>
                <a:lnTo>
                  <a:pt x="233172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233172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030213" y="4035298"/>
            <a:ext cx="184403" cy="31750"/>
          </a:xfrm>
          <a:custGeom>
            <a:avLst/>
            <a:gdLst/>
            <a:ahLst/>
            <a:cxnLst/>
            <a:rect l="l" t="t" r="r" b="b"/>
            <a:pathLst>
              <a:path w="184403" h="31750">
                <a:moveTo>
                  <a:pt x="50799" y="12700"/>
                </a:moveTo>
                <a:lnTo>
                  <a:pt x="184403" y="12700"/>
                </a:lnTo>
                <a:lnTo>
                  <a:pt x="184403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184403" h="31750">
                <a:moveTo>
                  <a:pt x="50799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7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030213" y="3959098"/>
            <a:ext cx="108203" cy="31750"/>
          </a:xfrm>
          <a:custGeom>
            <a:avLst/>
            <a:gdLst/>
            <a:ahLst/>
            <a:cxnLst/>
            <a:rect l="l" t="t" r="r" b="b"/>
            <a:pathLst>
              <a:path w="108203" h="31750">
                <a:moveTo>
                  <a:pt x="50799" y="12700"/>
                </a:moveTo>
                <a:lnTo>
                  <a:pt x="108203" y="12700"/>
                </a:lnTo>
                <a:lnTo>
                  <a:pt x="108203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108203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037833" y="4721098"/>
            <a:ext cx="423671" cy="31750"/>
          </a:xfrm>
          <a:custGeom>
            <a:avLst/>
            <a:gdLst/>
            <a:ahLst/>
            <a:cxnLst/>
            <a:rect l="l" t="t" r="r" b="b"/>
            <a:pathLst>
              <a:path w="423671" h="31750">
                <a:moveTo>
                  <a:pt x="50800" y="12699"/>
                </a:moveTo>
                <a:lnTo>
                  <a:pt x="423671" y="12700"/>
                </a:lnTo>
                <a:lnTo>
                  <a:pt x="423671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800" y="12699"/>
                </a:lnTo>
                <a:close/>
              </a:path>
              <a:path w="423671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800" y="12699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037833" y="4256532"/>
            <a:ext cx="423671" cy="470916"/>
          </a:xfrm>
          <a:custGeom>
            <a:avLst/>
            <a:gdLst/>
            <a:ahLst/>
            <a:cxnLst/>
            <a:rect l="l" t="t" r="r" b="b"/>
            <a:pathLst>
              <a:path w="423671" h="470916">
                <a:moveTo>
                  <a:pt x="0" y="0"/>
                </a:moveTo>
                <a:lnTo>
                  <a:pt x="7541" y="10699"/>
                </a:lnTo>
                <a:lnTo>
                  <a:pt x="15109" y="21386"/>
                </a:lnTo>
                <a:lnTo>
                  <a:pt x="22690" y="32045"/>
                </a:lnTo>
                <a:lnTo>
                  <a:pt x="30272" y="42657"/>
                </a:lnTo>
                <a:lnTo>
                  <a:pt x="37840" y="53207"/>
                </a:lnTo>
                <a:lnTo>
                  <a:pt x="45381" y="63677"/>
                </a:lnTo>
                <a:lnTo>
                  <a:pt x="52882" y="74050"/>
                </a:lnTo>
                <a:lnTo>
                  <a:pt x="60330" y="84309"/>
                </a:lnTo>
                <a:lnTo>
                  <a:pt x="67711" y="94438"/>
                </a:lnTo>
                <a:lnTo>
                  <a:pt x="75012" y="104419"/>
                </a:lnTo>
                <a:lnTo>
                  <a:pt x="82219" y="114235"/>
                </a:lnTo>
                <a:lnTo>
                  <a:pt x="89320" y="123870"/>
                </a:lnTo>
                <a:lnTo>
                  <a:pt x="91820" y="127254"/>
                </a:lnTo>
                <a:lnTo>
                  <a:pt x="99720" y="138002"/>
                </a:lnTo>
                <a:lnTo>
                  <a:pt x="107443" y="148526"/>
                </a:lnTo>
                <a:lnTo>
                  <a:pt x="115036" y="158855"/>
                </a:lnTo>
                <a:lnTo>
                  <a:pt x="122547" y="169021"/>
                </a:lnTo>
                <a:lnTo>
                  <a:pt x="130022" y="179055"/>
                </a:lnTo>
                <a:lnTo>
                  <a:pt x="137509" y="188988"/>
                </a:lnTo>
                <a:lnTo>
                  <a:pt x="145055" y="198852"/>
                </a:lnTo>
                <a:lnTo>
                  <a:pt x="152707" y="208678"/>
                </a:lnTo>
                <a:lnTo>
                  <a:pt x="160512" y="218496"/>
                </a:lnTo>
                <a:lnTo>
                  <a:pt x="168518" y="228339"/>
                </a:lnTo>
                <a:lnTo>
                  <a:pt x="182485" y="245051"/>
                </a:lnTo>
                <a:lnTo>
                  <a:pt x="190224" y="254182"/>
                </a:lnTo>
                <a:lnTo>
                  <a:pt x="198018" y="263265"/>
                </a:lnTo>
                <a:lnTo>
                  <a:pt x="205920" y="272331"/>
                </a:lnTo>
                <a:lnTo>
                  <a:pt x="213979" y="281413"/>
                </a:lnTo>
                <a:lnTo>
                  <a:pt x="222247" y="290544"/>
                </a:lnTo>
                <a:lnTo>
                  <a:pt x="230775" y="299756"/>
                </a:lnTo>
                <a:lnTo>
                  <a:pt x="239613" y="309083"/>
                </a:lnTo>
                <a:lnTo>
                  <a:pt x="248812" y="318556"/>
                </a:lnTo>
                <a:lnTo>
                  <a:pt x="258423" y="328208"/>
                </a:lnTo>
                <a:lnTo>
                  <a:pt x="268497" y="338072"/>
                </a:lnTo>
                <a:lnTo>
                  <a:pt x="282424" y="351296"/>
                </a:lnTo>
                <a:lnTo>
                  <a:pt x="290842" y="359053"/>
                </a:lnTo>
                <a:lnTo>
                  <a:pt x="299552" y="366924"/>
                </a:lnTo>
                <a:lnTo>
                  <a:pt x="308532" y="374899"/>
                </a:lnTo>
                <a:lnTo>
                  <a:pt x="317761" y="382971"/>
                </a:lnTo>
                <a:lnTo>
                  <a:pt x="327216" y="391130"/>
                </a:lnTo>
                <a:lnTo>
                  <a:pt x="336876" y="399367"/>
                </a:lnTo>
                <a:lnTo>
                  <a:pt x="346720" y="407675"/>
                </a:lnTo>
                <a:lnTo>
                  <a:pt x="356725" y="416045"/>
                </a:lnTo>
                <a:lnTo>
                  <a:pt x="366870" y="424467"/>
                </a:lnTo>
                <a:lnTo>
                  <a:pt x="377133" y="432933"/>
                </a:lnTo>
                <a:lnTo>
                  <a:pt x="387493" y="441435"/>
                </a:lnTo>
                <a:lnTo>
                  <a:pt x="397928" y="449963"/>
                </a:lnTo>
                <a:lnTo>
                  <a:pt x="408416" y="458510"/>
                </a:lnTo>
                <a:lnTo>
                  <a:pt x="418935" y="467066"/>
                </a:lnTo>
                <a:lnTo>
                  <a:pt x="423671" y="470916"/>
                </a:lnTo>
              </a:path>
            </a:pathLst>
          </a:custGeom>
          <a:ln w="6096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037833" y="4644898"/>
            <a:ext cx="332231" cy="31750"/>
          </a:xfrm>
          <a:custGeom>
            <a:avLst/>
            <a:gdLst/>
            <a:ahLst/>
            <a:cxnLst/>
            <a:rect l="l" t="t" r="r" b="b"/>
            <a:pathLst>
              <a:path w="332231" h="31750">
                <a:moveTo>
                  <a:pt x="50799" y="12700"/>
                </a:moveTo>
                <a:lnTo>
                  <a:pt x="332231" y="12700"/>
                </a:lnTo>
                <a:lnTo>
                  <a:pt x="332231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332231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7037833" y="4568698"/>
            <a:ext cx="233171" cy="31750"/>
          </a:xfrm>
          <a:custGeom>
            <a:avLst/>
            <a:gdLst/>
            <a:ahLst/>
            <a:cxnLst/>
            <a:rect l="l" t="t" r="r" b="b"/>
            <a:pathLst>
              <a:path w="233171" h="31750">
                <a:moveTo>
                  <a:pt x="50799" y="12700"/>
                </a:moveTo>
                <a:lnTo>
                  <a:pt x="233171" y="12700"/>
                </a:lnTo>
                <a:lnTo>
                  <a:pt x="233171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233171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7037833" y="4492498"/>
            <a:ext cx="184403" cy="31750"/>
          </a:xfrm>
          <a:custGeom>
            <a:avLst/>
            <a:gdLst/>
            <a:ahLst/>
            <a:cxnLst/>
            <a:rect l="l" t="t" r="r" b="b"/>
            <a:pathLst>
              <a:path w="184403" h="31750">
                <a:moveTo>
                  <a:pt x="50799" y="12700"/>
                </a:moveTo>
                <a:lnTo>
                  <a:pt x="184403" y="12700"/>
                </a:lnTo>
                <a:lnTo>
                  <a:pt x="184403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184403" h="31750">
                <a:moveTo>
                  <a:pt x="50799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7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37833" y="4416298"/>
            <a:ext cx="108203" cy="31750"/>
          </a:xfrm>
          <a:custGeom>
            <a:avLst/>
            <a:gdLst/>
            <a:ahLst/>
            <a:cxnLst/>
            <a:rect l="l" t="t" r="r" b="b"/>
            <a:pathLst>
              <a:path w="108203" h="31750">
                <a:moveTo>
                  <a:pt x="50799" y="12700"/>
                </a:moveTo>
                <a:lnTo>
                  <a:pt x="108203" y="12700"/>
                </a:lnTo>
                <a:lnTo>
                  <a:pt x="108203" y="0"/>
                </a:lnTo>
                <a:lnTo>
                  <a:pt x="38100" y="0"/>
                </a:lnTo>
                <a:lnTo>
                  <a:pt x="38100" y="12700"/>
                </a:lnTo>
                <a:lnTo>
                  <a:pt x="50799" y="12700"/>
                </a:lnTo>
                <a:close/>
              </a:path>
              <a:path w="108203" h="31750">
                <a:moveTo>
                  <a:pt x="50800" y="0"/>
                </a:moveTo>
                <a:lnTo>
                  <a:pt x="50800" y="-19050"/>
                </a:lnTo>
                <a:lnTo>
                  <a:pt x="0" y="6350"/>
                </a:lnTo>
                <a:lnTo>
                  <a:pt x="50800" y="31750"/>
                </a:lnTo>
                <a:lnTo>
                  <a:pt x="50799" y="12700"/>
                </a:lnTo>
                <a:lnTo>
                  <a:pt x="38100" y="12700"/>
                </a:lnTo>
                <a:lnTo>
                  <a:pt x="38100" y="0"/>
                </a:lnTo>
                <a:lnTo>
                  <a:pt x="508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352800" y="5562600"/>
            <a:ext cx="1981200" cy="0"/>
          </a:xfrm>
          <a:custGeom>
            <a:avLst/>
            <a:gdLst/>
            <a:ahLst/>
            <a:cxnLst/>
            <a:rect l="l" t="t" r="r" b="b"/>
            <a:pathLst>
              <a:path w="1981200">
                <a:moveTo>
                  <a:pt x="0" y="0"/>
                </a:moveTo>
                <a:lnTo>
                  <a:pt x="1981200" y="0"/>
                </a:lnTo>
              </a:path>
            </a:pathLst>
          </a:custGeom>
          <a:ln w="121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736594" y="3464861"/>
            <a:ext cx="181150" cy="2040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dirty="0">
                <a:latin typeface="Arial"/>
                <a:cs typeface="Arial"/>
              </a:rPr>
              <a:t>H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5379466" y="4827825"/>
            <a:ext cx="723418" cy="2040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sz="1400" dirty="0">
                <a:latin typeface="Arial"/>
                <a:cs typeface="Arial"/>
              </a:rPr>
              <a:t>L</a:t>
            </a:r>
            <a:r>
              <a:rPr sz="1400" spc="-54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=</a:t>
            </a:r>
            <a:r>
              <a:rPr sz="1400" spc="-9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0.7H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336417" y="5694709"/>
            <a:ext cx="6286042" cy="5847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145"/>
              </a:lnSpc>
              <a:spcBef>
                <a:spcPts val="107"/>
              </a:spcBef>
            </a:pPr>
            <a:r>
              <a:rPr sz="2000" spc="4" dirty="0">
                <a:latin typeface="Times New Roman"/>
                <a:cs typeface="Times New Roman"/>
              </a:rPr>
              <a:t>*</a:t>
            </a:r>
            <a:r>
              <a:rPr lang="es-ES" sz="2000" spc="4" dirty="0">
                <a:latin typeface="Times New Roman"/>
                <a:cs typeface="Times New Roman"/>
              </a:rPr>
              <a:t>factible</a:t>
            </a:r>
            <a:r>
              <a:rPr sz="2000" dirty="0">
                <a:latin typeface="Times New Roman"/>
                <a:cs typeface="Times New Roman"/>
              </a:rPr>
              <a:t>,</a:t>
            </a:r>
            <a:r>
              <a:rPr sz="2000" spc="-39" dirty="0">
                <a:latin typeface="Times New Roman"/>
                <a:cs typeface="Times New Roman"/>
              </a:rPr>
              <a:t> </a:t>
            </a:r>
            <a:r>
              <a:rPr lang="es-ES" sz="2000" spc="4" dirty="0">
                <a:latin typeface="Times New Roman"/>
                <a:cs typeface="Times New Roman"/>
              </a:rPr>
              <a:t>pero algo desconcertante ya que el agua esta siendo trasmitida dentro y a través de la zona de suelo reforzado. </a:t>
            </a:r>
            <a:endParaRPr sz="2000" dirty="0">
              <a:latin typeface="Times New Roman"/>
              <a:cs typeface="Times New Roman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3878580" y="2372868"/>
            <a:ext cx="725424" cy="23682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" name="object 36"/>
          <p:cNvSpPr txBox="1"/>
          <p:nvPr/>
        </p:nvSpPr>
        <p:spPr>
          <a:xfrm>
            <a:off x="4604005" y="2372869"/>
            <a:ext cx="271271" cy="1280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" name="object 35"/>
          <p:cNvSpPr txBox="1"/>
          <p:nvPr/>
        </p:nvSpPr>
        <p:spPr>
          <a:xfrm>
            <a:off x="4875277" y="2372869"/>
            <a:ext cx="204215" cy="1280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" name="object 34"/>
          <p:cNvSpPr txBox="1"/>
          <p:nvPr/>
        </p:nvSpPr>
        <p:spPr>
          <a:xfrm>
            <a:off x="5079491" y="2372869"/>
            <a:ext cx="1959864" cy="4716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" name="object 33"/>
          <p:cNvSpPr txBox="1"/>
          <p:nvPr/>
        </p:nvSpPr>
        <p:spPr>
          <a:xfrm>
            <a:off x="7039356" y="2372868"/>
            <a:ext cx="2005584" cy="23682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1066058" marR="677972" algn="ctr">
              <a:lnSpc>
                <a:spcPts val="1609"/>
              </a:lnSpc>
              <a:spcBef>
                <a:spcPts val="10233"/>
              </a:spcBef>
            </a:pPr>
            <a:r>
              <a:rPr sz="1400" dirty="0">
                <a:latin typeface="Arial"/>
                <a:cs typeface="Arial"/>
              </a:rPr>
              <a:t>P</a:t>
            </a:r>
            <a:r>
              <a:rPr sz="1350" baseline="-22546" dirty="0">
                <a:latin typeface="Arial"/>
                <a:cs typeface="Arial"/>
              </a:rPr>
              <a:t>w</a:t>
            </a:r>
            <a:endParaRPr sz="900">
              <a:latin typeface="Arial"/>
              <a:cs typeface="Arial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4604005" y="2500883"/>
            <a:ext cx="271271" cy="1447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" name="object 31"/>
          <p:cNvSpPr txBox="1"/>
          <p:nvPr/>
        </p:nvSpPr>
        <p:spPr>
          <a:xfrm>
            <a:off x="4875277" y="2500883"/>
            <a:ext cx="204215" cy="3436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" name="object 30"/>
          <p:cNvSpPr txBox="1"/>
          <p:nvPr/>
        </p:nvSpPr>
        <p:spPr>
          <a:xfrm>
            <a:off x="4604005" y="2645664"/>
            <a:ext cx="271271" cy="1402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9" name="object 29"/>
          <p:cNvSpPr txBox="1"/>
          <p:nvPr/>
        </p:nvSpPr>
        <p:spPr>
          <a:xfrm>
            <a:off x="4604005" y="2785873"/>
            <a:ext cx="271271" cy="1386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8" name="object 28"/>
          <p:cNvSpPr txBox="1"/>
          <p:nvPr/>
        </p:nvSpPr>
        <p:spPr>
          <a:xfrm>
            <a:off x="4875277" y="2844546"/>
            <a:ext cx="204215" cy="4770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7" name="object 27"/>
          <p:cNvSpPr txBox="1"/>
          <p:nvPr/>
        </p:nvSpPr>
        <p:spPr>
          <a:xfrm>
            <a:off x="5079491" y="2844546"/>
            <a:ext cx="1959864" cy="4770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50"/>
              </a:lnSpc>
              <a:spcBef>
                <a:spcPts val="48"/>
              </a:spcBef>
            </a:pPr>
            <a:endParaRPr sz="850"/>
          </a:p>
          <a:p>
            <a:pPr marL="1066612" marR="721925" algn="ctr">
              <a:lnSpc>
                <a:spcPct val="95825"/>
              </a:lnSpc>
            </a:pPr>
            <a:r>
              <a:rPr sz="1400" dirty="0">
                <a:latin typeface="Arial"/>
                <a:cs typeface="Arial"/>
              </a:rPr>
              <a:t>S</a:t>
            </a:r>
            <a:endParaRPr sz="14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4604005" y="2924555"/>
            <a:ext cx="271271" cy="1402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5" name="object 25"/>
          <p:cNvSpPr txBox="1"/>
          <p:nvPr/>
        </p:nvSpPr>
        <p:spPr>
          <a:xfrm>
            <a:off x="4604005" y="3064764"/>
            <a:ext cx="271271" cy="1402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4" name="object 24"/>
          <p:cNvSpPr txBox="1"/>
          <p:nvPr/>
        </p:nvSpPr>
        <p:spPr>
          <a:xfrm>
            <a:off x="4604005" y="3204972"/>
            <a:ext cx="271271" cy="11658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00"/>
              </a:lnSpc>
              <a:spcBef>
                <a:spcPts val="18"/>
              </a:spcBef>
            </a:pPr>
            <a:endParaRPr sz="900"/>
          </a:p>
        </p:txBody>
      </p:sp>
      <p:sp>
        <p:nvSpPr>
          <p:cNvPr id="23" name="object 23"/>
          <p:cNvSpPr txBox="1"/>
          <p:nvPr/>
        </p:nvSpPr>
        <p:spPr>
          <a:xfrm>
            <a:off x="4604005" y="3321559"/>
            <a:ext cx="271271" cy="1623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2" name="object 22"/>
          <p:cNvSpPr txBox="1"/>
          <p:nvPr/>
        </p:nvSpPr>
        <p:spPr>
          <a:xfrm>
            <a:off x="4875277" y="3321559"/>
            <a:ext cx="204215" cy="4754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1" name="object 21"/>
          <p:cNvSpPr txBox="1"/>
          <p:nvPr/>
        </p:nvSpPr>
        <p:spPr>
          <a:xfrm>
            <a:off x="5079491" y="3321559"/>
            <a:ext cx="1959864" cy="4754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0" name="object 20"/>
          <p:cNvSpPr txBox="1"/>
          <p:nvPr/>
        </p:nvSpPr>
        <p:spPr>
          <a:xfrm>
            <a:off x="4604005" y="3483864"/>
            <a:ext cx="271271" cy="1402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9" name="object 19"/>
          <p:cNvSpPr txBox="1"/>
          <p:nvPr/>
        </p:nvSpPr>
        <p:spPr>
          <a:xfrm>
            <a:off x="4604005" y="3624073"/>
            <a:ext cx="271271" cy="1729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4604005" y="3797046"/>
            <a:ext cx="271271" cy="10591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00"/>
              </a:lnSpc>
              <a:spcBef>
                <a:spcPts val="34"/>
              </a:spcBef>
            </a:pPr>
            <a:endParaRPr sz="800"/>
          </a:p>
        </p:txBody>
      </p:sp>
      <p:sp>
        <p:nvSpPr>
          <p:cNvPr id="17" name="object 17"/>
          <p:cNvSpPr txBox="1"/>
          <p:nvPr/>
        </p:nvSpPr>
        <p:spPr>
          <a:xfrm>
            <a:off x="4875277" y="3797046"/>
            <a:ext cx="204215" cy="4770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5079491" y="3797046"/>
            <a:ext cx="1959864" cy="4770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4604005" y="3902964"/>
            <a:ext cx="271271" cy="1402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" name="object 14"/>
          <p:cNvSpPr txBox="1"/>
          <p:nvPr/>
        </p:nvSpPr>
        <p:spPr>
          <a:xfrm>
            <a:off x="4604005" y="4043173"/>
            <a:ext cx="271271" cy="1402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4604005" y="4183380"/>
            <a:ext cx="271271" cy="13868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4875277" y="4274058"/>
            <a:ext cx="204215" cy="4671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5079491" y="4274058"/>
            <a:ext cx="1959864" cy="4671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4604005" y="4322064"/>
            <a:ext cx="271271" cy="1402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4604005" y="4462273"/>
            <a:ext cx="271271" cy="1402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4604005" y="4602480"/>
            <a:ext cx="271271" cy="1386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3878580" y="4741165"/>
            <a:ext cx="496824" cy="1752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4375404" y="4741165"/>
            <a:ext cx="637032" cy="1752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5012436" y="4741165"/>
            <a:ext cx="4032504" cy="1752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3878580" y="4916425"/>
            <a:ext cx="1002792" cy="2651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4881372" y="4916425"/>
            <a:ext cx="4163568" cy="26517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3352800" y="5422900"/>
            <a:ext cx="1981200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6" name="Título 145">
            <a:extLst>
              <a:ext uri="{FF2B5EF4-FFF2-40B4-BE49-F238E27FC236}">
                <a16:creationId xmlns:a16="http://schemas.microsoft.com/office/drawing/2014/main" id="{52F93AF2-EAD8-449D-9106-26632B23EB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8355" y="386353"/>
            <a:ext cx="10515600" cy="315912"/>
          </a:xfrm>
        </p:spPr>
        <p:txBody>
          <a:bodyPr/>
          <a:lstStyle/>
          <a:p>
            <a:r>
              <a:rPr lang="es-MX" dirty="0"/>
              <a:t>Drenaje Interno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object 1002"/>
          <p:cNvSpPr/>
          <p:nvPr/>
        </p:nvSpPr>
        <p:spPr>
          <a:xfrm>
            <a:off x="2476140" y="4115978"/>
            <a:ext cx="561322" cy="143066"/>
          </a:xfrm>
          <a:custGeom>
            <a:avLst/>
            <a:gdLst/>
            <a:ahLst/>
            <a:cxnLst/>
            <a:rect l="l" t="t" r="r" b="b"/>
            <a:pathLst>
              <a:path w="561322" h="143066">
                <a:moveTo>
                  <a:pt x="0" y="143066"/>
                </a:moveTo>
                <a:lnTo>
                  <a:pt x="561322" y="143066"/>
                </a:lnTo>
                <a:lnTo>
                  <a:pt x="561322" y="0"/>
                </a:lnTo>
                <a:lnTo>
                  <a:pt x="0" y="0"/>
                </a:lnTo>
                <a:lnTo>
                  <a:pt x="0" y="143066"/>
                </a:lnTo>
                <a:close/>
              </a:path>
            </a:pathLst>
          </a:custGeom>
          <a:ln w="121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2673946" y="3937224"/>
            <a:ext cx="140434" cy="178761"/>
          </a:xfrm>
          <a:custGeom>
            <a:avLst/>
            <a:gdLst/>
            <a:ahLst/>
            <a:cxnLst/>
            <a:rect l="l" t="t" r="r" b="b"/>
            <a:pathLst>
              <a:path w="140434" h="178761">
                <a:moveTo>
                  <a:pt x="23201" y="0"/>
                </a:moveTo>
                <a:lnTo>
                  <a:pt x="18233" y="0"/>
                </a:lnTo>
                <a:lnTo>
                  <a:pt x="16188" y="742"/>
                </a:lnTo>
                <a:lnTo>
                  <a:pt x="14142" y="1490"/>
                </a:lnTo>
                <a:lnTo>
                  <a:pt x="11980" y="2975"/>
                </a:lnTo>
                <a:lnTo>
                  <a:pt x="10694" y="3569"/>
                </a:lnTo>
                <a:lnTo>
                  <a:pt x="7188" y="6545"/>
                </a:lnTo>
                <a:lnTo>
                  <a:pt x="4266" y="10114"/>
                </a:lnTo>
                <a:lnTo>
                  <a:pt x="2922" y="12199"/>
                </a:lnTo>
                <a:lnTo>
                  <a:pt x="2220" y="14278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23"/>
                </a:lnTo>
                <a:lnTo>
                  <a:pt x="0" y="157344"/>
                </a:lnTo>
                <a:lnTo>
                  <a:pt x="759" y="159428"/>
                </a:lnTo>
                <a:lnTo>
                  <a:pt x="759" y="161656"/>
                </a:lnTo>
                <a:lnTo>
                  <a:pt x="2220" y="163740"/>
                </a:lnTo>
                <a:lnTo>
                  <a:pt x="2922" y="165968"/>
                </a:lnTo>
                <a:lnTo>
                  <a:pt x="4266" y="168052"/>
                </a:lnTo>
                <a:lnTo>
                  <a:pt x="7188" y="171622"/>
                </a:lnTo>
                <a:lnTo>
                  <a:pt x="10694" y="174443"/>
                </a:lnTo>
                <a:lnTo>
                  <a:pt x="11980" y="175934"/>
                </a:lnTo>
                <a:lnTo>
                  <a:pt x="14142" y="176676"/>
                </a:lnTo>
                <a:lnTo>
                  <a:pt x="16188" y="177270"/>
                </a:lnTo>
                <a:lnTo>
                  <a:pt x="18233" y="178013"/>
                </a:lnTo>
                <a:lnTo>
                  <a:pt x="21155" y="178013"/>
                </a:lnTo>
                <a:lnTo>
                  <a:pt x="23201" y="178761"/>
                </a:lnTo>
                <a:lnTo>
                  <a:pt x="117233" y="178761"/>
                </a:lnTo>
                <a:lnTo>
                  <a:pt x="119454" y="178013"/>
                </a:lnTo>
                <a:lnTo>
                  <a:pt x="121499" y="178013"/>
                </a:lnTo>
                <a:lnTo>
                  <a:pt x="123544" y="177270"/>
                </a:lnTo>
                <a:lnTo>
                  <a:pt x="125707" y="176676"/>
                </a:lnTo>
                <a:lnTo>
                  <a:pt x="127752" y="175934"/>
                </a:lnTo>
                <a:lnTo>
                  <a:pt x="129915" y="174443"/>
                </a:lnTo>
                <a:lnTo>
                  <a:pt x="133421" y="171622"/>
                </a:lnTo>
                <a:lnTo>
                  <a:pt x="136226" y="168052"/>
                </a:lnTo>
                <a:lnTo>
                  <a:pt x="137687" y="165968"/>
                </a:lnTo>
                <a:lnTo>
                  <a:pt x="138272" y="163740"/>
                </a:lnTo>
                <a:lnTo>
                  <a:pt x="138973" y="161656"/>
                </a:lnTo>
                <a:lnTo>
                  <a:pt x="139733" y="159428"/>
                </a:lnTo>
                <a:lnTo>
                  <a:pt x="140434" y="157344"/>
                </a:lnTo>
                <a:lnTo>
                  <a:pt x="140434" y="20823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78"/>
                </a:lnTo>
                <a:lnTo>
                  <a:pt x="137687" y="12199"/>
                </a:lnTo>
                <a:lnTo>
                  <a:pt x="136226" y="10114"/>
                </a:lnTo>
                <a:lnTo>
                  <a:pt x="133421" y="6545"/>
                </a:lnTo>
                <a:lnTo>
                  <a:pt x="129915" y="3569"/>
                </a:lnTo>
                <a:lnTo>
                  <a:pt x="127752" y="2975"/>
                </a:lnTo>
                <a:lnTo>
                  <a:pt x="125707" y="1490"/>
                </a:lnTo>
                <a:lnTo>
                  <a:pt x="123544" y="74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2673946" y="3937224"/>
            <a:ext cx="140434" cy="178761"/>
          </a:xfrm>
          <a:custGeom>
            <a:avLst/>
            <a:gdLst/>
            <a:ahLst/>
            <a:cxnLst/>
            <a:rect l="l" t="t" r="r" b="b"/>
            <a:pathLst>
              <a:path w="140434" h="178761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42"/>
                </a:lnTo>
                <a:lnTo>
                  <a:pt x="14142" y="1490"/>
                </a:lnTo>
                <a:lnTo>
                  <a:pt x="11980" y="2975"/>
                </a:lnTo>
                <a:lnTo>
                  <a:pt x="10694" y="3569"/>
                </a:lnTo>
                <a:lnTo>
                  <a:pt x="7188" y="6545"/>
                </a:lnTo>
                <a:lnTo>
                  <a:pt x="4266" y="10114"/>
                </a:lnTo>
                <a:lnTo>
                  <a:pt x="2922" y="12199"/>
                </a:lnTo>
                <a:lnTo>
                  <a:pt x="2220" y="14278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23"/>
                </a:lnTo>
                <a:lnTo>
                  <a:pt x="0" y="23650"/>
                </a:lnTo>
                <a:lnTo>
                  <a:pt x="0" y="154517"/>
                </a:lnTo>
                <a:lnTo>
                  <a:pt x="0" y="157344"/>
                </a:lnTo>
                <a:lnTo>
                  <a:pt x="759" y="159428"/>
                </a:lnTo>
                <a:lnTo>
                  <a:pt x="759" y="161656"/>
                </a:lnTo>
                <a:lnTo>
                  <a:pt x="2220" y="163740"/>
                </a:lnTo>
                <a:lnTo>
                  <a:pt x="2922" y="165968"/>
                </a:lnTo>
                <a:lnTo>
                  <a:pt x="4266" y="168052"/>
                </a:lnTo>
                <a:lnTo>
                  <a:pt x="7188" y="171622"/>
                </a:lnTo>
                <a:lnTo>
                  <a:pt x="10694" y="174443"/>
                </a:lnTo>
                <a:lnTo>
                  <a:pt x="11980" y="175934"/>
                </a:lnTo>
                <a:lnTo>
                  <a:pt x="14142" y="176676"/>
                </a:lnTo>
                <a:lnTo>
                  <a:pt x="16188" y="177270"/>
                </a:lnTo>
                <a:lnTo>
                  <a:pt x="18233" y="178013"/>
                </a:lnTo>
                <a:lnTo>
                  <a:pt x="21155" y="178013"/>
                </a:lnTo>
                <a:lnTo>
                  <a:pt x="23201" y="178761"/>
                </a:lnTo>
                <a:lnTo>
                  <a:pt x="117233" y="178761"/>
                </a:lnTo>
                <a:lnTo>
                  <a:pt x="119454" y="178013"/>
                </a:lnTo>
                <a:lnTo>
                  <a:pt x="121499" y="178013"/>
                </a:lnTo>
                <a:lnTo>
                  <a:pt x="123544" y="177270"/>
                </a:lnTo>
                <a:lnTo>
                  <a:pt x="125707" y="176676"/>
                </a:lnTo>
                <a:lnTo>
                  <a:pt x="127752" y="175934"/>
                </a:lnTo>
                <a:lnTo>
                  <a:pt x="129915" y="174443"/>
                </a:lnTo>
                <a:lnTo>
                  <a:pt x="133421" y="171622"/>
                </a:lnTo>
                <a:lnTo>
                  <a:pt x="136226" y="168052"/>
                </a:lnTo>
                <a:lnTo>
                  <a:pt x="137687" y="165968"/>
                </a:lnTo>
                <a:lnTo>
                  <a:pt x="138272" y="163740"/>
                </a:lnTo>
                <a:lnTo>
                  <a:pt x="138973" y="161656"/>
                </a:lnTo>
                <a:lnTo>
                  <a:pt x="139733" y="159428"/>
                </a:lnTo>
                <a:lnTo>
                  <a:pt x="140434" y="157344"/>
                </a:lnTo>
                <a:lnTo>
                  <a:pt x="140434" y="154517"/>
                </a:lnTo>
                <a:lnTo>
                  <a:pt x="140434" y="23650"/>
                </a:lnTo>
                <a:lnTo>
                  <a:pt x="140434" y="20823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78"/>
                </a:lnTo>
                <a:lnTo>
                  <a:pt x="137687" y="12199"/>
                </a:lnTo>
                <a:lnTo>
                  <a:pt x="136226" y="10114"/>
                </a:lnTo>
                <a:lnTo>
                  <a:pt x="133421" y="6545"/>
                </a:lnTo>
                <a:lnTo>
                  <a:pt x="129915" y="3569"/>
                </a:lnTo>
                <a:lnTo>
                  <a:pt x="127752" y="2975"/>
                </a:lnTo>
                <a:lnTo>
                  <a:pt x="125707" y="1490"/>
                </a:lnTo>
                <a:lnTo>
                  <a:pt x="123544" y="74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2673946" y="2507459"/>
            <a:ext cx="140434" cy="178595"/>
          </a:xfrm>
          <a:custGeom>
            <a:avLst/>
            <a:gdLst/>
            <a:ahLst/>
            <a:cxnLst/>
            <a:rect l="l" t="t" r="r" b="b"/>
            <a:pathLst>
              <a:path w="140434" h="178595">
                <a:moveTo>
                  <a:pt x="23201" y="0"/>
                </a:moveTo>
                <a:lnTo>
                  <a:pt x="18233" y="0"/>
                </a:lnTo>
                <a:lnTo>
                  <a:pt x="16188" y="593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056"/>
                </a:lnTo>
                <a:lnTo>
                  <a:pt x="1461" y="14254"/>
                </a:lnTo>
                <a:lnTo>
                  <a:pt x="759" y="16392"/>
                </a:lnTo>
                <a:lnTo>
                  <a:pt x="759" y="18590"/>
                </a:lnTo>
                <a:lnTo>
                  <a:pt x="0" y="20668"/>
                </a:lnTo>
                <a:lnTo>
                  <a:pt x="0" y="157213"/>
                </a:lnTo>
                <a:lnTo>
                  <a:pt x="759" y="159411"/>
                </a:lnTo>
                <a:lnTo>
                  <a:pt x="759" y="161489"/>
                </a:lnTo>
                <a:lnTo>
                  <a:pt x="1461" y="163746"/>
                </a:lnTo>
                <a:lnTo>
                  <a:pt x="2922" y="165825"/>
                </a:lnTo>
                <a:lnTo>
                  <a:pt x="4266" y="167904"/>
                </a:lnTo>
                <a:lnTo>
                  <a:pt x="7188" y="171467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16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595"/>
                </a:lnTo>
                <a:lnTo>
                  <a:pt x="117233" y="178595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516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467"/>
                </a:lnTo>
                <a:lnTo>
                  <a:pt x="136226" y="167904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213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92"/>
                </a:lnTo>
                <a:lnTo>
                  <a:pt x="138272" y="14254"/>
                </a:lnTo>
                <a:lnTo>
                  <a:pt x="137687" y="12056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593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2673946" y="2507459"/>
            <a:ext cx="140434" cy="178595"/>
          </a:xfrm>
          <a:custGeom>
            <a:avLst/>
            <a:gdLst/>
            <a:ahLst/>
            <a:cxnLst/>
            <a:rect l="l" t="t" r="r" b="b"/>
            <a:pathLst>
              <a:path w="140434" h="178595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593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056"/>
                </a:lnTo>
                <a:lnTo>
                  <a:pt x="1461" y="14254"/>
                </a:lnTo>
                <a:lnTo>
                  <a:pt x="759" y="16392"/>
                </a:lnTo>
                <a:lnTo>
                  <a:pt x="759" y="18590"/>
                </a:lnTo>
                <a:lnTo>
                  <a:pt x="0" y="20668"/>
                </a:lnTo>
                <a:lnTo>
                  <a:pt x="0" y="23519"/>
                </a:lnTo>
                <a:lnTo>
                  <a:pt x="0" y="154362"/>
                </a:lnTo>
                <a:lnTo>
                  <a:pt x="0" y="157213"/>
                </a:lnTo>
                <a:lnTo>
                  <a:pt x="759" y="159411"/>
                </a:lnTo>
                <a:lnTo>
                  <a:pt x="759" y="161489"/>
                </a:lnTo>
                <a:lnTo>
                  <a:pt x="1461" y="163746"/>
                </a:lnTo>
                <a:lnTo>
                  <a:pt x="2922" y="165825"/>
                </a:lnTo>
                <a:lnTo>
                  <a:pt x="4266" y="167904"/>
                </a:lnTo>
                <a:lnTo>
                  <a:pt x="7188" y="171467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16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595"/>
                </a:lnTo>
                <a:lnTo>
                  <a:pt x="117233" y="178595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516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467"/>
                </a:lnTo>
                <a:lnTo>
                  <a:pt x="136226" y="167904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213"/>
                </a:lnTo>
                <a:lnTo>
                  <a:pt x="140434" y="154362"/>
                </a:lnTo>
                <a:lnTo>
                  <a:pt x="140434" y="23519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92"/>
                </a:lnTo>
                <a:lnTo>
                  <a:pt x="138272" y="14254"/>
                </a:lnTo>
                <a:lnTo>
                  <a:pt x="137687" y="12056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593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2673946" y="2686054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741"/>
                </a:lnTo>
                <a:lnTo>
                  <a:pt x="7188" y="6533"/>
                </a:lnTo>
                <a:lnTo>
                  <a:pt x="4266" y="10156"/>
                </a:lnTo>
                <a:lnTo>
                  <a:pt x="2922" y="12234"/>
                </a:lnTo>
                <a:lnTo>
                  <a:pt x="2220" y="14432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157332"/>
                </a:lnTo>
                <a:lnTo>
                  <a:pt x="759" y="159470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6003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466"/>
                </a:lnTo>
                <a:lnTo>
                  <a:pt x="18233" y="178060"/>
                </a:lnTo>
                <a:lnTo>
                  <a:pt x="21155" y="178060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60"/>
                </a:lnTo>
                <a:lnTo>
                  <a:pt x="121499" y="178060"/>
                </a:lnTo>
                <a:lnTo>
                  <a:pt x="123544" y="177466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6003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70"/>
                </a:lnTo>
                <a:lnTo>
                  <a:pt x="140434" y="157332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432"/>
                </a:lnTo>
                <a:lnTo>
                  <a:pt x="137687" y="12234"/>
                </a:lnTo>
                <a:lnTo>
                  <a:pt x="136226" y="10156"/>
                </a:lnTo>
                <a:lnTo>
                  <a:pt x="133421" y="6533"/>
                </a:lnTo>
                <a:lnTo>
                  <a:pt x="129915" y="3741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2673946" y="2686054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741"/>
                </a:lnTo>
                <a:lnTo>
                  <a:pt x="7188" y="6533"/>
                </a:lnTo>
                <a:lnTo>
                  <a:pt x="4266" y="10156"/>
                </a:lnTo>
                <a:lnTo>
                  <a:pt x="2922" y="12234"/>
                </a:lnTo>
                <a:lnTo>
                  <a:pt x="2220" y="14432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23638"/>
                </a:lnTo>
                <a:lnTo>
                  <a:pt x="0" y="154540"/>
                </a:lnTo>
                <a:lnTo>
                  <a:pt x="0" y="157332"/>
                </a:lnTo>
                <a:lnTo>
                  <a:pt x="759" y="159470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6003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466"/>
                </a:lnTo>
                <a:lnTo>
                  <a:pt x="18233" y="178060"/>
                </a:lnTo>
                <a:lnTo>
                  <a:pt x="21155" y="178060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60"/>
                </a:lnTo>
                <a:lnTo>
                  <a:pt x="121499" y="178060"/>
                </a:lnTo>
                <a:lnTo>
                  <a:pt x="123544" y="177466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6003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70"/>
                </a:lnTo>
                <a:lnTo>
                  <a:pt x="140434" y="157332"/>
                </a:lnTo>
                <a:lnTo>
                  <a:pt x="140434" y="154540"/>
                </a:lnTo>
                <a:lnTo>
                  <a:pt x="140434" y="23638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432"/>
                </a:lnTo>
                <a:lnTo>
                  <a:pt x="137687" y="12234"/>
                </a:lnTo>
                <a:lnTo>
                  <a:pt x="136226" y="10156"/>
                </a:lnTo>
                <a:lnTo>
                  <a:pt x="133421" y="6533"/>
                </a:lnTo>
                <a:lnTo>
                  <a:pt x="129915" y="3741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2673946" y="2864828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563"/>
                </a:lnTo>
                <a:lnTo>
                  <a:pt x="7188" y="6533"/>
                </a:lnTo>
                <a:lnTo>
                  <a:pt x="4266" y="10096"/>
                </a:lnTo>
                <a:lnTo>
                  <a:pt x="2922" y="12175"/>
                </a:lnTo>
                <a:lnTo>
                  <a:pt x="2220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5944"/>
                </a:lnTo>
                <a:lnTo>
                  <a:pt x="4266" y="168023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407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407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23"/>
                </a:lnTo>
                <a:lnTo>
                  <a:pt x="137687" y="165944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10096"/>
                </a:lnTo>
                <a:lnTo>
                  <a:pt x="133421" y="6533"/>
                </a:lnTo>
                <a:lnTo>
                  <a:pt x="129915" y="3563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2673946" y="2864828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563"/>
                </a:lnTo>
                <a:lnTo>
                  <a:pt x="7188" y="6533"/>
                </a:lnTo>
                <a:lnTo>
                  <a:pt x="4266" y="10096"/>
                </a:lnTo>
                <a:lnTo>
                  <a:pt x="2922" y="12175"/>
                </a:lnTo>
                <a:lnTo>
                  <a:pt x="2220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23638"/>
                </a:lnTo>
                <a:lnTo>
                  <a:pt x="0" y="154540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5944"/>
                </a:lnTo>
                <a:lnTo>
                  <a:pt x="4266" y="168023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407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407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23"/>
                </a:lnTo>
                <a:lnTo>
                  <a:pt x="137687" y="165944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154540"/>
                </a:lnTo>
                <a:lnTo>
                  <a:pt x="140434" y="23638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10096"/>
                </a:lnTo>
                <a:lnTo>
                  <a:pt x="133421" y="6533"/>
                </a:lnTo>
                <a:lnTo>
                  <a:pt x="129915" y="3563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2673946" y="3043601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355"/>
                </a:lnTo>
                <a:lnTo>
                  <a:pt x="4266" y="9978"/>
                </a:lnTo>
                <a:lnTo>
                  <a:pt x="2922" y="12175"/>
                </a:lnTo>
                <a:lnTo>
                  <a:pt x="2220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787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5825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35"/>
                </a:lnTo>
                <a:lnTo>
                  <a:pt x="16188" y="177229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29"/>
                </a:lnTo>
                <a:lnTo>
                  <a:pt x="125707" y="176635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20787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78"/>
                </a:lnTo>
                <a:lnTo>
                  <a:pt x="133421" y="6355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2673946" y="3043601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355"/>
                </a:lnTo>
                <a:lnTo>
                  <a:pt x="4266" y="9978"/>
                </a:lnTo>
                <a:lnTo>
                  <a:pt x="2922" y="12175"/>
                </a:lnTo>
                <a:lnTo>
                  <a:pt x="2220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787"/>
                </a:lnTo>
                <a:lnTo>
                  <a:pt x="0" y="23638"/>
                </a:lnTo>
                <a:lnTo>
                  <a:pt x="0" y="154481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5825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35"/>
                </a:lnTo>
                <a:lnTo>
                  <a:pt x="16188" y="177229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29"/>
                </a:lnTo>
                <a:lnTo>
                  <a:pt x="125707" y="176635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154481"/>
                </a:lnTo>
                <a:lnTo>
                  <a:pt x="140434" y="23638"/>
                </a:lnTo>
                <a:lnTo>
                  <a:pt x="140434" y="20787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78"/>
                </a:lnTo>
                <a:lnTo>
                  <a:pt x="133421" y="6355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2673946" y="3222374"/>
            <a:ext cx="140434" cy="178713"/>
          </a:xfrm>
          <a:custGeom>
            <a:avLst/>
            <a:gdLst/>
            <a:ahLst/>
            <a:cxnLst/>
            <a:rect l="l" t="t" r="r" b="b"/>
            <a:pathLst>
              <a:path w="140434" h="178713">
                <a:moveTo>
                  <a:pt x="23201" y="0"/>
                </a:move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355"/>
                </a:lnTo>
                <a:lnTo>
                  <a:pt x="4266" y="9918"/>
                </a:lnTo>
                <a:lnTo>
                  <a:pt x="2922" y="12175"/>
                </a:lnTo>
                <a:lnTo>
                  <a:pt x="2220" y="14254"/>
                </a:lnTo>
                <a:lnTo>
                  <a:pt x="759" y="16451"/>
                </a:lnTo>
                <a:lnTo>
                  <a:pt x="759" y="18530"/>
                </a:lnTo>
                <a:lnTo>
                  <a:pt x="0" y="20668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489"/>
                </a:lnTo>
                <a:lnTo>
                  <a:pt x="2220" y="163687"/>
                </a:lnTo>
                <a:lnTo>
                  <a:pt x="2922" y="165766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516"/>
                </a:lnTo>
                <a:lnTo>
                  <a:pt x="16188" y="177229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13"/>
                </a:lnTo>
                <a:lnTo>
                  <a:pt x="117233" y="17871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29"/>
                </a:lnTo>
                <a:lnTo>
                  <a:pt x="125707" y="176516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766"/>
                </a:lnTo>
                <a:lnTo>
                  <a:pt x="138272" y="163687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20668"/>
                </a:lnTo>
                <a:lnTo>
                  <a:pt x="139733" y="18530"/>
                </a:lnTo>
                <a:lnTo>
                  <a:pt x="138973" y="1645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18"/>
                </a:lnTo>
                <a:lnTo>
                  <a:pt x="133421" y="6355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2673946" y="3222374"/>
            <a:ext cx="140434" cy="178713"/>
          </a:xfrm>
          <a:custGeom>
            <a:avLst/>
            <a:gdLst/>
            <a:ahLst/>
            <a:cxnLst/>
            <a:rect l="l" t="t" r="r" b="b"/>
            <a:pathLst>
              <a:path w="140434" h="17871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355"/>
                </a:lnTo>
                <a:lnTo>
                  <a:pt x="4266" y="9918"/>
                </a:lnTo>
                <a:lnTo>
                  <a:pt x="2922" y="12175"/>
                </a:lnTo>
                <a:lnTo>
                  <a:pt x="2220" y="14254"/>
                </a:lnTo>
                <a:lnTo>
                  <a:pt x="759" y="16451"/>
                </a:lnTo>
                <a:lnTo>
                  <a:pt x="759" y="18530"/>
                </a:lnTo>
                <a:lnTo>
                  <a:pt x="0" y="20668"/>
                </a:lnTo>
                <a:lnTo>
                  <a:pt x="0" y="23638"/>
                </a:lnTo>
                <a:lnTo>
                  <a:pt x="0" y="154362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489"/>
                </a:lnTo>
                <a:lnTo>
                  <a:pt x="2220" y="163687"/>
                </a:lnTo>
                <a:lnTo>
                  <a:pt x="2922" y="165766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516"/>
                </a:lnTo>
                <a:lnTo>
                  <a:pt x="16188" y="177229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13"/>
                </a:lnTo>
                <a:lnTo>
                  <a:pt x="117233" y="17871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29"/>
                </a:lnTo>
                <a:lnTo>
                  <a:pt x="125707" y="176516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766"/>
                </a:lnTo>
                <a:lnTo>
                  <a:pt x="138272" y="163687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154362"/>
                </a:lnTo>
                <a:lnTo>
                  <a:pt x="140434" y="23638"/>
                </a:lnTo>
                <a:lnTo>
                  <a:pt x="140434" y="20668"/>
                </a:lnTo>
                <a:lnTo>
                  <a:pt x="139733" y="18530"/>
                </a:lnTo>
                <a:lnTo>
                  <a:pt x="138973" y="1645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18"/>
                </a:lnTo>
                <a:lnTo>
                  <a:pt x="133421" y="6355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2673946" y="3401088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72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234"/>
                </a:lnTo>
                <a:lnTo>
                  <a:pt x="2220" y="14313"/>
                </a:lnTo>
                <a:lnTo>
                  <a:pt x="759" y="16392"/>
                </a:lnTo>
                <a:lnTo>
                  <a:pt x="759" y="18590"/>
                </a:lnTo>
                <a:lnTo>
                  <a:pt x="0" y="20668"/>
                </a:lnTo>
                <a:lnTo>
                  <a:pt x="0" y="157213"/>
                </a:lnTo>
                <a:lnTo>
                  <a:pt x="759" y="159411"/>
                </a:lnTo>
                <a:lnTo>
                  <a:pt x="759" y="161549"/>
                </a:lnTo>
                <a:lnTo>
                  <a:pt x="2220" y="163746"/>
                </a:lnTo>
                <a:lnTo>
                  <a:pt x="2922" y="165825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16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516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549"/>
                </a:lnTo>
                <a:lnTo>
                  <a:pt x="139733" y="159411"/>
                </a:lnTo>
                <a:lnTo>
                  <a:pt x="140434" y="157213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92"/>
                </a:lnTo>
                <a:lnTo>
                  <a:pt x="138272" y="14313"/>
                </a:lnTo>
                <a:lnTo>
                  <a:pt x="137687" y="12234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77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2673946" y="3401088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72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234"/>
                </a:lnTo>
                <a:lnTo>
                  <a:pt x="2220" y="14313"/>
                </a:lnTo>
                <a:lnTo>
                  <a:pt x="759" y="16392"/>
                </a:lnTo>
                <a:lnTo>
                  <a:pt x="759" y="18590"/>
                </a:lnTo>
                <a:lnTo>
                  <a:pt x="0" y="20668"/>
                </a:lnTo>
                <a:lnTo>
                  <a:pt x="0" y="23519"/>
                </a:lnTo>
                <a:lnTo>
                  <a:pt x="0" y="154362"/>
                </a:lnTo>
                <a:lnTo>
                  <a:pt x="0" y="157213"/>
                </a:lnTo>
                <a:lnTo>
                  <a:pt x="759" y="159411"/>
                </a:lnTo>
                <a:lnTo>
                  <a:pt x="759" y="161549"/>
                </a:lnTo>
                <a:lnTo>
                  <a:pt x="2220" y="163746"/>
                </a:lnTo>
                <a:lnTo>
                  <a:pt x="2922" y="165825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16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516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549"/>
                </a:lnTo>
                <a:lnTo>
                  <a:pt x="139733" y="159411"/>
                </a:lnTo>
                <a:lnTo>
                  <a:pt x="140434" y="157213"/>
                </a:lnTo>
                <a:lnTo>
                  <a:pt x="140434" y="154362"/>
                </a:lnTo>
                <a:lnTo>
                  <a:pt x="140434" y="23519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92"/>
                </a:lnTo>
                <a:lnTo>
                  <a:pt x="138272" y="14313"/>
                </a:lnTo>
                <a:lnTo>
                  <a:pt x="137687" y="12234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77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2673946" y="3579861"/>
            <a:ext cx="140434" cy="178595"/>
          </a:xfrm>
          <a:custGeom>
            <a:avLst/>
            <a:gdLst/>
            <a:ahLst/>
            <a:cxnLst/>
            <a:rect l="l" t="t" r="r" b="b"/>
            <a:pathLst>
              <a:path w="140434" h="178595">
                <a:moveTo>
                  <a:pt x="23201" y="0"/>
                </a:moveTo>
                <a:lnTo>
                  <a:pt x="18233" y="0"/>
                </a:lnTo>
                <a:lnTo>
                  <a:pt x="16188" y="593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056"/>
                </a:lnTo>
                <a:lnTo>
                  <a:pt x="2220" y="14254"/>
                </a:lnTo>
                <a:lnTo>
                  <a:pt x="759" y="16333"/>
                </a:lnTo>
                <a:lnTo>
                  <a:pt x="759" y="18590"/>
                </a:lnTo>
                <a:lnTo>
                  <a:pt x="0" y="20668"/>
                </a:lnTo>
                <a:lnTo>
                  <a:pt x="0" y="157213"/>
                </a:lnTo>
                <a:lnTo>
                  <a:pt x="759" y="159411"/>
                </a:lnTo>
                <a:lnTo>
                  <a:pt x="759" y="161489"/>
                </a:lnTo>
                <a:lnTo>
                  <a:pt x="2220" y="163568"/>
                </a:lnTo>
                <a:lnTo>
                  <a:pt x="2922" y="165825"/>
                </a:lnTo>
                <a:lnTo>
                  <a:pt x="4266" y="167904"/>
                </a:lnTo>
                <a:lnTo>
                  <a:pt x="7188" y="171467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16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595"/>
                </a:lnTo>
                <a:lnTo>
                  <a:pt x="117233" y="178595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516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467"/>
                </a:lnTo>
                <a:lnTo>
                  <a:pt x="136226" y="167904"/>
                </a:lnTo>
                <a:lnTo>
                  <a:pt x="137687" y="165825"/>
                </a:lnTo>
                <a:lnTo>
                  <a:pt x="138272" y="163568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213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33"/>
                </a:lnTo>
                <a:lnTo>
                  <a:pt x="138272" y="14254"/>
                </a:lnTo>
                <a:lnTo>
                  <a:pt x="137687" y="12056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593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2673946" y="3579861"/>
            <a:ext cx="140434" cy="178595"/>
          </a:xfrm>
          <a:custGeom>
            <a:avLst/>
            <a:gdLst/>
            <a:ahLst/>
            <a:cxnLst/>
            <a:rect l="l" t="t" r="r" b="b"/>
            <a:pathLst>
              <a:path w="140434" h="178595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593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056"/>
                </a:lnTo>
                <a:lnTo>
                  <a:pt x="2220" y="14254"/>
                </a:lnTo>
                <a:lnTo>
                  <a:pt x="759" y="16333"/>
                </a:lnTo>
                <a:lnTo>
                  <a:pt x="759" y="18590"/>
                </a:lnTo>
                <a:lnTo>
                  <a:pt x="0" y="20668"/>
                </a:lnTo>
                <a:lnTo>
                  <a:pt x="0" y="23519"/>
                </a:lnTo>
                <a:lnTo>
                  <a:pt x="0" y="154362"/>
                </a:lnTo>
                <a:lnTo>
                  <a:pt x="0" y="157213"/>
                </a:lnTo>
                <a:lnTo>
                  <a:pt x="759" y="159411"/>
                </a:lnTo>
                <a:lnTo>
                  <a:pt x="759" y="161489"/>
                </a:lnTo>
                <a:lnTo>
                  <a:pt x="2220" y="163568"/>
                </a:lnTo>
                <a:lnTo>
                  <a:pt x="2922" y="165825"/>
                </a:lnTo>
                <a:lnTo>
                  <a:pt x="4266" y="167904"/>
                </a:lnTo>
                <a:lnTo>
                  <a:pt x="7188" y="171467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16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595"/>
                </a:lnTo>
                <a:lnTo>
                  <a:pt x="117233" y="178595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516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467"/>
                </a:lnTo>
                <a:lnTo>
                  <a:pt x="136226" y="167904"/>
                </a:lnTo>
                <a:lnTo>
                  <a:pt x="137687" y="165825"/>
                </a:lnTo>
                <a:lnTo>
                  <a:pt x="138272" y="163568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213"/>
                </a:lnTo>
                <a:lnTo>
                  <a:pt x="140434" y="154362"/>
                </a:lnTo>
                <a:lnTo>
                  <a:pt x="140434" y="23519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33"/>
                </a:lnTo>
                <a:lnTo>
                  <a:pt x="138272" y="14254"/>
                </a:lnTo>
                <a:lnTo>
                  <a:pt x="137687" y="12056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593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2673946" y="3758456"/>
            <a:ext cx="140434" cy="178767"/>
          </a:xfrm>
          <a:custGeom>
            <a:avLst/>
            <a:gdLst/>
            <a:ahLst/>
            <a:cxnLst/>
            <a:rect l="l" t="t" r="r" b="b"/>
            <a:pathLst>
              <a:path w="140434" h="178767">
                <a:moveTo>
                  <a:pt x="23201" y="0"/>
                </a:move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563"/>
                </a:lnTo>
                <a:lnTo>
                  <a:pt x="7188" y="6533"/>
                </a:lnTo>
                <a:lnTo>
                  <a:pt x="4266" y="10096"/>
                </a:lnTo>
                <a:lnTo>
                  <a:pt x="2922" y="12234"/>
                </a:lnTo>
                <a:lnTo>
                  <a:pt x="2220" y="14432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157356"/>
                </a:lnTo>
                <a:lnTo>
                  <a:pt x="759" y="159434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5980"/>
                </a:lnTo>
                <a:lnTo>
                  <a:pt x="4266" y="168058"/>
                </a:lnTo>
                <a:lnTo>
                  <a:pt x="7188" y="171628"/>
                </a:lnTo>
                <a:lnTo>
                  <a:pt x="10694" y="174455"/>
                </a:lnTo>
                <a:lnTo>
                  <a:pt x="11980" y="175946"/>
                </a:lnTo>
                <a:lnTo>
                  <a:pt x="14142" y="176688"/>
                </a:lnTo>
                <a:lnTo>
                  <a:pt x="16188" y="177431"/>
                </a:lnTo>
                <a:lnTo>
                  <a:pt x="18233" y="178024"/>
                </a:lnTo>
                <a:lnTo>
                  <a:pt x="21155" y="178024"/>
                </a:lnTo>
                <a:lnTo>
                  <a:pt x="23201" y="178767"/>
                </a:lnTo>
                <a:lnTo>
                  <a:pt x="117233" y="178767"/>
                </a:lnTo>
                <a:lnTo>
                  <a:pt x="119454" y="178024"/>
                </a:lnTo>
                <a:lnTo>
                  <a:pt x="121499" y="178024"/>
                </a:lnTo>
                <a:lnTo>
                  <a:pt x="123544" y="177431"/>
                </a:lnTo>
                <a:lnTo>
                  <a:pt x="125707" y="176688"/>
                </a:lnTo>
                <a:lnTo>
                  <a:pt x="127752" y="175946"/>
                </a:lnTo>
                <a:lnTo>
                  <a:pt x="129915" y="174455"/>
                </a:lnTo>
                <a:lnTo>
                  <a:pt x="133421" y="171628"/>
                </a:lnTo>
                <a:lnTo>
                  <a:pt x="136226" y="168058"/>
                </a:lnTo>
                <a:lnTo>
                  <a:pt x="137687" y="165980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34"/>
                </a:lnTo>
                <a:lnTo>
                  <a:pt x="140434" y="157356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432"/>
                </a:lnTo>
                <a:lnTo>
                  <a:pt x="137687" y="12234"/>
                </a:lnTo>
                <a:lnTo>
                  <a:pt x="136226" y="10096"/>
                </a:lnTo>
                <a:lnTo>
                  <a:pt x="133421" y="6533"/>
                </a:lnTo>
                <a:lnTo>
                  <a:pt x="129915" y="3563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2673946" y="3758456"/>
            <a:ext cx="140434" cy="178767"/>
          </a:xfrm>
          <a:custGeom>
            <a:avLst/>
            <a:gdLst/>
            <a:ahLst/>
            <a:cxnLst/>
            <a:rect l="l" t="t" r="r" b="b"/>
            <a:pathLst>
              <a:path w="140434" h="178767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563"/>
                </a:lnTo>
                <a:lnTo>
                  <a:pt x="7188" y="6533"/>
                </a:lnTo>
                <a:lnTo>
                  <a:pt x="4266" y="10096"/>
                </a:lnTo>
                <a:lnTo>
                  <a:pt x="2922" y="12234"/>
                </a:lnTo>
                <a:lnTo>
                  <a:pt x="2220" y="14432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23638"/>
                </a:lnTo>
                <a:lnTo>
                  <a:pt x="0" y="154529"/>
                </a:lnTo>
                <a:lnTo>
                  <a:pt x="0" y="157356"/>
                </a:lnTo>
                <a:lnTo>
                  <a:pt x="759" y="159434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5980"/>
                </a:lnTo>
                <a:lnTo>
                  <a:pt x="4266" y="168058"/>
                </a:lnTo>
                <a:lnTo>
                  <a:pt x="7188" y="171628"/>
                </a:lnTo>
                <a:lnTo>
                  <a:pt x="10694" y="174455"/>
                </a:lnTo>
                <a:lnTo>
                  <a:pt x="11980" y="175946"/>
                </a:lnTo>
                <a:lnTo>
                  <a:pt x="14142" y="176688"/>
                </a:lnTo>
                <a:lnTo>
                  <a:pt x="16188" y="177431"/>
                </a:lnTo>
                <a:lnTo>
                  <a:pt x="18233" y="178024"/>
                </a:lnTo>
                <a:lnTo>
                  <a:pt x="21155" y="178024"/>
                </a:lnTo>
                <a:lnTo>
                  <a:pt x="23201" y="178767"/>
                </a:lnTo>
                <a:lnTo>
                  <a:pt x="117233" y="178767"/>
                </a:lnTo>
                <a:lnTo>
                  <a:pt x="119454" y="178024"/>
                </a:lnTo>
                <a:lnTo>
                  <a:pt x="121499" y="178024"/>
                </a:lnTo>
                <a:lnTo>
                  <a:pt x="123544" y="177431"/>
                </a:lnTo>
                <a:lnTo>
                  <a:pt x="125707" y="176688"/>
                </a:lnTo>
                <a:lnTo>
                  <a:pt x="127752" y="175946"/>
                </a:lnTo>
                <a:lnTo>
                  <a:pt x="129915" y="174455"/>
                </a:lnTo>
                <a:lnTo>
                  <a:pt x="133421" y="171628"/>
                </a:lnTo>
                <a:lnTo>
                  <a:pt x="136226" y="168058"/>
                </a:lnTo>
                <a:lnTo>
                  <a:pt x="137687" y="165980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34"/>
                </a:lnTo>
                <a:lnTo>
                  <a:pt x="140434" y="157356"/>
                </a:lnTo>
                <a:lnTo>
                  <a:pt x="140434" y="154529"/>
                </a:lnTo>
                <a:lnTo>
                  <a:pt x="140434" y="23638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432"/>
                </a:lnTo>
                <a:lnTo>
                  <a:pt x="137687" y="12234"/>
                </a:lnTo>
                <a:lnTo>
                  <a:pt x="136226" y="10096"/>
                </a:lnTo>
                <a:lnTo>
                  <a:pt x="133421" y="6533"/>
                </a:lnTo>
                <a:lnTo>
                  <a:pt x="129915" y="3563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2673946" y="1792425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563"/>
                </a:lnTo>
                <a:lnTo>
                  <a:pt x="7188" y="6533"/>
                </a:lnTo>
                <a:lnTo>
                  <a:pt x="4266" y="10096"/>
                </a:lnTo>
                <a:lnTo>
                  <a:pt x="2922" y="12175"/>
                </a:lnTo>
                <a:lnTo>
                  <a:pt x="1461" y="14313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1461" y="163746"/>
                </a:lnTo>
                <a:lnTo>
                  <a:pt x="2922" y="166003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407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407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6003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313"/>
                </a:lnTo>
                <a:lnTo>
                  <a:pt x="137687" y="12175"/>
                </a:lnTo>
                <a:lnTo>
                  <a:pt x="136226" y="10096"/>
                </a:lnTo>
                <a:lnTo>
                  <a:pt x="133421" y="6533"/>
                </a:lnTo>
                <a:lnTo>
                  <a:pt x="129915" y="3563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2673946" y="1792425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563"/>
                </a:lnTo>
                <a:lnTo>
                  <a:pt x="7188" y="6533"/>
                </a:lnTo>
                <a:lnTo>
                  <a:pt x="4266" y="10096"/>
                </a:lnTo>
                <a:lnTo>
                  <a:pt x="2922" y="12175"/>
                </a:lnTo>
                <a:lnTo>
                  <a:pt x="1461" y="14313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23638"/>
                </a:lnTo>
                <a:lnTo>
                  <a:pt x="0" y="154540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1461" y="163746"/>
                </a:lnTo>
                <a:lnTo>
                  <a:pt x="2922" y="166003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407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407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6003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154540"/>
                </a:lnTo>
                <a:lnTo>
                  <a:pt x="140434" y="23638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313"/>
                </a:lnTo>
                <a:lnTo>
                  <a:pt x="137687" y="12175"/>
                </a:lnTo>
                <a:lnTo>
                  <a:pt x="136226" y="10096"/>
                </a:lnTo>
                <a:lnTo>
                  <a:pt x="133421" y="6533"/>
                </a:lnTo>
                <a:lnTo>
                  <a:pt x="129915" y="3563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2673946" y="1971199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175"/>
                </a:lnTo>
                <a:lnTo>
                  <a:pt x="1461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787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1461" y="163746"/>
                </a:lnTo>
                <a:lnTo>
                  <a:pt x="2922" y="165825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20787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2673946" y="1971199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175"/>
                </a:lnTo>
                <a:lnTo>
                  <a:pt x="1461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787"/>
                </a:lnTo>
                <a:lnTo>
                  <a:pt x="0" y="23638"/>
                </a:lnTo>
                <a:lnTo>
                  <a:pt x="0" y="154481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1461" y="163746"/>
                </a:lnTo>
                <a:lnTo>
                  <a:pt x="2922" y="165825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154481"/>
                </a:lnTo>
                <a:lnTo>
                  <a:pt x="140434" y="23638"/>
                </a:lnTo>
                <a:lnTo>
                  <a:pt x="140434" y="20787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2673946" y="2149972"/>
            <a:ext cx="140434" cy="178713"/>
          </a:xfrm>
          <a:custGeom>
            <a:avLst/>
            <a:gdLst/>
            <a:ahLst/>
            <a:cxnLst/>
            <a:rect l="l" t="t" r="r" b="b"/>
            <a:pathLst>
              <a:path w="140434" h="178713">
                <a:moveTo>
                  <a:pt x="23201" y="0"/>
                </a:move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355"/>
                </a:lnTo>
                <a:lnTo>
                  <a:pt x="4266" y="9918"/>
                </a:lnTo>
                <a:lnTo>
                  <a:pt x="2922" y="12175"/>
                </a:lnTo>
                <a:lnTo>
                  <a:pt x="1461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668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489"/>
                </a:lnTo>
                <a:lnTo>
                  <a:pt x="1461" y="163687"/>
                </a:lnTo>
                <a:lnTo>
                  <a:pt x="2922" y="165766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516"/>
                </a:lnTo>
                <a:lnTo>
                  <a:pt x="16188" y="177229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13"/>
                </a:lnTo>
                <a:lnTo>
                  <a:pt x="117233" y="17871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29"/>
                </a:lnTo>
                <a:lnTo>
                  <a:pt x="125707" y="176516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766"/>
                </a:lnTo>
                <a:lnTo>
                  <a:pt x="138272" y="163687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18"/>
                </a:lnTo>
                <a:lnTo>
                  <a:pt x="133421" y="6355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2673946" y="2149972"/>
            <a:ext cx="140434" cy="178713"/>
          </a:xfrm>
          <a:custGeom>
            <a:avLst/>
            <a:gdLst/>
            <a:ahLst/>
            <a:cxnLst/>
            <a:rect l="l" t="t" r="r" b="b"/>
            <a:pathLst>
              <a:path w="140434" h="17871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355"/>
                </a:lnTo>
                <a:lnTo>
                  <a:pt x="4266" y="9918"/>
                </a:lnTo>
                <a:lnTo>
                  <a:pt x="2922" y="12175"/>
                </a:lnTo>
                <a:lnTo>
                  <a:pt x="1461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668"/>
                </a:lnTo>
                <a:lnTo>
                  <a:pt x="0" y="23638"/>
                </a:lnTo>
                <a:lnTo>
                  <a:pt x="0" y="154362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489"/>
                </a:lnTo>
                <a:lnTo>
                  <a:pt x="1461" y="163687"/>
                </a:lnTo>
                <a:lnTo>
                  <a:pt x="2922" y="165766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516"/>
                </a:lnTo>
                <a:lnTo>
                  <a:pt x="16188" y="177229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13"/>
                </a:lnTo>
                <a:lnTo>
                  <a:pt x="117233" y="17871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29"/>
                </a:lnTo>
                <a:lnTo>
                  <a:pt x="125707" y="176516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766"/>
                </a:lnTo>
                <a:lnTo>
                  <a:pt x="138272" y="163687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154362"/>
                </a:lnTo>
                <a:lnTo>
                  <a:pt x="140434" y="23638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18"/>
                </a:lnTo>
                <a:lnTo>
                  <a:pt x="133421" y="6355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2673946" y="2328686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72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234"/>
                </a:lnTo>
                <a:lnTo>
                  <a:pt x="1461" y="14313"/>
                </a:lnTo>
                <a:lnTo>
                  <a:pt x="759" y="16392"/>
                </a:lnTo>
                <a:lnTo>
                  <a:pt x="759" y="18590"/>
                </a:lnTo>
                <a:lnTo>
                  <a:pt x="0" y="20668"/>
                </a:lnTo>
                <a:lnTo>
                  <a:pt x="0" y="157213"/>
                </a:lnTo>
                <a:lnTo>
                  <a:pt x="759" y="159470"/>
                </a:lnTo>
                <a:lnTo>
                  <a:pt x="759" y="161549"/>
                </a:lnTo>
                <a:lnTo>
                  <a:pt x="1461" y="163746"/>
                </a:lnTo>
                <a:lnTo>
                  <a:pt x="2922" y="165825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75"/>
                </a:lnTo>
                <a:lnTo>
                  <a:pt x="16188" y="177288"/>
                </a:lnTo>
                <a:lnTo>
                  <a:pt x="18233" y="178060"/>
                </a:lnTo>
                <a:lnTo>
                  <a:pt x="21155" y="178060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60"/>
                </a:lnTo>
                <a:lnTo>
                  <a:pt x="121499" y="178060"/>
                </a:lnTo>
                <a:lnTo>
                  <a:pt x="123544" y="177288"/>
                </a:lnTo>
                <a:lnTo>
                  <a:pt x="125707" y="176575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549"/>
                </a:lnTo>
                <a:lnTo>
                  <a:pt x="139733" y="159470"/>
                </a:lnTo>
                <a:lnTo>
                  <a:pt x="140434" y="157213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92"/>
                </a:lnTo>
                <a:lnTo>
                  <a:pt x="138272" y="14313"/>
                </a:lnTo>
                <a:lnTo>
                  <a:pt x="137687" y="12234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77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2673946" y="2328686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72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234"/>
                </a:lnTo>
                <a:lnTo>
                  <a:pt x="1461" y="14313"/>
                </a:lnTo>
                <a:lnTo>
                  <a:pt x="759" y="16392"/>
                </a:lnTo>
                <a:lnTo>
                  <a:pt x="759" y="18590"/>
                </a:lnTo>
                <a:lnTo>
                  <a:pt x="0" y="20668"/>
                </a:lnTo>
                <a:lnTo>
                  <a:pt x="0" y="23519"/>
                </a:lnTo>
                <a:lnTo>
                  <a:pt x="0" y="154362"/>
                </a:lnTo>
                <a:lnTo>
                  <a:pt x="0" y="157213"/>
                </a:lnTo>
                <a:lnTo>
                  <a:pt x="759" y="159470"/>
                </a:lnTo>
                <a:lnTo>
                  <a:pt x="759" y="161549"/>
                </a:lnTo>
                <a:lnTo>
                  <a:pt x="1461" y="163746"/>
                </a:lnTo>
                <a:lnTo>
                  <a:pt x="2922" y="165825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75"/>
                </a:lnTo>
                <a:lnTo>
                  <a:pt x="16188" y="177288"/>
                </a:lnTo>
                <a:lnTo>
                  <a:pt x="18233" y="178060"/>
                </a:lnTo>
                <a:lnTo>
                  <a:pt x="21155" y="178060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60"/>
                </a:lnTo>
                <a:lnTo>
                  <a:pt x="121499" y="178060"/>
                </a:lnTo>
                <a:lnTo>
                  <a:pt x="123544" y="177288"/>
                </a:lnTo>
                <a:lnTo>
                  <a:pt x="125707" y="176575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549"/>
                </a:lnTo>
                <a:lnTo>
                  <a:pt x="139733" y="159470"/>
                </a:lnTo>
                <a:lnTo>
                  <a:pt x="140434" y="157213"/>
                </a:lnTo>
                <a:lnTo>
                  <a:pt x="140434" y="154362"/>
                </a:lnTo>
                <a:lnTo>
                  <a:pt x="140434" y="23519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92"/>
                </a:lnTo>
                <a:lnTo>
                  <a:pt x="138272" y="14313"/>
                </a:lnTo>
                <a:lnTo>
                  <a:pt x="137687" y="12234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77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2982692" y="3946001"/>
            <a:ext cx="18408" cy="12044"/>
          </a:xfrm>
          <a:custGeom>
            <a:avLst/>
            <a:gdLst/>
            <a:ahLst/>
            <a:cxnLst/>
            <a:rect l="l" t="t" r="r" b="b"/>
            <a:pathLst>
              <a:path w="18408" h="12044">
                <a:moveTo>
                  <a:pt x="16363" y="0"/>
                </a:moveTo>
                <a:lnTo>
                  <a:pt x="0" y="0"/>
                </a:lnTo>
                <a:lnTo>
                  <a:pt x="174" y="742"/>
                </a:lnTo>
                <a:lnTo>
                  <a:pt x="2337" y="4311"/>
                </a:lnTo>
                <a:lnTo>
                  <a:pt x="4382" y="6390"/>
                </a:lnTo>
                <a:lnTo>
                  <a:pt x="6428" y="8475"/>
                </a:lnTo>
                <a:lnTo>
                  <a:pt x="9934" y="10702"/>
                </a:lnTo>
                <a:lnTo>
                  <a:pt x="12856" y="11451"/>
                </a:lnTo>
                <a:lnTo>
                  <a:pt x="14902" y="11451"/>
                </a:lnTo>
                <a:lnTo>
                  <a:pt x="16363" y="12044"/>
                </a:lnTo>
                <a:lnTo>
                  <a:pt x="18408" y="11451"/>
                </a:lnTo>
                <a:lnTo>
                  <a:pt x="163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2794861" y="3922352"/>
            <a:ext cx="221726" cy="35101"/>
          </a:xfrm>
          <a:custGeom>
            <a:avLst/>
            <a:gdLst/>
            <a:ahLst/>
            <a:cxnLst/>
            <a:rect l="l" t="t" r="r" b="b"/>
            <a:pathLst>
              <a:path w="221726" h="35101">
                <a:moveTo>
                  <a:pt x="187830" y="23650"/>
                </a:moveTo>
                <a:lnTo>
                  <a:pt x="186719" y="19332"/>
                </a:lnTo>
                <a:lnTo>
                  <a:pt x="186719" y="15768"/>
                </a:lnTo>
                <a:lnTo>
                  <a:pt x="187304" y="13535"/>
                </a:lnTo>
                <a:lnTo>
                  <a:pt x="187304" y="21417"/>
                </a:lnTo>
                <a:lnTo>
                  <a:pt x="186719" y="17847"/>
                </a:lnTo>
                <a:lnTo>
                  <a:pt x="187304" y="21417"/>
                </a:lnTo>
                <a:lnTo>
                  <a:pt x="187304" y="13535"/>
                </a:lnTo>
                <a:lnTo>
                  <a:pt x="186719" y="15768"/>
                </a:lnTo>
                <a:lnTo>
                  <a:pt x="186719" y="19332"/>
                </a:lnTo>
                <a:lnTo>
                  <a:pt x="187830" y="23650"/>
                </a:lnTo>
                <a:lnTo>
                  <a:pt x="204193" y="11450"/>
                </a:lnTo>
                <a:lnTo>
                  <a:pt x="187830" y="23650"/>
                </a:lnTo>
                <a:lnTo>
                  <a:pt x="204193" y="23650"/>
                </a:lnTo>
                <a:lnTo>
                  <a:pt x="206239" y="35101"/>
                </a:lnTo>
                <a:lnTo>
                  <a:pt x="207700" y="35101"/>
                </a:lnTo>
                <a:lnTo>
                  <a:pt x="211206" y="34352"/>
                </a:lnTo>
                <a:lnTo>
                  <a:pt x="214012" y="32125"/>
                </a:lnTo>
                <a:lnTo>
                  <a:pt x="216758" y="30041"/>
                </a:lnTo>
                <a:lnTo>
                  <a:pt x="218979" y="27962"/>
                </a:lnTo>
                <a:lnTo>
                  <a:pt x="220265" y="24392"/>
                </a:lnTo>
                <a:lnTo>
                  <a:pt x="221726" y="21417"/>
                </a:lnTo>
                <a:lnTo>
                  <a:pt x="221726" y="13535"/>
                </a:lnTo>
                <a:lnTo>
                  <a:pt x="220265" y="10708"/>
                </a:lnTo>
                <a:lnTo>
                  <a:pt x="218979" y="7881"/>
                </a:lnTo>
                <a:lnTo>
                  <a:pt x="216758" y="5060"/>
                </a:lnTo>
                <a:lnTo>
                  <a:pt x="214012" y="2827"/>
                </a:lnTo>
                <a:lnTo>
                  <a:pt x="211206" y="748"/>
                </a:lnTo>
                <a:lnTo>
                  <a:pt x="207700" y="0"/>
                </a:lnTo>
                <a:lnTo>
                  <a:pt x="200687" y="0"/>
                </a:lnTo>
                <a:lnTo>
                  <a:pt x="197765" y="748"/>
                </a:lnTo>
                <a:lnTo>
                  <a:pt x="194258" y="2827"/>
                </a:lnTo>
                <a:lnTo>
                  <a:pt x="192213" y="5060"/>
                </a:lnTo>
                <a:lnTo>
                  <a:pt x="190167" y="7881"/>
                </a:lnTo>
                <a:lnTo>
                  <a:pt x="188005" y="10708"/>
                </a:lnTo>
                <a:lnTo>
                  <a:pt x="187821" y="11450"/>
                </a:lnTo>
                <a:lnTo>
                  <a:pt x="0" y="11450"/>
                </a:lnTo>
                <a:lnTo>
                  <a:pt x="0" y="23650"/>
                </a:lnTo>
                <a:lnTo>
                  <a:pt x="187830" y="23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2794452" y="3939901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2981581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48"/>
                </a:lnTo>
                <a:lnTo>
                  <a:pt x="27292" y="2827"/>
                </a:lnTo>
                <a:lnTo>
                  <a:pt x="30038" y="5060"/>
                </a:lnTo>
                <a:lnTo>
                  <a:pt x="32259" y="7881"/>
                </a:lnTo>
                <a:lnTo>
                  <a:pt x="33545" y="10708"/>
                </a:lnTo>
                <a:lnTo>
                  <a:pt x="35006" y="13535"/>
                </a:lnTo>
                <a:lnTo>
                  <a:pt x="35006" y="15768"/>
                </a:lnTo>
                <a:lnTo>
                  <a:pt x="35006" y="17847"/>
                </a:lnTo>
                <a:lnTo>
                  <a:pt x="35006" y="19332"/>
                </a:lnTo>
                <a:lnTo>
                  <a:pt x="35006" y="21417"/>
                </a:lnTo>
                <a:lnTo>
                  <a:pt x="33545" y="24392"/>
                </a:lnTo>
                <a:lnTo>
                  <a:pt x="32259" y="27962"/>
                </a:lnTo>
                <a:lnTo>
                  <a:pt x="30038" y="30041"/>
                </a:lnTo>
                <a:lnTo>
                  <a:pt x="27292" y="32125"/>
                </a:lnTo>
                <a:lnTo>
                  <a:pt x="24486" y="34352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lnTo>
                  <a:pt x="16012" y="35101"/>
                </a:lnTo>
                <a:lnTo>
                  <a:pt x="13967" y="35101"/>
                </a:lnTo>
                <a:lnTo>
                  <a:pt x="11045" y="34352"/>
                </a:lnTo>
                <a:lnTo>
                  <a:pt x="7538" y="32125"/>
                </a:lnTo>
                <a:lnTo>
                  <a:pt x="5493" y="30041"/>
                </a:lnTo>
                <a:lnTo>
                  <a:pt x="3448" y="27962"/>
                </a:lnTo>
                <a:lnTo>
                  <a:pt x="1285" y="24392"/>
                </a:lnTo>
                <a:lnTo>
                  <a:pt x="584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584" y="13535"/>
                </a:lnTo>
                <a:lnTo>
                  <a:pt x="1285" y="10708"/>
                </a:lnTo>
                <a:lnTo>
                  <a:pt x="3448" y="7881"/>
                </a:lnTo>
                <a:lnTo>
                  <a:pt x="5493" y="5060"/>
                </a:lnTo>
                <a:lnTo>
                  <a:pt x="7538" y="2827"/>
                </a:lnTo>
                <a:lnTo>
                  <a:pt x="11045" y="748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3015491" y="3922352"/>
            <a:ext cx="410886" cy="35101"/>
          </a:xfrm>
          <a:custGeom>
            <a:avLst/>
            <a:gdLst/>
            <a:ahLst/>
            <a:cxnLst/>
            <a:rect l="l" t="t" r="r" b="b"/>
            <a:pathLst>
              <a:path w="410886" h="35101">
                <a:moveTo>
                  <a:pt x="410886" y="17847"/>
                </a:moveTo>
                <a:lnTo>
                  <a:pt x="410185" y="15768"/>
                </a:lnTo>
                <a:lnTo>
                  <a:pt x="410185" y="13535"/>
                </a:lnTo>
                <a:lnTo>
                  <a:pt x="409425" y="10708"/>
                </a:lnTo>
                <a:lnTo>
                  <a:pt x="407380" y="7881"/>
                </a:lnTo>
                <a:lnTo>
                  <a:pt x="405334" y="5060"/>
                </a:lnTo>
                <a:lnTo>
                  <a:pt x="403172" y="2827"/>
                </a:lnTo>
                <a:lnTo>
                  <a:pt x="399666" y="748"/>
                </a:lnTo>
                <a:lnTo>
                  <a:pt x="396860" y="0"/>
                </a:lnTo>
                <a:lnTo>
                  <a:pt x="389146" y="0"/>
                </a:lnTo>
                <a:lnTo>
                  <a:pt x="386341" y="748"/>
                </a:lnTo>
                <a:lnTo>
                  <a:pt x="383594" y="2827"/>
                </a:lnTo>
                <a:lnTo>
                  <a:pt x="380672" y="5060"/>
                </a:lnTo>
                <a:lnTo>
                  <a:pt x="378627" y="7881"/>
                </a:lnTo>
                <a:lnTo>
                  <a:pt x="376581" y="10708"/>
                </a:lnTo>
                <a:lnTo>
                  <a:pt x="375880" y="13535"/>
                </a:lnTo>
                <a:lnTo>
                  <a:pt x="375880" y="21417"/>
                </a:lnTo>
                <a:lnTo>
                  <a:pt x="1096" y="13535"/>
                </a:lnTo>
                <a:lnTo>
                  <a:pt x="1096" y="21417"/>
                </a:lnTo>
                <a:lnTo>
                  <a:pt x="0" y="23650"/>
                </a:lnTo>
                <a:lnTo>
                  <a:pt x="376406" y="23650"/>
                </a:lnTo>
                <a:lnTo>
                  <a:pt x="376581" y="24392"/>
                </a:lnTo>
                <a:lnTo>
                  <a:pt x="393354" y="23650"/>
                </a:lnTo>
                <a:lnTo>
                  <a:pt x="393354" y="11450"/>
                </a:lnTo>
                <a:lnTo>
                  <a:pt x="394698" y="35101"/>
                </a:lnTo>
                <a:lnTo>
                  <a:pt x="396860" y="35101"/>
                </a:lnTo>
                <a:lnTo>
                  <a:pt x="399666" y="34352"/>
                </a:lnTo>
                <a:lnTo>
                  <a:pt x="403172" y="32125"/>
                </a:lnTo>
                <a:lnTo>
                  <a:pt x="405334" y="30041"/>
                </a:lnTo>
                <a:lnTo>
                  <a:pt x="407380" y="27962"/>
                </a:lnTo>
                <a:lnTo>
                  <a:pt x="409425" y="24392"/>
                </a:lnTo>
                <a:lnTo>
                  <a:pt x="410185" y="21417"/>
                </a:lnTo>
                <a:lnTo>
                  <a:pt x="410185" y="19332"/>
                </a:lnTo>
                <a:lnTo>
                  <a:pt x="410886" y="178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3392073" y="3933802"/>
            <a:ext cx="18116" cy="24244"/>
          </a:xfrm>
          <a:custGeom>
            <a:avLst/>
            <a:gdLst/>
            <a:ahLst/>
            <a:cxnLst/>
            <a:rect l="l" t="t" r="r" b="b"/>
            <a:pathLst>
              <a:path w="18116" h="24244">
                <a:moveTo>
                  <a:pt x="16772" y="12199"/>
                </a:moveTo>
                <a:lnTo>
                  <a:pt x="0" y="12941"/>
                </a:lnTo>
                <a:lnTo>
                  <a:pt x="2045" y="16511"/>
                </a:lnTo>
                <a:lnTo>
                  <a:pt x="4090" y="18590"/>
                </a:lnTo>
                <a:lnTo>
                  <a:pt x="7012" y="20674"/>
                </a:lnTo>
                <a:lnTo>
                  <a:pt x="9759" y="22901"/>
                </a:lnTo>
                <a:lnTo>
                  <a:pt x="12564" y="23650"/>
                </a:lnTo>
                <a:lnTo>
                  <a:pt x="14610" y="23650"/>
                </a:lnTo>
                <a:lnTo>
                  <a:pt x="16772" y="24244"/>
                </a:lnTo>
                <a:lnTo>
                  <a:pt x="18116" y="23650"/>
                </a:lnTo>
                <a:lnTo>
                  <a:pt x="16772" y="0"/>
                </a:lnTo>
                <a:lnTo>
                  <a:pt x="16772" y="12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2981582" y="3922352"/>
            <a:ext cx="33909" cy="35695"/>
          </a:xfrm>
          <a:custGeom>
            <a:avLst/>
            <a:gdLst/>
            <a:ahLst/>
            <a:cxnLst/>
            <a:rect l="l" t="t" r="r" b="b"/>
            <a:pathLst>
              <a:path w="33909" h="35695">
                <a:moveTo>
                  <a:pt x="33909" y="23650"/>
                </a:moveTo>
                <a:lnTo>
                  <a:pt x="17473" y="11450"/>
                </a:lnTo>
                <a:lnTo>
                  <a:pt x="17473" y="0"/>
                </a:lnTo>
                <a:lnTo>
                  <a:pt x="13967" y="0"/>
                </a:lnTo>
                <a:lnTo>
                  <a:pt x="11045" y="748"/>
                </a:lnTo>
                <a:lnTo>
                  <a:pt x="7538" y="2827"/>
                </a:lnTo>
                <a:lnTo>
                  <a:pt x="5493" y="5060"/>
                </a:lnTo>
                <a:lnTo>
                  <a:pt x="3448" y="7881"/>
                </a:lnTo>
                <a:lnTo>
                  <a:pt x="1285" y="10708"/>
                </a:lnTo>
                <a:lnTo>
                  <a:pt x="584" y="13535"/>
                </a:lnTo>
                <a:lnTo>
                  <a:pt x="0" y="15768"/>
                </a:lnTo>
                <a:lnTo>
                  <a:pt x="0" y="19332"/>
                </a:lnTo>
                <a:lnTo>
                  <a:pt x="584" y="21417"/>
                </a:lnTo>
                <a:lnTo>
                  <a:pt x="1285" y="24392"/>
                </a:lnTo>
                <a:lnTo>
                  <a:pt x="3448" y="27962"/>
                </a:lnTo>
                <a:lnTo>
                  <a:pt x="5493" y="30041"/>
                </a:lnTo>
                <a:lnTo>
                  <a:pt x="7538" y="32125"/>
                </a:lnTo>
                <a:lnTo>
                  <a:pt x="11045" y="34352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695"/>
                </a:lnTo>
                <a:lnTo>
                  <a:pt x="19519" y="35101"/>
                </a:lnTo>
                <a:lnTo>
                  <a:pt x="17473" y="23650"/>
                </a:lnTo>
                <a:lnTo>
                  <a:pt x="33909" y="23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2999056" y="3946001"/>
            <a:ext cx="16435" cy="11450"/>
          </a:xfrm>
          <a:custGeom>
            <a:avLst/>
            <a:gdLst/>
            <a:ahLst/>
            <a:cxnLst/>
            <a:rect l="l" t="t" r="r" b="b"/>
            <a:pathLst>
              <a:path w="16435" h="11450">
                <a:moveTo>
                  <a:pt x="7012" y="10702"/>
                </a:moveTo>
                <a:lnTo>
                  <a:pt x="9818" y="8475"/>
                </a:lnTo>
                <a:lnTo>
                  <a:pt x="12564" y="6390"/>
                </a:lnTo>
                <a:lnTo>
                  <a:pt x="14785" y="4311"/>
                </a:lnTo>
                <a:lnTo>
                  <a:pt x="16071" y="742"/>
                </a:lnTo>
                <a:lnTo>
                  <a:pt x="16435" y="0"/>
                </a:lnTo>
                <a:lnTo>
                  <a:pt x="0" y="0"/>
                </a:lnTo>
                <a:lnTo>
                  <a:pt x="2045" y="11450"/>
                </a:lnTo>
                <a:lnTo>
                  <a:pt x="3506" y="11450"/>
                </a:lnTo>
                <a:lnTo>
                  <a:pt x="7012" y="107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2999056" y="3922351"/>
            <a:ext cx="392833" cy="23650"/>
          </a:xfrm>
          <a:custGeom>
            <a:avLst/>
            <a:gdLst/>
            <a:ahLst/>
            <a:cxnLst/>
            <a:rect l="l" t="t" r="r" b="b"/>
            <a:pathLst>
              <a:path w="392833" h="23650">
                <a:moveTo>
                  <a:pt x="12564" y="5060"/>
                </a:moveTo>
                <a:lnTo>
                  <a:pt x="9818" y="2827"/>
                </a:lnTo>
                <a:lnTo>
                  <a:pt x="7012" y="748"/>
                </a:lnTo>
                <a:lnTo>
                  <a:pt x="3506" y="0"/>
                </a:lnTo>
                <a:lnTo>
                  <a:pt x="0" y="0"/>
                </a:lnTo>
                <a:lnTo>
                  <a:pt x="0" y="11450"/>
                </a:lnTo>
                <a:lnTo>
                  <a:pt x="16435" y="23650"/>
                </a:lnTo>
                <a:lnTo>
                  <a:pt x="17532" y="21417"/>
                </a:lnTo>
                <a:lnTo>
                  <a:pt x="17532" y="13535"/>
                </a:lnTo>
                <a:lnTo>
                  <a:pt x="392316" y="21417"/>
                </a:lnTo>
                <a:lnTo>
                  <a:pt x="392316" y="13535"/>
                </a:lnTo>
                <a:lnTo>
                  <a:pt x="392833" y="11450"/>
                </a:lnTo>
                <a:lnTo>
                  <a:pt x="16455" y="11451"/>
                </a:lnTo>
                <a:lnTo>
                  <a:pt x="16071" y="10708"/>
                </a:lnTo>
                <a:lnTo>
                  <a:pt x="14785" y="7881"/>
                </a:lnTo>
                <a:lnTo>
                  <a:pt x="12564" y="50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2998646" y="3939901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2981581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52"/>
                </a:lnTo>
                <a:lnTo>
                  <a:pt x="7538" y="32125"/>
                </a:lnTo>
                <a:lnTo>
                  <a:pt x="5493" y="30041"/>
                </a:lnTo>
                <a:lnTo>
                  <a:pt x="3448" y="27962"/>
                </a:lnTo>
                <a:lnTo>
                  <a:pt x="1285" y="24392"/>
                </a:lnTo>
                <a:lnTo>
                  <a:pt x="584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584" y="13535"/>
                </a:lnTo>
                <a:lnTo>
                  <a:pt x="1285" y="10708"/>
                </a:lnTo>
                <a:lnTo>
                  <a:pt x="3448" y="7881"/>
                </a:lnTo>
                <a:lnTo>
                  <a:pt x="5493" y="5060"/>
                </a:lnTo>
                <a:lnTo>
                  <a:pt x="7538" y="2827"/>
                </a:lnTo>
                <a:lnTo>
                  <a:pt x="11045" y="748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48"/>
                </a:lnTo>
                <a:lnTo>
                  <a:pt x="27292" y="2827"/>
                </a:lnTo>
                <a:lnTo>
                  <a:pt x="30038" y="5060"/>
                </a:lnTo>
                <a:lnTo>
                  <a:pt x="32259" y="7881"/>
                </a:lnTo>
                <a:lnTo>
                  <a:pt x="33545" y="10708"/>
                </a:lnTo>
                <a:lnTo>
                  <a:pt x="35006" y="13535"/>
                </a:lnTo>
                <a:lnTo>
                  <a:pt x="35006" y="15768"/>
                </a:lnTo>
                <a:lnTo>
                  <a:pt x="35006" y="17847"/>
                </a:lnTo>
                <a:lnTo>
                  <a:pt x="35006" y="19332"/>
                </a:lnTo>
                <a:lnTo>
                  <a:pt x="35006" y="21417"/>
                </a:lnTo>
                <a:lnTo>
                  <a:pt x="33545" y="24392"/>
                </a:lnTo>
                <a:lnTo>
                  <a:pt x="32259" y="27962"/>
                </a:lnTo>
                <a:lnTo>
                  <a:pt x="30038" y="30041"/>
                </a:lnTo>
                <a:lnTo>
                  <a:pt x="27292" y="32125"/>
                </a:lnTo>
                <a:lnTo>
                  <a:pt x="24486" y="34352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3391372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48"/>
                </a:lnTo>
                <a:lnTo>
                  <a:pt x="27292" y="2827"/>
                </a:lnTo>
                <a:lnTo>
                  <a:pt x="29454" y="5060"/>
                </a:lnTo>
                <a:lnTo>
                  <a:pt x="31499" y="7881"/>
                </a:lnTo>
                <a:lnTo>
                  <a:pt x="33545" y="10708"/>
                </a:lnTo>
                <a:lnTo>
                  <a:pt x="34305" y="13535"/>
                </a:lnTo>
                <a:lnTo>
                  <a:pt x="34305" y="15768"/>
                </a:lnTo>
                <a:lnTo>
                  <a:pt x="35006" y="17847"/>
                </a:lnTo>
                <a:lnTo>
                  <a:pt x="34305" y="19332"/>
                </a:lnTo>
                <a:lnTo>
                  <a:pt x="34305" y="21417"/>
                </a:lnTo>
                <a:lnTo>
                  <a:pt x="33545" y="24392"/>
                </a:lnTo>
                <a:lnTo>
                  <a:pt x="31499" y="27962"/>
                </a:lnTo>
                <a:lnTo>
                  <a:pt x="29454" y="30041"/>
                </a:lnTo>
                <a:lnTo>
                  <a:pt x="27292" y="32125"/>
                </a:lnTo>
                <a:lnTo>
                  <a:pt x="23785" y="34352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52"/>
                </a:lnTo>
                <a:lnTo>
                  <a:pt x="7714" y="32125"/>
                </a:lnTo>
                <a:lnTo>
                  <a:pt x="4792" y="30041"/>
                </a:lnTo>
                <a:lnTo>
                  <a:pt x="2746" y="27962"/>
                </a:lnTo>
                <a:lnTo>
                  <a:pt x="70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701" y="10708"/>
                </a:lnTo>
                <a:lnTo>
                  <a:pt x="2746" y="7881"/>
                </a:lnTo>
                <a:lnTo>
                  <a:pt x="4792" y="5060"/>
                </a:lnTo>
                <a:lnTo>
                  <a:pt x="7714" y="2827"/>
                </a:lnTo>
                <a:lnTo>
                  <a:pt x="10460" y="748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3408846" y="3922351"/>
            <a:ext cx="16270" cy="11450"/>
          </a:xfrm>
          <a:custGeom>
            <a:avLst/>
            <a:gdLst/>
            <a:ahLst/>
            <a:cxnLst/>
            <a:rect l="l" t="t" r="r" b="b"/>
            <a:pathLst>
              <a:path w="16270" h="11450">
                <a:moveTo>
                  <a:pt x="16270" y="11450"/>
                </a:moveTo>
                <a:lnTo>
                  <a:pt x="16071" y="10708"/>
                </a:lnTo>
                <a:lnTo>
                  <a:pt x="14025" y="7881"/>
                </a:lnTo>
                <a:lnTo>
                  <a:pt x="11980" y="5060"/>
                </a:lnTo>
                <a:lnTo>
                  <a:pt x="9818" y="2827"/>
                </a:lnTo>
                <a:lnTo>
                  <a:pt x="6311" y="748"/>
                </a:lnTo>
                <a:lnTo>
                  <a:pt x="3506" y="0"/>
                </a:lnTo>
                <a:lnTo>
                  <a:pt x="0" y="0"/>
                </a:lnTo>
                <a:lnTo>
                  <a:pt x="0" y="11450"/>
                </a:lnTo>
                <a:lnTo>
                  <a:pt x="16270" y="11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3391373" y="3922352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392"/>
                </a:moveTo>
                <a:lnTo>
                  <a:pt x="2746" y="27962"/>
                </a:lnTo>
                <a:lnTo>
                  <a:pt x="4792" y="30041"/>
                </a:lnTo>
                <a:lnTo>
                  <a:pt x="7714" y="32125"/>
                </a:lnTo>
                <a:lnTo>
                  <a:pt x="10460" y="34352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695"/>
                </a:lnTo>
                <a:lnTo>
                  <a:pt x="17473" y="23650"/>
                </a:lnTo>
                <a:lnTo>
                  <a:pt x="18818" y="35101"/>
                </a:lnTo>
                <a:lnTo>
                  <a:pt x="20980" y="35101"/>
                </a:lnTo>
                <a:lnTo>
                  <a:pt x="23785" y="34352"/>
                </a:lnTo>
                <a:lnTo>
                  <a:pt x="27292" y="32125"/>
                </a:lnTo>
                <a:lnTo>
                  <a:pt x="29454" y="30041"/>
                </a:lnTo>
                <a:lnTo>
                  <a:pt x="31499" y="27962"/>
                </a:lnTo>
                <a:lnTo>
                  <a:pt x="33545" y="24392"/>
                </a:lnTo>
                <a:lnTo>
                  <a:pt x="33734" y="23650"/>
                </a:lnTo>
                <a:lnTo>
                  <a:pt x="34305" y="21417"/>
                </a:lnTo>
                <a:lnTo>
                  <a:pt x="34305" y="19332"/>
                </a:lnTo>
                <a:lnTo>
                  <a:pt x="35006" y="17847"/>
                </a:lnTo>
                <a:lnTo>
                  <a:pt x="410127" y="23650"/>
                </a:lnTo>
                <a:lnTo>
                  <a:pt x="409030" y="17847"/>
                </a:lnTo>
                <a:lnTo>
                  <a:pt x="409030" y="15768"/>
                </a:lnTo>
                <a:lnTo>
                  <a:pt x="409030" y="17847"/>
                </a:lnTo>
                <a:lnTo>
                  <a:pt x="410127" y="23650"/>
                </a:lnTo>
                <a:lnTo>
                  <a:pt x="409030" y="13535"/>
                </a:lnTo>
                <a:lnTo>
                  <a:pt x="409030" y="21417"/>
                </a:lnTo>
                <a:lnTo>
                  <a:pt x="409030" y="13535"/>
                </a:lnTo>
                <a:lnTo>
                  <a:pt x="410127" y="23650"/>
                </a:lnTo>
                <a:lnTo>
                  <a:pt x="426563" y="23650"/>
                </a:lnTo>
                <a:lnTo>
                  <a:pt x="426563" y="35695"/>
                </a:lnTo>
                <a:lnTo>
                  <a:pt x="428024" y="35101"/>
                </a:lnTo>
                <a:lnTo>
                  <a:pt x="430069" y="35101"/>
                </a:lnTo>
                <a:lnTo>
                  <a:pt x="433576" y="34352"/>
                </a:lnTo>
                <a:lnTo>
                  <a:pt x="436498" y="32125"/>
                </a:lnTo>
                <a:lnTo>
                  <a:pt x="439244" y="30041"/>
                </a:lnTo>
                <a:lnTo>
                  <a:pt x="441290" y="27962"/>
                </a:lnTo>
                <a:lnTo>
                  <a:pt x="442751" y="24392"/>
                </a:lnTo>
                <a:lnTo>
                  <a:pt x="443511" y="21417"/>
                </a:lnTo>
                <a:lnTo>
                  <a:pt x="444095" y="19332"/>
                </a:lnTo>
                <a:lnTo>
                  <a:pt x="444095" y="15768"/>
                </a:lnTo>
                <a:lnTo>
                  <a:pt x="443511" y="13535"/>
                </a:lnTo>
                <a:lnTo>
                  <a:pt x="442751" y="10708"/>
                </a:lnTo>
                <a:lnTo>
                  <a:pt x="441290" y="7881"/>
                </a:lnTo>
                <a:lnTo>
                  <a:pt x="439244" y="5060"/>
                </a:lnTo>
                <a:lnTo>
                  <a:pt x="436498" y="2827"/>
                </a:lnTo>
                <a:lnTo>
                  <a:pt x="433576" y="748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50"/>
                </a:lnTo>
                <a:lnTo>
                  <a:pt x="33744" y="11450"/>
                </a:lnTo>
                <a:lnTo>
                  <a:pt x="34305" y="13535"/>
                </a:lnTo>
                <a:lnTo>
                  <a:pt x="34305" y="15768"/>
                </a:lnTo>
                <a:lnTo>
                  <a:pt x="34305" y="13535"/>
                </a:lnTo>
                <a:lnTo>
                  <a:pt x="33744" y="11450"/>
                </a:lnTo>
                <a:lnTo>
                  <a:pt x="17473" y="11450"/>
                </a:lnTo>
                <a:lnTo>
                  <a:pt x="17473" y="0"/>
                </a:lnTo>
                <a:lnTo>
                  <a:pt x="13266" y="0"/>
                </a:lnTo>
                <a:lnTo>
                  <a:pt x="10460" y="748"/>
                </a:lnTo>
                <a:lnTo>
                  <a:pt x="7714" y="2827"/>
                </a:lnTo>
                <a:lnTo>
                  <a:pt x="4792" y="5060"/>
                </a:lnTo>
                <a:lnTo>
                  <a:pt x="2746" y="7881"/>
                </a:lnTo>
                <a:lnTo>
                  <a:pt x="701" y="10708"/>
                </a:lnTo>
                <a:lnTo>
                  <a:pt x="0" y="13535"/>
                </a:lnTo>
                <a:lnTo>
                  <a:pt x="0" y="21417"/>
                </a:lnTo>
                <a:lnTo>
                  <a:pt x="701" y="24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3408846" y="3946001"/>
            <a:ext cx="1344" cy="12044"/>
          </a:xfrm>
          <a:custGeom>
            <a:avLst/>
            <a:gdLst/>
            <a:ahLst/>
            <a:cxnLst/>
            <a:rect l="l" t="t" r="r" b="b"/>
            <a:pathLst>
              <a:path w="1344" h="12044">
                <a:moveTo>
                  <a:pt x="1344" y="11450"/>
                </a:moveTo>
                <a:lnTo>
                  <a:pt x="0" y="0"/>
                </a:lnTo>
                <a:lnTo>
                  <a:pt x="0" y="12044"/>
                </a:lnTo>
                <a:lnTo>
                  <a:pt x="1344" y="11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3800402" y="3935888"/>
            <a:ext cx="0" cy="7881"/>
          </a:xfrm>
          <a:custGeom>
            <a:avLst/>
            <a:gdLst/>
            <a:ahLst/>
            <a:cxnLst/>
            <a:rect l="l" t="t" r="r" b="b"/>
            <a:pathLst>
              <a:path h="7881">
                <a:moveTo>
                  <a:pt x="0" y="0"/>
                </a:moveTo>
                <a:lnTo>
                  <a:pt x="0" y="788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3801481" y="3922351"/>
            <a:ext cx="16455" cy="11450"/>
          </a:xfrm>
          <a:custGeom>
            <a:avLst/>
            <a:gdLst/>
            <a:ahLst/>
            <a:cxnLst/>
            <a:rect l="l" t="t" r="r" b="b"/>
            <a:pathLst>
              <a:path w="16455" h="11450">
                <a:moveTo>
                  <a:pt x="16455" y="11450"/>
                </a:moveTo>
                <a:lnTo>
                  <a:pt x="12948" y="0"/>
                </a:lnTo>
                <a:lnTo>
                  <a:pt x="9442" y="748"/>
                </a:lnTo>
                <a:lnTo>
                  <a:pt x="6636" y="2827"/>
                </a:lnTo>
                <a:lnTo>
                  <a:pt x="3890" y="5060"/>
                </a:lnTo>
                <a:lnTo>
                  <a:pt x="1669" y="7881"/>
                </a:lnTo>
                <a:lnTo>
                  <a:pt x="383" y="10708"/>
                </a:lnTo>
                <a:lnTo>
                  <a:pt x="0" y="11450"/>
                </a:lnTo>
                <a:lnTo>
                  <a:pt x="16455" y="11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3801500" y="3946001"/>
            <a:ext cx="16435" cy="12044"/>
          </a:xfrm>
          <a:custGeom>
            <a:avLst/>
            <a:gdLst/>
            <a:ahLst/>
            <a:cxnLst/>
            <a:rect l="l" t="t" r="r" b="b"/>
            <a:pathLst>
              <a:path w="16435" h="12044">
                <a:moveTo>
                  <a:pt x="16435" y="0"/>
                </a:moveTo>
                <a:lnTo>
                  <a:pt x="0" y="0"/>
                </a:lnTo>
                <a:lnTo>
                  <a:pt x="364" y="742"/>
                </a:lnTo>
                <a:lnTo>
                  <a:pt x="1650" y="4311"/>
                </a:lnTo>
                <a:lnTo>
                  <a:pt x="3871" y="6390"/>
                </a:lnTo>
                <a:lnTo>
                  <a:pt x="6617" y="8475"/>
                </a:lnTo>
                <a:lnTo>
                  <a:pt x="9422" y="10702"/>
                </a:lnTo>
                <a:lnTo>
                  <a:pt x="12929" y="11450"/>
                </a:lnTo>
                <a:lnTo>
                  <a:pt x="14390" y="11450"/>
                </a:lnTo>
                <a:lnTo>
                  <a:pt x="16435" y="12044"/>
                </a:lnTo>
                <a:lnTo>
                  <a:pt x="164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3408438" y="3939901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3391372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52"/>
                </a:lnTo>
                <a:lnTo>
                  <a:pt x="7714" y="32125"/>
                </a:lnTo>
                <a:lnTo>
                  <a:pt x="4792" y="30041"/>
                </a:lnTo>
                <a:lnTo>
                  <a:pt x="2746" y="27962"/>
                </a:lnTo>
                <a:lnTo>
                  <a:pt x="70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701" y="10708"/>
                </a:lnTo>
                <a:lnTo>
                  <a:pt x="2746" y="7881"/>
                </a:lnTo>
                <a:lnTo>
                  <a:pt x="4792" y="5060"/>
                </a:lnTo>
                <a:lnTo>
                  <a:pt x="7714" y="2827"/>
                </a:lnTo>
                <a:lnTo>
                  <a:pt x="10460" y="748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48"/>
                </a:lnTo>
                <a:lnTo>
                  <a:pt x="27292" y="2827"/>
                </a:lnTo>
                <a:lnTo>
                  <a:pt x="29454" y="5060"/>
                </a:lnTo>
                <a:lnTo>
                  <a:pt x="31499" y="7881"/>
                </a:lnTo>
                <a:lnTo>
                  <a:pt x="33545" y="10708"/>
                </a:lnTo>
                <a:lnTo>
                  <a:pt x="34305" y="13535"/>
                </a:lnTo>
                <a:lnTo>
                  <a:pt x="34305" y="15768"/>
                </a:lnTo>
                <a:lnTo>
                  <a:pt x="35006" y="17847"/>
                </a:lnTo>
                <a:lnTo>
                  <a:pt x="34305" y="19332"/>
                </a:lnTo>
                <a:lnTo>
                  <a:pt x="34305" y="21417"/>
                </a:lnTo>
                <a:lnTo>
                  <a:pt x="33545" y="24392"/>
                </a:lnTo>
                <a:lnTo>
                  <a:pt x="31499" y="27962"/>
                </a:lnTo>
                <a:lnTo>
                  <a:pt x="29454" y="30041"/>
                </a:lnTo>
                <a:lnTo>
                  <a:pt x="27292" y="32125"/>
                </a:lnTo>
                <a:lnTo>
                  <a:pt x="23785" y="34352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3800402" y="3922352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48"/>
                </a:lnTo>
                <a:lnTo>
                  <a:pt x="27467" y="2827"/>
                </a:lnTo>
                <a:lnTo>
                  <a:pt x="30214" y="5060"/>
                </a:lnTo>
                <a:lnTo>
                  <a:pt x="32259" y="7881"/>
                </a:lnTo>
                <a:lnTo>
                  <a:pt x="33720" y="10708"/>
                </a:lnTo>
                <a:lnTo>
                  <a:pt x="34480" y="13535"/>
                </a:lnTo>
                <a:lnTo>
                  <a:pt x="35064" y="15768"/>
                </a:lnTo>
                <a:lnTo>
                  <a:pt x="35064" y="17847"/>
                </a:lnTo>
                <a:lnTo>
                  <a:pt x="35064" y="19332"/>
                </a:lnTo>
                <a:lnTo>
                  <a:pt x="34480" y="21417"/>
                </a:lnTo>
                <a:lnTo>
                  <a:pt x="33720" y="24392"/>
                </a:lnTo>
                <a:lnTo>
                  <a:pt x="32259" y="27962"/>
                </a:lnTo>
                <a:lnTo>
                  <a:pt x="30214" y="30041"/>
                </a:lnTo>
                <a:lnTo>
                  <a:pt x="27467" y="32125"/>
                </a:lnTo>
                <a:lnTo>
                  <a:pt x="24545" y="34352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52"/>
                </a:lnTo>
                <a:lnTo>
                  <a:pt x="7714" y="32125"/>
                </a:lnTo>
                <a:lnTo>
                  <a:pt x="4967" y="30041"/>
                </a:lnTo>
                <a:lnTo>
                  <a:pt x="2746" y="27962"/>
                </a:lnTo>
                <a:lnTo>
                  <a:pt x="146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1461" y="10708"/>
                </a:lnTo>
                <a:lnTo>
                  <a:pt x="2746" y="7881"/>
                </a:lnTo>
                <a:lnTo>
                  <a:pt x="4967" y="5060"/>
                </a:lnTo>
                <a:lnTo>
                  <a:pt x="7714" y="2827"/>
                </a:lnTo>
                <a:lnTo>
                  <a:pt x="10519" y="748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3834324" y="3933802"/>
            <a:ext cx="188565" cy="9966"/>
          </a:xfrm>
          <a:custGeom>
            <a:avLst/>
            <a:gdLst/>
            <a:ahLst/>
            <a:cxnLst/>
            <a:rect l="l" t="t" r="r" b="b"/>
            <a:pathLst>
              <a:path w="188565" h="9966">
                <a:moveTo>
                  <a:pt x="560" y="2084"/>
                </a:moveTo>
                <a:lnTo>
                  <a:pt x="1144" y="4317"/>
                </a:lnTo>
                <a:lnTo>
                  <a:pt x="188565" y="0"/>
                </a:lnTo>
                <a:lnTo>
                  <a:pt x="0" y="0"/>
                </a:lnTo>
                <a:lnTo>
                  <a:pt x="560" y="9966"/>
                </a:lnTo>
                <a:lnTo>
                  <a:pt x="1144" y="7881"/>
                </a:lnTo>
                <a:lnTo>
                  <a:pt x="1144" y="4317"/>
                </a:lnTo>
                <a:lnTo>
                  <a:pt x="560" y="2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3817936" y="3933802"/>
            <a:ext cx="16377" cy="23650"/>
          </a:xfrm>
          <a:custGeom>
            <a:avLst/>
            <a:gdLst/>
            <a:ahLst/>
            <a:cxnLst/>
            <a:rect l="l" t="t" r="r" b="b"/>
            <a:pathLst>
              <a:path w="16377" h="23650">
                <a:moveTo>
                  <a:pt x="16377" y="12199"/>
                </a:moveTo>
                <a:lnTo>
                  <a:pt x="0" y="0"/>
                </a:lnTo>
                <a:lnTo>
                  <a:pt x="0" y="12199"/>
                </a:lnTo>
                <a:lnTo>
                  <a:pt x="1461" y="23650"/>
                </a:lnTo>
                <a:lnTo>
                  <a:pt x="3506" y="23650"/>
                </a:lnTo>
                <a:lnTo>
                  <a:pt x="7012" y="22901"/>
                </a:lnTo>
                <a:lnTo>
                  <a:pt x="9935" y="20674"/>
                </a:lnTo>
                <a:lnTo>
                  <a:pt x="12681" y="18590"/>
                </a:lnTo>
                <a:lnTo>
                  <a:pt x="14727" y="16511"/>
                </a:lnTo>
                <a:lnTo>
                  <a:pt x="16188" y="12941"/>
                </a:lnTo>
                <a:lnTo>
                  <a:pt x="16377" y="12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3800402" y="3922352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392"/>
                </a:moveTo>
                <a:lnTo>
                  <a:pt x="2746" y="27962"/>
                </a:lnTo>
                <a:lnTo>
                  <a:pt x="4967" y="30041"/>
                </a:lnTo>
                <a:lnTo>
                  <a:pt x="7714" y="32125"/>
                </a:lnTo>
                <a:lnTo>
                  <a:pt x="10519" y="34352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695"/>
                </a:lnTo>
                <a:lnTo>
                  <a:pt x="18993" y="35101"/>
                </a:lnTo>
                <a:lnTo>
                  <a:pt x="17532" y="23650"/>
                </a:lnTo>
                <a:lnTo>
                  <a:pt x="17532" y="11450"/>
                </a:lnTo>
                <a:lnTo>
                  <a:pt x="33910" y="23650"/>
                </a:lnTo>
                <a:lnTo>
                  <a:pt x="222486" y="23650"/>
                </a:lnTo>
                <a:lnTo>
                  <a:pt x="35064" y="17847"/>
                </a:lnTo>
                <a:lnTo>
                  <a:pt x="222486" y="23650"/>
                </a:lnTo>
                <a:lnTo>
                  <a:pt x="222486" y="11450"/>
                </a:lnTo>
                <a:lnTo>
                  <a:pt x="35064" y="15768"/>
                </a:lnTo>
                <a:lnTo>
                  <a:pt x="35064" y="19332"/>
                </a:lnTo>
                <a:lnTo>
                  <a:pt x="34480" y="21417"/>
                </a:lnTo>
                <a:lnTo>
                  <a:pt x="33920" y="11450"/>
                </a:lnTo>
                <a:lnTo>
                  <a:pt x="32259" y="7881"/>
                </a:lnTo>
                <a:lnTo>
                  <a:pt x="30214" y="5060"/>
                </a:lnTo>
                <a:lnTo>
                  <a:pt x="27467" y="2827"/>
                </a:lnTo>
                <a:lnTo>
                  <a:pt x="24545" y="748"/>
                </a:lnTo>
                <a:lnTo>
                  <a:pt x="21038" y="0"/>
                </a:lnTo>
                <a:lnTo>
                  <a:pt x="14025" y="0"/>
                </a:lnTo>
                <a:lnTo>
                  <a:pt x="10519" y="748"/>
                </a:lnTo>
                <a:lnTo>
                  <a:pt x="7714" y="2827"/>
                </a:lnTo>
                <a:lnTo>
                  <a:pt x="4967" y="5060"/>
                </a:lnTo>
                <a:lnTo>
                  <a:pt x="2746" y="7881"/>
                </a:lnTo>
                <a:lnTo>
                  <a:pt x="1461" y="10708"/>
                </a:lnTo>
                <a:lnTo>
                  <a:pt x="0" y="13535"/>
                </a:lnTo>
                <a:lnTo>
                  <a:pt x="0" y="21417"/>
                </a:lnTo>
                <a:lnTo>
                  <a:pt x="1461" y="24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3817527" y="3939901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3800402" y="3922352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52"/>
                </a:lnTo>
                <a:lnTo>
                  <a:pt x="7714" y="32125"/>
                </a:lnTo>
                <a:lnTo>
                  <a:pt x="4967" y="30041"/>
                </a:lnTo>
                <a:lnTo>
                  <a:pt x="2746" y="27962"/>
                </a:lnTo>
                <a:lnTo>
                  <a:pt x="146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1461" y="10708"/>
                </a:lnTo>
                <a:lnTo>
                  <a:pt x="2746" y="7881"/>
                </a:lnTo>
                <a:lnTo>
                  <a:pt x="4967" y="5060"/>
                </a:lnTo>
                <a:lnTo>
                  <a:pt x="7714" y="2827"/>
                </a:lnTo>
                <a:lnTo>
                  <a:pt x="10519" y="748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48"/>
                </a:lnTo>
                <a:lnTo>
                  <a:pt x="27467" y="2827"/>
                </a:lnTo>
                <a:lnTo>
                  <a:pt x="30214" y="5060"/>
                </a:lnTo>
                <a:lnTo>
                  <a:pt x="32259" y="7881"/>
                </a:lnTo>
                <a:lnTo>
                  <a:pt x="33720" y="10708"/>
                </a:lnTo>
                <a:lnTo>
                  <a:pt x="34480" y="13535"/>
                </a:lnTo>
                <a:lnTo>
                  <a:pt x="35064" y="15768"/>
                </a:lnTo>
                <a:lnTo>
                  <a:pt x="35064" y="17847"/>
                </a:lnTo>
                <a:lnTo>
                  <a:pt x="35064" y="19332"/>
                </a:lnTo>
                <a:lnTo>
                  <a:pt x="34480" y="21417"/>
                </a:lnTo>
                <a:lnTo>
                  <a:pt x="33720" y="24392"/>
                </a:lnTo>
                <a:lnTo>
                  <a:pt x="32259" y="27962"/>
                </a:lnTo>
                <a:lnTo>
                  <a:pt x="30214" y="30041"/>
                </a:lnTo>
                <a:lnTo>
                  <a:pt x="27467" y="32125"/>
                </a:lnTo>
                <a:lnTo>
                  <a:pt x="24545" y="34352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2651622" y="4115985"/>
            <a:ext cx="62356" cy="63645"/>
          </a:xfrm>
          <a:custGeom>
            <a:avLst/>
            <a:gdLst/>
            <a:ahLst/>
            <a:cxnLst/>
            <a:rect l="l" t="t" r="r" b="b"/>
            <a:pathLst>
              <a:path w="62356" h="63645">
                <a:moveTo>
                  <a:pt x="30798" y="0"/>
                </a:moveTo>
                <a:lnTo>
                  <a:pt x="28051" y="0"/>
                </a:lnTo>
                <a:lnTo>
                  <a:pt x="24545" y="0"/>
                </a:lnTo>
                <a:lnTo>
                  <a:pt x="21740" y="1484"/>
                </a:lnTo>
                <a:lnTo>
                  <a:pt x="18818" y="2227"/>
                </a:lnTo>
                <a:lnTo>
                  <a:pt x="16071" y="3569"/>
                </a:lnTo>
                <a:lnTo>
                  <a:pt x="13266" y="5054"/>
                </a:lnTo>
                <a:lnTo>
                  <a:pt x="11220" y="7139"/>
                </a:lnTo>
                <a:lnTo>
                  <a:pt x="9058" y="9366"/>
                </a:lnTo>
                <a:lnTo>
                  <a:pt x="7012" y="11450"/>
                </a:lnTo>
                <a:lnTo>
                  <a:pt x="4792" y="13529"/>
                </a:lnTo>
                <a:lnTo>
                  <a:pt x="3506" y="16505"/>
                </a:lnTo>
                <a:lnTo>
                  <a:pt x="2045" y="19332"/>
                </a:lnTo>
                <a:lnTo>
                  <a:pt x="1285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1525"/>
                </a:lnTo>
                <a:lnTo>
                  <a:pt x="0" y="35095"/>
                </a:lnTo>
                <a:lnTo>
                  <a:pt x="0" y="37922"/>
                </a:lnTo>
                <a:lnTo>
                  <a:pt x="1285" y="41492"/>
                </a:lnTo>
                <a:lnTo>
                  <a:pt x="2045" y="44313"/>
                </a:lnTo>
                <a:lnTo>
                  <a:pt x="3506" y="47140"/>
                </a:lnTo>
                <a:lnTo>
                  <a:pt x="4792" y="49373"/>
                </a:lnTo>
                <a:lnTo>
                  <a:pt x="7012" y="52194"/>
                </a:lnTo>
                <a:lnTo>
                  <a:pt x="9058" y="54279"/>
                </a:lnTo>
                <a:lnTo>
                  <a:pt x="11220" y="56512"/>
                </a:lnTo>
                <a:lnTo>
                  <a:pt x="13266" y="58591"/>
                </a:lnTo>
                <a:lnTo>
                  <a:pt x="16071" y="60082"/>
                </a:lnTo>
                <a:lnTo>
                  <a:pt x="18818" y="61566"/>
                </a:lnTo>
                <a:lnTo>
                  <a:pt x="21740" y="62160"/>
                </a:lnTo>
                <a:lnTo>
                  <a:pt x="24545" y="62903"/>
                </a:lnTo>
                <a:lnTo>
                  <a:pt x="28051" y="63645"/>
                </a:lnTo>
                <a:lnTo>
                  <a:pt x="30798" y="63645"/>
                </a:lnTo>
                <a:lnTo>
                  <a:pt x="34305" y="63645"/>
                </a:lnTo>
                <a:lnTo>
                  <a:pt x="37051" y="62903"/>
                </a:lnTo>
                <a:lnTo>
                  <a:pt x="40558" y="62160"/>
                </a:lnTo>
                <a:lnTo>
                  <a:pt x="43480" y="61566"/>
                </a:lnTo>
                <a:lnTo>
                  <a:pt x="46285" y="60082"/>
                </a:lnTo>
                <a:lnTo>
                  <a:pt x="48330" y="58591"/>
                </a:lnTo>
                <a:lnTo>
                  <a:pt x="51253" y="56512"/>
                </a:lnTo>
                <a:lnTo>
                  <a:pt x="53298" y="54279"/>
                </a:lnTo>
                <a:lnTo>
                  <a:pt x="55343" y="52194"/>
                </a:lnTo>
                <a:lnTo>
                  <a:pt x="57506" y="49373"/>
                </a:lnTo>
                <a:lnTo>
                  <a:pt x="58850" y="47140"/>
                </a:lnTo>
                <a:lnTo>
                  <a:pt x="60311" y="44313"/>
                </a:lnTo>
                <a:lnTo>
                  <a:pt x="61012" y="41492"/>
                </a:lnTo>
                <a:lnTo>
                  <a:pt x="61772" y="37922"/>
                </a:lnTo>
                <a:lnTo>
                  <a:pt x="62356" y="35095"/>
                </a:lnTo>
                <a:lnTo>
                  <a:pt x="62356" y="31525"/>
                </a:lnTo>
                <a:lnTo>
                  <a:pt x="62356" y="28550"/>
                </a:lnTo>
                <a:lnTo>
                  <a:pt x="61772" y="24980"/>
                </a:lnTo>
                <a:lnTo>
                  <a:pt x="61012" y="22153"/>
                </a:lnTo>
                <a:lnTo>
                  <a:pt x="60311" y="19332"/>
                </a:lnTo>
                <a:lnTo>
                  <a:pt x="58850" y="16505"/>
                </a:lnTo>
                <a:lnTo>
                  <a:pt x="57506" y="13529"/>
                </a:lnTo>
                <a:lnTo>
                  <a:pt x="55343" y="11450"/>
                </a:lnTo>
                <a:lnTo>
                  <a:pt x="53298" y="9366"/>
                </a:lnTo>
                <a:lnTo>
                  <a:pt x="51253" y="7139"/>
                </a:lnTo>
                <a:lnTo>
                  <a:pt x="48330" y="5054"/>
                </a:lnTo>
                <a:lnTo>
                  <a:pt x="46285" y="3569"/>
                </a:lnTo>
                <a:lnTo>
                  <a:pt x="43480" y="2227"/>
                </a:lnTo>
                <a:lnTo>
                  <a:pt x="40558" y="1484"/>
                </a:lnTo>
                <a:lnTo>
                  <a:pt x="37051" y="0"/>
                </a:lnTo>
                <a:lnTo>
                  <a:pt x="34305" y="0"/>
                </a:lnTo>
                <a:lnTo>
                  <a:pt x="30798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2763887" y="4193908"/>
            <a:ext cx="63058" cy="65136"/>
          </a:xfrm>
          <a:custGeom>
            <a:avLst/>
            <a:gdLst/>
            <a:ahLst/>
            <a:cxnLst/>
            <a:rect l="l" t="t" r="r" b="b"/>
            <a:pathLst>
              <a:path w="63058" h="65136">
                <a:moveTo>
                  <a:pt x="31558" y="0"/>
                </a:moveTo>
                <a:lnTo>
                  <a:pt x="28051" y="0"/>
                </a:lnTo>
                <a:lnTo>
                  <a:pt x="25246" y="742"/>
                </a:lnTo>
                <a:lnTo>
                  <a:pt x="21740" y="1490"/>
                </a:lnTo>
                <a:lnTo>
                  <a:pt x="18818" y="2827"/>
                </a:lnTo>
                <a:lnTo>
                  <a:pt x="16071" y="3569"/>
                </a:lnTo>
                <a:lnTo>
                  <a:pt x="14025" y="5802"/>
                </a:lnTo>
                <a:lnTo>
                  <a:pt x="11220" y="7139"/>
                </a:lnTo>
                <a:lnTo>
                  <a:pt x="9058" y="9372"/>
                </a:lnTo>
                <a:lnTo>
                  <a:pt x="7012" y="11450"/>
                </a:lnTo>
                <a:lnTo>
                  <a:pt x="5551" y="14278"/>
                </a:lnTo>
                <a:lnTo>
                  <a:pt x="3506" y="17105"/>
                </a:lnTo>
                <a:lnTo>
                  <a:pt x="2746" y="20080"/>
                </a:lnTo>
                <a:lnTo>
                  <a:pt x="1285" y="22901"/>
                </a:lnTo>
                <a:lnTo>
                  <a:pt x="701" y="25729"/>
                </a:lnTo>
                <a:lnTo>
                  <a:pt x="0" y="29298"/>
                </a:lnTo>
                <a:lnTo>
                  <a:pt x="0" y="32125"/>
                </a:lnTo>
                <a:lnTo>
                  <a:pt x="0" y="35695"/>
                </a:lnTo>
                <a:lnTo>
                  <a:pt x="701" y="38664"/>
                </a:lnTo>
                <a:lnTo>
                  <a:pt x="1285" y="42234"/>
                </a:lnTo>
                <a:lnTo>
                  <a:pt x="2746" y="45061"/>
                </a:lnTo>
                <a:lnTo>
                  <a:pt x="3506" y="47888"/>
                </a:lnTo>
                <a:lnTo>
                  <a:pt x="5551" y="50715"/>
                </a:lnTo>
                <a:lnTo>
                  <a:pt x="7012" y="52943"/>
                </a:lnTo>
                <a:lnTo>
                  <a:pt x="9058" y="55027"/>
                </a:lnTo>
                <a:lnTo>
                  <a:pt x="11220" y="57254"/>
                </a:lnTo>
                <a:lnTo>
                  <a:pt x="14025" y="59339"/>
                </a:lnTo>
                <a:lnTo>
                  <a:pt x="16071" y="60824"/>
                </a:lnTo>
                <a:lnTo>
                  <a:pt x="18818" y="62166"/>
                </a:lnTo>
                <a:lnTo>
                  <a:pt x="21740" y="62909"/>
                </a:lnTo>
                <a:lnTo>
                  <a:pt x="25246" y="64394"/>
                </a:lnTo>
                <a:lnTo>
                  <a:pt x="28051" y="64394"/>
                </a:lnTo>
                <a:lnTo>
                  <a:pt x="31558" y="65136"/>
                </a:lnTo>
                <a:lnTo>
                  <a:pt x="34305" y="64394"/>
                </a:lnTo>
                <a:lnTo>
                  <a:pt x="37811" y="64394"/>
                </a:lnTo>
                <a:lnTo>
                  <a:pt x="40733" y="62909"/>
                </a:lnTo>
                <a:lnTo>
                  <a:pt x="43480" y="62166"/>
                </a:lnTo>
                <a:lnTo>
                  <a:pt x="46285" y="60824"/>
                </a:lnTo>
                <a:lnTo>
                  <a:pt x="49032" y="59339"/>
                </a:lnTo>
                <a:lnTo>
                  <a:pt x="51253" y="57254"/>
                </a:lnTo>
                <a:lnTo>
                  <a:pt x="53298" y="55027"/>
                </a:lnTo>
                <a:lnTo>
                  <a:pt x="55343" y="52943"/>
                </a:lnTo>
                <a:lnTo>
                  <a:pt x="57506" y="50715"/>
                </a:lnTo>
                <a:lnTo>
                  <a:pt x="58850" y="47888"/>
                </a:lnTo>
                <a:lnTo>
                  <a:pt x="60311" y="45061"/>
                </a:lnTo>
                <a:lnTo>
                  <a:pt x="61772" y="42234"/>
                </a:lnTo>
                <a:lnTo>
                  <a:pt x="62473" y="38664"/>
                </a:lnTo>
                <a:lnTo>
                  <a:pt x="62473" y="35695"/>
                </a:lnTo>
                <a:lnTo>
                  <a:pt x="63058" y="32125"/>
                </a:lnTo>
                <a:lnTo>
                  <a:pt x="62473" y="29298"/>
                </a:lnTo>
                <a:lnTo>
                  <a:pt x="62473" y="25729"/>
                </a:lnTo>
                <a:lnTo>
                  <a:pt x="61772" y="22901"/>
                </a:lnTo>
                <a:lnTo>
                  <a:pt x="60311" y="20080"/>
                </a:lnTo>
                <a:lnTo>
                  <a:pt x="58850" y="17105"/>
                </a:lnTo>
                <a:lnTo>
                  <a:pt x="57506" y="14278"/>
                </a:lnTo>
                <a:lnTo>
                  <a:pt x="55343" y="11450"/>
                </a:lnTo>
                <a:lnTo>
                  <a:pt x="53298" y="9372"/>
                </a:lnTo>
                <a:lnTo>
                  <a:pt x="51253" y="7139"/>
                </a:lnTo>
                <a:lnTo>
                  <a:pt x="49032" y="5802"/>
                </a:lnTo>
                <a:lnTo>
                  <a:pt x="46285" y="3569"/>
                </a:lnTo>
                <a:lnTo>
                  <a:pt x="43480" y="2827"/>
                </a:lnTo>
                <a:lnTo>
                  <a:pt x="40733" y="1490"/>
                </a:lnTo>
                <a:lnTo>
                  <a:pt x="37811" y="742"/>
                </a:lnTo>
                <a:lnTo>
                  <a:pt x="34305" y="0"/>
                </a:lnTo>
                <a:lnTo>
                  <a:pt x="31558" y="0"/>
                </a:lnTo>
              </a:path>
            </a:pathLst>
          </a:custGeom>
          <a:ln w="1206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2869140" y="4115985"/>
            <a:ext cx="63058" cy="63645"/>
          </a:xfrm>
          <a:custGeom>
            <a:avLst/>
            <a:gdLst/>
            <a:ahLst/>
            <a:cxnLst/>
            <a:rect l="l" t="t" r="r" b="b"/>
            <a:pathLst>
              <a:path w="63058" h="63645">
                <a:moveTo>
                  <a:pt x="31558" y="0"/>
                </a:moveTo>
                <a:lnTo>
                  <a:pt x="28051" y="0"/>
                </a:lnTo>
                <a:lnTo>
                  <a:pt x="25246" y="0"/>
                </a:lnTo>
                <a:lnTo>
                  <a:pt x="21740" y="1484"/>
                </a:lnTo>
                <a:lnTo>
                  <a:pt x="18993" y="2227"/>
                </a:lnTo>
                <a:lnTo>
                  <a:pt x="16071" y="3569"/>
                </a:lnTo>
                <a:lnTo>
                  <a:pt x="14025" y="5054"/>
                </a:lnTo>
                <a:lnTo>
                  <a:pt x="11220" y="7139"/>
                </a:lnTo>
                <a:lnTo>
                  <a:pt x="9058" y="9366"/>
                </a:lnTo>
                <a:lnTo>
                  <a:pt x="7012" y="11450"/>
                </a:lnTo>
                <a:lnTo>
                  <a:pt x="5551" y="13529"/>
                </a:lnTo>
                <a:lnTo>
                  <a:pt x="3506" y="16505"/>
                </a:lnTo>
                <a:lnTo>
                  <a:pt x="2805" y="19332"/>
                </a:lnTo>
                <a:lnTo>
                  <a:pt x="1344" y="22153"/>
                </a:lnTo>
                <a:lnTo>
                  <a:pt x="759" y="24980"/>
                </a:lnTo>
                <a:lnTo>
                  <a:pt x="0" y="28550"/>
                </a:lnTo>
                <a:lnTo>
                  <a:pt x="0" y="31525"/>
                </a:lnTo>
                <a:lnTo>
                  <a:pt x="0" y="35095"/>
                </a:lnTo>
                <a:lnTo>
                  <a:pt x="759" y="37922"/>
                </a:lnTo>
                <a:lnTo>
                  <a:pt x="1344" y="41492"/>
                </a:lnTo>
                <a:lnTo>
                  <a:pt x="2805" y="44313"/>
                </a:lnTo>
                <a:lnTo>
                  <a:pt x="3506" y="47140"/>
                </a:lnTo>
                <a:lnTo>
                  <a:pt x="5551" y="49373"/>
                </a:lnTo>
                <a:lnTo>
                  <a:pt x="7012" y="52194"/>
                </a:lnTo>
                <a:lnTo>
                  <a:pt x="9058" y="54279"/>
                </a:lnTo>
                <a:lnTo>
                  <a:pt x="11220" y="56512"/>
                </a:lnTo>
                <a:lnTo>
                  <a:pt x="14025" y="58591"/>
                </a:lnTo>
                <a:lnTo>
                  <a:pt x="16071" y="60082"/>
                </a:lnTo>
                <a:lnTo>
                  <a:pt x="18993" y="61566"/>
                </a:lnTo>
                <a:lnTo>
                  <a:pt x="21740" y="62160"/>
                </a:lnTo>
                <a:lnTo>
                  <a:pt x="25246" y="62903"/>
                </a:lnTo>
                <a:lnTo>
                  <a:pt x="28051" y="63645"/>
                </a:lnTo>
                <a:lnTo>
                  <a:pt x="31558" y="63645"/>
                </a:lnTo>
                <a:lnTo>
                  <a:pt x="34305" y="63645"/>
                </a:lnTo>
                <a:lnTo>
                  <a:pt x="37811" y="62903"/>
                </a:lnTo>
                <a:lnTo>
                  <a:pt x="40733" y="62160"/>
                </a:lnTo>
                <a:lnTo>
                  <a:pt x="43480" y="61566"/>
                </a:lnTo>
                <a:lnTo>
                  <a:pt x="46285" y="60082"/>
                </a:lnTo>
                <a:lnTo>
                  <a:pt x="49032" y="58591"/>
                </a:lnTo>
                <a:lnTo>
                  <a:pt x="51253" y="56512"/>
                </a:lnTo>
                <a:lnTo>
                  <a:pt x="53298" y="54279"/>
                </a:lnTo>
                <a:lnTo>
                  <a:pt x="55343" y="52194"/>
                </a:lnTo>
                <a:lnTo>
                  <a:pt x="57506" y="49373"/>
                </a:lnTo>
                <a:lnTo>
                  <a:pt x="58850" y="47140"/>
                </a:lnTo>
                <a:lnTo>
                  <a:pt x="60311" y="44313"/>
                </a:lnTo>
                <a:lnTo>
                  <a:pt x="61772" y="41492"/>
                </a:lnTo>
                <a:lnTo>
                  <a:pt x="62473" y="37922"/>
                </a:lnTo>
                <a:lnTo>
                  <a:pt x="62473" y="35095"/>
                </a:lnTo>
                <a:lnTo>
                  <a:pt x="63058" y="31525"/>
                </a:lnTo>
                <a:lnTo>
                  <a:pt x="62473" y="28550"/>
                </a:lnTo>
                <a:lnTo>
                  <a:pt x="62473" y="24980"/>
                </a:lnTo>
                <a:lnTo>
                  <a:pt x="61772" y="22153"/>
                </a:lnTo>
                <a:lnTo>
                  <a:pt x="60311" y="19332"/>
                </a:lnTo>
                <a:lnTo>
                  <a:pt x="58850" y="16505"/>
                </a:lnTo>
                <a:lnTo>
                  <a:pt x="57506" y="13529"/>
                </a:lnTo>
                <a:lnTo>
                  <a:pt x="55343" y="11450"/>
                </a:lnTo>
                <a:lnTo>
                  <a:pt x="53298" y="9366"/>
                </a:lnTo>
                <a:lnTo>
                  <a:pt x="51253" y="7139"/>
                </a:lnTo>
                <a:lnTo>
                  <a:pt x="49032" y="5054"/>
                </a:lnTo>
                <a:lnTo>
                  <a:pt x="46285" y="3569"/>
                </a:lnTo>
                <a:lnTo>
                  <a:pt x="43480" y="2227"/>
                </a:lnTo>
                <a:lnTo>
                  <a:pt x="40733" y="1484"/>
                </a:lnTo>
                <a:lnTo>
                  <a:pt x="37811" y="0"/>
                </a:lnTo>
                <a:lnTo>
                  <a:pt x="34305" y="0"/>
                </a:lnTo>
                <a:lnTo>
                  <a:pt x="31558" y="0"/>
                </a:lnTo>
              </a:path>
            </a:pathLst>
          </a:custGeom>
          <a:ln w="1206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2546363" y="4122375"/>
            <a:ext cx="62362" cy="65142"/>
          </a:xfrm>
          <a:custGeom>
            <a:avLst/>
            <a:gdLst/>
            <a:ahLst/>
            <a:cxnLst/>
            <a:rect l="l" t="t" r="r" b="b"/>
            <a:pathLst>
              <a:path w="62362" h="65142">
                <a:moveTo>
                  <a:pt x="30804" y="0"/>
                </a:moveTo>
                <a:lnTo>
                  <a:pt x="28057" y="0"/>
                </a:lnTo>
                <a:lnTo>
                  <a:pt x="24551" y="748"/>
                </a:lnTo>
                <a:lnTo>
                  <a:pt x="21746" y="1490"/>
                </a:lnTo>
                <a:lnTo>
                  <a:pt x="18829" y="2233"/>
                </a:lnTo>
                <a:lnTo>
                  <a:pt x="16059" y="3569"/>
                </a:lnTo>
                <a:lnTo>
                  <a:pt x="13283" y="5802"/>
                </a:lnTo>
                <a:lnTo>
                  <a:pt x="11238" y="7139"/>
                </a:lnTo>
                <a:lnTo>
                  <a:pt x="9052" y="9372"/>
                </a:lnTo>
                <a:lnTo>
                  <a:pt x="7007" y="11450"/>
                </a:lnTo>
                <a:lnTo>
                  <a:pt x="4815" y="14426"/>
                </a:lnTo>
                <a:lnTo>
                  <a:pt x="3500" y="17253"/>
                </a:lnTo>
                <a:lnTo>
                  <a:pt x="2045" y="20080"/>
                </a:lnTo>
                <a:lnTo>
                  <a:pt x="1314" y="22901"/>
                </a:lnTo>
                <a:lnTo>
                  <a:pt x="0" y="25729"/>
                </a:lnTo>
                <a:lnTo>
                  <a:pt x="0" y="29298"/>
                </a:lnTo>
                <a:lnTo>
                  <a:pt x="0" y="32274"/>
                </a:lnTo>
                <a:lnTo>
                  <a:pt x="0" y="35843"/>
                </a:lnTo>
                <a:lnTo>
                  <a:pt x="0" y="38670"/>
                </a:lnTo>
                <a:lnTo>
                  <a:pt x="1314" y="42234"/>
                </a:lnTo>
                <a:lnTo>
                  <a:pt x="2045" y="45061"/>
                </a:lnTo>
                <a:lnTo>
                  <a:pt x="3500" y="47888"/>
                </a:lnTo>
                <a:lnTo>
                  <a:pt x="4815" y="50864"/>
                </a:lnTo>
                <a:lnTo>
                  <a:pt x="7007" y="52943"/>
                </a:lnTo>
                <a:lnTo>
                  <a:pt x="9052" y="55176"/>
                </a:lnTo>
                <a:lnTo>
                  <a:pt x="11238" y="57254"/>
                </a:lnTo>
                <a:lnTo>
                  <a:pt x="13283" y="59339"/>
                </a:lnTo>
                <a:lnTo>
                  <a:pt x="16059" y="60824"/>
                </a:lnTo>
                <a:lnTo>
                  <a:pt x="18829" y="62315"/>
                </a:lnTo>
                <a:lnTo>
                  <a:pt x="21746" y="62909"/>
                </a:lnTo>
                <a:lnTo>
                  <a:pt x="24551" y="64394"/>
                </a:lnTo>
                <a:lnTo>
                  <a:pt x="28057" y="64394"/>
                </a:lnTo>
                <a:lnTo>
                  <a:pt x="30804" y="65142"/>
                </a:lnTo>
                <a:lnTo>
                  <a:pt x="34310" y="64394"/>
                </a:lnTo>
                <a:lnTo>
                  <a:pt x="37057" y="64394"/>
                </a:lnTo>
                <a:lnTo>
                  <a:pt x="40564" y="62909"/>
                </a:lnTo>
                <a:lnTo>
                  <a:pt x="43486" y="62315"/>
                </a:lnTo>
                <a:lnTo>
                  <a:pt x="46291" y="60824"/>
                </a:lnTo>
                <a:lnTo>
                  <a:pt x="48336" y="59339"/>
                </a:lnTo>
                <a:lnTo>
                  <a:pt x="51258" y="57254"/>
                </a:lnTo>
                <a:lnTo>
                  <a:pt x="53304" y="55176"/>
                </a:lnTo>
                <a:lnTo>
                  <a:pt x="55349" y="52943"/>
                </a:lnTo>
                <a:lnTo>
                  <a:pt x="57512" y="50864"/>
                </a:lnTo>
                <a:lnTo>
                  <a:pt x="58856" y="47888"/>
                </a:lnTo>
                <a:lnTo>
                  <a:pt x="60317" y="45061"/>
                </a:lnTo>
                <a:lnTo>
                  <a:pt x="61018" y="42234"/>
                </a:lnTo>
                <a:lnTo>
                  <a:pt x="61778" y="38670"/>
                </a:lnTo>
                <a:lnTo>
                  <a:pt x="62362" y="35843"/>
                </a:lnTo>
                <a:lnTo>
                  <a:pt x="62362" y="32274"/>
                </a:lnTo>
                <a:lnTo>
                  <a:pt x="62362" y="29298"/>
                </a:lnTo>
                <a:lnTo>
                  <a:pt x="61778" y="25729"/>
                </a:lnTo>
                <a:lnTo>
                  <a:pt x="61018" y="22901"/>
                </a:lnTo>
                <a:lnTo>
                  <a:pt x="60317" y="20080"/>
                </a:lnTo>
                <a:lnTo>
                  <a:pt x="58856" y="17253"/>
                </a:lnTo>
                <a:lnTo>
                  <a:pt x="57512" y="14426"/>
                </a:lnTo>
                <a:lnTo>
                  <a:pt x="55349" y="11450"/>
                </a:lnTo>
                <a:lnTo>
                  <a:pt x="53304" y="9372"/>
                </a:lnTo>
                <a:lnTo>
                  <a:pt x="51258" y="7139"/>
                </a:lnTo>
                <a:lnTo>
                  <a:pt x="48336" y="5802"/>
                </a:lnTo>
                <a:lnTo>
                  <a:pt x="46291" y="3569"/>
                </a:lnTo>
                <a:lnTo>
                  <a:pt x="43486" y="2233"/>
                </a:lnTo>
                <a:lnTo>
                  <a:pt x="40564" y="1490"/>
                </a:lnTo>
                <a:lnTo>
                  <a:pt x="37057" y="748"/>
                </a:lnTo>
                <a:lnTo>
                  <a:pt x="34310" y="0"/>
                </a:lnTo>
                <a:lnTo>
                  <a:pt x="30804" y="0"/>
                </a:lnTo>
              </a:path>
            </a:pathLst>
          </a:custGeom>
          <a:ln w="1206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2511182" y="4193908"/>
            <a:ext cx="62479" cy="65136"/>
          </a:xfrm>
          <a:custGeom>
            <a:avLst/>
            <a:gdLst/>
            <a:ahLst/>
            <a:cxnLst/>
            <a:rect l="l" t="t" r="r" b="b"/>
            <a:pathLst>
              <a:path w="62479" h="65136">
                <a:moveTo>
                  <a:pt x="31675" y="0"/>
                </a:moveTo>
                <a:lnTo>
                  <a:pt x="28174" y="0"/>
                </a:lnTo>
                <a:lnTo>
                  <a:pt x="24668" y="742"/>
                </a:lnTo>
                <a:lnTo>
                  <a:pt x="21751" y="1490"/>
                </a:lnTo>
                <a:lnTo>
                  <a:pt x="18975" y="2827"/>
                </a:lnTo>
                <a:lnTo>
                  <a:pt x="16199" y="3569"/>
                </a:lnTo>
                <a:lnTo>
                  <a:pt x="13429" y="5802"/>
                </a:lnTo>
                <a:lnTo>
                  <a:pt x="11238" y="7139"/>
                </a:lnTo>
                <a:lnTo>
                  <a:pt x="9192" y="9372"/>
                </a:lnTo>
                <a:lnTo>
                  <a:pt x="7007" y="11450"/>
                </a:lnTo>
                <a:lnTo>
                  <a:pt x="4961" y="14278"/>
                </a:lnTo>
                <a:lnTo>
                  <a:pt x="3500" y="17105"/>
                </a:lnTo>
                <a:lnTo>
                  <a:pt x="2185" y="20080"/>
                </a:lnTo>
                <a:lnTo>
                  <a:pt x="1455" y="22901"/>
                </a:lnTo>
                <a:lnTo>
                  <a:pt x="0" y="25729"/>
                </a:lnTo>
                <a:lnTo>
                  <a:pt x="0" y="29298"/>
                </a:lnTo>
                <a:lnTo>
                  <a:pt x="0" y="32125"/>
                </a:lnTo>
                <a:lnTo>
                  <a:pt x="0" y="35695"/>
                </a:lnTo>
                <a:lnTo>
                  <a:pt x="0" y="38664"/>
                </a:lnTo>
                <a:lnTo>
                  <a:pt x="1455" y="42234"/>
                </a:lnTo>
                <a:lnTo>
                  <a:pt x="2185" y="45061"/>
                </a:lnTo>
                <a:lnTo>
                  <a:pt x="3500" y="47888"/>
                </a:lnTo>
                <a:lnTo>
                  <a:pt x="4961" y="50715"/>
                </a:lnTo>
                <a:lnTo>
                  <a:pt x="7007" y="52943"/>
                </a:lnTo>
                <a:lnTo>
                  <a:pt x="9192" y="55027"/>
                </a:lnTo>
                <a:lnTo>
                  <a:pt x="11238" y="57254"/>
                </a:lnTo>
                <a:lnTo>
                  <a:pt x="13429" y="59339"/>
                </a:lnTo>
                <a:lnTo>
                  <a:pt x="16199" y="60824"/>
                </a:lnTo>
                <a:lnTo>
                  <a:pt x="18975" y="62166"/>
                </a:lnTo>
                <a:lnTo>
                  <a:pt x="21751" y="62909"/>
                </a:lnTo>
                <a:lnTo>
                  <a:pt x="24668" y="64394"/>
                </a:lnTo>
                <a:lnTo>
                  <a:pt x="28174" y="64394"/>
                </a:lnTo>
                <a:lnTo>
                  <a:pt x="31675" y="65136"/>
                </a:lnTo>
                <a:lnTo>
                  <a:pt x="34451" y="64394"/>
                </a:lnTo>
                <a:lnTo>
                  <a:pt x="37957" y="64394"/>
                </a:lnTo>
                <a:lnTo>
                  <a:pt x="40727" y="62909"/>
                </a:lnTo>
                <a:lnTo>
                  <a:pt x="43503" y="62166"/>
                </a:lnTo>
                <a:lnTo>
                  <a:pt x="46419" y="60824"/>
                </a:lnTo>
                <a:lnTo>
                  <a:pt x="49195" y="59339"/>
                </a:lnTo>
                <a:lnTo>
                  <a:pt x="51241" y="57254"/>
                </a:lnTo>
                <a:lnTo>
                  <a:pt x="53427" y="55027"/>
                </a:lnTo>
                <a:lnTo>
                  <a:pt x="55466" y="52943"/>
                </a:lnTo>
                <a:lnTo>
                  <a:pt x="57512" y="50715"/>
                </a:lnTo>
                <a:lnTo>
                  <a:pt x="58973" y="47888"/>
                </a:lnTo>
                <a:lnTo>
                  <a:pt x="60434" y="45061"/>
                </a:lnTo>
                <a:lnTo>
                  <a:pt x="61018" y="42234"/>
                </a:lnTo>
                <a:lnTo>
                  <a:pt x="61778" y="38664"/>
                </a:lnTo>
                <a:lnTo>
                  <a:pt x="62479" y="35695"/>
                </a:lnTo>
                <a:lnTo>
                  <a:pt x="62479" y="32125"/>
                </a:lnTo>
                <a:lnTo>
                  <a:pt x="62479" y="29298"/>
                </a:lnTo>
                <a:lnTo>
                  <a:pt x="61778" y="25729"/>
                </a:lnTo>
                <a:lnTo>
                  <a:pt x="61018" y="22901"/>
                </a:lnTo>
                <a:lnTo>
                  <a:pt x="60434" y="20080"/>
                </a:lnTo>
                <a:lnTo>
                  <a:pt x="58973" y="17105"/>
                </a:lnTo>
                <a:lnTo>
                  <a:pt x="57512" y="14278"/>
                </a:lnTo>
                <a:lnTo>
                  <a:pt x="55466" y="11450"/>
                </a:lnTo>
                <a:lnTo>
                  <a:pt x="53427" y="9372"/>
                </a:lnTo>
                <a:lnTo>
                  <a:pt x="51241" y="7139"/>
                </a:lnTo>
                <a:lnTo>
                  <a:pt x="49195" y="5802"/>
                </a:lnTo>
                <a:lnTo>
                  <a:pt x="46419" y="3569"/>
                </a:lnTo>
                <a:lnTo>
                  <a:pt x="43503" y="2827"/>
                </a:lnTo>
                <a:lnTo>
                  <a:pt x="40727" y="1490"/>
                </a:lnTo>
                <a:lnTo>
                  <a:pt x="37957" y="742"/>
                </a:lnTo>
                <a:lnTo>
                  <a:pt x="34451" y="0"/>
                </a:lnTo>
                <a:lnTo>
                  <a:pt x="31675" y="0"/>
                </a:lnTo>
              </a:path>
            </a:pathLst>
          </a:custGeom>
          <a:ln w="1206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2967380" y="4187518"/>
            <a:ext cx="62356" cy="63645"/>
          </a:xfrm>
          <a:custGeom>
            <a:avLst/>
            <a:gdLst/>
            <a:ahLst/>
            <a:cxnLst/>
            <a:rect l="l" t="t" r="r" b="b"/>
            <a:pathLst>
              <a:path w="62356" h="63645">
                <a:moveTo>
                  <a:pt x="31558" y="0"/>
                </a:moveTo>
                <a:lnTo>
                  <a:pt x="28051" y="0"/>
                </a:lnTo>
                <a:lnTo>
                  <a:pt x="24545" y="0"/>
                </a:lnTo>
                <a:lnTo>
                  <a:pt x="21740" y="1336"/>
                </a:lnTo>
                <a:lnTo>
                  <a:pt x="18818" y="2078"/>
                </a:lnTo>
                <a:lnTo>
                  <a:pt x="16071" y="3563"/>
                </a:lnTo>
                <a:lnTo>
                  <a:pt x="13324" y="4905"/>
                </a:lnTo>
                <a:lnTo>
                  <a:pt x="11279" y="7133"/>
                </a:lnTo>
                <a:lnTo>
                  <a:pt x="9058" y="9217"/>
                </a:lnTo>
                <a:lnTo>
                  <a:pt x="7012" y="11450"/>
                </a:lnTo>
                <a:lnTo>
                  <a:pt x="4850" y="13529"/>
                </a:lnTo>
                <a:lnTo>
                  <a:pt x="3506" y="16356"/>
                </a:lnTo>
                <a:lnTo>
                  <a:pt x="2045" y="19332"/>
                </a:lnTo>
                <a:lnTo>
                  <a:pt x="1344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2119"/>
                </a:lnTo>
                <a:lnTo>
                  <a:pt x="0" y="34946"/>
                </a:lnTo>
                <a:lnTo>
                  <a:pt x="0" y="38516"/>
                </a:lnTo>
                <a:lnTo>
                  <a:pt x="1344" y="41492"/>
                </a:lnTo>
                <a:lnTo>
                  <a:pt x="2045" y="44313"/>
                </a:lnTo>
                <a:lnTo>
                  <a:pt x="3506" y="47140"/>
                </a:lnTo>
                <a:lnTo>
                  <a:pt x="4850" y="49967"/>
                </a:lnTo>
                <a:lnTo>
                  <a:pt x="7012" y="52194"/>
                </a:lnTo>
                <a:lnTo>
                  <a:pt x="9058" y="54279"/>
                </a:lnTo>
                <a:lnTo>
                  <a:pt x="11279" y="56512"/>
                </a:lnTo>
                <a:lnTo>
                  <a:pt x="13324" y="58591"/>
                </a:lnTo>
                <a:lnTo>
                  <a:pt x="16071" y="60076"/>
                </a:lnTo>
                <a:lnTo>
                  <a:pt x="18818" y="61418"/>
                </a:lnTo>
                <a:lnTo>
                  <a:pt x="21740" y="62160"/>
                </a:lnTo>
                <a:lnTo>
                  <a:pt x="24545" y="62903"/>
                </a:lnTo>
                <a:lnTo>
                  <a:pt x="28051" y="63645"/>
                </a:lnTo>
                <a:lnTo>
                  <a:pt x="31558" y="63645"/>
                </a:lnTo>
                <a:lnTo>
                  <a:pt x="34305" y="63645"/>
                </a:lnTo>
                <a:lnTo>
                  <a:pt x="37811" y="62903"/>
                </a:lnTo>
                <a:lnTo>
                  <a:pt x="40616" y="62160"/>
                </a:lnTo>
                <a:lnTo>
                  <a:pt x="43538" y="61418"/>
                </a:lnTo>
                <a:lnTo>
                  <a:pt x="46285" y="60076"/>
                </a:lnTo>
                <a:lnTo>
                  <a:pt x="49090" y="58591"/>
                </a:lnTo>
                <a:lnTo>
                  <a:pt x="51253" y="56512"/>
                </a:lnTo>
                <a:lnTo>
                  <a:pt x="53298" y="54279"/>
                </a:lnTo>
                <a:lnTo>
                  <a:pt x="55343" y="52194"/>
                </a:lnTo>
                <a:lnTo>
                  <a:pt x="57506" y="49967"/>
                </a:lnTo>
                <a:lnTo>
                  <a:pt x="58850" y="47140"/>
                </a:lnTo>
                <a:lnTo>
                  <a:pt x="60311" y="44313"/>
                </a:lnTo>
                <a:lnTo>
                  <a:pt x="61012" y="41492"/>
                </a:lnTo>
                <a:lnTo>
                  <a:pt x="61772" y="38516"/>
                </a:lnTo>
                <a:lnTo>
                  <a:pt x="62356" y="34946"/>
                </a:lnTo>
                <a:lnTo>
                  <a:pt x="62356" y="32119"/>
                </a:lnTo>
                <a:lnTo>
                  <a:pt x="62356" y="28550"/>
                </a:lnTo>
                <a:lnTo>
                  <a:pt x="61772" y="24980"/>
                </a:lnTo>
                <a:lnTo>
                  <a:pt x="61012" y="22153"/>
                </a:lnTo>
                <a:lnTo>
                  <a:pt x="60311" y="19332"/>
                </a:lnTo>
                <a:lnTo>
                  <a:pt x="58850" y="16356"/>
                </a:lnTo>
                <a:lnTo>
                  <a:pt x="57506" y="13529"/>
                </a:lnTo>
                <a:lnTo>
                  <a:pt x="55343" y="11450"/>
                </a:lnTo>
                <a:lnTo>
                  <a:pt x="53298" y="9217"/>
                </a:lnTo>
                <a:lnTo>
                  <a:pt x="51253" y="7133"/>
                </a:lnTo>
                <a:lnTo>
                  <a:pt x="49090" y="4905"/>
                </a:lnTo>
                <a:lnTo>
                  <a:pt x="46285" y="3563"/>
                </a:lnTo>
                <a:lnTo>
                  <a:pt x="43538" y="2078"/>
                </a:lnTo>
                <a:lnTo>
                  <a:pt x="40616" y="1336"/>
                </a:lnTo>
                <a:lnTo>
                  <a:pt x="37811" y="0"/>
                </a:lnTo>
                <a:lnTo>
                  <a:pt x="34305" y="0"/>
                </a:lnTo>
                <a:lnTo>
                  <a:pt x="31558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2476141" y="4115985"/>
            <a:ext cx="62485" cy="63645"/>
          </a:xfrm>
          <a:custGeom>
            <a:avLst/>
            <a:gdLst/>
            <a:ahLst/>
            <a:cxnLst/>
            <a:rect l="l" t="t" r="r" b="b"/>
            <a:pathLst>
              <a:path w="62485" h="63645">
                <a:moveTo>
                  <a:pt x="30804" y="0"/>
                </a:moveTo>
                <a:lnTo>
                  <a:pt x="28034" y="0"/>
                </a:lnTo>
                <a:lnTo>
                  <a:pt x="24527" y="0"/>
                </a:lnTo>
                <a:lnTo>
                  <a:pt x="21751" y="1484"/>
                </a:lnTo>
                <a:lnTo>
                  <a:pt x="18981" y="2227"/>
                </a:lnTo>
                <a:lnTo>
                  <a:pt x="16205" y="3569"/>
                </a:lnTo>
                <a:lnTo>
                  <a:pt x="13289" y="5054"/>
                </a:lnTo>
                <a:lnTo>
                  <a:pt x="11244" y="7139"/>
                </a:lnTo>
                <a:lnTo>
                  <a:pt x="9052" y="9366"/>
                </a:lnTo>
                <a:lnTo>
                  <a:pt x="7007" y="11450"/>
                </a:lnTo>
                <a:lnTo>
                  <a:pt x="4967" y="13529"/>
                </a:lnTo>
                <a:lnTo>
                  <a:pt x="3506" y="16505"/>
                </a:lnTo>
                <a:lnTo>
                  <a:pt x="2045" y="19332"/>
                </a:lnTo>
                <a:lnTo>
                  <a:pt x="1461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1525"/>
                </a:lnTo>
                <a:lnTo>
                  <a:pt x="0" y="35095"/>
                </a:lnTo>
                <a:lnTo>
                  <a:pt x="0" y="37922"/>
                </a:lnTo>
                <a:lnTo>
                  <a:pt x="1461" y="41492"/>
                </a:lnTo>
                <a:lnTo>
                  <a:pt x="2045" y="44313"/>
                </a:lnTo>
                <a:lnTo>
                  <a:pt x="3506" y="47140"/>
                </a:lnTo>
                <a:lnTo>
                  <a:pt x="4967" y="49373"/>
                </a:lnTo>
                <a:lnTo>
                  <a:pt x="7007" y="52194"/>
                </a:lnTo>
                <a:lnTo>
                  <a:pt x="9052" y="54279"/>
                </a:lnTo>
                <a:lnTo>
                  <a:pt x="11244" y="56512"/>
                </a:lnTo>
                <a:lnTo>
                  <a:pt x="13289" y="58591"/>
                </a:lnTo>
                <a:lnTo>
                  <a:pt x="16205" y="60082"/>
                </a:lnTo>
                <a:lnTo>
                  <a:pt x="18981" y="61566"/>
                </a:lnTo>
                <a:lnTo>
                  <a:pt x="21751" y="62160"/>
                </a:lnTo>
                <a:lnTo>
                  <a:pt x="24527" y="62903"/>
                </a:lnTo>
                <a:lnTo>
                  <a:pt x="28034" y="63645"/>
                </a:lnTo>
                <a:lnTo>
                  <a:pt x="30804" y="63645"/>
                </a:lnTo>
                <a:lnTo>
                  <a:pt x="34310" y="63645"/>
                </a:lnTo>
                <a:lnTo>
                  <a:pt x="37227" y="62903"/>
                </a:lnTo>
                <a:lnTo>
                  <a:pt x="40733" y="62160"/>
                </a:lnTo>
                <a:lnTo>
                  <a:pt x="43509" y="61566"/>
                </a:lnTo>
                <a:lnTo>
                  <a:pt x="46279" y="60082"/>
                </a:lnTo>
                <a:lnTo>
                  <a:pt x="48471" y="58591"/>
                </a:lnTo>
                <a:lnTo>
                  <a:pt x="51241" y="56512"/>
                </a:lnTo>
                <a:lnTo>
                  <a:pt x="53286" y="54279"/>
                </a:lnTo>
                <a:lnTo>
                  <a:pt x="55478" y="52194"/>
                </a:lnTo>
                <a:lnTo>
                  <a:pt x="57523" y="49373"/>
                </a:lnTo>
                <a:lnTo>
                  <a:pt x="58978" y="47140"/>
                </a:lnTo>
                <a:lnTo>
                  <a:pt x="60293" y="44313"/>
                </a:lnTo>
                <a:lnTo>
                  <a:pt x="61024" y="41492"/>
                </a:lnTo>
                <a:lnTo>
                  <a:pt x="61754" y="37922"/>
                </a:lnTo>
                <a:lnTo>
                  <a:pt x="62485" y="35095"/>
                </a:lnTo>
                <a:lnTo>
                  <a:pt x="62485" y="31525"/>
                </a:lnTo>
                <a:lnTo>
                  <a:pt x="62485" y="28550"/>
                </a:lnTo>
                <a:lnTo>
                  <a:pt x="61754" y="24980"/>
                </a:lnTo>
                <a:lnTo>
                  <a:pt x="61024" y="22153"/>
                </a:lnTo>
                <a:lnTo>
                  <a:pt x="60293" y="19332"/>
                </a:lnTo>
                <a:lnTo>
                  <a:pt x="58978" y="16505"/>
                </a:lnTo>
                <a:lnTo>
                  <a:pt x="57523" y="13529"/>
                </a:lnTo>
                <a:lnTo>
                  <a:pt x="55478" y="11450"/>
                </a:lnTo>
                <a:lnTo>
                  <a:pt x="53286" y="9366"/>
                </a:lnTo>
                <a:lnTo>
                  <a:pt x="51241" y="7139"/>
                </a:lnTo>
                <a:lnTo>
                  <a:pt x="48471" y="5054"/>
                </a:lnTo>
                <a:lnTo>
                  <a:pt x="46279" y="3569"/>
                </a:lnTo>
                <a:lnTo>
                  <a:pt x="43509" y="2227"/>
                </a:lnTo>
                <a:lnTo>
                  <a:pt x="40733" y="1484"/>
                </a:lnTo>
                <a:lnTo>
                  <a:pt x="37227" y="0"/>
                </a:lnTo>
                <a:lnTo>
                  <a:pt x="34310" y="0"/>
                </a:lnTo>
                <a:lnTo>
                  <a:pt x="30804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2798895" y="4122375"/>
            <a:ext cx="63233" cy="65142"/>
          </a:xfrm>
          <a:custGeom>
            <a:avLst/>
            <a:gdLst/>
            <a:ahLst/>
            <a:cxnLst/>
            <a:rect l="l" t="t" r="r" b="b"/>
            <a:pathLst>
              <a:path w="63233" h="65142">
                <a:moveTo>
                  <a:pt x="31558" y="0"/>
                </a:moveTo>
                <a:lnTo>
                  <a:pt x="28051" y="0"/>
                </a:lnTo>
                <a:lnTo>
                  <a:pt x="25305" y="748"/>
                </a:lnTo>
                <a:lnTo>
                  <a:pt x="21798" y="1490"/>
                </a:lnTo>
                <a:lnTo>
                  <a:pt x="18993" y="2233"/>
                </a:lnTo>
                <a:lnTo>
                  <a:pt x="16246" y="3569"/>
                </a:lnTo>
                <a:lnTo>
                  <a:pt x="14025" y="5802"/>
                </a:lnTo>
                <a:lnTo>
                  <a:pt x="11279" y="7139"/>
                </a:lnTo>
                <a:lnTo>
                  <a:pt x="9233" y="9372"/>
                </a:lnTo>
                <a:lnTo>
                  <a:pt x="7012" y="11450"/>
                </a:lnTo>
                <a:lnTo>
                  <a:pt x="5727" y="14426"/>
                </a:lnTo>
                <a:lnTo>
                  <a:pt x="3506" y="17253"/>
                </a:lnTo>
                <a:lnTo>
                  <a:pt x="2805" y="20080"/>
                </a:lnTo>
                <a:lnTo>
                  <a:pt x="1461" y="22901"/>
                </a:lnTo>
                <a:lnTo>
                  <a:pt x="759" y="25729"/>
                </a:lnTo>
                <a:lnTo>
                  <a:pt x="0" y="29298"/>
                </a:lnTo>
                <a:lnTo>
                  <a:pt x="0" y="32274"/>
                </a:lnTo>
                <a:lnTo>
                  <a:pt x="0" y="35843"/>
                </a:lnTo>
                <a:lnTo>
                  <a:pt x="759" y="38670"/>
                </a:lnTo>
                <a:lnTo>
                  <a:pt x="1461" y="42234"/>
                </a:lnTo>
                <a:lnTo>
                  <a:pt x="2805" y="45061"/>
                </a:lnTo>
                <a:lnTo>
                  <a:pt x="3506" y="47888"/>
                </a:lnTo>
                <a:lnTo>
                  <a:pt x="5727" y="50864"/>
                </a:lnTo>
                <a:lnTo>
                  <a:pt x="7012" y="52943"/>
                </a:lnTo>
                <a:lnTo>
                  <a:pt x="9233" y="55176"/>
                </a:lnTo>
                <a:lnTo>
                  <a:pt x="11279" y="57254"/>
                </a:lnTo>
                <a:lnTo>
                  <a:pt x="14025" y="59339"/>
                </a:lnTo>
                <a:lnTo>
                  <a:pt x="16246" y="60824"/>
                </a:lnTo>
                <a:lnTo>
                  <a:pt x="18993" y="62315"/>
                </a:lnTo>
                <a:lnTo>
                  <a:pt x="21798" y="62909"/>
                </a:lnTo>
                <a:lnTo>
                  <a:pt x="25305" y="64394"/>
                </a:lnTo>
                <a:lnTo>
                  <a:pt x="28051" y="64394"/>
                </a:lnTo>
                <a:lnTo>
                  <a:pt x="31558" y="65142"/>
                </a:lnTo>
                <a:lnTo>
                  <a:pt x="34480" y="64394"/>
                </a:lnTo>
                <a:lnTo>
                  <a:pt x="37986" y="64394"/>
                </a:lnTo>
                <a:lnTo>
                  <a:pt x="40733" y="62909"/>
                </a:lnTo>
                <a:lnTo>
                  <a:pt x="43538" y="62315"/>
                </a:lnTo>
                <a:lnTo>
                  <a:pt x="46285" y="60824"/>
                </a:lnTo>
                <a:lnTo>
                  <a:pt x="49207" y="59339"/>
                </a:lnTo>
                <a:lnTo>
                  <a:pt x="51253" y="57254"/>
                </a:lnTo>
                <a:lnTo>
                  <a:pt x="53298" y="55176"/>
                </a:lnTo>
                <a:lnTo>
                  <a:pt x="55519" y="52943"/>
                </a:lnTo>
                <a:lnTo>
                  <a:pt x="57564" y="50864"/>
                </a:lnTo>
                <a:lnTo>
                  <a:pt x="59025" y="47888"/>
                </a:lnTo>
                <a:lnTo>
                  <a:pt x="60311" y="45061"/>
                </a:lnTo>
                <a:lnTo>
                  <a:pt x="61772" y="42234"/>
                </a:lnTo>
                <a:lnTo>
                  <a:pt x="62532" y="38670"/>
                </a:lnTo>
                <a:lnTo>
                  <a:pt x="62532" y="35843"/>
                </a:lnTo>
                <a:lnTo>
                  <a:pt x="63233" y="32274"/>
                </a:lnTo>
                <a:lnTo>
                  <a:pt x="62532" y="29298"/>
                </a:lnTo>
                <a:lnTo>
                  <a:pt x="62532" y="25729"/>
                </a:lnTo>
                <a:lnTo>
                  <a:pt x="61772" y="22901"/>
                </a:lnTo>
                <a:lnTo>
                  <a:pt x="60311" y="20080"/>
                </a:lnTo>
                <a:lnTo>
                  <a:pt x="59025" y="17253"/>
                </a:lnTo>
                <a:lnTo>
                  <a:pt x="57564" y="14426"/>
                </a:lnTo>
                <a:lnTo>
                  <a:pt x="55519" y="11450"/>
                </a:lnTo>
                <a:lnTo>
                  <a:pt x="53298" y="9372"/>
                </a:lnTo>
                <a:lnTo>
                  <a:pt x="51253" y="7139"/>
                </a:lnTo>
                <a:lnTo>
                  <a:pt x="49207" y="5802"/>
                </a:lnTo>
                <a:lnTo>
                  <a:pt x="46285" y="3569"/>
                </a:lnTo>
                <a:lnTo>
                  <a:pt x="43538" y="2233"/>
                </a:lnTo>
                <a:lnTo>
                  <a:pt x="40733" y="1490"/>
                </a:lnTo>
                <a:lnTo>
                  <a:pt x="37986" y="748"/>
                </a:lnTo>
                <a:lnTo>
                  <a:pt x="34480" y="0"/>
                </a:lnTo>
                <a:lnTo>
                  <a:pt x="31558" y="0"/>
                </a:lnTo>
              </a:path>
            </a:pathLst>
          </a:custGeom>
          <a:ln w="1206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2862127" y="4193908"/>
            <a:ext cx="62356" cy="65136"/>
          </a:xfrm>
          <a:custGeom>
            <a:avLst/>
            <a:gdLst/>
            <a:ahLst/>
            <a:cxnLst/>
            <a:rect l="l" t="t" r="r" b="b"/>
            <a:pathLst>
              <a:path w="62356" h="65136">
                <a:moveTo>
                  <a:pt x="31558" y="0"/>
                </a:moveTo>
                <a:lnTo>
                  <a:pt x="28051" y="0"/>
                </a:lnTo>
                <a:lnTo>
                  <a:pt x="24545" y="742"/>
                </a:lnTo>
                <a:lnTo>
                  <a:pt x="21740" y="1490"/>
                </a:lnTo>
                <a:lnTo>
                  <a:pt x="18818" y="2827"/>
                </a:lnTo>
                <a:lnTo>
                  <a:pt x="16071" y="3569"/>
                </a:lnTo>
                <a:lnTo>
                  <a:pt x="13266" y="5802"/>
                </a:lnTo>
                <a:lnTo>
                  <a:pt x="11220" y="7139"/>
                </a:lnTo>
                <a:lnTo>
                  <a:pt x="9058" y="9372"/>
                </a:lnTo>
                <a:lnTo>
                  <a:pt x="7012" y="11450"/>
                </a:lnTo>
                <a:lnTo>
                  <a:pt x="4850" y="14278"/>
                </a:lnTo>
                <a:lnTo>
                  <a:pt x="3506" y="17105"/>
                </a:lnTo>
                <a:lnTo>
                  <a:pt x="2045" y="20080"/>
                </a:lnTo>
                <a:lnTo>
                  <a:pt x="1344" y="22901"/>
                </a:lnTo>
                <a:lnTo>
                  <a:pt x="0" y="25729"/>
                </a:lnTo>
                <a:lnTo>
                  <a:pt x="0" y="29298"/>
                </a:lnTo>
                <a:lnTo>
                  <a:pt x="0" y="32125"/>
                </a:lnTo>
                <a:lnTo>
                  <a:pt x="0" y="35695"/>
                </a:lnTo>
                <a:lnTo>
                  <a:pt x="0" y="38664"/>
                </a:lnTo>
                <a:lnTo>
                  <a:pt x="1344" y="42234"/>
                </a:lnTo>
                <a:lnTo>
                  <a:pt x="2045" y="45061"/>
                </a:lnTo>
                <a:lnTo>
                  <a:pt x="3506" y="47888"/>
                </a:lnTo>
                <a:lnTo>
                  <a:pt x="4850" y="50715"/>
                </a:lnTo>
                <a:lnTo>
                  <a:pt x="7012" y="52943"/>
                </a:lnTo>
                <a:lnTo>
                  <a:pt x="9058" y="55027"/>
                </a:lnTo>
                <a:lnTo>
                  <a:pt x="11220" y="57254"/>
                </a:lnTo>
                <a:lnTo>
                  <a:pt x="13266" y="59339"/>
                </a:lnTo>
                <a:lnTo>
                  <a:pt x="16071" y="60824"/>
                </a:lnTo>
                <a:lnTo>
                  <a:pt x="18818" y="62166"/>
                </a:lnTo>
                <a:lnTo>
                  <a:pt x="21740" y="62909"/>
                </a:lnTo>
                <a:lnTo>
                  <a:pt x="24545" y="64394"/>
                </a:lnTo>
                <a:lnTo>
                  <a:pt x="28051" y="64394"/>
                </a:lnTo>
                <a:lnTo>
                  <a:pt x="31558" y="65136"/>
                </a:lnTo>
                <a:lnTo>
                  <a:pt x="34305" y="64394"/>
                </a:lnTo>
                <a:lnTo>
                  <a:pt x="37811" y="64394"/>
                </a:lnTo>
                <a:lnTo>
                  <a:pt x="40616" y="62909"/>
                </a:lnTo>
                <a:lnTo>
                  <a:pt x="43538" y="62166"/>
                </a:lnTo>
                <a:lnTo>
                  <a:pt x="46285" y="60824"/>
                </a:lnTo>
                <a:lnTo>
                  <a:pt x="49032" y="59339"/>
                </a:lnTo>
                <a:lnTo>
                  <a:pt x="51253" y="57254"/>
                </a:lnTo>
                <a:lnTo>
                  <a:pt x="53298" y="55027"/>
                </a:lnTo>
                <a:lnTo>
                  <a:pt x="55343" y="52943"/>
                </a:lnTo>
                <a:lnTo>
                  <a:pt x="57506" y="50715"/>
                </a:lnTo>
                <a:lnTo>
                  <a:pt x="58850" y="47888"/>
                </a:lnTo>
                <a:lnTo>
                  <a:pt x="60311" y="45061"/>
                </a:lnTo>
                <a:lnTo>
                  <a:pt x="61012" y="42234"/>
                </a:lnTo>
                <a:lnTo>
                  <a:pt x="61772" y="38664"/>
                </a:lnTo>
                <a:lnTo>
                  <a:pt x="62356" y="35695"/>
                </a:lnTo>
                <a:lnTo>
                  <a:pt x="62356" y="32125"/>
                </a:lnTo>
                <a:lnTo>
                  <a:pt x="62356" y="29298"/>
                </a:lnTo>
                <a:lnTo>
                  <a:pt x="61772" y="25729"/>
                </a:lnTo>
                <a:lnTo>
                  <a:pt x="61012" y="22901"/>
                </a:lnTo>
                <a:lnTo>
                  <a:pt x="60311" y="20080"/>
                </a:lnTo>
                <a:lnTo>
                  <a:pt x="58850" y="17105"/>
                </a:lnTo>
                <a:lnTo>
                  <a:pt x="57506" y="14278"/>
                </a:lnTo>
                <a:lnTo>
                  <a:pt x="55343" y="11450"/>
                </a:lnTo>
                <a:lnTo>
                  <a:pt x="53298" y="9372"/>
                </a:lnTo>
                <a:lnTo>
                  <a:pt x="51253" y="7139"/>
                </a:lnTo>
                <a:lnTo>
                  <a:pt x="49032" y="5802"/>
                </a:lnTo>
                <a:lnTo>
                  <a:pt x="46285" y="3569"/>
                </a:lnTo>
                <a:lnTo>
                  <a:pt x="43538" y="2827"/>
                </a:lnTo>
                <a:lnTo>
                  <a:pt x="40616" y="1490"/>
                </a:lnTo>
                <a:lnTo>
                  <a:pt x="37811" y="742"/>
                </a:lnTo>
                <a:lnTo>
                  <a:pt x="34305" y="0"/>
                </a:lnTo>
                <a:lnTo>
                  <a:pt x="31558" y="0"/>
                </a:lnTo>
              </a:path>
            </a:pathLst>
          </a:custGeom>
          <a:ln w="1206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2932199" y="4115985"/>
            <a:ext cx="62473" cy="63645"/>
          </a:xfrm>
          <a:custGeom>
            <a:avLst/>
            <a:gdLst/>
            <a:ahLst/>
            <a:cxnLst/>
            <a:rect l="l" t="t" r="r" b="b"/>
            <a:pathLst>
              <a:path w="62473" h="63645">
                <a:moveTo>
                  <a:pt x="30973" y="0"/>
                </a:moveTo>
                <a:lnTo>
                  <a:pt x="28168" y="0"/>
                </a:lnTo>
                <a:lnTo>
                  <a:pt x="24662" y="0"/>
                </a:lnTo>
                <a:lnTo>
                  <a:pt x="21740" y="1484"/>
                </a:lnTo>
                <a:lnTo>
                  <a:pt x="18993" y="2227"/>
                </a:lnTo>
                <a:lnTo>
                  <a:pt x="16188" y="3569"/>
                </a:lnTo>
                <a:lnTo>
                  <a:pt x="13441" y="5054"/>
                </a:lnTo>
                <a:lnTo>
                  <a:pt x="11279" y="7139"/>
                </a:lnTo>
                <a:lnTo>
                  <a:pt x="9233" y="9366"/>
                </a:lnTo>
                <a:lnTo>
                  <a:pt x="7012" y="11450"/>
                </a:lnTo>
                <a:lnTo>
                  <a:pt x="4967" y="13529"/>
                </a:lnTo>
                <a:lnTo>
                  <a:pt x="3506" y="16505"/>
                </a:lnTo>
                <a:lnTo>
                  <a:pt x="2220" y="19332"/>
                </a:lnTo>
                <a:lnTo>
                  <a:pt x="1461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1525"/>
                </a:lnTo>
                <a:lnTo>
                  <a:pt x="0" y="35095"/>
                </a:lnTo>
                <a:lnTo>
                  <a:pt x="0" y="37922"/>
                </a:lnTo>
                <a:lnTo>
                  <a:pt x="1461" y="41492"/>
                </a:lnTo>
                <a:lnTo>
                  <a:pt x="2220" y="44313"/>
                </a:lnTo>
                <a:lnTo>
                  <a:pt x="3506" y="47140"/>
                </a:lnTo>
                <a:lnTo>
                  <a:pt x="4967" y="49373"/>
                </a:lnTo>
                <a:lnTo>
                  <a:pt x="7012" y="52194"/>
                </a:lnTo>
                <a:lnTo>
                  <a:pt x="9233" y="54279"/>
                </a:lnTo>
                <a:lnTo>
                  <a:pt x="11279" y="56512"/>
                </a:lnTo>
                <a:lnTo>
                  <a:pt x="13441" y="58591"/>
                </a:lnTo>
                <a:lnTo>
                  <a:pt x="16188" y="60082"/>
                </a:lnTo>
                <a:lnTo>
                  <a:pt x="18993" y="61566"/>
                </a:lnTo>
                <a:lnTo>
                  <a:pt x="21740" y="62160"/>
                </a:lnTo>
                <a:lnTo>
                  <a:pt x="24662" y="62903"/>
                </a:lnTo>
                <a:lnTo>
                  <a:pt x="28168" y="63645"/>
                </a:lnTo>
                <a:lnTo>
                  <a:pt x="30973" y="63645"/>
                </a:lnTo>
                <a:lnTo>
                  <a:pt x="34480" y="63645"/>
                </a:lnTo>
                <a:lnTo>
                  <a:pt x="37227" y="62903"/>
                </a:lnTo>
                <a:lnTo>
                  <a:pt x="40733" y="62160"/>
                </a:lnTo>
                <a:lnTo>
                  <a:pt x="43538" y="61566"/>
                </a:lnTo>
                <a:lnTo>
                  <a:pt x="46460" y="60082"/>
                </a:lnTo>
                <a:lnTo>
                  <a:pt x="48506" y="58591"/>
                </a:lnTo>
                <a:lnTo>
                  <a:pt x="51253" y="56512"/>
                </a:lnTo>
                <a:lnTo>
                  <a:pt x="53415" y="54279"/>
                </a:lnTo>
                <a:lnTo>
                  <a:pt x="55460" y="52194"/>
                </a:lnTo>
                <a:lnTo>
                  <a:pt x="57506" y="49373"/>
                </a:lnTo>
                <a:lnTo>
                  <a:pt x="58967" y="47140"/>
                </a:lnTo>
                <a:lnTo>
                  <a:pt x="60428" y="44313"/>
                </a:lnTo>
                <a:lnTo>
                  <a:pt x="61188" y="41492"/>
                </a:lnTo>
                <a:lnTo>
                  <a:pt x="61772" y="37922"/>
                </a:lnTo>
                <a:lnTo>
                  <a:pt x="62473" y="35095"/>
                </a:lnTo>
                <a:lnTo>
                  <a:pt x="62473" y="31525"/>
                </a:lnTo>
                <a:lnTo>
                  <a:pt x="62473" y="28550"/>
                </a:lnTo>
                <a:lnTo>
                  <a:pt x="61772" y="24980"/>
                </a:lnTo>
                <a:lnTo>
                  <a:pt x="61188" y="22153"/>
                </a:lnTo>
                <a:lnTo>
                  <a:pt x="60428" y="19332"/>
                </a:lnTo>
                <a:lnTo>
                  <a:pt x="58967" y="16505"/>
                </a:lnTo>
                <a:lnTo>
                  <a:pt x="57506" y="13529"/>
                </a:lnTo>
                <a:lnTo>
                  <a:pt x="55460" y="11450"/>
                </a:lnTo>
                <a:lnTo>
                  <a:pt x="53415" y="9366"/>
                </a:lnTo>
                <a:lnTo>
                  <a:pt x="51253" y="7139"/>
                </a:lnTo>
                <a:lnTo>
                  <a:pt x="48506" y="5054"/>
                </a:lnTo>
                <a:lnTo>
                  <a:pt x="46460" y="3569"/>
                </a:lnTo>
                <a:lnTo>
                  <a:pt x="43538" y="2227"/>
                </a:lnTo>
                <a:lnTo>
                  <a:pt x="40733" y="1484"/>
                </a:lnTo>
                <a:lnTo>
                  <a:pt x="37227" y="0"/>
                </a:lnTo>
                <a:lnTo>
                  <a:pt x="34480" y="0"/>
                </a:lnTo>
                <a:lnTo>
                  <a:pt x="30973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2616441" y="4187518"/>
            <a:ext cx="62473" cy="63645"/>
          </a:xfrm>
          <a:custGeom>
            <a:avLst/>
            <a:gdLst/>
            <a:ahLst/>
            <a:cxnLst/>
            <a:rect l="l" t="t" r="r" b="b"/>
            <a:pathLst>
              <a:path w="62473" h="63645">
                <a:moveTo>
                  <a:pt x="31675" y="0"/>
                </a:moveTo>
                <a:lnTo>
                  <a:pt x="28168" y="0"/>
                </a:lnTo>
                <a:lnTo>
                  <a:pt x="24662" y="0"/>
                </a:lnTo>
                <a:lnTo>
                  <a:pt x="21740" y="1336"/>
                </a:lnTo>
                <a:lnTo>
                  <a:pt x="18993" y="2078"/>
                </a:lnTo>
                <a:lnTo>
                  <a:pt x="16188" y="3563"/>
                </a:lnTo>
                <a:lnTo>
                  <a:pt x="13441" y="4905"/>
                </a:lnTo>
                <a:lnTo>
                  <a:pt x="11220" y="7133"/>
                </a:lnTo>
                <a:lnTo>
                  <a:pt x="9175" y="9217"/>
                </a:lnTo>
                <a:lnTo>
                  <a:pt x="7012" y="11450"/>
                </a:lnTo>
                <a:lnTo>
                  <a:pt x="4967" y="13529"/>
                </a:lnTo>
                <a:lnTo>
                  <a:pt x="3506" y="16356"/>
                </a:lnTo>
                <a:lnTo>
                  <a:pt x="2162" y="19332"/>
                </a:lnTo>
                <a:lnTo>
                  <a:pt x="1461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2119"/>
                </a:lnTo>
                <a:lnTo>
                  <a:pt x="0" y="34946"/>
                </a:lnTo>
                <a:lnTo>
                  <a:pt x="0" y="38516"/>
                </a:lnTo>
                <a:lnTo>
                  <a:pt x="1461" y="41492"/>
                </a:lnTo>
                <a:lnTo>
                  <a:pt x="2162" y="44313"/>
                </a:lnTo>
                <a:lnTo>
                  <a:pt x="3506" y="47140"/>
                </a:lnTo>
                <a:lnTo>
                  <a:pt x="4967" y="49967"/>
                </a:lnTo>
                <a:lnTo>
                  <a:pt x="7012" y="52194"/>
                </a:lnTo>
                <a:lnTo>
                  <a:pt x="9175" y="54279"/>
                </a:lnTo>
                <a:lnTo>
                  <a:pt x="11220" y="56512"/>
                </a:lnTo>
                <a:lnTo>
                  <a:pt x="13441" y="58591"/>
                </a:lnTo>
                <a:lnTo>
                  <a:pt x="16188" y="60076"/>
                </a:lnTo>
                <a:lnTo>
                  <a:pt x="18993" y="61418"/>
                </a:lnTo>
                <a:lnTo>
                  <a:pt x="21740" y="62160"/>
                </a:lnTo>
                <a:lnTo>
                  <a:pt x="24662" y="62903"/>
                </a:lnTo>
                <a:lnTo>
                  <a:pt x="28168" y="63645"/>
                </a:lnTo>
                <a:lnTo>
                  <a:pt x="31675" y="63645"/>
                </a:lnTo>
                <a:lnTo>
                  <a:pt x="34421" y="63645"/>
                </a:lnTo>
                <a:lnTo>
                  <a:pt x="37928" y="62903"/>
                </a:lnTo>
                <a:lnTo>
                  <a:pt x="40733" y="62160"/>
                </a:lnTo>
                <a:lnTo>
                  <a:pt x="43480" y="61418"/>
                </a:lnTo>
                <a:lnTo>
                  <a:pt x="46402" y="60076"/>
                </a:lnTo>
                <a:lnTo>
                  <a:pt x="49207" y="58591"/>
                </a:lnTo>
                <a:lnTo>
                  <a:pt x="51253" y="56512"/>
                </a:lnTo>
                <a:lnTo>
                  <a:pt x="53415" y="54279"/>
                </a:lnTo>
                <a:lnTo>
                  <a:pt x="55460" y="52194"/>
                </a:lnTo>
                <a:lnTo>
                  <a:pt x="57506" y="49967"/>
                </a:lnTo>
                <a:lnTo>
                  <a:pt x="58967" y="47140"/>
                </a:lnTo>
                <a:lnTo>
                  <a:pt x="60428" y="44313"/>
                </a:lnTo>
                <a:lnTo>
                  <a:pt x="61012" y="41492"/>
                </a:lnTo>
                <a:lnTo>
                  <a:pt x="61772" y="38516"/>
                </a:lnTo>
                <a:lnTo>
                  <a:pt x="62473" y="34946"/>
                </a:lnTo>
                <a:lnTo>
                  <a:pt x="62473" y="32119"/>
                </a:lnTo>
                <a:lnTo>
                  <a:pt x="62473" y="28550"/>
                </a:lnTo>
                <a:lnTo>
                  <a:pt x="61772" y="24980"/>
                </a:lnTo>
                <a:lnTo>
                  <a:pt x="61012" y="22153"/>
                </a:lnTo>
                <a:lnTo>
                  <a:pt x="60428" y="19332"/>
                </a:lnTo>
                <a:lnTo>
                  <a:pt x="58967" y="16356"/>
                </a:lnTo>
                <a:lnTo>
                  <a:pt x="57506" y="13529"/>
                </a:lnTo>
                <a:lnTo>
                  <a:pt x="55460" y="11450"/>
                </a:lnTo>
                <a:lnTo>
                  <a:pt x="53415" y="9217"/>
                </a:lnTo>
                <a:lnTo>
                  <a:pt x="51253" y="7133"/>
                </a:lnTo>
                <a:lnTo>
                  <a:pt x="49207" y="4905"/>
                </a:lnTo>
                <a:lnTo>
                  <a:pt x="46402" y="3563"/>
                </a:lnTo>
                <a:lnTo>
                  <a:pt x="43480" y="2078"/>
                </a:lnTo>
                <a:lnTo>
                  <a:pt x="40733" y="1336"/>
                </a:lnTo>
                <a:lnTo>
                  <a:pt x="37928" y="0"/>
                </a:lnTo>
                <a:lnTo>
                  <a:pt x="34421" y="0"/>
                </a:lnTo>
                <a:lnTo>
                  <a:pt x="31675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2686688" y="4187518"/>
            <a:ext cx="62473" cy="63645"/>
          </a:xfrm>
          <a:custGeom>
            <a:avLst/>
            <a:gdLst/>
            <a:ahLst/>
            <a:cxnLst/>
            <a:rect l="l" t="t" r="r" b="b"/>
            <a:pathLst>
              <a:path w="62473" h="63645">
                <a:moveTo>
                  <a:pt x="31499" y="0"/>
                </a:moveTo>
                <a:lnTo>
                  <a:pt x="27993" y="0"/>
                </a:lnTo>
                <a:lnTo>
                  <a:pt x="24486" y="0"/>
                </a:lnTo>
                <a:lnTo>
                  <a:pt x="21740" y="1336"/>
                </a:lnTo>
                <a:lnTo>
                  <a:pt x="18934" y="2078"/>
                </a:lnTo>
                <a:lnTo>
                  <a:pt x="16188" y="3563"/>
                </a:lnTo>
                <a:lnTo>
                  <a:pt x="13266" y="4905"/>
                </a:lnTo>
                <a:lnTo>
                  <a:pt x="11220" y="7133"/>
                </a:lnTo>
                <a:lnTo>
                  <a:pt x="8999" y="9217"/>
                </a:lnTo>
                <a:lnTo>
                  <a:pt x="6954" y="11450"/>
                </a:lnTo>
                <a:lnTo>
                  <a:pt x="4909" y="13529"/>
                </a:lnTo>
                <a:lnTo>
                  <a:pt x="3448" y="16356"/>
                </a:lnTo>
                <a:lnTo>
                  <a:pt x="1987" y="19332"/>
                </a:lnTo>
                <a:lnTo>
                  <a:pt x="1402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2119"/>
                </a:lnTo>
                <a:lnTo>
                  <a:pt x="0" y="34946"/>
                </a:lnTo>
                <a:lnTo>
                  <a:pt x="0" y="38516"/>
                </a:lnTo>
                <a:lnTo>
                  <a:pt x="1402" y="41492"/>
                </a:lnTo>
                <a:lnTo>
                  <a:pt x="1987" y="44313"/>
                </a:lnTo>
                <a:lnTo>
                  <a:pt x="3448" y="47140"/>
                </a:lnTo>
                <a:lnTo>
                  <a:pt x="4909" y="49967"/>
                </a:lnTo>
                <a:lnTo>
                  <a:pt x="6954" y="52194"/>
                </a:lnTo>
                <a:lnTo>
                  <a:pt x="8999" y="54279"/>
                </a:lnTo>
                <a:lnTo>
                  <a:pt x="11220" y="56512"/>
                </a:lnTo>
                <a:lnTo>
                  <a:pt x="13266" y="58591"/>
                </a:lnTo>
                <a:lnTo>
                  <a:pt x="16188" y="60076"/>
                </a:lnTo>
                <a:lnTo>
                  <a:pt x="18934" y="61418"/>
                </a:lnTo>
                <a:lnTo>
                  <a:pt x="21740" y="62160"/>
                </a:lnTo>
                <a:lnTo>
                  <a:pt x="24486" y="62903"/>
                </a:lnTo>
                <a:lnTo>
                  <a:pt x="27993" y="63645"/>
                </a:lnTo>
                <a:lnTo>
                  <a:pt x="31499" y="63645"/>
                </a:lnTo>
                <a:lnTo>
                  <a:pt x="34421" y="63645"/>
                </a:lnTo>
                <a:lnTo>
                  <a:pt x="37928" y="62903"/>
                </a:lnTo>
                <a:lnTo>
                  <a:pt x="40675" y="62160"/>
                </a:lnTo>
                <a:lnTo>
                  <a:pt x="43480" y="61418"/>
                </a:lnTo>
                <a:lnTo>
                  <a:pt x="46227" y="60076"/>
                </a:lnTo>
                <a:lnTo>
                  <a:pt x="49032" y="58591"/>
                </a:lnTo>
                <a:lnTo>
                  <a:pt x="51194" y="56512"/>
                </a:lnTo>
                <a:lnTo>
                  <a:pt x="53240" y="54279"/>
                </a:lnTo>
                <a:lnTo>
                  <a:pt x="55460" y="52194"/>
                </a:lnTo>
                <a:lnTo>
                  <a:pt x="57506" y="49967"/>
                </a:lnTo>
                <a:lnTo>
                  <a:pt x="58967" y="47140"/>
                </a:lnTo>
                <a:lnTo>
                  <a:pt x="60252" y="44313"/>
                </a:lnTo>
                <a:lnTo>
                  <a:pt x="61012" y="41492"/>
                </a:lnTo>
                <a:lnTo>
                  <a:pt x="61714" y="38516"/>
                </a:lnTo>
                <a:lnTo>
                  <a:pt x="62473" y="34946"/>
                </a:lnTo>
                <a:lnTo>
                  <a:pt x="62473" y="32119"/>
                </a:lnTo>
                <a:lnTo>
                  <a:pt x="62473" y="28550"/>
                </a:lnTo>
                <a:lnTo>
                  <a:pt x="61714" y="24980"/>
                </a:lnTo>
                <a:lnTo>
                  <a:pt x="61012" y="22153"/>
                </a:lnTo>
                <a:lnTo>
                  <a:pt x="60252" y="19332"/>
                </a:lnTo>
                <a:lnTo>
                  <a:pt x="58967" y="16356"/>
                </a:lnTo>
                <a:lnTo>
                  <a:pt x="57506" y="13529"/>
                </a:lnTo>
                <a:lnTo>
                  <a:pt x="55460" y="11450"/>
                </a:lnTo>
                <a:lnTo>
                  <a:pt x="53240" y="9217"/>
                </a:lnTo>
                <a:lnTo>
                  <a:pt x="51194" y="7133"/>
                </a:lnTo>
                <a:lnTo>
                  <a:pt x="49032" y="4905"/>
                </a:lnTo>
                <a:lnTo>
                  <a:pt x="46227" y="3563"/>
                </a:lnTo>
                <a:lnTo>
                  <a:pt x="43480" y="2078"/>
                </a:lnTo>
                <a:lnTo>
                  <a:pt x="40675" y="1336"/>
                </a:lnTo>
                <a:lnTo>
                  <a:pt x="37928" y="0"/>
                </a:lnTo>
                <a:lnTo>
                  <a:pt x="34421" y="0"/>
                </a:lnTo>
                <a:lnTo>
                  <a:pt x="31499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2721694" y="4115985"/>
            <a:ext cx="62473" cy="63645"/>
          </a:xfrm>
          <a:custGeom>
            <a:avLst/>
            <a:gdLst/>
            <a:ahLst/>
            <a:cxnLst/>
            <a:rect l="l" t="t" r="r" b="b"/>
            <a:pathLst>
              <a:path w="62473" h="63645">
                <a:moveTo>
                  <a:pt x="30973" y="0"/>
                </a:moveTo>
                <a:lnTo>
                  <a:pt x="28168" y="0"/>
                </a:lnTo>
                <a:lnTo>
                  <a:pt x="24662" y="0"/>
                </a:lnTo>
                <a:lnTo>
                  <a:pt x="21740" y="1484"/>
                </a:lnTo>
                <a:lnTo>
                  <a:pt x="18993" y="2227"/>
                </a:lnTo>
                <a:lnTo>
                  <a:pt x="16188" y="3569"/>
                </a:lnTo>
                <a:lnTo>
                  <a:pt x="13441" y="5054"/>
                </a:lnTo>
                <a:lnTo>
                  <a:pt x="11220" y="7139"/>
                </a:lnTo>
                <a:lnTo>
                  <a:pt x="9175" y="9366"/>
                </a:lnTo>
                <a:lnTo>
                  <a:pt x="7012" y="11450"/>
                </a:lnTo>
                <a:lnTo>
                  <a:pt x="4967" y="13529"/>
                </a:lnTo>
                <a:lnTo>
                  <a:pt x="3506" y="16505"/>
                </a:lnTo>
                <a:lnTo>
                  <a:pt x="2220" y="19332"/>
                </a:lnTo>
                <a:lnTo>
                  <a:pt x="1461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1525"/>
                </a:lnTo>
                <a:lnTo>
                  <a:pt x="0" y="35095"/>
                </a:lnTo>
                <a:lnTo>
                  <a:pt x="0" y="37922"/>
                </a:lnTo>
                <a:lnTo>
                  <a:pt x="1461" y="41492"/>
                </a:lnTo>
                <a:lnTo>
                  <a:pt x="2220" y="44313"/>
                </a:lnTo>
                <a:lnTo>
                  <a:pt x="3506" y="47140"/>
                </a:lnTo>
                <a:lnTo>
                  <a:pt x="4967" y="49373"/>
                </a:lnTo>
                <a:lnTo>
                  <a:pt x="7012" y="52194"/>
                </a:lnTo>
                <a:lnTo>
                  <a:pt x="9175" y="54279"/>
                </a:lnTo>
                <a:lnTo>
                  <a:pt x="11220" y="56512"/>
                </a:lnTo>
                <a:lnTo>
                  <a:pt x="13441" y="58591"/>
                </a:lnTo>
                <a:lnTo>
                  <a:pt x="16188" y="60082"/>
                </a:lnTo>
                <a:lnTo>
                  <a:pt x="18993" y="61566"/>
                </a:lnTo>
                <a:lnTo>
                  <a:pt x="21740" y="62160"/>
                </a:lnTo>
                <a:lnTo>
                  <a:pt x="24662" y="62903"/>
                </a:lnTo>
                <a:lnTo>
                  <a:pt x="28168" y="63645"/>
                </a:lnTo>
                <a:lnTo>
                  <a:pt x="30973" y="63645"/>
                </a:lnTo>
                <a:lnTo>
                  <a:pt x="34480" y="63645"/>
                </a:lnTo>
                <a:lnTo>
                  <a:pt x="37227" y="62903"/>
                </a:lnTo>
                <a:lnTo>
                  <a:pt x="40733" y="62160"/>
                </a:lnTo>
                <a:lnTo>
                  <a:pt x="43480" y="61566"/>
                </a:lnTo>
                <a:lnTo>
                  <a:pt x="46402" y="60082"/>
                </a:lnTo>
                <a:lnTo>
                  <a:pt x="48447" y="58591"/>
                </a:lnTo>
                <a:lnTo>
                  <a:pt x="51253" y="56512"/>
                </a:lnTo>
                <a:lnTo>
                  <a:pt x="53415" y="54279"/>
                </a:lnTo>
                <a:lnTo>
                  <a:pt x="55460" y="52194"/>
                </a:lnTo>
                <a:lnTo>
                  <a:pt x="57506" y="49373"/>
                </a:lnTo>
                <a:lnTo>
                  <a:pt x="58967" y="47140"/>
                </a:lnTo>
                <a:lnTo>
                  <a:pt x="60428" y="44313"/>
                </a:lnTo>
                <a:lnTo>
                  <a:pt x="61012" y="41492"/>
                </a:lnTo>
                <a:lnTo>
                  <a:pt x="61772" y="37922"/>
                </a:lnTo>
                <a:lnTo>
                  <a:pt x="62473" y="35095"/>
                </a:lnTo>
                <a:lnTo>
                  <a:pt x="62473" y="31525"/>
                </a:lnTo>
                <a:lnTo>
                  <a:pt x="62473" y="28550"/>
                </a:lnTo>
                <a:lnTo>
                  <a:pt x="61772" y="24980"/>
                </a:lnTo>
                <a:lnTo>
                  <a:pt x="61012" y="22153"/>
                </a:lnTo>
                <a:lnTo>
                  <a:pt x="60428" y="19332"/>
                </a:lnTo>
                <a:lnTo>
                  <a:pt x="58967" y="16505"/>
                </a:lnTo>
                <a:lnTo>
                  <a:pt x="57506" y="13529"/>
                </a:lnTo>
                <a:lnTo>
                  <a:pt x="55460" y="11450"/>
                </a:lnTo>
                <a:lnTo>
                  <a:pt x="53415" y="9366"/>
                </a:lnTo>
                <a:lnTo>
                  <a:pt x="51253" y="7139"/>
                </a:lnTo>
                <a:lnTo>
                  <a:pt x="48447" y="5054"/>
                </a:lnTo>
                <a:lnTo>
                  <a:pt x="46402" y="3569"/>
                </a:lnTo>
                <a:lnTo>
                  <a:pt x="43480" y="2227"/>
                </a:lnTo>
                <a:lnTo>
                  <a:pt x="40733" y="1484"/>
                </a:lnTo>
                <a:lnTo>
                  <a:pt x="37227" y="0"/>
                </a:lnTo>
                <a:lnTo>
                  <a:pt x="34480" y="0"/>
                </a:lnTo>
                <a:lnTo>
                  <a:pt x="30973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2981581" y="3564835"/>
            <a:ext cx="35006" cy="35101"/>
          </a:xfrm>
          <a:custGeom>
            <a:avLst/>
            <a:gdLst/>
            <a:ahLst/>
            <a:cxnLst/>
            <a:rect l="l" t="t" r="r" b="b"/>
            <a:pathLst>
              <a:path w="35006" h="35101">
                <a:moveTo>
                  <a:pt x="35006" y="13660"/>
                </a:moveTo>
                <a:lnTo>
                  <a:pt x="33545" y="10868"/>
                </a:lnTo>
                <a:lnTo>
                  <a:pt x="32259" y="7899"/>
                </a:lnTo>
                <a:lnTo>
                  <a:pt x="30038" y="5048"/>
                </a:lnTo>
                <a:lnTo>
                  <a:pt x="27292" y="2969"/>
                </a:lnTo>
                <a:lnTo>
                  <a:pt x="24486" y="772"/>
                </a:lnTo>
                <a:lnTo>
                  <a:pt x="20980" y="0"/>
                </a:lnTo>
                <a:lnTo>
                  <a:pt x="17473" y="0"/>
                </a:lnTo>
                <a:lnTo>
                  <a:pt x="17473" y="11462"/>
                </a:lnTo>
                <a:lnTo>
                  <a:pt x="1136" y="11462"/>
                </a:lnTo>
                <a:lnTo>
                  <a:pt x="584" y="13660"/>
                </a:lnTo>
                <a:lnTo>
                  <a:pt x="0" y="15739"/>
                </a:lnTo>
                <a:lnTo>
                  <a:pt x="0" y="19362"/>
                </a:lnTo>
                <a:lnTo>
                  <a:pt x="1095" y="23638"/>
                </a:lnTo>
                <a:lnTo>
                  <a:pt x="584" y="21559"/>
                </a:lnTo>
                <a:lnTo>
                  <a:pt x="0" y="17996"/>
                </a:lnTo>
                <a:lnTo>
                  <a:pt x="584" y="21559"/>
                </a:lnTo>
                <a:lnTo>
                  <a:pt x="1095" y="23638"/>
                </a:lnTo>
                <a:lnTo>
                  <a:pt x="17473" y="23638"/>
                </a:lnTo>
                <a:lnTo>
                  <a:pt x="19519" y="35101"/>
                </a:lnTo>
                <a:lnTo>
                  <a:pt x="20980" y="35101"/>
                </a:lnTo>
                <a:lnTo>
                  <a:pt x="24486" y="34329"/>
                </a:lnTo>
                <a:lnTo>
                  <a:pt x="27292" y="32250"/>
                </a:lnTo>
                <a:lnTo>
                  <a:pt x="30038" y="30052"/>
                </a:lnTo>
                <a:lnTo>
                  <a:pt x="32259" y="27974"/>
                </a:lnTo>
                <a:lnTo>
                  <a:pt x="33545" y="24410"/>
                </a:lnTo>
                <a:lnTo>
                  <a:pt x="35006" y="21559"/>
                </a:lnTo>
                <a:lnTo>
                  <a:pt x="35006" y="136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2982678" y="3588472"/>
            <a:ext cx="18423" cy="12234"/>
          </a:xfrm>
          <a:custGeom>
            <a:avLst/>
            <a:gdLst/>
            <a:ahLst/>
            <a:cxnLst/>
            <a:rect l="l" t="t" r="r" b="b"/>
            <a:pathLst>
              <a:path w="18423" h="12234">
                <a:moveTo>
                  <a:pt x="16378" y="0"/>
                </a:moveTo>
                <a:lnTo>
                  <a:pt x="0" y="0"/>
                </a:lnTo>
                <a:lnTo>
                  <a:pt x="189" y="772"/>
                </a:lnTo>
                <a:lnTo>
                  <a:pt x="2352" y="4335"/>
                </a:lnTo>
                <a:lnTo>
                  <a:pt x="4397" y="6414"/>
                </a:lnTo>
                <a:lnTo>
                  <a:pt x="6443" y="8612"/>
                </a:lnTo>
                <a:lnTo>
                  <a:pt x="9949" y="10690"/>
                </a:lnTo>
                <a:lnTo>
                  <a:pt x="12871" y="11462"/>
                </a:lnTo>
                <a:lnTo>
                  <a:pt x="14917" y="11462"/>
                </a:lnTo>
                <a:lnTo>
                  <a:pt x="16378" y="12234"/>
                </a:lnTo>
                <a:lnTo>
                  <a:pt x="18423" y="11462"/>
                </a:lnTo>
                <a:lnTo>
                  <a:pt x="163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2794861" y="3576298"/>
            <a:ext cx="187856" cy="12175"/>
          </a:xfrm>
          <a:custGeom>
            <a:avLst/>
            <a:gdLst/>
            <a:ahLst/>
            <a:cxnLst/>
            <a:rect l="l" t="t" r="r" b="b"/>
            <a:pathLst>
              <a:path w="187856" h="12175">
                <a:moveTo>
                  <a:pt x="0" y="0"/>
                </a:moveTo>
                <a:lnTo>
                  <a:pt x="0" y="12175"/>
                </a:lnTo>
                <a:lnTo>
                  <a:pt x="187815" y="12175"/>
                </a:lnTo>
                <a:lnTo>
                  <a:pt x="186719" y="7899"/>
                </a:lnTo>
                <a:lnTo>
                  <a:pt x="186719" y="4276"/>
                </a:lnTo>
                <a:lnTo>
                  <a:pt x="187304" y="2197"/>
                </a:lnTo>
                <a:lnTo>
                  <a:pt x="18785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2982719" y="3564834"/>
            <a:ext cx="16337" cy="11462"/>
          </a:xfrm>
          <a:custGeom>
            <a:avLst/>
            <a:gdLst/>
            <a:ahLst/>
            <a:cxnLst/>
            <a:rect l="l" t="t" r="r" b="b"/>
            <a:pathLst>
              <a:path w="16337" h="11462">
                <a:moveTo>
                  <a:pt x="16337" y="11462"/>
                </a:moveTo>
                <a:lnTo>
                  <a:pt x="16337" y="0"/>
                </a:lnTo>
                <a:lnTo>
                  <a:pt x="12830" y="0"/>
                </a:lnTo>
                <a:lnTo>
                  <a:pt x="9908" y="772"/>
                </a:lnTo>
                <a:lnTo>
                  <a:pt x="6402" y="2969"/>
                </a:lnTo>
                <a:lnTo>
                  <a:pt x="4356" y="5048"/>
                </a:lnTo>
                <a:lnTo>
                  <a:pt x="2311" y="7899"/>
                </a:lnTo>
                <a:lnTo>
                  <a:pt x="149" y="10868"/>
                </a:lnTo>
                <a:lnTo>
                  <a:pt x="0" y="11462"/>
                </a:lnTo>
                <a:lnTo>
                  <a:pt x="1633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2794452" y="3582385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2981581" y="3564835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969"/>
                </a:lnTo>
                <a:lnTo>
                  <a:pt x="30038" y="5048"/>
                </a:lnTo>
                <a:lnTo>
                  <a:pt x="32259" y="7899"/>
                </a:lnTo>
                <a:lnTo>
                  <a:pt x="33545" y="10868"/>
                </a:lnTo>
                <a:lnTo>
                  <a:pt x="35006" y="13660"/>
                </a:lnTo>
                <a:lnTo>
                  <a:pt x="35006" y="15739"/>
                </a:lnTo>
                <a:lnTo>
                  <a:pt x="35006" y="17996"/>
                </a:lnTo>
                <a:lnTo>
                  <a:pt x="35006" y="19362"/>
                </a:lnTo>
                <a:lnTo>
                  <a:pt x="35006" y="21559"/>
                </a:lnTo>
                <a:lnTo>
                  <a:pt x="33545" y="24410"/>
                </a:lnTo>
                <a:lnTo>
                  <a:pt x="32259" y="27974"/>
                </a:lnTo>
                <a:lnTo>
                  <a:pt x="30038" y="30052"/>
                </a:lnTo>
                <a:lnTo>
                  <a:pt x="27292" y="32250"/>
                </a:lnTo>
                <a:lnTo>
                  <a:pt x="24486" y="34329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873"/>
                </a:lnTo>
                <a:lnTo>
                  <a:pt x="16012" y="35101"/>
                </a:lnTo>
                <a:lnTo>
                  <a:pt x="13967" y="35101"/>
                </a:lnTo>
                <a:lnTo>
                  <a:pt x="11045" y="34329"/>
                </a:lnTo>
                <a:lnTo>
                  <a:pt x="7538" y="32250"/>
                </a:lnTo>
                <a:lnTo>
                  <a:pt x="5493" y="30052"/>
                </a:lnTo>
                <a:lnTo>
                  <a:pt x="3448" y="27974"/>
                </a:lnTo>
                <a:lnTo>
                  <a:pt x="1285" y="24410"/>
                </a:lnTo>
                <a:lnTo>
                  <a:pt x="584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584" y="13660"/>
                </a:lnTo>
                <a:lnTo>
                  <a:pt x="1285" y="10868"/>
                </a:lnTo>
                <a:lnTo>
                  <a:pt x="3448" y="7899"/>
                </a:lnTo>
                <a:lnTo>
                  <a:pt x="5493" y="5048"/>
                </a:lnTo>
                <a:lnTo>
                  <a:pt x="7538" y="2969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3016588" y="3578495"/>
            <a:ext cx="0" cy="5701"/>
          </a:xfrm>
          <a:custGeom>
            <a:avLst/>
            <a:gdLst/>
            <a:ahLst/>
            <a:cxnLst/>
            <a:rect l="l" t="t" r="r" b="b"/>
            <a:pathLst>
              <a:path h="5701">
                <a:moveTo>
                  <a:pt x="0" y="0"/>
                </a:moveTo>
                <a:lnTo>
                  <a:pt x="0" y="570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2999055" y="3564834"/>
            <a:ext cx="16382" cy="23638"/>
          </a:xfrm>
          <a:custGeom>
            <a:avLst/>
            <a:gdLst/>
            <a:ahLst/>
            <a:cxnLst/>
            <a:rect l="l" t="t" r="r" b="b"/>
            <a:pathLst>
              <a:path w="16382" h="23638">
                <a:moveTo>
                  <a:pt x="0" y="0"/>
                </a:moveTo>
                <a:lnTo>
                  <a:pt x="0" y="23638"/>
                </a:lnTo>
                <a:lnTo>
                  <a:pt x="0" y="11462"/>
                </a:lnTo>
                <a:lnTo>
                  <a:pt x="16382" y="11462"/>
                </a:lnTo>
                <a:lnTo>
                  <a:pt x="16071" y="10868"/>
                </a:lnTo>
                <a:lnTo>
                  <a:pt x="14785" y="7899"/>
                </a:lnTo>
                <a:lnTo>
                  <a:pt x="12564" y="5048"/>
                </a:lnTo>
                <a:lnTo>
                  <a:pt x="9818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3391373" y="3582830"/>
            <a:ext cx="511" cy="5642"/>
          </a:xfrm>
          <a:custGeom>
            <a:avLst/>
            <a:gdLst/>
            <a:ahLst/>
            <a:cxnLst/>
            <a:rect l="l" t="t" r="r" b="b"/>
            <a:pathLst>
              <a:path w="511" h="5642">
                <a:moveTo>
                  <a:pt x="0" y="1366"/>
                </a:moveTo>
                <a:lnTo>
                  <a:pt x="511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2981582" y="3564835"/>
            <a:ext cx="410301" cy="35873"/>
          </a:xfrm>
          <a:custGeom>
            <a:avLst/>
            <a:gdLst/>
            <a:ahLst/>
            <a:cxnLst/>
            <a:rect l="l" t="t" r="r" b="b"/>
            <a:pathLst>
              <a:path w="410301" h="35873">
                <a:moveTo>
                  <a:pt x="0" y="17996"/>
                </a:moveTo>
                <a:lnTo>
                  <a:pt x="0" y="19362"/>
                </a:lnTo>
                <a:lnTo>
                  <a:pt x="584" y="21559"/>
                </a:lnTo>
                <a:lnTo>
                  <a:pt x="1285" y="24410"/>
                </a:lnTo>
                <a:lnTo>
                  <a:pt x="3448" y="27974"/>
                </a:lnTo>
                <a:lnTo>
                  <a:pt x="5493" y="30052"/>
                </a:lnTo>
                <a:lnTo>
                  <a:pt x="7538" y="32250"/>
                </a:lnTo>
                <a:lnTo>
                  <a:pt x="11045" y="34329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873"/>
                </a:lnTo>
                <a:lnTo>
                  <a:pt x="19519" y="35101"/>
                </a:lnTo>
                <a:lnTo>
                  <a:pt x="20980" y="35101"/>
                </a:lnTo>
                <a:lnTo>
                  <a:pt x="24486" y="34329"/>
                </a:lnTo>
                <a:lnTo>
                  <a:pt x="27292" y="32250"/>
                </a:lnTo>
                <a:lnTo>
                  <a:pt x="30038" y="30052"/>
                </a:lnTo>
                <a:lnTo>
                  <a:pt x="32259" y="27974"/>
                </a:lnTo>
                <a:lnTo>
                  <a:pt x="33545" y="24410"/>
                </a:lnTo>
                <a:lnTo>
                  <a:pt x="33941" y="23638"/>
                </a:lnTo>
                <a:lnTo>
                  <a:pt x="410301" y="23638"/>
                </a:lnTo>
                <a:lnTo>
                  <a:pt x="35006" y="21559"/>
                </a:lnTo>
                <a:lnTo>
                  <a:pt x="35006" y="13660"/>
                </a:lnTo>
                <a:lnTo>
                  <a:pt x="33856" y="11462"/>
                </a:lnTo>
                <a:lnTo>
                  <a:pt x="17473" y="11462"/>
                </a:lnTo>
                <a:lnTo>
                  <a:pt x="17473" y="23638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969"/>
                </a:lnTo>
                <a:lnTo>
                  <a:pt x="5493" y="5048"/>
                </a:lnTo>
                <a:lnTo>
                  <a:pt x="3448" y="7899"/>
                </a:lnTo>
                <a:lnTo>
                  <a:pt x="1285" y="10868"/>
                </a:lnTo>
                <a:lnTo>
                  <a:pt x="584" y="13660"/>
                </a:lnTo>
                <a:lnTo>
                  <a:pt x="0" y="15739"/>
                </a:lnTo>
                <a:lnTo>
                  <a:pt x="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3015438" y="3576297"/>
            <a:ext cx="394752" cy="24410"/>
          </a:xfrm>
          <a:custGeom>
            <a:avLst/>
            <a:gdLst/>
            <a:ahLst/>
            <a:cxnLst/>
            <a:rect l="l" t="t" r="r" b="b"/>
            <a:pathLst>
              <a:path w="394752" h="24410">
                <a:moveTo>
                  <a:pt x="0" y="0"/>
                </a:moveTo>
                <a:lnTo>
                  <a:pt x="1150" y="2197"/>
                </a:lnTo>
                <a:lnTo>
                  <a:pt x="375934" y="2197"/>
                </a:lnTo>
                <a:lnTo>
                  <a:pt x="375934" y="4276"/>
                </a:lnTo>
                <a:lnTo>
                  <a:pt x="375934" y="2197"/>
                </a:lnTo>
                <a:lnTo>
                  <a:pt x="375934" y="10096"/>
                </a:lnTo>
                <a:lnTo>
                  <a:pt x="1150" y="2197"/>
                </a:lnTo>
                <a:lnTo>
                  <a:pt x="1150" y="7899"/>
                </a:lnTo>
                <a:lnTo>
                  <a:pt x="1150" y="2197"/>
                </a:lnTo>
                <a:lnTo>
                  <a:pt x="1150" y="10096"/>
                </a:lnTo>
                <a:lnTo>
                  <a:pt x="376445" y="12175"/>
                </a:lnTo>
                <a:lnTo>
                  <a:pt x="1150" y="4276"/>
                </a:lnTo>
                <a:lnTo>
                  <a:pt x="376445" y="12175"/>
                </a:lnTo>
                <a:lnTo>
                  <a:pt x="375934" y="7899"/>
                </a:lnTo>
                <a:lnTo>
                  <a:pt x="375934" y="6533"/>
                </a:lnTo>
                <a:lnTo>
                  <a:pt x="376445" y="12175"/>
                </a:lnTo>
                <a:lnTo>
                  <a:pt x="376635" y="12947"/>
                </a:lnTo>
                <a:lnTo>
                  <a:pt x="378680" y="16511"/>
                </a:lnTo>
                <a:lnTo>
                  <a:pt x="380726" y="18590"/>
                </a:lnTo>
                <a:lnTo>
                  <a:pt x="383648" y="20787"/>
                </a:lnTo>
                <a:lnTo>
                  <a:pt x="386395" y="22866"/>
                </a:lnTo>
                <a:lnTo>
                  <a:pt x="389200" y="23638"/>
                </a:lnTo>
                <a:lnTo>
                  <a:pt x="391245" y="23638"/>
                </a:lnTo>
                <a:lnTo>
                  <a:pt x="393408" y="24410"/>
                </a:lnTo>
                <a:lnTo>
                  <a:pt x="394752" y="23638"/>
                </a:lnTo>
                <a:lnTo>
                  <a:pt x="393408" y="12175"/>
                </a:lnTo>
                <a:lnTo>
                  <a:pt x="37648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3404638" y="3564835"/>
            <a:ext cx="21740" cy="35101"/>
          </a:xfrm>
          <a:custGeom>
            <a:avLst/>
            <a:gdLst/>
            <a:ahLst/>
            <a:cxnLst/>
            <a:rect l="l" t="t" r="r" b="b"/>
            <a:pathLst>
              <a:path w="21740" h="35101">
                <a:moveTo>
                  <a:pt x="21740" y="17996"/>
                </a:moveTo>
                <a:lnTo>
                  <a:pt x="21038" y="15739"/>
                </a:lnTo>
                <a:lnTo>
                  <a:pt x="21038" y="13660"/>
                </a:lnTo>
                <a:lnTo>
                  <a:pt x="20279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4025" y="2969"/>
                </a:lnTo>
                <a:lnTo>
                  <a:pt x="10519" y="772"/>
                </a:lnTo>
                <a:lnTo>
                  <a:pt x="7714" y="0"/>
                </a:lnTo>
                <a:lnTo>
                  <a:pt x="0" y="0"/>
                </a:lnTo>
                <a:lnTo>
                  <a:pt x="4207" y="11462"/>
                </a:lnTo>
                <a:lnTo>
                  <a:pt x="5551" y="35101"/>
                </a:lnTo>
                <a:lnTo>
                  <a:pt x="7714" y="35101"/>
                </a:lnTo>
                <a:lnTo>
                  <a:pt x="10519" y="34329"/>
                </a:lnTo>
                <a:lnTo>
                  <a:pt x="14025" y="32250"/>
                </a:lnTo>
                <a:lnTo>
                  <a:pt x="16188" y="30052"/>
                </a:lnTo>
                <a:lnTo>
                  <a:pt x="18233" y="27974"/>
                </a:lnTo>
                <a:lnTo>
                  <a:pt x="20279" y="24410"/>
                </a:lnTo>
                <a:lnTo>
                  <a:pt x="21038" y="21559"/>
                </a:lnTo>
                <a:lnTo>
                  <a:pt x="21038" y="19362"/>
                </a:lnTo>
                <a:lnTo>
                  <a:pt x="2174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3391925" y="3564835"/>
            <a:ext cx="18265" cy="35101"/>
          </a:xfrm>
          <a:custGeom>
            <a:avLst/>
            <a:gdLst/>
            <a:ahLst/>
            <a:cxnLst/>
            <a:rect l="l" t="t" r="r" b="b"/>
            <a:pathLst>
              <a:path w="18265" h="35101">
                <a:moveTo>
                  <a:pt x="16921" y="11462"/>
                </a:moveTo>
                <a:lnTo>
                  <a:pt x="12714" y="0"/>
                </a:lnTo>
                <a:lnTo>
                  <a:pt x="9908" y="772"/>
                </a:lnTo>
                <a:lnTo>
                  <a:pt x="7162" y="2969"/>
                </a:lnTo>
                <a:lnTo>
                  <a:pt x="4240" y="5048"/>
                </a:lnTo>
                <a:lnTo>
                  <a:pt x="2194" y="7899"/>
                </a:lnTo>
                <a:lnTo>
                  <a:pt x="149" y="10868"/>
                </a:lnTo>
                <a:lnTo>
                  <a:pt x="0" y="11462"/>
                </a:lnTo>
                <a:lnTo>
                  <a:pt x="16921" y="23638"/>
                </a:lnTo>
                <a:lnTo>
                  <a:pt x="18265" y="35101"/>
                </a:lnTo>
                <a:lnTo>
                  <a:pt x="16921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2998646" y="3582385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2981581" y="3564835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29"/>
                </a:lnTo>
                <a:lnTo>
                  <a:pt x="7538" y="32250"/>
                </a:lnTo>
                <a:lnTo>
                  <a:pt x="5493" y="30052"/>
                </a:lnTo>
                <a:lnTo>
                  <a:pt x="3448" y="27974"/>
                </a:lnTo>
                <a:lnTo>
                  <a:pt x="1285" y="24410"/>
                </a:lnTo>
                <a:lnTo>
                  <a:pt x="584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584" y="13660"/>
                </a:lnTo>
                <a:lnTo>
                  <a:pt x="1285" y="10868"/>
                </a:lnTo>
                <a:lnTo>
                  <a:pt x="3448" y="7899"/>
                </a:lnTo>
                <a:lnTo>
                  <a:pt x="5493" y="5048"/>
                </a:lnTo>
                <a:lnTo>
                  <a:pt x="7538" y="2969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969"/>
                </a:lnTo>
                <a:lnTo>
                  <a:pt x="30038" y="5048"/>
                </a:lnTo>
                <a:lnTo>
                  <a:pt x="32259" y="7899"/>
                </a:lnTo>
                <a:lnTo>
                  <a:pt x="33545" y="10868"/>
                </a:lnTo>
                <a:lnTo>
                  <a:pt x="35006" y="13660"/>
                </a:lnTo>
                <a:lnTo>
                  <a:pt x="35006" y="15739"/>
                </a:lnTo>
                <a:lnTo>
                  <a:pt x="35006" y="17996"/>
                </a:lnTo>
                <a:lnTo>
                  <a:pt x="35006" y="19362"/>
                </a:lnTo>
                <a:lnTo>
                  <a:pt x="35006" y="21559"/>
                </a:lnTo>
                <a:lnTo>
                  <a:pt x="33545" y="24410"/>
                </a:lnTo>
                <a:lnTo>
                  <a:pt x="32259" y="27974"/>
                </a:lnTo>
                <a:lnTo>
                  <a:pt x="30038" y="30052"/>
                </a:lnTo>
                <a:lnTo>
                  <a:pt x="27292" y="32250"/>
                </a:lnTo>
                <a:lnTo>
                  <a:pt x="24486" y="34329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3391372" y="3564835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660"/>
                </a:lnTo>
                <a:lnTo>
                  <a:pt x="34305" y="15739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250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250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0" y="13660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3801554" y="3564835"/>
            <a:ext cx="17843" cy="35101"/>
          </a:xfrm>
          <a:custGeom>
            <a:avLst/>
            <a:gdLst/>
            <a:ahLst/>
            <a:cxnLst/>
            <a:rect l="l" t="t" r="r" b="b"/>
            <a:pathLst>
              <a:path w="17843" h="35101">
                <a:moveTo>
                  <a:pt x="16382" y="11462"/>
                </a:moveTo>
                <a:lnTo>
                  <a:pt x="12875" y="0"/>
                </a:lnTo>
                <a:lnTo>
                  <a:pt x="9369" y="772"/>
                </a:lnTo>
                <a:lnTo>
                  <a:pt x="6564" y="2969"/>
                </a:lnTo>
                <a:lnTo>
                  <a:pt x="3817" y="5048"/>
                </a:lnTo>
                <a:lnTo>
                  <a:pt x="1596" y="7899"/>
                </a:lnTo>
                <a:lnTo>
                  <a:pt x="310" y="10868"/>
                </a:lnTo>
                <a:lnTo>
                  <a:pt x="0" y="11462"/>
                </a:lnTo>
                <a:lnTo>
                  <a:pt x="16382" y="23638"/>
                </a:lnTo>
                <a:lnTo>
                  <a:pt x="17843" y="35101"/>
                </a:lnTo>
                <a:lnTo>
                  <a:pt x="16382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3800403" y="3582830"/>
            <a:ext cx="1065" cy="5642"/>
          </a:xfrm>
          <a:custGeom>
            <a:avLst/>
            <a:gdLst/>
            <a:ahLst/>
            <a:cxnLst/>
            <a:rect l="l" t="t" r="r" b="b"/>
            <a:pathLst>
              <a:path w="1065" h="5642">
                <a:moveTo>
                  <a:pt x="0" y="1366"/>
                </a:moveTo>
                <a:lnTo>
                  <a:pt x="1065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3408846" y="3564835"/>
            <a:ext cx="392706" cy="35101"/>
          </a:xfrm>
          <a:custGeom>
            <a:avLst/>
            <a:gdLst/>
            <a:ahLst/>
            <a:cxnLst/>
            <a:rect l="l" t="t" r="r" b="b"/>
            <a:pathLst>
              <a:path w="392706" h="35101">
                <a:moveTo>
                  <a:pt x="16277" y="23638"/>
                </a:moveTo>
                <a:lnTo>
                  <a:pt x="392622" y="23638"/>
                </a:lnTo>
                <a:lnTo>
                  <a:pt x="16831" y="21559"/>
                </a:lnTo>
                <a:lnTo>
                  <a:pt x="16831" y="13660"/>
                </a:lnTo>
                <a:lnTo>
                  <a:pt x="392706" y="11462"/>
                </a:lnTo>
                <a:lnTo>
                  <a:pt x="16233" y="11462"/>
                </a:lnTo>
                <a:lnTo>
                  <a:pt x="16071" y="10868"/>
                </a:lnTo>
                <a:lnTo>
                  <a:pt x="14025" y="7899"/>
                </a:lnTo>
                <a:lnTo>
                  <a:pt x="11980" y="5048"/>
                </a:lnTo>
                <a:lnTo>
                  <a:pt x="9818" y="2969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344" y="35101"/>
                </a:lnTo>
                <a:lnTo>
                  <a:pt x="3506" y="35101"/>
                </a:lnTo>
                <a:lnTo>
                  <a:pt x="6311" y="34329"/>
                </a:lnTo>
                <a:lnTo>
                  <a:pt x="9818" y="32250"/>
                </a:lnTo>
                <a:lnTo>
                  <a:pt x="11980" y="30052"/>
                </a:lnTo>
                <a:lnTo>
                  <a:pt x="14025" y="27974"/>
                </a:lnTo>
                <a:lnTo>
                  <a:pt x="16071" y="24410"/>
                </a:lnTo>
                <a:lnTo>
                  <a:pt x="16277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3391372" y="3564835"/>
            <a:ext cx="18818" cy="35873"/>
          </a:xfrm>
          <a:custGeom>
            <a:avLst/>
            <a:gdLst/>
            <a:ahLst/>
            <a:cxnLst/>
            <a:rect l="l" t="t" r="r" b="b"/>
            <a:pathLst>
              <a:path w="18818" h="35873">
                <a:moveTo>
                  <a:pt x="701" y="24410"/>
                </a:moveTo>
                <a:lnTo>
                  <a:pt x="2746" y="27974"/>
                </a:lnTo>
                <a:lnTo>
                  <a:pt x="4792" y="30052"/>
                </a:lnTo>
                <a:lnTo>
                  <a:pt x="7714" y="32250"/>
                </a:lnTo>
                <a:lnTo>
                  <a:pt x="10460" y="34329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873"/>
                </a:lnTo>
                <a:lnTo>
                  <a:pt x="18818" y="35101"/>
                </a:lnTo>
                <a:lnTo>
                  <a:pt x="17473" y="23638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969"/>
                </a:lnTo>
                <a:lnTo>
                  <a:pt x="4792" y="5048"/>
                </a:lnTo>
                <a:lnTo>
                  <a:pt x="2746" y="7899"/>
                </a:lnTo>
                <a:lnTo>
                  <a:pt x="701" y="10868"/>
                </a:lnTo>
                <a:lnTo>
                  <a:pt x="0" y="13660"/>
                </a:lnTo>
                <a:lnTo>
                  <a:pt x="0" y="21559"/>
                </a:lnTo>
                <a:lnTo>
                  <a:pt x="70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3425678" y="3576297"/>
            <a:ext cx="393719" cy="24410"/>
          </a:xfrm>
          <a:custGeom>
            <a:avLst/>
            <a:gdLst/>
            <a:ahLst/>
            <a:cxnLst/>
            <a:rect l="l" t="t" r="r" b="b"/>
            <a:pathLst>
              <a:path w="393719" h="24410">
                <a:moveTo>
                  <a:pt x="0" y="4276"/>
                </a:moveTo>
                <a:lnTo>
                  <a:pt x="0" y="7899"/>
                </a:lnTo>
                <a:lnTo>
                  <a:pt x="375790" y="12175"/>
                </a:lnTo>
                <a:lnTo>
                  <a:pt x="374725" y="7899"/>
                </a:lnTo>
                <a:lnTo>
                  <a:pt x="374725" y="6533"/>
                </a:lnTo>
                <a:lnTo>
                  <a:pt x="375790" y="12175"/>
                </a:lnTo>
                <a:lnTo>
                  <a:pt x="376186" y="12947"/>
                </a:lnTo>
                <a:lnTo>
                  <a:pt x="377472" y="16511"/>
                </a:lnTo>
                <a:lnTo>
                  <a:pt x="379693" y="18590"/>
                </a:lnTo>
                <a:lnTo>
                  <a:pt x="382439" y="20787"/>
                </a:lnTo>
                <a:lnTo>
                  <a:pt x="385245" y="22866"/>
                </a:lnTo>
                <a:lnTo>
                  <a:pt x="388751" y="23638"/>
                </a:lnTo>
                <a:lnTo>
                  <a:pt x="390212" y="23638"/>
                </a:lnTo>
                <a:lnTo>
                  <a:pt x="392258" y="24410"/>
                </a:lnTo>
                <a:lnTo>
                  <a:pt x="393719" y="23638"/>
                </a:lnTo>
                <a:lnTo>
                  <a:pt x="392258" y="12175"/>
                </a:lnTo>
                <a:lnTo>
                  <a:pt x="375875" y="0"/>
                </a:lnTo>
                <a:lnTo>
                  <a:pt x="0" y="2197"/>
                </a:lnTo>
                <a:lnTo>
                  <a:pt x="0" y="7899"/>
                </a:lnTo>
                <a:lnTo>
                  <a:pt x="0" y="4276"/>
                </a:lnTo>
                <a:lnTo>
                  <a:pt x="701" y="6533"/>
                </a:lnTo>
                <a:lnTo>
                  <a:pt x="374725" y="2197"/>
                </a:lnTo>
                <a:lnTo>
                  <a:pt x="374725" y="4276"/>
                </a:lnTo>
                <a:lnTo>
                  <a:pt x="374725" y="2197"/>
                </a:lnTo>
                <a:lnTo>
                  <a:pt x="374725" y="10096"/>
                </a:lnTo>
                <a:lnTo>
                  <a:pt x="701" y="6533"/>
                </a:lnTo>
                <a:lnTo>
                  <a:pt x="0" y="4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3814428" y="3564835"/>
            <a:ext cx="21038" cy="35101"/>
          </a:xfrm>
          <a:custGeom>
            <a:avLst/>
            <a:gdLst/>
            <a:ahLst/>
            <a:cxnLst/>
            <a:rect l="l" t="t" r="r" b="b"/>
            <a:pathLst>
              <a:path w="21038" h="35101">
                <a:moveTo>
                  <a:pt x="21038" y="17996"/>
                </a:moveTo>
                <a:lnTo>
                  <a:pt x="21038" y="15739"/>
                </a:lnTo>
                <a:lnTo>
                  <a:pt x="20454" y="13660"/>
                </a:lnTo>
                <a:lnTo>
                  <a:pt x="19694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3441" y="2969"/>
                </a:lnTo>
                <a:lnTo>
                  <a:pt x="10519" y="772"/>
                </a:lnTo>
                <a:lnTo>
                  <a:pt x="7012" y="0"/>
                </a:lnTo>
                <a:lnTo>
                  <a:pt x="0" y="0"/>
                </a:lnTo>
                <a:lnTo>
                  <a:pt x="3506" y="11462"/>
                </a:lnTo>
                <a:lnTo>
                  <a:pt x="4967" y="35101"/>
                </a:lnTo>
                <a:lnTo>
                  <a:pt x="7012" y="35101"/>
                </a:lnTo>
                <a:lnTo>
                  <a:pt x="10519" y="34329"/>
                </a:lnTo>
                <a:lnTo>
                  <a:pt x="13441" y="32250"/>
                </a:lnTo>
                <a:lnTo>
                  <a:pt x="16188" y="30052"/>
                </a:lnTo>
                <a:lnTo>
                  <a:pt x="18233" y="27974"/>
                </a:lnTo>
                <a:lnTo>
                  <a:pt x="19694" y="24410"/>
                </a:lnTo>
                <a:lnTo>
                  <a:pt x="20454" y="21559"/>
                </a:lnTo>
                <a:lnTo>
                  <a:pt x="21038" y="19362"/>
                </a:lnTo>
                <a:lnTo>
                  <a:pt x="21038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3408438" y="3582385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3391372" y="3564835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250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0" y="13660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660"/>
                </a:lnTo>
                <a:lnTo>
                  <a:pt x="34305" y="15739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250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3800402" y="3564835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660"/>
                </a:lnTo>
                <a:lnTo>
                  <a:pt x="35064" y="15739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250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250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0" y="13660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3834884" y="3578494"/>
            <a:ext cx="188005" cy="9978"/>
          </a:xfrm>
          <a:custGeom>
            <a:avLst/>
            <a:gdLst/>
            <a:ahLst/>
            <a:cxnLst/>
            <a:rect l="l" t="t" r="r" b="b"/>
            <a:pathLst>
              <a:path w="188005" h="9978">
                <a:moveTo>
                  <a:pt x="0" y="7899"/>
                </a:moveTo>
                <a:lnTo>
                  <a:pt x="188005" y="9978"/>
                </a:lnTo>
                <a:lnTo>
                  <a:pt x="584" y="5701"/>
                </a:lnTo>
                <a:lnTo>
                  <a:pt x="0" y="0"/>
                </a:lnTo>
                <a:lnTo>
                  <a:pt x="0" y="78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3817936" y="3564835"/>
            <a:ext cx="204953" cy="35101"/>
          </a:xfrm>
          <a:custGeom>
            <a:avLst/>
            <a:gdLst/>
            <a:ahLst/>
            <a:cxnLst/>
            <a:rect l="l" t="t" r="r" b="b"/>
            <a:pathLst>
              <a:path w="204953" h="35101">
                <a:moveTo>
                  <a:pt x="16394" y="23638"/>
                </a:moveTo>
                <a:lnTo>
                  <a:pt x="204953" y="23638"/>
                </a:lnTo>
                <a:lnTo>
                  <a:pt x="16947" y="21559"/>
                </a:lnTo>
                <a:lnTo>
                  <a:pt x="16947" y="13660"/>
                </a:lnTo>
                <a:lnTo>
                  <a:pt x="16349" y="11462"/>
                </a:lnTo>
                <a:lnTo>
                  <a:pt x="14727" y="7899"/>
                </a:lnTo>
                <a:lnTo>
                  <a:pt x="12681" y="5048"/>
                </a:lnTo>
                <a:lnTo>
                  <a:pt x="9935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461" y="35101"/>
                </a:lnTo>
                <a:lnTo>
                  <a:pt x="3506" y="35101"/>
                </a:lnTo>
                <a:lnTo>
                  <a:pt x="7012" y="34329"/>
                </a:lnTo>
                <a:lnTo>
                  <a:pt x="9935" y="32250"/>
                </a:lnTo>
                <a:lnTo>
                  <a:pt x="12681" y="30052"/>
                </a:lnTo>
                <a:lnTo>
                  <a:pt x="14727" y="27974"/>
                </a:lnTo>
                <a:lnTo>
                  <a:pt x="16188" y="24410"/>
                </a:lnTo>
                <a:lnTo>
                  <a:pt x="16394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3800403" y="3564835"/>
            <a:ext cx="18993" cy="35873"/>
          </a:xfrm>
          <a:custGeom>
            <a:avLst/>
            <a:gdLst/>
            <a:ahLst/>
            <a:cxnLst/>
            <a:rect l="l" t="t" r="r" b="b"/>
            <a:pathLst>
              <a:path w="18993" h="35873">
                <a:moveTo>
                  <a:pt x="1461" y="24410"/>
                </a:moveTo>
                <a:lnTo>
                  <a:pt x="2746" y="27974"/>
                </a:lnTo>
                <a:lnTo>
                  <a:pt x="4967" y="30052"/>
                </a:lnTo>
                <a:lnTo>
                  <a:pt x="7714" y="32250"/>
                </a:lnTo>
                <a:lnTo>
                  <a:pt x="10519" y="34329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873"/>
                </a:lnTo>
                <a:lnTo>
                  <a:pt x="18993" y="35101"/>
                </a:lnTo>
                <a:lnTo>
                  <a:pt x="17532" y="23638"/>
                </a:lnTo>
                <a:lnTo>
                  <a:pt x="17532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969"/>
                </a:lnTo>
                <a:lnTo>
                  <a:pt x="4967" y="5048"/>
                </a:lnTo>
                <a:lnTo>
                  <a:pt x="2746" y="7899"/>
                </a:lnTo>
                <a:lnTo>
                  <a:pt x="1461" y="10868"/>
                </a:lnTo>
                <a:lnTo>
                  <a:pt x="0" y="13660"/>
                </a:lnTo>
                <a:lnTo>
                  <a:pt x="0" y="21559"/>
                </a:lnTo>
                <a:lnTo>
                  <a:pt x="146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3834286" y="3576298"/>
            <a:ext cx="188603" cy="12175"/>
          </a:xfrm>
          <a:custGeom>
            <a:avLst/>
            <a:gdLst/>
            <a:ahLst/>
            <a:cxnLst/>
            <a:rect l="l" t="t" r="r" b="b"/>
            <a:pathLst>
              <a:path w="188603" h="12175">
                <a:moveTo>
                  <a:pt x="0" y="0"/>
                </a:moveTo>
                <a:lnTo>
                  <a:pt x="598" y="2197"/>
                </a:lnTo>
                <a:lnTo>
                  <a:pt x="1182" y="4276"/>
                </a:lnTo>
                <a:lnTo>
                  <a:pt x="1182" y="6533"/>
                </a:lnTo>
                <a:lnTo>
                  <a:pt x="1182" y="4276"/>
                </a:lnTo>
                <a:lnTo>
                  <a:pt x="598" y="2197"/>
                </a:lnTo>
                <a:lnTo>
                  <a:pt x="1182" y="7899"/>
                </a:lnTo>
                <a:lnTo>
                  <a:pt x="188603" y="12175"/>
                </a:lnTo>
                <a:lnTo>
                  <a:pt x="1886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3817527" y="3582385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3800402" y="3564835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35873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250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0" y="13660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660"/>
                </a:lnTo>
                <a:lnTo>
                  <a:pt x="35064" y="15739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250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2982699" y="2873617"/>
            <a:ext cx="18402" cy="12056"/>
          </a:xfrm>
          <a:custGeom>
            <a:avLst/>
            <a:gdLst/>
            <a:ahLst/>
            <a:cxnLst/>
            <a:rect l="l" t="t" r="r" b="b"/>
            <a:pathLst>
              <a:path w="18402" h="12056">
                <a:moveTo>
                  <a:pt x="16356" y="0"/>
                </a:moveTo>
                <a:lnTo>
                  <a:pt x="0" y="0"/>
                </a:lnTo>
                <a:lnTo>
                  <a:pt x="168" y="712"/>
                </a:lnTo>
                <a:lnTo>
                  <a:pt x="2330" y="4276"/>
                </a:lnTo>
                <a:lnTo>
                  <a:pt x="4376" y="6355"/>
                </a:lnTo>
                <a:lnTo>
                  <a:pt x="6421" y="8433"/>
                </a:lnTo>
                <a:lnTo>
                  <a:pt x="9928" y="10690"/>
                </a:lnTo>
                <a:lnTo>
                  <a:pt x="12850" y="11462"/>
                </a:lnTo>
                <a:lnTo>
                  <a:pt x="14895" y="11462"/>
                </a:lnTo>
                <a:lnTo>
                  <a:pt x="16356" y="12056"/>
                </a:lnTo>
                <a:lnTo>
                  <a:pt x="18402" y="11462"/>
                </a:lnTo>
                <a:lnTo>
                  <a:pt x="163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2794861" y="2849979"/>
            <a:ext cx="221726" cy="35101"/>
          </a:xfrm>
          <a:custGeom>
            <a:avLst/>
            <a:gdLst/>
            <a:ahLst/>
            <a:cxnLst/>
            <a:rect l="l" t="t" r="r" b="b"/>
            <a:pathLst>
              <a:path w="221726" h="35101">
                <a:moveTo>
                  <a:pt x="187837" y="23638"/>
                </a:moveTo>
                <a:lnTo>
                  <a:pt x="186719" y="19302"/>
                </a:lnTo>
                <a:lnTo>
                  <a:pt x="186719" y="15739"/>
                </a:lnTo>
                <a:lnTo>
                  <a:pt x="187304" y="13541"/>
                </a:lnTo>
                <a:lnTo>
                  <a:pt x="187304" y="21381"/>
                </a:lnTo>
                <a:lnTo>
                  <a:pt x="186719" y="17817"/>
                </a:lnTo>
                <a:lnTo>
                  <a:pt x="187304" y="21381"/>
                </a:lnTo>
                <a:lnTo>
                  <a:pt x="187304" y="13541"/>
                </a:lnTo>
                <a:lnTo>
                  <a:pt x="186719" y="15739"/>
                </a:lnTo>
                <a:lnTo>
                  <a:pt x="186719" y="19302"/>
                </a:lnTo>
                <a:lnTo>
                  <a:pt x="187837" y="23638"/>
                </a:lnTo>
                <a:lnTo>
                  <a:pt x="204193" y="11403"/>
                </a:lnTo>
                <a:lnTo>
                  <a:pt x="187837" y="23638"/>
                </a:lnTo>
                <a:lnTo>
                  <a:pt x="204193" y="23638"/>
                </a:lnTo>
                <a:lnTo>
                  <a:pt x="206239" y="35101"/>
                </a:lnTo>
                <a:lnTo>
                  <a:pt x="207700" y="35101"/>
                </a:lnTo>
                <a:lnTo>
                  <a:pt x="211206" y="34329"/>
                </a:lnTo>
                <a:lnTo>
                  <a:pt x="214012" y="32072"/>
                </a:lnTo>
                <a:lnTo>
                  <a:pt x="216758" y="29993"/>
                </a:lnTo>
                <a:lnTo>
                  <a:pt x="218979" y="27914"/>
                </a:lnTo>
                <a:lnTo>
                  <a:pt x="220265" y="24351"/>
                </a:lnTo>
                <a:lnTo>
                  <a:pt x="221726" y="21381"/>
                </a:lnTo>
                <a:lnTo>
                  <a:pt x="221726" y="13541"/>
                </a:lnTo>
                <a:lnTo>
                  <a:pt x="220265" y="10690"/>
                </a:lnTo>
                <a:lnTo>
                  <a:pt x="218979" y="7839"/>
                </a:lnTo>
                <a:lnTo>
                  <a:pt x="216758" y="5048"/>
                </a:lnTo>
                <a:lnTo>
                  <a:pt x="214012" y="2791"/>
                </a:lnTo>
                <a:lnTo>
                  <a:pt x="211206" y="712"/>
                </a:lnTo>
                <a:lnTo>
                  <a:pt x="207700" y="0"/>
                </a:lnTo>
                <a:lnTo>
                  <a:pt x="200687" y="0"/>
                </a:lnTo>
                <a:lnTo>
                  <a:pt x="197765" y="712"/>
                </a:lnTo>
                <a:lnTo>
                  <a:pt x="194258" y="2791"/>
                </a:lnTo>
                <a:lnTo>
                  <a:pt x="192213" y="5048"/>
                </a:lnTo>
                <a:lnTo>
                  <a:pt x="190167" y="7839"/>
                </a:lnTo>
                <a:lnTo>
                  <a:pt x="188005" y="10690"/>
                </a:lnTo>
                <a:lnTo>
                  <a:pt x="187830" y="11403"/>
                </a:lnTo>
                <a:lnTo>
                  <a:pt x="0" y="11403"/>
                </a:lnTo>
                <a:lnTo>
                  <a:pt x="0" y="23638"/>
                </a:lnTo>
                <a:lnTo>
                  <a:pt x="187837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2794452" y="2867499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2981581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12"/>
                </a:lnTo>
                <a:lnTo>
                  <a:pt x="27292" y="2791"/>
                </a:lnTo>
                <a:lnTo>
                  <a:pt x="30038" y="5048"/>
                </a:lnTo>
                <a:lnTo>
                  <a:pt x="32259" y="783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39"/>
                </a:lnTo>
                <a:lnTo>
                  <a:pt x="35006" y="17817"/>
                </a:lnTo>
                <a:lnTo>
                  <a:pt x="35006" y="19302"/>
                </a:lnTo>
                <a:lnTo>
                  <a:pt x="35006" y="21381"/>
                </a:lnTo>
                <a:lnTo>
                  <a:pt x="33545" y="24351"/>
                </a:lnTo>
                <a:lnTo>
                  <a:pt x="32259" y="27914"/>
                </a:lnTo>
                <a:lnTo>
                  <a:pt x="30038" y="29993"/>
                </a:lnTo>
                <a:lnTo>
                  <a:pt x="27292" y="32072"/>
                </a:lnTo>
                <a:lnTo>
                  <a:pt x="24486" y="34329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lnTo>
                  <a:pt x="16012" y="35101"/>
                </a:lnTo>
                <a:lnTo>
                  <a:pt x="13967" y="35101"/>
                </a:lnTo>
                <a:lnTo>
                  <a:pt x="11045" y="34329"/>
                </a:lnTo>
                <a:lnTo>
                  <a:pt x="7538" y="32072"/>
                </a:lnTo>
                <a:lnTo>
                  <a:pt x="5493" y="29993"/>
                </a:lnTo>
                <a:lnTo>
                  <a:pt x="3448" y="27914"/>
                </a:lnTo>
                <a:lnTo>
                  <a:pt x="1285" y="24351"/>
                </a:lnTo>
                <a:lnTo>
                  <a:pt x="584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39"/>
                </a:lnTo>
                <a:lnTo>
                  <a:pt x="5493" y="5048"/>
                </a:lnTo>
                <a:lnTo>
                  <a:pt x="7538" y="2791"/>
                </a:lnTo>
                <a:lnTo>
                  <a:pt x="11045" y="71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3015477" y="2849979"/>
            <a:ext cx="410900" cy="35101"/>
          </a:xfrm>
          <a:custGeom>
            <a:avLst/>
            <a:gdLst/>
            <a:ahLst/>
            <a:cxnLst/>
            <a:rect l="l" t="t" r="r" b="b"/>
            <a:pathLst>
              <a:path w="410900" h="35101">
                <a:moveTo>
                  <a:pt x="410900" y="17817"/>
                </a:moveTo>
                <a:lnTo>
                  <a:pt x="410199" y="15739"/>
                </a:lnTo>
                <a:lnTo>
                  <a:pt x="410199" y="13541"/>
                </a:lnTo>
                <a:lnTo>
                  <a:pt x="409439" y="10690"/>
                </a:lnTo>
                <a:lnTo>
                  <a:pt x="407394" y="7839"/>
                </a:lnTo>
                <a:lnTo>
                  <a:pt x="405348" y="5048"/>
                </a:lnTo>
                <a:lnTo>
                  <a:pt x="403186" y="2791"/>
                </a:lnTo>
                <a:lnTo>
                  <a:pt x="399680" y="712"/>
                </a:lnTo>
                <a:lnTo>
                  <a:pt x="396874" y="0"/>
                </a:lnTo>
                <a:lnTo>
                  <a:pt x="389160" y="0"/>
                </a:lnTo>
                <a:lnTo>
                  <a:pt x="386355" y="712"/>
                </a:lnTo>
                <a:lnTo>
                  <a:pt x="383608" y="2791"/>
                </a:lnTo>
                <a:lnTo>
                  <a:pt x="380686" y="5048"/>
                </a:lnTo>
                <a:lnTo>
                  <a:pt x="378641" y="7839"/>
                </a:lnTo>
                <a:lnTo>
                  <a:pt x="376595" y="10690"/>
                </a:lnTo>
                <a:lnTo>
                  <a:pt x="376420" y="11403"/>
                </a:lnTo>
                <a:lnTo>
                  <a:pt x="375894" y="13541"/>
                </a:lnTo>
                <a:lnTo>
                  <a:pt x="375894" y="21381"/>
                </a:lnTo>
                <a:lnTo>
                  <a:pt x="1110" y="13541"/>
                </a:lnTo>
                <a:lnTo>
                  <a:pt x="1110" y="21381"/>
                </a:lnTo>
                <a:lnTo>
                  <a:pt x="0" y="23638"/>
                </a:lnTo>
                <a:lnTo>
                  <a:pt x="376427" y="23638"/>
                </a:lnTo>
                <a:lnTo>
                  <a:pt x="376595" y="24351"/>
                </a:lnTo>
                <a:lnTo>
                  <a:pt x="393368" y="23638"/>
                </a:lnTo>
                <a:lnTo>
                  <a:pt x="393368" y="11403"/>
                </a:lnTo>
                <a:lnTo>
                  <a:pt x="394712" y="35101"/>
                </a:lnTo>
                <a:lnTo>
                  <a:pt x="396874" y="35101"/>
                </a:lnTo>
                <a:lnTo>
                  <a:pt x="399680" y="34329"/>
                </a:lnTo>
                <a:lnTo>
                  <a:pt x="403186" y="32072"/>
                </a:lnTo>
                <a:lnTo>
                  <a:pt x="405348" y="29993"/>
                </a:lnTo>
                <a:lnTo>
                  <a:pt x="407394" y="27914"/>
                </a:lnTo>
                <a:lnTo>
                  <a:pt x="409439" y="24351"/>
                </a:lnTo>
                <a:lnTo>
                  <a:pt x="410199" y="21381"/>
                </a:lnTo>
                <a:lnTo>
                  <a:pt x="410199" y="19302"/>
                </a:lnTo>
                <a:lnTo>
                  <a:pt x="410900" y="178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3392073" y="2861383"/>
            <a:ext cx="18116" cy="24291"/>
          </a:xfrm>
          <a:custGeom>
            <a:avLst/>
            <a:gdLst/>
            <a:ahLst/>
            <a:cxnLst/>
            <a:rect l="l" t="t" r="r" b="b"/>
            <a:pathLst>
              <a:path w="18116" h="24291">
                <a:moveTo>
                  <a:pt x="16772" y="12234"/>
                </a:moveTo>
                <a:lnTo>
                  <a:pt x="0" y="12947"/>
                </a:lnTo>
                <a:lnTo>
                  <a:pt x="2045" y="16511"/>
                </a:lnTo>
                <a:lnTo>
                  <a:pt x="4090" y="18590"/>
                </a:lnTo>
                <a:lnTo>
                  <a:pt x="7012" y="20668"/>
                </a:lnTo>
                <a:lnTo>
                  <a:pt x="9759" y="22925"/>
                </a:lnTo>
                <a:lnTo>
                  <a:pt x="12564" y="23697"/>
                </a:lnTo>
                <a:lnTo>
                  <a:pt x="14610" y="23697"/>
                </a:lnTo>
                <a:lnTo>
                  <a:pt x="16772" y="24291"/>
                </a:lnTo>
                <a:lnTo>
                  <a:pt x="18116" y="23697"/>
                </a:lnTo>
                <a:lnTo>
                  <a:pt x="16772" y="0"/>
                </a:lnTo>
                <a:lnTo>
                  <a:pt x="16772" y="122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2981582" y="2849979"/>
            <a:ext cx="33895" cy="35695"/>
          </a:xfrm>
          <a:custGeom>
            <a:avLst/>
            <a:gdLst/>
            <a:ahLst/>
            <a:cxnLst/>
            <a:rect l="l" t="t" r="r" b="b"/>
            <a:pathLst>
              <a:path w="33895" h="35695">
                <a:moveTo>
                  <a:pt x="33895" y="23638"/>
                </a:moveTo>
                <a:lnTo>
                  <a:pt x="17473" y="11403"/>
                </a:lnTo>
                <a:lnTo>
                  <a:pt x="17473" y="0"/>
                </a:lnTo>
                <a:lnTo>
                  <a:pt x="13967" y="0"/>
                </a:lnTo>
                <a:lnTo>
                  <a:pt x="11045" y="712"/>
                </a:lnTo>
                <a:lnTo>
                  <a:pt x="7538" y="2791"/>
                </a:lnTo>
                <a:lnTo>
                  <a:pt x="5493" y="5048"/>
                </a:lnTo>
                <a:lnTo>
                  <a:pt x="3448" y="7839"/>
                </a:lnTo>
                <a:lnTo>
                  <a:pt x="1285" y="10690"/>
                </a:lnTo>
                <a:lnTo>
                  <a:pt x="584" y="13541"/>
                </a:lnTo>
                <a:lnTo>
                  <a:pt x="0" y="15739"/>
                </a:lnTo>
                <a:lnTo>
                  <a:pt x="0" y="19302"/>
                </a:lnTo>
                <a:lnTo>
                  <a:pt x="584" y="21381"/>
                </a:lnTo>
                <a:lnTo>
                  <a:pt x="1285" y="24351"/>
                </a:lnTo>
                <a:lnTo>
                  <a:pt x="3448" y="27914"/>
                </a:lnTo>
                <a:lnTo>
                  <a:pt x="5493" y="29993"/>
                </a:lnTo>
                <a:lnTo>
                  <a:pt x="7538" y="32072"/>
                </a:lnTo>
                <a:lnTo>
                  <a:pt x="11045" y="34329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695"/>
                </a:lnTo>
                <a:lnTo>
                  <a:pt x="19519" y="35101"/>
                </a:lnTo>
                <a:lnTo>
                  <a:pt x="17473" y="23638"/>
                </a:lnTo>
                <a:lnTo>
                  <a:pt x="33895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2999056" y="2873617"/>
            <a:ext cx="16421" cy="11462"/>
          </a:xfrm>
          <a:custGeom>
            <a:avLst/>
            <a:gdLst/>
            <a:ahLst/>
            <a:cxnLst/>
            <a:rect l="l" t="t" r="r" b="b"/>
            <a:pathLst>
              <a:path w="16421" h="11462">
                <a:moveTo>
                  <a:pt x="7012" y="10690"/>
                </a:moveTo>
                <a:lnTo>
                  <a:pt x="9818" y="8433"/>
                </a:lnTo>
                <a:lnTo>
                  <a:pt x="12564" y="6355"/>
                </a:lnTo>
                <a:lnTo>
                  <a:pt x="14785" y="4276"/>
                </a:lnTo>
                <a:lnTo>
                  <a:pt x="16071" y="712"/>
                </a:lnTo>
                <a:lnTo>
                  <a:pt x="16421" y="0"/>
                </a:lnTo>
                <a:lnTo>
                  <a:pt x="0" y="0"/>
                </a:lnTo>
                <a:lnTo>
                  <a:pt x="2045" y="11462"/>
                </a:lnTo>
                <a:lnTo>
                  <a:pt x="3506" y="11462"/>
                </a:lnTo>
                <a:lnTo>
                  <a:pt x="7012" y="106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2999055" y="2849978"/>
            <a:ext cx="392842" cy="23638"/>
          </a:xfrm>
          <a:custGeom>
            <a:avLst/>
            <a:gdLst/>
            <a:ahLst/>
            <a:cxnLst/>
            <a:rect l="l" t="t" r="r" b="b"/>
            <a:pathLst>
              <a:path w="392842" h="23638">
                <a:moveTo>
                  <a:pt x="12564" y="5048"/>
                </a:moveTo>
                <a:lnTo>
                  <a:pt x="9818" y="2791"/>
                </a:lnTo>
                <a:lnTo>
                  <a:pt x="7012" y="712"/>
                </a:lnTo>
                <a:lnTo>
                  <a:pt x="3506" y="0"/>
                </a:lnTo>
                <a:lnTo>
                  <a:pt x="0" y="0"/>
                </a:lnTo>
                <a:lnTo>
                  <a:pt x="0" y="11403"/>
                </a:lnTo>
                <a:lnTo>
                  <a:pt x="16421" y="23638"/>
                </a:lnTo>
                <a:lnTo>
                  <a:pt x="17532" y="21381"/>
                </a:lnTo>
                <a:lnTo>
                  <a:pt x="17532" y="13541"/>
                </a:lnTo>
                <a:lnTo>
                  <a:pt x="392316" y="21381"/>
                </a:lnTo>
                <a:lnTo>
                  <a:pt x="392316" y="13541"/>
                </a:lnTo>
                <a:lnTo>
                  <a:pt x="392842" y="11403"/>
                </a:lnTo>
                <a:lnTo>
                  <a:pt x="16436" y="11403"/>
                </a:lnTo>
                <a:lnTo>
                  <a:pt x="16071" y="10690"/>
                </a:lnTo>
                <a:lnTo>
                  <a:pt x="14785" y="7839"/>
                </a:lnTo>
                <a:lnTo>
                  <a:pt x="12564" y="5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2998646" y="2867499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2981581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29"/>
                </a:lnTo>
                <a:lnTo>
                  <a:pt x="7538" y="32072"/>
                </a:lnTo>
                <a:lnTo>
                  <a:pt x="5493" y="29993"/>
                </a:lnTo>
                <a:lnTo>
                  <a:pt x="3448" y="27914"/>
                </a:lnTo>
                <a:lnTo>
                  <a:pt x="1285" y="24351"/>
                </a:lnTo>
                <a:lnTo>
                  <a:pt x="584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39"/>
                </a:lnTo>
                <a:lnTo>
                  <a:pt x="5493" y="5048"/>
                </a:lnTo>
                <a:lnTo>
                  <a:pt x="7538" y="2791"/>
                </a:lnTo>
                <a:lnTo>
                  <a:pt x="11045" y="71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12"/>
                </a:lnTo>
                <a:lnTo>
                  <a:pt x="27292" y="2791"/>
                </a:lnTo>
                <a:lnTo>
                  <a:pt x="30038" y="5048"/>
                </a:lnTo>
                <a:lnTo>
                  <a:pt x="32259" y="783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39"/>
                </a:lnTo>
                <a:lnTo>
                  <a:pt x="35006" y="17817"/>
                </a:lnTo>
                <a:lnTo>
                  <a:pt x="35006" y="19302"/>
                </a:lnTo>
                <a:lnTo>
                  <a:pt x="35006" y="21381"/>
                </a:lnTo>
                <a:lnTo>
                  <a:pt x="33545" y="24351"/>
                </a:lnTo>
                <a:lnTo>
                  <a:pt x="32259" y="27914"/>
                </a:lnTo>
                <a:lnTo>
                  <a:pt x="30038" y="29993"/>
                </a:lnTo>
                <a:lnTo>
                  <a:pt x="27292" y="32072"/>
                </a:lnTo>
                <a:lnTo>
                  <a:pt x="24486" y="34329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3391372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12"/>
                </a:lnTo>
                <a:lnTo>
                  <a:pt x="27292" y="2791"/>
                </a:lnTo>
                <a:lnTo>
                  <a:pt x="29454" y="5048"/>
                </a:lnTo>
                <a:lnTo>
                  <a:pt x="31499" y="783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39"/>
                </a:lnTo>
                <a:lnTo>
                  <a:pt x="35006" y="17817"/>
                </a:lnTo>
                <a:lnTo>
                  <a:pt x="34305" y="19302"/>
                </a:lnTo>
                <a:lnTo>
                  <a:pt x="34305" y="21381"/>
                </a:lnTo>
                <a:lnTo>
                  <a:pt x="33545" y="24351"/>
                </a:lnTo>
                <a:lnTo>
                  <a:pt x="31499" y="27914"/>
                </a:lnTo>
                <a:lnTo>
                  <a:pt x="29454" y="29993"/>
                </a:lnTo>
                <a:lnTo>
                  <a:pt x="27292" y="32072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072"/>
                </a:lnTo>
                <a:lnTo>
                  <a:pt x="4792" y="29993"/>
                </a:lnTo>
                <a:lnTo>
                  <a:pt x="2746" y="27914"/>
                </a:lnTo>
                <a:lnTo>
                  <a:pt x="70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39"/>
                </a:lnTo>
                <a:lnTo>
                  <a:pt x="4792" y="5048"/>
                </a:lnTo>
                <a:lnTo>
                  <a:pt x="7714" y="2791"/>
                </a:lnTo>
                <a:lnTo>
                  <a:pt x="10460" y="71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3408847" y="2849979"/>
            <a:ext cx="16261" cy="11403"/>
          </a:xfrm>
          <a:custGeom>
            <a:avLst/>
            <a:gdLst/>
            <a:ahLst/>
            <a:cxnLst/>
            <a:rect l="l" t="t" r="r" b="b"/>
            <a:pathLst>
              <a:path w="16261" h="11403">
                <a:moveTo>
                  <a:pt x="16261" y="11403"/>
                </a:moveTo>
                <a:lnTo>
                  <a:pt x="16071" y="10690"/>
                </a:lnTo>
                <a:lnTo>
                  <a:pt x="14025" y="7839"/>
                </a:lnTo>
                <a:lnTo>
                  <a:pt x="11980" y="5048"/>
                </a:lnTo>
                <a:lnTo>
                  <a:pt x="9818" y="2791"/>
                </a:lnTo>
                <a:lnTo>
                  <a:pt x="6311" y="712"/>
                </a:lnTo>
                <a:lnTo>
                  <a:pt x="3506" y="0"/>
                </a:lnTo>
                <a:lnTo>
                  <a:pt x="0" y="0"/>
                </a:lnTo>
                <a:lnTo>
                  <a:pt x="0" y="11403"/>
                </a:lnTo>
                <a:lnTo>
                  <a:pt x="16261" y="114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3391373" y="2849979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351"/>
                </a:moveTo>
                <a:lnTo>
                  <a:pt x="2746" y="27914"/>
                </a:lnTo>
                <a:lnTo>
                  <a:pt x="4792" y="29993"/>
                </a:lnTo>
                <a:lnTo>
                  <a:pt x="7714" y="32072"/>
                </a:lnTo>
                <a:lnTo>
                  <a:pt x="10460" y="34329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695"/>
                </a:lnTo>
                <a:lnTo>
                  <a:pt x="17473" y="23638"/>
                </a:lnTo>
                <a:lnTo>
                  <a:pt x="18818" y="35101"/>
                </a:lnTo>
                <a:lnTo>
                  <a:pt x="20980" y="35101"/>
                </a:lnTo>
                <a:lnTo>
                  <a:pt x="23785" y="34329"/>
                </a:lnTo>
                <a:lnTo>
                  <a:pt x="27292" y="32072"/>
                </a:lnTo>
                <a:lnTo>
                  <a:pt x="29454" y="29993"/>
                </a:lnTo>
                <a:lnTo>
                  <a:pt x="31499" y="27914"/>
                </a:lnTo>
                <a:lnTo>
                  <a:pt x="33545" y="24351"/>
                </a:lnTo>
                <a:lnTo>
                  <a:pt x="33727" y="23638"/>
                </a:lnTo>
                <a:lnTo>
                  <a:pt x="34305" y="21381"/>
                </a:lnTo>
                <a:lnTo>
                  <a:pt x="34305" y="19302"/>
                </a:lnTo>
                <a:lnTo>
                  <a:pt x="35006" y="17817"/>
                </a:lnTo>
                <a:lnTo>
                  <a:pt x="410141" y="23638"/>
                </a:lnTo>
                <a:lnTo>
                  <a:pt x="409030" y="17817"/>
                </a:lnTo>
                <a:lnTo>
                  <a:pt x="409030" y="15739"/>
                </a:lnTo>
                <a:lnTo>
                  <a:pt x="409030" y="17817"/>
                </a:lnTo>
                <a:lnTo>
                  <a:pt x="410141" y="23638"/>
                </a:lnTo>
                <a:lnTo>
                  <a:pt x="409030" y="13541"/>
                </a:lnTo>
                <a:lnTo>
                  <a:pt x="409030" y="21381"/>
                </a:lnTo>
                <a:lnTo>
                  <a:pt x="409030" y="13541"/>
                </a:lnTo>
                <a:lnTo>
                  <a:pt x="410141" y="23638"/>
                </a:lnTo>
                <a:lnTo>
                  <a:pt x="426563" y="23638"/>
                </a:lnTo>
                <a:lnTo>
                  <a:pt x="426563" y="35695"/>
                </a:lnTo>
                <a:lnTo>
                  <a:pt x="428024" y="35101"/>
                </a:lnTo>
                <a:lnTo>
                  <a:pt x="430069" y="35101"/>
                </a:lnTo>
                <a:lnTo>
                  <a:pt x="433576" y="34329"/>
                </a:lnTo>
                <a:lnTo>
                  <a:pt x="436498" y="32072"/>
                </a:lnTo>
                <a:lnTo>
                  <a:pt x="439244" y="29993"/>
                </a:lnTo>
                <a:lnTo>
                  <a:pt x="441290" y="27914"/>
                </a:lnTo>
                <a:lnTo>
                  <a:pt x="442751" y="24351"/>
                </a:lnTo>
                <a:lnTo>
                  <a:pt x="443511" y="21381"/>
                </a:lnTo>
                <a:lnTo>
                  <a:pt x="444095" y="19302"/>
                </a:lnTo>
                <a:lnTo>
                  <a:pt x="444095" y="15739"/>
                </a:lnTo>
                <a:lnTo>
                  <a:pt x="443511" y="13541"/>
                </a:lnTo>
                <a:lnTo>
                  <a:pt x="442751" y="10690"/>
                </a:lnTo>
                <a:lnTo>
                  <a:pt x="441290" y="7839"/>
                </a:lnTo>
                <a:lnTo>
                  <a:pt x="439244" y="5048"/>
                </a:lnTo>
                <a:lnTo>
                  <a:pt x="436498" y="2791"/>
                </a:lnTo>
                <a:lnTo>
                  <a:pt x="433576" y="712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03"/>
                </a:lnTo>
                <a:lnTo>
                  <a:pt x="33735" y="11403"/>
                </a:lnTo>
                <a:lnTo>
                  <a:pt x="34305" y="13541"/>
                </a:lnTo>
                <a:lnTo>
                  <a:pt x="34305" y="15739"/>
                </a:lnTo>
                <a:lnTo>
                  <a:pt x="34305" y="13541"/>
                </a:lnTo>
                <a:lnTo>
                  <a:pt x="33735" y="11403"/>
                </a:lnTo>
                <a:lnTo>
                  <a:pt x="17473" y="11403"/>
                </a:lnTo>
                <a:lnTo>
                  <a:pt x="17473" y="0"/>
                </a:lnTo>
                <a:lnTo>
                  <a:pt x="13266" y="0"/>
                </a:lnTo>
                <a:lnTo>
                  <a:pt x="10460" y="712"/>
                </a:lnTo>
                <a:lnTo>
                  <a:pt x="7714" y="2791"/>
                </a:lnTo>
                <a:lnTo>
                  <a:pt x="4792" y="5048"/>
                </a:lnTo>
                <a:lnTo>
                  <a:pt x="2746" y="7839"/>
                </a:lnTo>
                <a:lnTo>
                  <a:pt x="701" y="10690"/>
                </a:lnTo>
                <a:lnTo>
                  <a:pt x="0" y="13541"/>
                </a:lnTo>
                <a:lnTo>
                  <a:pt x="0" y="21381"/>
                </a:lnTo>
                <a:lnTo>
                  <a:pt x="701" y="243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3408846" y="2873617"/>
            <a:ext cx="1344" cy="12056"/>
          </a:xfrm>
          <a:custGeom>
            <a:avLst/>
            <a:gdLst/>
            <a:ahLst/>
            <a:cxnLst/>
            <a:rect l="l" t="t" r="r" b="b"/>
            <a:pathLst>
              <a:path w="1344" h="12056">
                <a:moveTo>
                  <a:pt x="1344" y="11462"/>
                </a:moveTo>
                <a:lnTo>
                  <a:pt x="0" y="0"/>
                </a:lnTo>
                <a:lnTo>
                  <a:pt x="0" y="12056"/>
                </a:lnTo>
                <a:lnTo>
                  <a:pt x="134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3800402" y="2863521"/>
            <a:ext cx="0" cy="7839"/>
          </a:xfrm>
          <a:custGeom>
            <a:avLst/>
            <a:gdLst/>
            <a:ahLst/>
            <a:cxnLst/>
            <a:rect l="l" t="t" r="r" b="b"/>
            <a:pathLst>
              <a:path h="7839">
                <a:moveTo>
                  <a:pt x="0" y="0"/>
                </a:moveTo>
                <a:lnTo>
                  <a:pt x="0" y="78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3801498" y="2849979"/>
            <a:ext cx="16436" cy="11403"/>
          </a:xfrm>
          <a:custGeom>
            <a:avLst/>
            <a:gdLst/>
            <a:ahLst/>
            <a:cxnLst/>
            <a:rect l="l" t="t" r="r" b="b"/>
            <a:pathLst>
              <a:path w="16436" h="11403">
                <a:moveTo>
                  <a:pt x="16436" y="11403"/>
                </a:moveTo>
                <a:lnTo>
                  <a:pt x="12930" y="0"/>
                </a:lnTo>
                <a:lnTo>
                  <a:pt x="9423" y="712"/>
                </a:lnTo>
                <a:lnTo>
                  <a:pt x="6618" y="2791"/>
                </a:lnTo>
                <a:lnTo>
                  <a:pt x="3871" y="5048"/>
                </a:lnTo>
                <a:lnTo>
                  <a:pt x="1650" y="7839"/>
                </a:lnTo>
                <a:lnTo>
                  <a:pt x="365" y="10690"/>
                </a:lnTo>
                <a:lnTo>
                  <a:pt x="0" y="11403"/>
                </a:lnTo>
                <a:lnTo>
                  <a:pt x="16436" y="114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3801513" y="2873617"/>
            <a:ext cx="16422" cy="12056"/>
          </a:xfrm>
          <a:custGeom>
            <a:avLst/>
            <a:gdLst/>
            <a:ahLst/>
            <a:cxnLst/>
            <a:rect l="l" t="t" r="r" b="b"/>
            <a:pathLst>
              <a:path w="16422" h="12056">
                <a:moveTo>
                  <a:pt x="16422" y="0"/>
                </a:moveTo>
                <a:lnTo>
                  <a:pt x="0" y="0"/>
                </a:lnTo>
                <a:lnTo>
                  <a:pt x="350" y="712"/>
                </a:lnTo>
                <a:lnTo>
                  <a:pt x="1636" y="4276"/>
                </a:lnTo>
                <a:lnTo>
                  <a:pt x="3857" y="6355"/>
                </a:lnTo>
                <a:lnTo>
                  <a:pt x="6603" y="8433"/>
                </a:lnTo>
                <a:lnTo>
                  <a:pt x="9409" y="10690"/>
                </a:lnTo>
                <a:lnTo>
                  <a:pt x="12915" y="11462"/>
                </a:lnTo>
                <a:lnTo>
                  <a:pt x="14376" y="11462"/>
                </a:lnTo>
                <a:lnTo>
                  <a:pt x="16422" y="12056"/>
                </a:lnTo>
                <a:lnTo>
                  <a:pt x="164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3408438" y="2867499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3391372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072"/>
                </a:lnTo>
                <a:lnTo>
                  <a:pt x="4792" y="29993"/>
                </a:lnTo>
                <a:lnTo>
                  <a:pt x="2746" y="27914"/>
                </a:lnTo>
                <a:lnTo>
                  <a:pt x="70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39"/>
                </a:lnTo>
                <a:lnTo>
                  <a:pt x="4792" y="5048"/>
                </a:lnTo>
                <a:lnTo>
                  <a:pt x="7714" y="2791"/>
                </a:lnTo>
                <a:lnTo>
                  <a:pt x="10460" y="71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12"/>
                </a:lnTo>
                <a:lnTo>
                  <a:pt x="27292" y="2791"/>
                </a:lnTo>
                <a:lnTo>
                  <a:pt x="29454" y="5048"/>
                </a:lnTo>
                <a:lnTo>
                  <a:pt x="31499" y="783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39"/>
                </a:lnTo>
                <a:lnTo>
                  <a:pt x="35006" y="17817"/>
                </a:lnTo>
                <a:lnTo>
                  <a:pt x="34305" y="19302"/>
                </a:lnTo>
                <a:lnTo>
                  <a:pt x="34305" y="21381"/>
                </a:lnTo>
                <a:lnTo>
                  <a:pt x="33545" y="24351"/>
                </a:lnTo>
                <a:lnTo>
                  <a:pt x="31499" y="27914"/>
                </a:lnTo>
                <a:lnTo>
                  <a:pt x="29454" y="29993"/>
                </a:lnTo>
                <a:lnTo>
                  <a:pt x="27292" y="32072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3800402" y="2849979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12"/>
                </a:lnTo>
                <a:lnTo>
                  <a:pt x="27467" y="2791"/>
                </a:lnTo>
                <a:lnTo>
                  <a:pt x="30214" y="5048"/>
                </a:lnTo>
                <a:lnTo>
                  <a:pt x="32259" y="783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39"/>
                </a:lnTo>
                <a:lnTo>
                  <a:pt x="35064" y="17817"/>
                </a:lnTo>
                <a:lnTo>
                  <a:pt x="35064" y="19302"/>
                </a:lnTo>
                <a:lnTo>
                  <a:pt x="34480" y="21381"/>
                </a:lnTo>
                <a:lnTo>
                  <a:pt x="33720" y="24351"/>
                </a:lnTo>
                <a:lnTo>
                  <a:pt x="32259" y="27914"/>
                </a:lnTo>
                <a:lnTo>
                  <a:pt x="30214" y="29993"/>
                </a:lnTo>
                <a:lnTo>
                  <a:pt x="27467" y="32072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072"/>
                </a:lnTo>
                <a:lnTo>
                  <a:pt x="4967" y="29993"/>
                </a:lnTo>
                <a:lnTo>
                  <a:pt x="2746" y="27914"/>
                </a:lnTo>
                <a:lnTo>
                  <a:pt x="146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39"/>
                </a:lnTo>
                <a:lnTo>
                  <a:pt x="4967" y="5048"/>
                </a:lnTo>
                <a:lnTo>
                  <a:pt x="7714" y="2791"/>
                </a:lnTo>
                <a:lnTo>
                  <a:pt x="10519" y="71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3834314" y="2861382"/>
            <a:ext cx="188575" cy="9978"/>
          </a:xfrm>
          <a:custGeom>
            <a:avLst/>
            <a:gdLst/>
            <a:ahLst/>
            <a:cxnLst/>
            <a:rect l="l" t="t" r="r" b="b"/>
            <a:pathLst>
              <a:path w="188575" h="9978">
                <a:moveTo>
                  <a:pt x="569" y="2138"/>
                </a:moveTo>
                <a:lnTo>
                  <a:pt x="1154" y="4335"/>
                </a:lnTo>
                <a:lnTo>
                  <a:pt x="188575" y="0"/>
                </a:lnTo>
                <a:lnTo>
                  <a:pt x="0" y="0"/>
                </a:lnTo>
                <a:lnTo>
                  <a:pt x="569" y="9978"/>
                </a:lnTo>
                <a:lnTo>
                  <a:pt x="1154" y="7899"/>
                </a:lnTo>
                <a:lnTo>
                  <a:pt x="1154" y="4335"/>
                </a:lnTo>
                <a:lnTo>
                  <a:pt x="569" y="21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3817935" y="2861383"/>
            <a:ext cx="16370" cy="23697"/>
          </a:xfrm>
          <a:custGeom>
            <a:avLst/>
            <a:gdLst/>
            <a:ahLst/>
            <a:cxnLst/>
            <a:rect l="l" t="t" r="r" b="b"/>
            <a:pathLst>
              <a:path w="16370" h="23697">
                <a:moveTo>
                  <a:pt x="16370" y="12234"/>
                </a:moveTo>
                <a:lnTo>
                  <a:pt x="0" y="0"/>
                </a:lnTo>
                <a:lnTo>
                  <a:pt x="0" y="12234"/>
                </a:lnTo>
                <a:lnTo>
                  <a:pt x="1461" y="23697"/>
                </a:lnTo>
                <a:lnTo>
                  <a:pt x="3506" y="23697"/>
                </a:lnTo>
                <a:lnTo>
                  <a:pt x="7012" y="22925"/>
                </a:lnTo>
                <a:lnTo>
                  <a:pt x="9935" y="20668"/>
                </a:lnTo>
                <a:lnTo>
                  <a:pt x="12681" y="18590"/>
                </a:lnTo>
                <a:lnTo>
                  <a:pt x="14727" y="16511"/>
                </a:lnTo>
                <a:lnTo>
                  <a:pt x="16188" y="12947"/>
                </a:lnTo>
                <a:lnTo>
                  <a:pt x="16370" y="122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3800402" y="2849979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351"/>
                </a:moveTo>
                <a:lnTo>
                  <a:pt x="2746" y="27914"/>
                </a:lnTo>
                <a:lnTo>
                  <a:pt x="4967" y="29993"/>
                </a:lnTo>
                <a:lnTo>
                  <a:pt x="7714" y="32072"/>
                </a:lnTo>
                <a:lnTo>
                  <a:pt x="10519" y="34329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695"/>
                </a:lnTo>
                <a:lnTo>
                  <a:pt x="18993" y="35101"/>
                </a:lnTo>
                <a:lnTo>
                  <a:pt x="17532" y="23638"/>
                </a:lnTo>
                <a:lnTo>
                  <a:pt x="17532" y="11403"/>
                </a:lnTo>
                <a:lnTo>
                  <a:pt x="33902" y="23638"/>
                </a:lnTo>
                <a:lnTo>
                  <a:pt x="222486" y="23638"/>
                </a:lnTo>
                <a:lnTo>
                  <a:pt x="35064" y="17817"/>
                </a:lnTo>
                <a:lnTo>
                  <a:pt x="222486" y="23638"/>
                </a:lnTo>
                <a:lnTo>
                  <a:pt x="222486" y="11403"/>
                </a:lnTo>
                <a:lnTo>
                  <a:pt x="35064" y="15739"/>
                </a:lnTo>
                <a:lnTo>
                  <a:pt x="35064" y="19302"/>
                </a:lnTo>
                <a:lnTo>
                  <a:pt x="34480" y="21381"/>
                </a:lnTo>
                <a:lnTo>
                  <a:pt x="33910" y="11403"/>
                </a:lnTo>
                <a:lnTo>
                  <a:pt x="32259" y="7839"/>
                </a:lnTo>
                <a:lnTo>
                  <a:pt x="30214" y="5048"/>
                </a:lnTo>
                <a:lnTo>
                  <a:pt x="27467" y="2791"/>
                </a:lnTo>
                <a:lnTo>
                  <a:pt x="24545" y="712"/>
                </a:lnTo>
                <a:lnTo>
                  <a:pt x="21038" y="0"/>
                </a:lnTo>
                <a:lnTo>
                  <a:pt x="14025" y="0"/>
                </a:lnTo>
                <a:lnTo>
                  <a:pt x="10519" y="712"/>
                </a:lnTo>
                <a:lnTo>
                  <a:pt x="7714" y="2791"/>
                </a:lnTo>
                <a:lnTo>
                  <a:pt x="4967" y="5048"/>
                </a:lnTo>
                <a:lnTo>
                  <a:pt x="2746" y="7839"/>
                </a:lnTo>
                <a:lnTo>
                  <a:pt x="1461" y="10690"/>
                </a:lnTo>
                <a:lnTo>
                  <a:pt x="0" y="13541"/>
                </a:lnTo>
                <a:lnTo>
                  <a:pt x="0" y="21381"/>
                </a:lnTo>
                <a:lnTo>
                  <a:pt x="1461" y="243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3817527" y="2867499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3800402" y="2849979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072"/>
                </a:lnTo>
                <a:lnTo>
                  <a:pt x="4967" y="29993"/>
                </a:lnTo>
                <a:lnTo>
                  <a:pt x="2746" y="27914"/>
                </a:lnTo>
                <a:lnTo>
                  <a:pt x="146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39"/>
                </a:lnTo>
                <a:lnTo>
                  <a:pt x="4967" y="5048"/>
                </a:lnTo>
                <a:lnTo>
                  <a:pt x="7714" y="2791"/>
                </a:lnTo>
                <a:lnTo>
                  <a:pt x="10519" y="71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12"/>
                </a:lnTo>
                <a:lnTo>
                  <a:pt x="27467" y="2791"/>
                </a:lnTo>
                <a:lnTo>
                  <a:pt x="30214" y="5048"/>
                </a:lnTo>
                <a:lnTo>
                  <a:pt x="32259" y="783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39"/>
                </a:lnTo>
                <a:lnTo>
                  <a:pt x="35064" y="17817"/>
                </a:lnTo>
                <a:lnTo>
                  <a:pt x="35064" y="19302"/>
                </a:lnTo>
                <a:lnTo>
                  <a:pt x="34480" y="21381"/>
                </a:lnTo>
                <a:lnTo>
                  <a:pt x="33720" y="24351"/>
                </a:lnTo>
                <a:lnTo>
                  <a:pt x="32259" y="27914"/>
                </a:lnTo>
                <a:lnTo>
                  <a:pt x="30214" y="29993"/>
                </a:lnTo>
                <a:lnTo>
                  <a:pt x="27467" y="32072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2981581" y="2492433"/>
            <a:ext cx="35006" cy="35101"/>
          </a:xfrm>
          <a:custGeom>
            <a:avLst/>
            <a:gdLst/>
            <a:ahLst/>
            <a:cxnLst/>
            <a:rect l="l" t="t" r="r" b="b"/>
            <a:pathLst>
              <a:path w="35006" h="35101">
                <a:moveTo>
                  <a:pt x="35006" y="13719"/>
                </a:moveTo>
                <a:lnTo>
                  <a:pt x="33545" y="10868"/>
                </a:lnTo>
                <a:lnTo>
                  <a:pt x="32259" y="7899"/>
                </a:lnTo>
                <a:lnTo>
                  <a:pt x="30038" y="5048"/>
                </a:lnTo>
                <a:lnTo>
                  <a:pt x="27292" y="2969"/>
                </a:lnTo>
                <a:lnTo>
                  <a:pt x="24486" y="772"/>
                </a:lnTo>
                <a:lnTo>
                  <a:pt x="20980" y="0"/>
                </a:lnTo>
                <a:lnTo>
                  <a:pt x="17473" y="0"/>
                </a:lnTo>
                <a:lnTo>
                  <a:pt x="17473" y="11462"/>
                </a:lnTo>
                <a:lnTo>
                  <a:pt x="1139" y="11462"/>
                </a:lnTo>
                <a:lnTo>
                  <a:pt x="584" y="13719"/>
                </a:lnTo>
                <a:lnTo>
                  <a:pt x="0" y="15798"/>
                </a:lnTo>
                <a:lnTo>
                  <a:pt x="0" y="19362"/>
                </a:lnTo>
                <a:lnTo>
                  <a:pt x="1095" y="23638"/>
                </a:lnTo>
                <a:lnTo>
                  <a:pt x="584" y="21559"/>
                </a:lnTo>
                <a:lnTo>
                  <a:pt x="0" y="17996"/>
                </a:lnTo>
                <a:lnTo>
                  <a:pt x="584" y="21559"/>
                </a:lnTo>
                <a:lnTo>
                  <a:pt x="1095" y="23638"/>
                </a:lnTo>
                <a:lnTo>
                  <a:pt x="17473" y="23638"/>
                </a:lnTo>
                <a:lnTo>
                  <a:pt x="19519" y="35101"/>
                </a:lnTo>
                <a:lnTo>
                  <a:pt x="20980" y="35101"/>
                </a:lnTo>
                <a:lnTo>
                  <a:pt x="24486" y="34388"/>
                </a:lnTo>
                <a:lnTo>
                  <a:pt x="27292" y="32309"/>
                </a:lnTo>
                <a:lnTo>
                  <a:pt x="30038" y="30052"/>
                </a:lnTo>
                <a:lnTo>
                  <a:pt x="32259" y="27974"/>
                </a:lnTo>
                <a:lnTo>
                  <a:pt x="33545" y="24410"/>
                </a:lnTo>
                <a:lnTo>
                  <a:pt x="35006" y="21559"/>
                </a:lnTo>
                <a:lnTo>
                  <a:pt x="35006" y="137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2982678" y="2516070"/>
            <a:ext cx="18423" cy="12234"/>
          </a:xfrm>
          <a:custGeom>
            <a:avLst/>
            <a:gdLst/>
            <a:ahLst/>
            <a:cxnLst/>
            <a:rect l="l" t="t" r="r" b="b"/>
            <a:pathLst>
              <a:path w="18423" h="12234">
                <a:moveTo>
                  <a:pt x="16378" y="0"/>
                </a:moveTo>
                <a:lnTo>
                  <a:pt x="0" y="0"/>
                </a:lnTo>
                <a:lnTo>
                  <a:pt x="189" y="772"/>
                </a:lnTo>
                <a:lnTo>
                  <a:pt x="1650" y="4335"/>
                </a:lnTo>
                <a:lnTo>
                  <a:pt x="4397" y="6414"/>
                </a:lnTo>
                <a:lnTo>
                  <a:pt x="6443" y="8671"/>
                </a:lnTo>
                <a:lnTo>
                  <a:pt x="9365" y="10750"/>
                </a:lnTo>
                <a:lnTo>
                  <a:pt x="12871" y="11462"/>
                </a:lnTo>
                <a:lnTo>
                  <a:pt x="14917" y="11462"/>
                </a:lnTo>
                <a:lnTo>
                  <a:pt x="16378" y="12234"/>
                </a:lnTo>
                <a:lnTo>
                  <a:pt x="18423" y="11462"/>
                </a:lnTo>
                <a:lnTo>
                  <a:pt x="163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2794862" y="2503896"/>
            <a:ext cx="187859" cy="12175"/>
          </a:xfrm>
          <a:custGeom>
            <a:avLst/>
            <a:gdLst/>
            <a:ahLst/>
            <a:cxnLst/>
            <a:rect l="l" t="t" r="r" b="b"/>
            <a:pathLst>
              <a:path w="187859" h="12175">
                <a:moveTo>
                  <a:pt x="0" y="0"/>
                </a:moveTo>
                <a:lnTo>
                  <a:pt x="0" y="12175"/>
                </a:lnTo>
                <a:lnTo>
                  <a:pt x="187815" y="12175"/>
                </a:lnTo>
                <a:lnTo>
                  <a:pt x="186719" y="7899"/>
                </a:lnTo>
                <a:lnTo>
                  <a:pt x="186719" y="4335"/>
                </a:lnTo>
                <a:lnTo>
                  <a:pt x="187304" y="2256"/>
                </a:lnTo>
                <a:lnTo>
                  <a:pt x="1878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2982721" y="2492432"/>
            <a:ext cx="16334" cy="11462"/>
          </a:xfrm>
          <a:custGeom>
            <a:avLst/>
            <a:gdLst/>
            <a:ahLst/>
            <a:cxnLst/>
            <a:rect l="l" t="t" r="r" b="b"/>
            <a:pathLst>
              <a:path w="16334" h="11462">
                <a:moveTo>
                  <a:pt x="16334" y="11462"/>
                </a:moveTo>
                <a:lnTo>
                  <a:pt x="16334" y="0"/>
                </a:lnTo>
                <a:lnTo>
                  <a:pt x="12827" y="0"/>
                </a:lnTo>
                <a:lnTo>
                  <a:pt x="9321" y="772"/>
                </a:lnTo>
                <a:lnTo>
                  <a:pt x="6399" y="2969"/>
                </a:lnTo>
                <a:lnTo>
                  <a:pt x="4353" y="5048"/>
                </a:lnTo>
                <a:lnTo>
                  <a:pt x="1607" y="7899"/>
                </a:lnTo>
                <a:lnTo>
                  <a:pt x="146" y="10868"/>
                </a:lnTo>
                <a:lnTo>
                  <a:pt x="0" y="11462"/>
                </a:lnTo>
                <a:lnTo>
                  <a:pt x="1633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2794452" y="2509982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2981581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969"/>
                </a:lnTo>
                <a:lnTo>
                  <a:pt x="30038" y="5048"/>
                </a:lnTo>
                <a:lnTo>
                  <a:pt x="32259" y="7899"/>
                </a:lnTo>
                <a:lnTo>
                  <a:pt x="33545" y="10868"/>
                </a:lnTo>
                <a:lnTo>
                  <a:pt x="35006" y="13719"/>
                </a:lnTo>
                <a:lnTo>
                  <a:pt x="35006" y="15798"/>
                </a:lnTo>
                <a:lnTo>
                  <a:pt x="35006" y="17996"/>
                </a:lnTo>
                <a:lnTo>
                  <a:pt x="35006" y="19362"/>
                </a:lnTo>
                <a:lnTo>
                  <a:pt x="35006" y="21559"/>
                </a:lnTo>
                <a:lnTo>
                  <a:pt x="33545" y="24410"/>
                </a:lnTo>
                <a:lnTo>
                  <a:pt x="32259" y="27974"/>
                </a:lnTo>
                <a:lnTo>
                  <a:pt x="30038" y="30052"/>
                </a:lnTo>
                <a:lnTo>
                  <a:pt x="27292" y="32309"/>
                </a:lnTo>
                <a:lnTo>
                  <a:pt x="24486" y="34388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873"/>
                </a:lnTo>
                <a:lnTo>
                  <a:pt x="16012" y="35101"/>
                </a:lnTo>
                <a:lnTo>
                  <a:pt x="13967" y="35101"/>
                </a:lnTo>
                <a:lnTo>
                  <a:pt x="10460" y="34388"/>
                </a:lnTo>
                <a:lnTo>
                  <a:pt x="7538" y="32309"/>
                </a:lnTo>
                <a:lnTo>
                  <a:pt x="5493" y="30052"/>
                </a:lnTo>
                <a:lnTo>
                  <a:pt x="2746" y="27974"/>
                </a:lnTo>
                <a:lnTo>
                  <a:pt x="1285" y="24410"/>
                </a:lnTo>
                <a:lnTo>
                  <a:pt x="584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584" y="13719"/>
                </a:lnTo>
                <a:lnTo>
                  <a:pt x="1285" y="10868"/>
                </a:lnTo>
                <a:lnTo>
                  <a:pt x="2746" y="7899"/>
                </a:lnTo>
                <a:lnTo>
                  <a:pt x="5493" y="5048"/>
                </a:lnTo>
                <a:lnTo>
                  <a:pt x="7538" y="2969"/>
                </a:lnTo>
                <a:lnTo>
                  <a:pt x="10460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3016588" y="2506152"/>
            <a:ext cx="0" cy="5642"/>
          </a:xfrm>
          <a:custGeom>
            <a:avLst/>
            <a:gdLst/>
            <a:ahLst/>
            <a:cxnLst/>
            <a:rect l="l" t="t" r="r" b="b"/>
            <a:pathLst>
              <a:path h="5642">
                <a:moveTo>
                  <a:pt x="0" y="0"/>
                </a:moveTo>
                <a:lnTo>
                  <a:pt x="0" y="56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2999056" y="2492432"/>
            <a:ext cx="16375" cy="23638"/>
          </a:xfrm>
          <a:custGeom>
            <a:avLst/>
            <a:gdLst/>
            <a:ahLst/>
            <a:cxnLst/>
            <a:rect l="l" t="t" r="r" b="b"/>
            <a:pathLst>
              <a:path w="16375" h="23638">
                <a:moveTo>
                  <a:pt x="0" y="0"/>
                </a:moveTo>
                <a:lnTo>
                  <a:pt x="0" y="23638"/>
                </a:lnTo>
                <a:lnTo>
                  <a:pt x="0" y="11462"/>
                </a:lnTo>
                <a:lnTo>
                  <a:pt x="16375" y="11462"/>
                </a:lnTo>
                <a:lnTo>
                  <a:pt x="16071" y="10868"/>
                </a:lnTo>
                <a:lnTo>
                  <a:pt x="14785" y="7899"/>
                </a:lnTo>
                <a:lnTo>
                  <a:pt x="12564" y="5048"/>
                </a:lnTo>
                <a:lnTo>
                  <a:pt x="9818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3391373" y="2510428"/>
            <a:ext cx="511" cy="5642"/>
          </a:xfrm>
          <a:custGeom>
            <a:avLst/>
            <a:gdLst/>
            <a:ahLst/>
            <a:cxnLst/>
            <a:rect l="l" t="t" r="r" b="b"/>
            <a:pathLst>
              <a:path w="511" h="5642">
                <a:moveTo>
                  <a:pt x="0" y="1366"/>
                </a:moveTo>
                <a:lnTo>
                  <a:pt x="511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2981582" y="2492433"/>
            <a:ext cx="410301" cy="35873"/>
          </a:xfrm>
          <a:custGeom>
            <a:avLst/>
            <a:gdLst/>
            <a:ahLst/>
            <a:cxnLst/>
            <a:rect l="l" t="t" r="r" b="b"/>
            <a:pathLst>
              <a:path w="410301" h="35873">
                <a:moveTo>
                  <a:pt x="0" y="17996"/>
                </a:moveTo>
                <a:lnTo>
                  <a:pt x="0" y="19362"/>
                </a:lnTo>
                <a:lnTo>
                  <a:pt x="584" y="21559"/>
                </a:lnTo>
                <a:lnTo>
                  <a:pt x="1285" y="24410"/>
                </a:lnTo>
                <a:lnTo>
                  <a:pt x="3448" y="27974"/>
                </a:lnTo>
                <a:lnTo>
                  <a:pt x="5493" y="30052"/>
                </a:lnTo>
                <a:lnTo>
                  <a:pt x="7538" y="32309"/>
                </a:lnTo>
                <a:lnTo>
                  <a:pt x="11045" y="34388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873"/>
                </a:lnTo>
                <a:lnTo>
                  <a:pt x="19519" y="35101"/>
                </a:lnTo>
                <a:lnTo>
                  <a:pt x="20980" y="35101"/>
                </a:lnTo>
                <a:lnTo>
                  <a:pt x="24486" y="34388"/>
                </a:lnTo>
                <a:lnTo>
                  <a:pt x="27292" y="32309"/>
                </a:lnTo>
                <a:lnTo>
                  <a:pt x="30038" y="30052"/>
                </a:lnTo>
                <a:lnTo>
                  <a:pt x="32259" y="27974"/>
                </a:lnTo>
                <a:lnTo>
                  <a:pt x="33545" y="24410"/>
                </a:lnTo>
                <a:lnTo>
                  <a:pt x="33941" y="23638"/>
                </a:lnTo>
                <a:lnTo>
                  <a:pt x="410301" y="23638"/>
                </a:lnTo>
                <a:lnTo>
                  <a:pt x="35006" y="21559"/>
                </a:lnTo>
                <a:lnTo>
                  <a:pt x="35006" y="13719"/>
                </a:lnTo>
                <a:lnTo>
                  <a:pt x="33849" y="11462"/>
                </a:lnTo>
                <a:lnTo>
                  <a:pt x="17473" y="11462"/>
                </a:lnTo>
                <a:lnTo>
                  <a:pt x="17473" y="23638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969"/>
                </a:lnTo>
                <a:lnTo>
                  <a:pt x="5493" y="5048"/>
                </a:lnTo>
                <a:lnTo>
                  <a:pt x="3448" y="7899"/>
                </a:lnTo>
                <a:lnTo>
                  <a:pt x="1285" y="10868"/>
                </a:lnTo>
                <a:lnTo>
                  <a:pt x="584" y="13719"/>
                </a:lnTo>
                <a:lnTo>
                  <a:pt x="0" y="15798"/>
                </a:lnTo>
                <a:lnTo>
                  <a:pt x="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3015431" y="2503895"/>
            <a:ext cx="394758" cy="24410"/>
          </a:xfrm>
          <a:custGeom>
            <a:avLst/>
            <a:gdLst/>
            <a:ahLst/>
            <a:cxnLst/>
            <a:rect l="l" t="t" r="r" b="b"/>
            <a:pathLst>
              <a:path w="394758" h="24410">
                <a:moveTo>
                  <a:pt x="0" y="0"/>
                </a:moveTo>
                <a:lnTo>
                  <a:pt x="1156" y="2256"/>
                </a:lnTo>
                <a:lnTo>
                  <a:pt x="375940" y="2256"/>
                </a:lnTo>
                <a:lnTo>
                  <a:pt x="375940" y="4335"/>
                </a:lnTo>
                <a:lnTo>
                  <a:pt x="375940" y="2256"/>
                </a:lnTo>
                <a:lnTo>
                  <a:pt x="375940" y="10096"/>
                </a:lnTo>
                <a:lnTo>
                  <a:pt x="1156" y="2256"/>
                </a:lnTo>
                <a:lnTo>
                  <a:pt x="1156" y="7899"/>
                </a:lnTo>
                <a:lnTo>
                  <a:pt x="1156" y="2256"/>
                </a:lnTo>
                <a:lnTo>
                  <a:pt x="1156" y="10096"/>
                </a:lnTo>
                <a:lnTo>
                  <a:pt x="376452" y="12175"/>
                </a:lnTo>
                <a:lnTo>
                  <a:pt x="1156" y="4335"/>
                </a:lnTo>
                <a:lnTo>
                  <a:pt x="376452" y="12175"/>
                </a:lnTo>
                <a:lnTo>
                  <a:pt x="375940" y="7899"/>
                </a:lnTo>
                <a:lnTo>
                  <a:pt x="375940" y="6533"/>
                </a:lnTo>
                <a:lnTo>
                  <a:pt x="376452" y="12175"/>
                </a:lnTo>
                <a:lnTo>
                  <a:pt x="376642" y="12947"/>
                </a:lnTo>
                <a:lnTo>
                  <a:pt x="378687" y="16511"/>
                </a:lnTo>
                <a:lnTo>
                  <a:pt x="380732" y="18590"/>
                </a:lnTo>
                <a:lnTo>
                  <a:pt x="383654" y="20847"/>
                </a:lnTo>
                <a:lnTo>
                  <a:pt x="386401" y="22925"/>
                </a:lnTo>
                <a:lnTo>
                  <a:pt x="389206" y="23638"/>
                </a:lnTo>
                <a:lnTo>
                  <a:pt x="391252" y="23638"/>
                </a:lnTo>
                <a:lnTo>
                  <a:pt x="393414" y="24410"/>
                </a:lnTo>
                <a:lnTo>
                  <a:pt x="394758" y="23638"/>
                </a:lnTo>
                <a:lnTo>
                  <a:pt x="393414" y="12175"/>
                </a:lnTo>
                <a:lnTo>
                  <a:pt x="37649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3404638" y="2492433"/>
            <a:ext cx="21740" cy="35101"/>
          </a:xfrm>
          <a:custGeom>
            <a:avLst/>
            <a:gdLst/>
            <a:ahLst/>
            <a:cxnLst/>
            <a:rect l="l" t="t" r="r" b="b"/>
            <a:pathLst>
              <a:path w="21740" h="35101">
                <a:moveTo>
                  <a:pt x="21740" y="17996"/>
                </a:moveTo>
                <a:lnTo>
                  <a:pt x="21038" y="15798"/>
                </a:lnTo>
                <a:lnTo>
                  <a:pt x="21038" y="13719"/>
                </a:lnTo>
                <a:lnTo>
                  <a:pt x="20279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4025" y="2969"/>
                </a:lnTo>
                <a:lnTo>
                  <a:pt x="10519" y="772"/>
                </a:lnTo>
                <a:lnTo>
                  <a:pt x="7714" y="0"/>
                </a:lnTo>
                <a:lnTo>
                  <a:pt x="0" y="0"/>
                </a:lnTo>
                <a:lnTo>
                  <a:pt x="4207" y="11462"/>
                </a:lnTo>
                <a:lnTo>
                  <a:pt x="5551" y="35101"/>
                </a:lnTo>
                <a:lnTo>
                  <a:pt x="7714" y="35101"/>
                </a:lnTo>
                <a:lnTo>
                  <a:pt x="10519" y="34388"/>
                </a:lnTo>
                <a:lnTo>
                  <a:pt x="14025" y="32309"/>
                </a:lnTo>
                <a:lnTo>
                  <a:pt x="16188" y="30052"/>
                </a:lnTo>
                <a:lnTo>
                  <a:pt x="18233" y="27974"/>
                </a:lnTo>
                <a:lnTo>
                  <a:pt x="20279" y="24410"/>
                </a:lnTo>
                <a:lnTo>
                  <a:pt x="21038" y="21559"/>
                </a:lnTo>
                <a:lnTo>
                  <a:pt x="21038" y="19362"/>
                </a:lnTo>
                <a:lnTo>
                  <a:pt x="2174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3391927" y="2492433"/>
            <a:ext cx="18262" cy="35101"/>
          </a:xfrm>
          <a:custGeom>
            <a:avLst/>
            <a:gdLst/>
            <a:ahLst/>
            <a:cxnLst/>
            <a:rect l="l" t="t" r="r" b="b"/>
            <a:pathLst>
              <a:path w="18262" h="35101">
                <a:moveTo>
                  <a:pt x="16918" y="11462"/>
                </a:moveTo>
                <a:lnTo>
                  <a:pt x="12710" y="0"/>
                </a:lnTo>
                <a:lnTo>
                  <a:pt x="9905" y="772"/>
                </a:lnTo>
                <a:lnTo>
                  <a:pt x="7159" y="2969"/>
                </a:lnTo>
                <a:lnTo>
                  <a:pt x="4236" y="5048"/>
                </a:lnTo>
                <a:lnTo>
                  <a:pt x="2191" y="7899"/>
                </a:lnTo>
                <a:lnTo>
                  <a:pt x="146" y="10868"/>
                </a:lnTo>
                <a:lnTo>
                  <a:pt x="0" y="11462"/>
                </a:lnTo>
                <a:lnTo>
                  <a:pt x="16918" y="23638"/>
                </a:lnTo>
                <a:lnTo>
                  <a:pt x="18262" y="35101"/>
                </a:lnTo>
                <a:lnTo>
                  <a:pt x="16918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2998646" y="2509982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2981581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88"/>
                </a:lnTo>
                <a:lnTo>
                  <a:pt x="7538" y="32309"/>
                </a:lnTo>
                <a:lnTo>
                  <a:pt x="5493" y="30052"/>
                </a:lnTo>
                <a:lnTo>
                  <a:pt x="3448" y="27974"/>
                </a:lnTo>
                <a:lnTo>
                  <a:pt x="1285" y="24410"/>
                </a:lnTo>
                <a:lnTo>
                  <a:pt x="584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584" y="13719"/>
                </a:lnTo>
                <a:lnTo>
                  <a:pt x="1285" y="10868"/>
                </a:lnTo>
                <a:lnTo>
                  <a:pt x="3448" y="7899"/>
                </a:lnTo>
                <a:lnTo>
                  <a:pt x="5493" y="5048"/>
                </a:lnTo>
                <a:lnTo>
                  <a:pt x="7538" y="2969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969"/>
                </a:lnTo>
                <a:lnTo>
                  <a:pt x="30038" y="5048"/>
                </a:lnTo>
                <a:lnTo>
                  <a:pt x="32259" y="7899"/>
                </a:lnTo>
                <a:lnTo>
                  <a:pt x="33545" y="10868"/>
                </a:lnTo>
                <a:lnTo>
                  <a:pt x="35006" y="13719"/>
                </a:lnTo>
                <a:lnTo>
                  <a:pt x="35006" y="15798"/>
                </a:lnTo>
                <a:lnTo>
                  <a:pt x="35006" y="17996"/>
                </a:lnTo>
                <a:lnTo>
                  <a:pt x="35006" y="19362"/>
                </a:lnTo>
                <a:lnTo>
                  <a:pt x="35006" y="21559"/>
                </a:lnTo>
                <a:lnTo>
                  <a:pt x="33545" y="24410"/>
                </a:lnTo>
                <a:lnTo>
                  <a:pt x="32259" y="27974"/>
                </a:lnTo>
                <a:lnTo>
                  <a:pt x="30038" y="30052"/>
                </a:lnTo>
                <a:lnTo>
                  <a:pt x="27292" y="32309"/>
                </a:lnTo>
                <a:lnTo>
                  <a:pt x="24486" y="34388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3391372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719"/>
                </a:lnTo>
                <a:lnTo>
                  <a:pt x="34305" y="15798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309"/>
                </a:lnTo>
                <a:lnTo>
                  <a:pt x="23785" y="34388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88"/>
                </a:lnTo>
                <a:lnTo>
                  <a:pt x="7714" y="32309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3801559" y="2492433"/>
            <a:ext cx="17836" cy="35101"/>
          </a:xfrm>
          <a:custGeom>
            <a:avLst/>
            <a:gdLst/>
            <a:ahLst/>
            <a:cxnLst/>
            <a:rect l="l" t="t" r="r" b="b"/>
            <a:pathLst>
              <a:path w="17836" h="35101">
                <a:moveTo>
                  <a:pt x="16375" y="11462"/>
                </a:moveTo>
                <a:lnTo>
                  <a:pt x="12869" y="0"/>
                </a:lnTo>
                <a:lnTo>
                  <a:pt x="9362" y="772"/>
                </a:lnTo>
                <a:lnTo>
                  <a:pt x="6557" y="2969"/>
                </a:lnTo>
                <a:lnTo>
                  <a:pt x="3810" y="5048"/>
                </a:lnTo>
                <a:lnTo>
                  <a:pt x="1590" y="7899"/>
                </a:lnTo>
                <a:lnTo>
                  <a:pt x="304" y="10868"/>
                </a:lnTo>
                <a:lnTo>
                  <a:pt x="0" y="11462"/>
                </a:lnTo>
                <a:lnTo>
                  <a:pt x="16375" y="23638"/>
                </a:lnTo>
                <a:lnTo>
                  <a:pt x="17836" y="35101"/>
                </a:lnTo>
                <a:lnTo>
                  <a:pt x="16375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3800403" y="2510428"/>
            <a:ext cx="1065" cy="5642"/>
          </a:xfrm>
          <a:custGeom>
            <a:avLst/>
            <a:gdLst/>
            <a:ahLst/>
            <a:cxnLst/>
            <a:rect l="l" t="t" r="r" b="b"/>
            <a:pathLst>
              <a:path w="1065" h="5642">
                <a:moveTo>
                  <a:pt x="0" y="1366"/>
                </a:moveTo>
                <a:lnTo>
                  <a:pt x="1065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3408847" y="2492433"/>
            <a:ext cx="392713" cy="35101"/>
          </a:xfrm>
          <a:custGeom>
            <a:avLst/>
            <a:gdLst/>
            <a:ahLst/>
            <a:cxnLst/>
            <a:rect l="l" t="t" r="r" b="b"/>
            <a:pathLst>
              <a:path w="392713" h="35101">
                <a:moveTo>
                  <a:pt x="16277" y="23638"/>
                </a:moveTo>
                <a:lnTo>
                  <a:pt x="392622" y="23638"/>
                </a:lnTo>
                <a:lnTo>
                  <a:pt x="16831" y="21559"/>
                </a:lnTo>
                <a:lnTo>
                  <a:pt x="16831" y="13719"/>
                </a:lnTo>
                <a:lnTo>
                  <a:pt x="392713" y="11462"/>
                </a:lnTo>
                <a:lnTo>
                  <a:pt x="16229" y="11462"/>
                </a:lnTo>
                <a:lnTo>
                  <a:pt x="16071" y="10868"/>
                </a:lnTo>
                <a:lnTo>
                  <a:pt x="14025" y="7899"/>
                </a:lnTo>
                <a:lnTo>
                  <a:pt x="11980" y="5048"/>
                </a:lnTo>
                <a:lnTo>
                  <a:pt x="9818" y="2969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344" y="35101"/>
                </a:lnTo>
                <a:lnTo>
                  <a:pt x="3506" y="35101"/>
                </a:lnTo>
                <a:lnTo>
                  <a:pt x="6311" y="34388"/>
                </a:lnTo>
                <a:lnTo>
                  <a:pt x="9818" y="32309"/>
                </a:lnTo>
                <a:lnTo>
                  <a:pt x="11980" y="30052"/>
                </a:lnTo>
                <a:lnTo>
                  <a:pt x="14025" y="27974"/>
                </a:lnTo>
                <a:lnTo>
                  <a:pt x="16071" y="24410"/>
                </a:lnTo>
                <a:lnTo>
                  <a:pt x="16277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3391372" y="2492433"/>
            <a:ext cx="18818" cy="35873"/>
          </a:xfrm>
          <a:custGeom>
            <a:avLst/>
            <a:gdLst/>
            <a:ahLst/>
            <a:cxnLst/>
            <a:rect l="l" t="t" r="r" b="b"/>
            <a:pathLst>
              <a:path w="18818" h="35873">
                <a:moveTo>
                  <a:pt x="701" y="24410"/>
                </a:moveTo>
                <a:lnTo>
                  <a:pt x="2746" y="27974"/>
                </a:lnTo>
                <a:lnTo>
                  <a:pt x="4792" y="30052"/>
                </a:lnTo>
                <a:lnTo>
                  <a:pt x="7714" y="32309"/>
                </a:lnTo>
                <a:lnTo>
                  <a:pt x="10460" y="34388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873"/>
                </a:lnTo>
                <a:lnTo>
                  <a:pt x="18818" y="35101"/>
                </a:lnTo>
                <a:lnTo>
                  <a:pt x="17473" y="23638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969"/>
                </a:lnTo>
                <a:lnTo>
                  <a:pt x="4792" y="5048"/>
                </a:lnTo>
                <a:lnTo>
                  <a:pt x="2746" y="7899"/>
                </a:lnTo>
                <a:lnTo>
                  <a:pt x="701" y="10868"/>
                </a:lnTo>
                <a:lnTo>
                  <a:pt x="0" y="13719"/>
                </a:lnTo>
                <a:lnTo>
                  <a:pt x="0" y="21559"/>
                </a:lnTo>
                <a:lnTo>
                  <a:pt x="70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3425678" y="2503895"/>
            <a:ext cx="393719" cy="24410"/>
          </a:xfrm>
          <a:custGeom>
            <a:avLst/>
            <a:gdLst/>
            <a:ahLst/>
            <a:cxnLst/>
            <a:rect l="l" t="t" r="r" b="b"/>
            <a:pathLst>
              <a:path w="393719" h="24410">
                <a:moveTo>
                  <a:pt x="0" y="4335"/>
                </a:moveTo>
                <a:lnTo>
                  <a:pt x="0" y="7899"/>
                </a:lnTo>
                <a:lnTo>
                  <a:pt x="375790" y="12175"/>
                </a:lnTo>
                <a:lnTo>
                  <a:pt x="374725" y="7899"/>
                </a:lnTo>
                <a:lnTo>
                  <a:pt x="374725" y="6533"/>
                </a:lnTo>
                <a:lnTo>
                  <a:pt x="375790" y="12175"/>
                </a:lnTo>
                <a:lnTo>
                  <a:pt x="376186" y="12947"/>
                </a:lnTo>
                <a:lnTo>
                  <a:pt x="377472" y="16511"/>
                </a:lnTo>
                <a:lnTo>
                  <a:pt x="379693" y="18590"/>
                </a:lnTo>
                <a:lnTo>
                  <a:pt x="382439" y="20847"/>
                </a:lnTo>
                <a:lnTo>
                  <a:pt x="385245" y="22925"/>
                </a:lnTo>
                <a:lnTo>
                  <a:pt x="388751" y="23638"/>
                </a:lnTo>
                <a:lnTo>
                  <a:pt x="390212" y="23638"/>
                </a:lnTo>
                <a:lnTo>
                  <a:pt x="392258" y="24410"/>
                </a:lnTo>
                <a:lnTo>
                  <a:pt x="393719" y="23638"/>
                </a:lnTo>
                <a:lnTo>
                  <a:pt x="392258" y="12175"/>
                </a:lnTo>
                <a:lnTo>
                  <a:pt x="375882" y="0"/>
                </a:lnTo>
                <a:lnTo>
                  <a:pt x="0" y="2256"/>
                </a:lnTo>
                <a:lnTo>
                  <a:pt x="0" y="7899"/>
                </a:lnTo>
                <a:lnTo>
                  <a:pt x="0" y="4335"/>
                </a:lnTo>
                <a:lnTo>
                  <a:pt x="701" y="6533"/>
                </a:lnTo>
                <a:lnTo>
                  <a:pt x="374725" y="2256"/>
                </a:lnTo>
                <a:lnTo>
                  <a:pt x="374725" y="4335"/>
                </a:lnTo>
                <a:lnTo>
                  <a:pt x="374725" y="2256"/>
                </a:lnTo>
                <a:lnTo>
                  <a:pt x="374725" y="10096"/>
                </a:lnTo>
                <a:lnTo>
                  <a:pt x="701" y="6533"/>
                </a:lnTo>
                <a:lnTo>
                  <a:pt x="0" y="4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3814428" y="2492433"/>
            <a:ext cx="21038" cy="35101"/>
          </a:xfrm>
          <a:custGeom>
            <a:avLst/>
            <a:gdLst/>
            <a:ahLst/>
            <a:cxnLst/>
            <a:rect l="l" t="t" r="r" b="b"/>
            <a:pathLst>
              <a:path w="21038" h="35101">
                <a:moveTo>
                  <a:pt x="21038" y="17996"/>
                </a:moveTo>
                <a:lnTo>
                  <a:pt x="21038" y="15798"/>
                </a:lnTo>
                <a:lnTo>
                  <a:pt x="20454" y="13719"/>
                </a:lnTo>
                <a:lnTo>
                  <a:pt x="19694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3441" y="2969"/>
                </a:lnTo>
                <a:lnTo>
                  <a:pt x="10519" y="772"/>
                </a:lnTo>
                <a:lnTo>
                  <a:pt x="7012" y="0"/>
                </a:lnTo>
                <a:lnTo>
                  <a:pt x="0" y="0"/>
                </a:lnTo>
                <a:lnTo>
                  <a:pt x="3506" y="11462"/>
                </a:lnTo>
                <a:lnTo>
                  <a:pt x="4967" y="35101"/>
                </a:lnTo>
                <a:lnTo>
                  <a:pt x="7012" y="35101"/>
                </a:lnTo>
                <a:lnTo>
                  <a:pt x="10519" y="34388"/>
                </a:lnTo>
                <a:lnTo>
                  <a:pt x="13441" y="32309"/>
                </a:lnTo>
                <a:lnTo>
                  <a:pt x="16188" y="30052"/>
                </a:lnTo>
                <a:lnTo>
                  <a:pt x="18233" y="27974"/>
                </a:lnTo>
                <a:lnTo>
                  <a:pt x="19694" y="24410"/>
                </a:lnTo>
                <a:lnTo>
                  <a:pt x="20454" y="21559"/>
                </a:lnTo>
                <a:lnTo>
                  <a:pt x="21038" y="19362"/>
                </a:lnTo>
                <a:lnTo>
                  <a:pt x="21038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3408438" y="2509982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3391372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88"/>
                </a:lnTo>
                <a:lnTo>
                  <a:pt x="7714" y="32309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719"/>
                </a:lnTo>
                <a:lnTo>
                  <a:pt x="34305" y="15798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309"/>
                </a:lnTo>
                <a:lnTo>
                  <a:pt x="23785" y="34388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3800402" y="2492433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719"/>
                </a:lnTo>
                <a:lnTo>
                  <a:pt x="35064" y="15798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309"/>
                </a:lnTo>
                <a:lnTo>
                  <a:pt x="24545" y="34388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88"/>
                </a:lnTo>
                <a:lnTo>
                  <a:pt x="7714" y="32309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3834884" y="2506152"/>
            <a:ext cx="188005" cy="9918"/>
          </a:xfrm>
          <a:custGeom>
            <a:avLst/>
            <a:gdLst/>
            <a:ahLst/>
            <a:cxnLst/>
            <a:rect l="l" t="t" r="r" b="b"/>
            <a:pathLst>
              <a:path w="188005" h="9918">
                <a:moveTo>
                  <a:pt x="0" y="7839"/>
                </a:moveTo>
                <a:lnTo>
                  <a:pt x="188005" y="9918"/>
                </a:lnTo>
                <a:lnTo>
                  <a:pt x="584" y="5642"/>
                </a:lnTo>
                <a:lnTo>
                  <a:pt x="0" y="0"/>
                </a:lnTo>
                <a:lnTo>
                  <a:pt x="0" y="78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3817936" y="2492433"/>
            <a:ext cx="204953" cy="35101"/>
          </a:xfrm>
          <a:custGeom>
            <a:avLst/>
            <a:gdLst/>
            <a:ahLst/>
            <a:cxnLst/>
            <a:rect l="l" t="t" r="r" b="b"/>
            <a:pathLst>
              <a:path w="204953" h="35101">
                <a:moveTo>
                  <a:pt x="16394" y="23638"/>
                </a:moveTo>
                <a:lnTo>
                  <a:pt x="204953" y="23638"/>
                </a:lnTo>
                <a:lnTo>
                  <a:pt x="16947" y="21559"/>
                </a:lnTo>
                <a:lnTo>
                  <a:pt x="16947" y="13719"/>
                </a:lnTo>
                <a:lnTo>
                  <a:pt x="16346" y="11462"/>
                </a:lnTo>
                <a:lnTo>
                  <a:pt x="14727" y="7899"/>
                </a:lnTo>
                <a:lnTo>
                  <a:pt x="12681" y="5048"/>
                </a:lnTo>
                <a:lnTo>
                  <a:pt x="9935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461" y="35101"/>
                </a:lnTo>
                <a:lnTo>
                  <a:pt x="3506" y="35101"/>
                </a:lnTo>
                <a:lnTo>
                  <a:pt x="7012" y="34388"/>
                </a:lnTo>
                <a:lnTo>
                  <a:pt x="9935" y="32309"/>
                </a:lnTo>
                <a:lnTo>
                  <a:pt x="12681" y="30052"/>
                </a:lnTo>
                <a:lnTo>
                  <a:pt x="14727" y="27974"/>
                </a:lnTo>
                <a:lnTo>
                  <a:pt x="16188" y="24410"/>
                </a:lnTo>
                <a:lnTo>
                  <a:pt x="16394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3800403" y="2492433"/>
            <a:ext cx="18993" cy="35873"/>
          </a:xfrm>
          <a:custGeom>
            <a:avLst/>
            <a:gdLst/>
            <a:ahLst/>
            <a:cxnLst/>
            <a:rect l="l" t="t" r="r" b="b"/>
            <a:pathLst>
              <a:path w="18993" h="35873">
                <a:moveTo>
                  <a:pt x="1461" y="24410"/>
                </a:moveTo>
                <a:lnTo>
                  <a:pt x="2746" y="27974"/>
                </a:lnTo>
                <a:lnTo>
                  <a:pt x="4967" y="30052"/>
                </a:lnTo>
                <a:lnTo>
                  <a:pt x="7714" y="32309"/>
                </a:lnTo>
                <a:lnTo>
                  <a:pt x="10519" y="34388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873"/>
                </a:lnTo>
                <a:lnTo>
                  <a:pt x="18993" y="35101"/>
                </a:lnTo>
                <a:lnTo>
                  <a:pt x="17532" y="23638"/>
                </a:lnTo>
                <a:lnTo>
                  <a:pt x="17532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969"/>
                </a:lnTo>
                <a:lnTo>
                  <a:pt x="4967" y="5048"/>
                </a:lnTo>
                <a:lnTo>
                  <a:pt x="2746" y="7899"/>
                </a:lnTo>
                <a:lnTo>
                  <a:pt x="1461" y="10868"/>
                </a:lnTo>
                <a:lnTo>
                  <a:pt x="0" y="13719"/>
                </a:lnTo>
                <a:lnTo>
                  <a:pt x="0" y="21559"/>
                </a:lnTo>
                <a:lnTo>
                  <a:pt x="146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3834282" y="2503896"/>
            <a:ext cx="188607" cy="12175"/>
          </a:xfrm>
          <a:custGeom>
            <a:avLst/>
            <a:gdLst/>
            <a:ahLst/>
            <a:cxnLst/>
            <a:rect l="l" t="t" r="r" b="b"/>
            <a:pathLst>
              <a:path w="188607" h="12175">
                <a:moveTo>
                  <a:pt x="0" y="0"/>
                </a:moveTo>
                <a:lnTo>
                  <a:pt x="601" y="2256"/>
                </a:lnTo>
                <a:lnTo>
                  <a:pt x="1185" y="4335"/>
                </a:lnTo>
                <a:lnTo>
                  <a:pt x="1185" y="6533"/>
                </a:lnTo>
                <a:lnTo>
                  <a:pt x="1185" y="4335"/>
                </a:lnTo>
                <a:lnTo>
                  <a:pt x="601" y="2256"/>
                </a:lnTo>
                <a:lnTo>
                  <a:pt x="1185" y="7899"/>
                </a:lnTo>
                <a:lnTo>
                  <a:pt x="188607" y="12175"/>
                </a:lnTo>
                <a:lnTo>
                  <a:pt x="18860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3817527" y="2509982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3800402" y="2492433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35873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88"/>
                </a:lnTo>
                <a:lnTo>
                  <a:pt x="7714" y="32309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719"/>
                </a:lnTo>
                <a:lnTo>
                  <a:pt x="35064" y="15798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309"/>
                </a:lnTo>
                <a:lnTo>
                  <a:pt x="24545" y="34388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2982688" y="2158584"/>
            <a:ext cx="18412" cy="12175"/>
          </a:xfrm>
          <a:custGeom>
            <a:avLst/>
            <a:gdLst/>
            <a:ahLst/>
            <a:cxnLst/>
            <a:rect l="l" t="t" r="r" b="b"/>
            <a:pathLst>
              <a:path w="18412" h="12175">
                <a:moveTo>
                  <a:pt x="16367" y="0"/>
                </a:moveTo>
                <a:lnTo>
                  <a:pt x="0" y="0"/>
                </a:lnTo>
                <a:lnTo>
                  <a:pt x="179" y="712"/>
                </a:lnTo>
                <a:lnTo>
                  <a:pt x="1640" y="4276"/>
                </a:lnTo>
                <a:lnTo>
                  <a:pt x="4386" y="6533"/>
                </a:lnTo>
                <a:lnTo>
                  <a:pt x="6432" y="8612"/>
                </a:lnTo>
                <a:lnTo>
                  <a:pt x="9354" y="10868"/>
                </a:lnTo>
                <a:lnTo>
                  <a:pt x="12860" y="11462"/>
                </a:lnTo>
                <a:lnTo>
                  <a:pt x="14906" y="11462"/>
                </a:lnTo>
                <a:lnTo>
                  <a:pt x="16367" y="12175"/>
                </a:lnTo>
                <a:lnTo>
                  <a:pt x="18412" y="11462"/>
                </a:lnTo>
                <a:lnTo>
                  <a:pt x="16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2794861" y="2135063"/>
            <a:ext cx="221726" cy="34982"/>
          </a:xfrm>
          <a:custGeom>
            <a:avLst/>
            <a:gdLst/>
            <a:ahLst/>
            <a:cxnLst/>
            <a:rect l="l" t="t" r="r" b="b"/>
            <a:pathLst>
              <a:path w="221726" h="34982">
                <a:moveTo>
                  <a:pt x="187826" y="23519"/>
                </a:moveTo>
                <a:lnTo>
                  <a:pt x="186719" y="19362"/>
                </a:lnTo>
                <a:lnTo>
                  <a:pt x="186719" y="15798"/>
                </a:lnTo>
                <a:lnTo>
                  <a:pt x="187304" y="13541"/>
                </a:lnTo>
                <a:lnTo>
                  <a:pt x="187304" y="21440"/>
                </a:lnTo>
                <a:lnTo>
                  <a:pt x="186719" y="17877"/>
                </a:lnTo>
                <a:lnTo>
                  <a:pt x="187304" y="21440"/>
                </a:lnTo>
                <a:lnTo>
                  <a:pt x="187304" y="13541"/>
                </a:lnTo>
                <a:lnTo>
                  <a:pt x="186719" y="15798"/>
                </a:lnTo>
                <a:lnTo>
                  <a:pt x="186719" y="19362"/>
                </a:lnTo>
                <a:lnTo>
                  <a:pt x="187826" y="23519"/>
                </a:lnTo>
                <a:lnTo>
                  <a:pt x="204193" y="11462"/>
                </a:lnTo>
                <a:lnTo>
                  <a:pt x="187826" y="23519"/>
                </a:lnTo>
                <a:lnTo>
                  <a:pt x="204193" y="23519"/>
                </a:lnTo>
                <a:lnTo>
                  <a:pt x="206239" y="34982"/>
                </a:lnTo>
                <a:lnTo>
                  <a:pt x="207700" y="34982"/>
                </a:lnTo>
                <a:lnTo>
                  <a:pt x="211206" y="34388"/>
                </a:lnTo>
                <a:lnTo>
                  <a:pt x="214012" y="32131"/>
                </a:lnTo>
                <a:lnTo>
                  <a:pt x="216758" y="30052"/>
                </a:lnTo>
                <a:lnTo>
                  <a:pt x="218979" y="27795"/>
                </a:lnTo>
                <a:lnTo>
                  <a:pt x="220265" y="24232"/>
                </a:lnTo>
                <a:lnTo>
                  <a:pt x="221726" y="21440"/>
                </a:lnTo>
                <a:lnTo>
                  <a:pt x="221726" y="13541"/>
                </a:lnTo>
                <a:lnTo>
                  <a:pt x="220265" y="10690"/>
                </a:lnTo>
                <a:lnTo>
                  <a:pt x="218979" y="7899"/>
                </a:lnTo>
                <a:lnTo>
                  <a:pt x="216758" y="4929"/>
                </a:lnTo>
                <a:lnTo>
                  <a:pt x="214012" y="2850"/>
                </a:lnTo>
                <a:lnTo>
                  <a:pt x="211206" y="772"/>
                </a:lnTo>
                <a:lnTo>
                  <a:pt x="207700" y="0"/>
                </a:lnTo>
                <a:lnTo>
                  <a:pt x="200687" y="0"/>
                </a:lnTo>
                <a:lnTo>
                  <a:pt x="197180" y="772"/>
                </a:lnTo>
                <a:lnTo>
                  <a:pt x="194258" y="2850"/>
                </a:lnTo>
                <a:lnTo>
                  <a:pt x="192213" y="4929"/>
                </a:lnTo>
                <a:lnTo>
                  <a:pt x="189466" y="7899"/>
                </a:lnTo>
                <a:lnTo>
                  <a:pt x="188005" y="10690"/>
                </a:lnTo>
                <a:lnTo>
                  <a:pt x="187815" y="11462"/>
                </a:lnTo>
                <a:lnTo>
                  <a:pt x="0" y="11462"/>
                </a:lnTo>
                <a:lnTo>
                  <a:pt x="0" y="23519"/>
                </a:lnTo>
                <a:lnTo>
                  <a:pt x="187826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2794452" y="2152555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2981581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lnTo>
                  <a:pt x="16012" y="34982"/>
                </a:lnTo>
                <a:lnTo>
                  <a:pt x="13967" y="34982"/>
                </a:lnTo>
                <a:lnTo>
                  <a:pt x="10460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2746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2746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0460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3015500" y="2135063"/>
            <a:ext cx="410878" cy="34982"/>
          </a:xfrm>
          <a:custGeom>
            <a:avLst/>
            <a:gdLst/>
            <a:ahLst/>
            <a:cxnLst/>
            <a:rect l="l" t="t" r="r" b="b"/>
            <a:pathLst>
              <a:path w="410878" h="34982">
                <a:moveTo>
                  <a:pt x="410878" y="17877"/>
                </a:moveTo>
                <a:lnTo>
                  <a:pt x="410177" y="15798"/>
                </a:lnTo>
                <a:lnTo>
                  <a:pt x="410177" y="13541"/>
                </a:lnTo>
                <a:lnTo>
                  <a:pt x="409417" y="10690"/>
                </a:lnTo>
                <a:lnTo>
                  <a:pt x="407371" y="7899"/>
                </a:lnTo>
                <a:lnTo>
                  <a:pt x="405326" y="4929"/>
                </a:lnTo>
                <a:lnTo>
                  <a:pt x="403164" y="2850"/>
                </a:lnTo>
                <a:lnTo>
                  <a:pt x="399657" y="772"/>
                </a:lnTo>
                <a:lnTo>
                  <a:pt x="396852" y="0"/>
                </a:lnTo>
                <a:lnTo>
                  <a:pt x="389138" y="0"/>
                </a:lnTo>
                <a:lnTo>
                  <a:pt x="386333" y="772"/>
                </a:lnTo>
                <a:lnTo>
                  <a:pt x="383586" y="2850"/>
                </a:lnTo>
                <a:lnTo>
                  <a:pt x="380664" y="4929"/>
                </a:lnTo>
                <a:lnTo>
                  <a:pt x="378618" y="7899"/>
                </a:lnTo>
                <a:lnTo>
                  <a:pt x="376573" y="10690"/>
                </a:lnTo>
                <a:lnTo>
                  <a:pt x="376383" y="11462"/>
                </a:lnTo>
                <a:lnTo>
                  <a:pt x="375872" y="13541"/>
                </a:lnTo>
                <a:lnTo>
                  <a:pt x="375872" y="21440"/>
                </a:lnTo>
                <a:lnTo>
                  <a:pt x="1088" y="13541"/>
                </a:lnTo>
                <a:lnTo>
                  <a:pt x="1088" y="21440"/>
                </a:lnTo>
                <a:lnTo>
                  <a:pt x="0" y="23519"/>
                </a:lnTo>
                <a:lnTo>
                  <a:pt x="376394" y="23519"/>
                </a:lnTo>
                <a:lnTo>
                  <a:pt x="376573" y="24232"/>
                </a:lnTo>
                <a:lnTo>
                  <a:pt x="393346" y="23519"/>
                </a:lnTo>
                <a:lnTo>
                  <a:pt x="393346" y="11462"/>
                </a:lnTo>
                <a:lnTo>
                  <a:pt x="394690" y="34982"/>
                </a:lnTo>
                <a:lnTo>
                  <a:pt x="396852" y="34982"/>
                </a:lnTo>
                <a:lnTo>
                  <a:pt x="399657" y="34388"/>
                </a:lnTo>
                <a:lnTo>
                  <a:pt x="403164" y="32131"/>
                </a:lnTo>
                <a:lnTo>
                  <a:pt x="405326" y="30052"/>
                </a:lnTo>
                <a:lnTo>
                  <a:pt x="407371" y="27795"/>
                </a:lnTo>
                <a:lnTo>
                  <a:pt x="409417" y="24232"/>
                </a:lnTo>
                <a:lnTo>
                  <a:pt x="410177" y="21440"/>
                </a:lnTo>
                <a:lnTo>
                  <a:pt x="410177" y="19362"/>
                </a:lnTo>
                <a:lnTo>
                  <a:pt x="410878" y="178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3392073" y="2146526"/>
            <a:ext cx="18116" cy="24232"/>
          </a:xfrm>
          <a:custGeom>
            <a:avLst/>
            <a:gdLst/>
            <a:ahLst/>
            <a:cxnLst/>
            <a:rect l="l" t="t" r="r" b="b"/>
            <a:pathLst>
              <a:path w="18116" h="24232">
                <a:moveTo>
                  <a:pt x="16772" y="12056"/>
                </a:moveTo>
                <a:lnTo>
                  <a:pt x="0" y="12769"/>
                </a:lnTo>
                <a:lnTo>
                  <a:pt x="2045" y="16333"/>
                </a:lnTo>
                <a:lnTo>
                  <a:pt x="4090" y="18590"/>
                </a:lnTo>
                <a:lnTo>
                  <a:pt x="7012" y="20668"/>
                </a:lnTo>
                <a:lnTo>
                  <a:pt x="9759" y="22925"/>
                </a:lnTo>
                <a:lnTo>
                  <a:pt x="12564" y="23519"/>
                </a:lnTo>
                <a:lnTo>
                  <a:pt x="14610" y="23519"/>
                </a:lnTo>
                <a:lnTo>
                  <a:pt x="16772" y="24232"/>
                </a:lnTo>
                <a:lnTo>
                  <a:pt x="18116" y="23519"/>
                </a:lnTo>
                <a:lnTo>
                  <a:pt x="16772" y="0"/>
                </a:lnTo>
                <a:lnTo>
                  <a:pt x="1677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2981581" y="2135064"/>
            <a:ext cx="33918" cy="35695"/>
          </a:xfrm>
          <a:custGeom>
            <a:avLst/>
            <a:gdLst/>
            <a:ahLst/>
            <a:cxnLst/>
            <a:rect l="l" t="t" r="r" b="b"/>
            <a:pathLst>
              <a:path w="33918" h="35695">
                <a:moveTo>
                  <a:pt x="33918" y="23519"/>
                </a:moveTo>
                <a:lnTo>
                  <a:pt x="17473" y="11462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850"/>
                </a:lnTo>
                <a:lnTo>
                  <a:pt x="5493" y="4929"/>
                </a:lnTo>
                <a:lnTo>
                  <a:pt x="3448" y="7899"/>
                </a:lnTo>
                <a:lnTo>
                  <a:pt x="1285" y="10690"/>
                </a:lnTo>
                <a:lnTo>
                  <a:pt x="584" y="13541"/>
                </a:lnTo>
                <a:lnTo>
                  <a:pt x="0" y="15798"/>
                </a:lnTo>
                <a:lnTo>
                  <a:pt x="0" y="19362"/>
                </a:lnTo>
                <a:lnTo>
                  <a:pt x="584" y="21440"/>
                </a:lnTo>
                <a:lnTo>
                  <a:pt x="1285" y="24232"/>
                </a:lnTo>
                <a:lnTo>
                  <a:pt x="3448" y="27795"/>
                </a:lnTo>
                <a:lnTo>
                  <a:pt x="5493" y="30052"/>
                </a:lnTo>
                <a:lnTo>
                  <a:pt x="7538" y="32131"/>
                </a:lnTo>
                <a:lnTo>
                  <a:pt x="11045" y="34388"/>
                </a:lnTo>
                <a:lnTo>
                  <a:pt x="13967" y="34982"/>
                </a:lnTo>
                <a:lnTo>
                  <a:pt x="16012" y="34982"/>
                </a:lnTo>
                <a:lnTo>
                  <a:pt x="17473" y="35695"/>
                </a:lnTo>
                <a:lnTo>
                  <a:pt x="19519" y="34982"/>
                </a:lnTo>
                <a:lnTo>
                  <a:pt x="17473" y="23519"/>
                </a:lnTo>
                <a:lnTo>
                  <a:pt x="33918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2999055" y="2158583"/>
            <a:ext cx="16444" cy="11462"/>
          </a:xfrm>
          <a:custGeom>
            <a:avLst/>
            <a:gdLst/>
            <a:ahLst/>
            <a:cxnLst/>
            <a:rect l="l" t="t" r="r" b="b"/>
            <a:pathLst>
              <a:path w="16444" h="11462">
                <a:moveTo>
                  <a:pt x="7012" y="10868"/>
                </a:moveTo>
                <a:lnTo>
                  <a:pt x="9818" y="8612"/>
                </a:lnTo>
                <a:lnTo>
                  <a:pt x="12564" y="6533"/>
                </a:lnTo>
                <a:lnTo>
                  <a:pt x="14785" y="4276"/>
                </a:lnTo>
                <a:lnTo>
                  <a:pt x="16071" y="712"/>
                </a:lnTo>
                <a:lnTo>
                  <a:pt x="16444" y="0"/>
                </a:lnTo>
                <a:lnTo>
                  <a:pt x="0" y="0"/>
                </a:lnTo>
                <a:lnTo>
                  <a:pt x="2045" y="11462"/>
                </a:lnTo>
                <a:lnTo>
                  <a:pt x="3506" y="11462"/>
                </a:lnTo>
                <a:lnTo>
                  <a:pt x="7012" y="108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2999056" y="2135064"/>
            <a:ext cx="392827" cy="23519"/>
          </a:xfrm>
          <a:custGeom>
            <a:avLst/>
            <a:gdLst/>
            <a:ahLst/>
            <a:cxnLst/>
            <a:rect l="l" t="t" r="r" b="b"/>
            <a:pathLst>
              <a:path w="392827" h="23519">
                <a:moveTo>
                  <a:pt x="12564" y="4929"/>
                </a:moveTo>
                <a:lnTo>
                  <a:pt x="9818" y="2850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444" y="23519"/>
                </a:lnTo>
                <a:lnTo>
                  <a:pt x="17532" y="21440"/>
                </a:lnTo>
                <a:lnTo>
                  <a:pt x="17532" y="13541"/>
                </a:lnTo>
                <a:lnTo>
                  <a:pt x="392316" y="21440"/>
                </a:lnTo>
                <a:lnTo>
                  <a:pt x="392316" y="13541"/>
                </a:lnTo>
                <a:lnTo>
                  <a:pt x="392827" y="11462"/>
                </a:lnTo>
                <a:lnTo>
                  <a:pt x="16467" y="11462"/>
                </a:lnTo>
                <a:lnTo>
                  <a:pt x="16071" y="10690"/>
                </a:lnTo>
                <a:lnTo>
                  <a:pt x="14785" y="7899"/>
                </a:lnTo>
                <a:lnTo>
                  <a:pt x="12564" y="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2998646" y="2152555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2981581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4982"/>
                </a:lnTo>
                <a:lnTo>
                  <a:pt x="13967" y="34982"/>
                </a:lnTo>
                <a:lnTo>
                  <a:pt x="11045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3448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3391372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3408847" y="2135063"/>
            <a:ext cx="16277" cy="11462"/>
          </a:xfrm>
          <a:custGeom>
            <a:avLst/>
            <a:gdLst/>
            <a:ahLst/>
            <a:cxnLst/>
            <a:rect l="l" t="t" r="r" b="b"/>
            <a:pathLst>
              <a:path w="16277" h="11462">
                <a:moveTo>
                  <a:pt x="16277" y="11462"/>
                </a:moveTo>
                <a:lnTo>
                  <a:pt x="16071" y="10690"/>
                </a:lnTo>
                <a:lnTo>
                  <a:pt x="14025" y="7899"/>
                </a:lnTo>
                <a:lnTo>
                  <a:pt x="11980" y="4929"/>
                </a:lnTo>
                <a:lnTo>
                  <a:pt x="9818" y="2850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27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3391373" y="2135064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232"/>
                </a:moveTo>
                <a:lnTo>
                  <a:pt x="2746" y="27795"/>
                </a:lnTo>
                <a:lnTo>
                  <a:pt x="4792" y="30052"/>
                </a:lnTo>
                <a:lnTo>
                  <a:pt x="7714" y="32131"/>
                </a:lnTo>
                <a:lnTo>
                  <a:pt x="10460" y="34388"/>
                </a:lnTo>
                <a:lnTo>
                  <a:pt x="13266" y="34982"/>
                </a:lnTo>
                <a:lnTo>
                  <a:pt x="15311" y="34982"/>
                </a:lnTo>
                <a:lnTo>
                  <a:pt x="17473" y="35695"/>
                </a:lnTo>
                <a:lnTo>
                  <a:pt x="17473" y="23519"/>
                </a:lnTo>
                <a:lnTo>
                  <a:pt x="18818" y="34982"/>
                </a:lnTo>
                <a:lnTo>
                  <a:pt x="20980" y="34982"/>
                </a:lnTo>
                <a:lnTo>
                  <a:pt x="23785" y="34388"/>
                </a:lnTo>
                <a:lnTo>
                  <a:pt x="27292" y="32131"/>
                </a:lnTo>
                <a:lnTo>
                  <a:pt x="29454" y="30052"/>
                </a:lnTo>
                <a:lnTo>
                  <a:pt x="31499" y="27795"/>
                </a:lnTo>
                <a:lnTo>
                  <a:pt x="33545" y="24232"/>
                </a:lnTo>
                <a:lnTo>
                  <a:pt x="33739" y="23519"/>
                </a:lnTo>
                <a:lnTo>
                  <a:pt x="34305" y="21440"/>
                </a:lnTo>
                <a:lnTo>
                  <a:pt x="34305" y="19362"/>
                </a:lnTo>
                <a:lnTo>
                  <a:pt x="35006" y="17877"/>
                </a:lnTo>
                <a:lnTo>
                  <a:pt x="410118" y="23519"/>
                </a:lnTo>
                <a:lnTo>
                  <a:pt x="409030" y="17877"/>
                </a:lnTo>
                <a:lnTo>
                  <a:pt x="409030" y="15798"/>
                </a:lnTo>
                <a:lnTo>
                  <a:pt x="409030" y="17877"/>
                </a:lnTo>
                <a:lnTo>
                  <a:pt x="410118" y="23519"/>
                </a:lnTo>
                <a:lnTo>
                  <a:pt x="409030" y="13541"/>
                </a:lnTo>
                <a:lnTo>
                  <a:pt x="409030" y="21440"/>
                </a:lnTo>
                <a:lnTo>
                  <a:pt x="409030" y="13541"/>
                </a:lnTo>
                <a:lnTo>
                  <a:pt x="410118" y="23519"/>
                </a:lnTo>
                <a:lnTo>
                  <a:pt x="426563" y="23519"/>
                </a:lnTo>
                <a:lnTo>
                  <a:pt x="426563" y="35695"/>
                </a:lnTo>
                <a:lnTo>
                  <a:pt x="428024" y="34982"/>
                </a:lnTo>
                <a:lnTo>
                  <a:pt x="430069" y="34982"/>
                </a:lnTo>
                <a:lnTo>
                  <a:pt x="433576" y="34388"/>
                </a:lnTo>
                <a:lnTo>
                  <a:pt x="436498" y="32131"/>
                </a:lnTo>
                <a:lnTo>
                  <a:pt x="439244" y="30052"/>
                </a:lnTo>
                <a:lnTo>
                  <a:pt x="441290" y="27795"/>
                </a:lnTo>
                <a:lnTo>
                  <a:pt x="442751" y="24232"/>
                </a:lnTo>
                <a:lnTo>
                  <a:pt x="443511" y="21440"/>
                </a:lnTo>
                <a:lnTo>
                  <a:pt x="444095" y="19362"/>
                </a:lnTo>
                <a:lnTo>
                  <a:pt x="444095" y="15798"/>
                </a:lnTo>
                <a:lnTo>
                  <a:pt x="443511" y="13541"/>
                </a:lnTo>
                <a:lnTo>
                  <a:pt x="442751" y="10690"/>
                </a:lnTo>
                <a:lnTo>
                  <a:pt x="441290" y="7899"/>
                </a:lnTo>
                <a:lnTo>
                  <a:pt x="439244" y="4929"/>
                </a:lnTo>
                <a:lnTo>
                  <a:pt x="436498" y="2850"/>
                </a:lnTo>
                <a:lnTo>
                  <a:pt x="433576" y="772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62"/>
                </a:lnTo>
                <a:lnTo>
                  <a:pt x="33751" y="11462"/>
                </a:lnTo>
                <a:lnTo>
                  <a:pt x="34305" y="13541"/>
                </a:lnTo>
                <a:lnTo>
                  <a:pt x="34305" y="15798"/>
                </a:lnTo>
                <a:lnTo>
                  <a:pt x="34305" y="13541"/>
                </a:lnTo>
                <a:lnTo>
                  <a:pt x="33751" y="11462"/>
                </a:lnTo>
                <a:lnTo>
                  <a:pt x="17473" y="11462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850"/>
                </a:lnTo>
                <a:lnTo>
                  <a:pt x="4792" y="4929"/>
                </a:lnTo>
                <a:lnTo>
                  <a:pt x="2746" y="7899"/>
                </a:lnTo>
                <a:lnTo>
                  <a:pt x="701" y="10690"/>
                </a:lnTo>
                <a:lnTo>
                  <a:pt x="0" y="13541"/>
                </a:lnTo>
                <a:lnTo>
                  <a:pt x="0" y="21440"/>
                </a:lnTo>
                <a:lnTo>
                  <a:pt x="70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3408846" y="2158584"/>
            <a:ext cx="1344" cy="12175"/>
          </a:xfrm>
          <a:custGeom>
            <a:avLst/>
            <a:gdLst/>
            <a:ahLst/>
            <a:cxnLst/>
            <a:rect l="l" t="t" r="r" b="b"/>
            <a:pathLst>
              <a:path w="1344" h="12175">
                <a:moveTo>
                  <a:pt x="1344" y="11462"/>
                </a:moveTo>
                <a:lnTo>
                  <a:pt x="0" y="0"/>
                </a:lnTo>
                <a:lnTo>
                  <a:pt x="0" y="12175"/>
                </a:lnTo>
                <a:lnTo>
                  <a:pt x="134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3800402" y="2148606"/>
            <a:ext cx="0" cy="7899"/>
          </a:xfrm>
          <a:custGeom>
            <a:avLst/>
            <a:gdLst/>
            <a:ahLst/>
            <a:cxnLst/>
            <a:rect l="l" t="t" r="r" b="b"/>
            <a:pathLst>
              <a:path h="7899">
                <a:moveTo>
                  <a:pt x="0" y="0"/>
                </a:moveTo>
                <a:lnTo>
                  <a:pt x="0" y="78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3801469" y="2135063"/>
            <a:ext cx="16467" cy="11462"/>
          </a:xfrm>
          <a:custGeom>
            <a:avLst/>
            <a:gdLst/>
            <a:ahLst/>
            <a:cxnLst/>
            <a:rect l="l" t="t" r="r" b="b"/>
            <a:pathLst>
              <a:path w="16467" h="11462">
                <a:moveTo>
                  <a:pt x="16467" y="11462"/>
                </a:moveTo>
                <a:lnTo>
                  <a:pt x="12960" y="0"/>
                </a:lnTo>
                <a:lnTo>
                  <a:pt x="9454" y="772"/>
                </a:lnTo>
                <a:lnTo>
                  <a:pt x="6648" y="2850"/>
                </a:lnTo>
                <a:lnTo>
                  <a:pt x="3902" y="4929"/>
                </a:lnTo>
                <a:lnTo>
                  <a:pt x="1681" y="7899"/>
                </a:lnTo>
                <a:lnTo>
                  <a:pt x="395" y="10690"/>
                </a:lnTo>
                <a:lnTo>
                  <a:pt x="0" y="11462"/>
                </a:lnTo>
                <a:lnTo>
                  <a:pt x="1646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3801490" y="2158584"/>
            <a:ext cx="16444" cy="12175"/>
          </a:xfrm>
          <a:custGeom>
            <a:avLst/>
            <a:gdLst/>
            <a:ahLst/>
            <a:cxnLst/>
            <a:rect l="l" t="t" r="r" b="b"/>
            <a:pathLst>
              <a:path w="16444" h="12175">
                <a:moveTo>
                  <a:pt x="16444" y="0"/>
                </a:moveTo>
                <a:lnTo>
                  <a:pt x="0" y="0"/>
                </a:lnTo>
                <a:lnTo>
                  <a:pt x="373" y="712"/>
                </a:lnTo>
                <a:lnTo>
                  <a:pt x="1658" y="4276"/>
                </a:lnTo>
                <a:lnTo>
                  <a:pt x="3879" y="6533"/>
                </a:lnTo>
                <a:lnTo>
                  <a:pt x="6626" y="8612"/>
                </a:lnTo>
                <a:lnTo>
                  <a:pt x="9431" y="10868"/>
                </a:lnTo>
                <a:lnTo>
                  <a:pt x="12937" y="11462"/>
                </a:lnTo>
                <a:lnTo>
                  <a:pt x="14398" y="11462"/>
                </a:lnTo>
                <a:lnTo>
                  <a:pt x="16444" y="12175"/>
                </a:lnTo>
                <a:lnTo>
                  <a:pt x="16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3408438" y="2152555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3391372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3800402" y="2135064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3834330" y="2146526"/>
            <a:ext cx="188559" cy="9978"/>
          </a:xfrm>
          <a:custGeom>
            <a:avLst/>
            <a:gdLst/>
            <a:ahLst/>
            <a:cxnLst/>
            <a:rect l="l" t="t" r="r" b="b"/>
            <a:pathLst>
              <a:path w="188559" h="9978">
                <a:moveTo>
                  <a:pt x="553" y="2078"/>
                </a:moveTo>
                <a:lnTo>
                  <a:pt x="1138" y="4335"/>
                </a:lnTo>
                <a:lnTo>
                  <a:pt x="188559" y="0"/>
                </a:lnTo>
                <a:lnTo>
                  <a:pt x="0" y="0"/>
                </a:lnTo>
                <a:lnTo>
                  <a:pt x="553" y="9978"/>
                </a:lnTo>
                <a:lnTo>
                  <a:pt x="1138" y="7899"/>
                </a:lnTo>
                <a:lnTo>
                  <a:pt x="1138" y="4335"/>
                </a:lnTo>
                <a:lnTo>
                  <a:pt x="553" y="20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3817935" y="2146527"/>
            <a:ext cx="16382" cy="23519"/>
          </a:xfrm>
          <a:custGeom>
            <a:avLst/>
            <a:gdLst/>
            <a:ahLst/>
            <a:cxnLst/>
            <a:rect l="l" t="t" r="r" b="b"/>
            <a:pathLst>
              <a:path w="16382" h="23519">
                <a:moveTo>
                  <a:pt x="16382" y="12056"/>
                </a:moveTo>
                <a:lnTo>
                  <a:pt x="0" y="0"/>
                </a:lnTo>
                <a:lnTo>
                  <a:pt x="0" y="12056"/>
                </a:lnTo>
                <a:lnTo>
                  <a:pt x="1461" y="23519"/>
                </a:lnTo>
                <a:lnTo>
                  <a:pt x="3506" y="23519"/>
                </a:lnTo>
                <a:lnTo>
                  <a:pt x="7012" y="22925"/>
                </a:lnTo>
                <a:lnTo>
                  <a:pt x="9935" y="20668"/>
                </a:lnTo>
                <a:lnTo>
                  <a:pt x="12681" y="18590"/>
                </a:lnTo>
                <a:lnTo>
                  <a:pt x="14727" y="16333"/>
                </a:lnTo>
                <a:lnTo>
                  <a:pt x="16188" y="12769"/>
                </a:lnTo>
                <a:lnTo>
                  <a:pt x="1638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3800402" y="2135064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232"/>
                </a:moveTo>
                <a:lnTo>
                  <a:pt x="2746" y="27795"/>
                </a:lnTo>
                <a:lnTo>
                  <a:pt x="4967" y="30052"/>
                </a:lnTo>
                <a:lnTo>
                  <a:pt x="7714" y="32131"/>
                </a:lnTo>
                <a:lnTo>
                  <a:pt x="10519" y="34388"/>
                </a:lnTo>
                <a:lnTo>
                  <a:pt x="14025" y="34982"/>
                </a:lnTo>
                <a:lnTo>
                  <a:pt x="15486" y="34982"/>
                </a:lnTo>
                <a:lnTo>
                  <a:pt x="17532" y="35695"/>
                </a:lnTo>
                <a:lnTo>
                  <a:pt x="18993" y="34982"/>
                </a:lnTo>
                <a:lnTo>
                  <a:pt x="17532" y="23519"/>
                </a:lnTo>
                <a:lnTo>
                  <a:pt x="17532" y="11462"/>
                </a:lnTo>
                <a:lnTo>
                  <a:pt x="33914" y="23519"/>
                </a:lnTo>
                <a:lnTo>
                  <a:pt x="222486" y="23519"/>
                </a:lnTo>
                <a:lnTo>
                  <a:pt x="35064" y="17877"/>
                </a:lnTo>
                <a:lnTo>
                  <a:pt x="222486" y="23519"/>
                </a:lnTo>
                <a:lnTo>
                  <a:pt x="222486" y="11462"/>
                </a:lnTo>
                <a:lnTo>
                  <a:pt x="35064" y="15798"/>
                </a:lnTo>
                <a:lnTo>
                  <a:pt x="35064" y="19362"/>
                </a:lnTo>
                <a:lnTo>
                  <a:pt x="34480" y="21440"/>
                </a:lnTo>
                <a:lnTo>
                  <a:pt x="33926" y="11462"/>
                </a:lnTo>
                <a:lnTo>
                  <a:pt x="32259" y="7899"/>
                </a:lnTo>
                <a:lnTo>
                  <a:pt x="30214" y="4929"/>
                </a:lnTo>
                <a:lnTo>
                  <a:pt x="27467" y="2850"/>
                </a:lnTo>
                <a:lnTo>
                  <a:pt x="24545" y="772"/>
                </a:lnTo>
                <a:lnTo>
                  <a:pt x="21038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850"/>
                </a:lnTo>
                <a:lnTo>
                  <a:pt x="4967" y="4929"/>
                </a:lnTo>
                <a:lnTo>
                  <a:pt x="2746" y="7899"/>
                </a:lnTo>
                <a:lnTo>
                  <a:pt x="1461" y="10690"/>
                </a:lnTo>
                <a:lnTo>
                  <a:pt x="0" y="13541"/>
                </a:lnTo>
                <a:lnTo>
                  <a:pt x="0" y="21440"/>
                </a:lnTo>
                <a:lnTo>
                  <a:pt x="146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3817527" y="2152555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3800402" y="2135064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2982688" y="3230986"/>
            <a:ext cx="18412" cy="12175"/>
          </a:xfrm>
          <a:custGeom>
            <a:avLst/>
            <a:gdLst/>
            <a:ahLst/>
            <a:cxnLst/>
            <a:rect l="l" t="t" r="r" b="b"/>
            <a:pathLst>
              <a:path w="18412" h="12175">
                <a:moveTo>
                  <a:pt x="16367" y="0"/>
                </a:moveTo>
                <a:lnTo>
                  <a:pt x="0" y="0"/>
                </a:lnTo>
                <a:lnTo>
                  <a:pt x="179" y="712"/>
                </a:lnTo>
                <a:lnTo>
                  <a:pt x="2341" y="4276"/>
                </a:lnTo>
                <a:lnTo>
                  <a:pt x="4386" y="6533"/>
                </a:lnTo>
                <a:lnTo>
                  <a:pt x="6432" y="8612"/>
                </a:lnTo>
                <a:lnTo>
                  <a:pt x="9938" y="10868"/>
                </a:lnTo>
                <a:lnTo>
                  <a:pt x="12860" y="11462"/>
                </a:lnTo>
                <a:lnTo>
                  <a:pt x="14906" y="11462"/>
                </a:lnTo>
                <a:lnTo>
                  <a:pt x="16367" y="12175"/>
                </a:lnTo>
                <a:lnTo>
                  <a:pt x="18412" y="11462"/>
                </a:lnTo>
                <a:lnTo>
                  <a:pt x="16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2794861" y="3207466"/>
            <a:ext cx="221726" cy="34982"/>
          </a:xfrm>
          <a:custGeom>
            <a:avLst/>
            <a:gdLst/>
            <a:ahLst/>
            <a:cxnLst/>
            <a:rect l="l" t="t" r="r" b="b"/>
            <a:pathLst>
              <a:path w="221726" h="34982">
                <a:moveTo>
                  <a:pt x="187826" y="23519"/>
                </a:moveTo>
                <a:lnTo>
                  <a:pt x="186719" y="19362"/>
                </a:lnTo>
                <a:lnTo>
                  <a:pt x="186719" y="15798"/>
                </a:lnTo>
                <a:lnTo>
                  <a:pt x="187304" y="13541"/>
                </a:lnTo>
                <a:lnTo>
                  <a:pt x="187304" y="21440"/>
                </a:lnTo>
                <a:lnTo>
                  <a:pt x="186719" y="17877"/>
                </a:lnTo>
                <a:lnTo>
                  <a:pt x="187304" y="21440"/>
                </a:lnTo>
                <a:lnTo>
                  <a:pt x="187304" y="13541"/>
                </a:lnTo>
                <a:lnTo>
                  <a:pt x="186719" y="15798"/>
                </a:lnTo>
                <a:lnTo>
                  <a:pt x="186719" y="19362"/>
                </a:lnTo>
                <a:lnTo>
                  <a:pt x="187826" y="23519"/>
                </a:lnTo>
                <a:lnTo>
                  <a:pt x="204193" y="11462"/>
                </a:lnTo>
                <a:lnTo>
                  <a:pt x="187826" y="23519"/>
                </a:lnTo>
                <a:lnTo>
                  <a:pt x="204193" y="23519"/>
                </a:lnTo>
                <a:lnTo>
                  <a:pt x="206239" y="34982"/>
                </a:lnTo>
                <a:lnTo>
                  <a:pt x="207700" y="34982"/>
                </a:lnTo>
                <a:lnTo>
                  <a:pt x="211206" y="34388"/>
                </a:lnTo>
                <a:lnTo>
                  <a:pt x="214012" y="32131"/>
                </a:lnTo>
                <a:lnTo>
                  <a:pt x="216758" y="30052"/>
                </a:lnTo>
                <a:lnTo>
                  <a:pt x="218979" y="27795"/>
                </a:lnTo>
                <a:lnTo>
                  <a:pt x="220265" y="24232"/>
                </a:lnTo>
                <a:lnTo>
                  <a:pt x="221726" y="21440"/>
                </a:lnTo>
                <a:lnTo>
                  <a:pt x="221726" y="13541"/>
                </a:lnTo>
                <a:lnTo>
                  <a:pt x="220265" y="10690"/>
                </a:lnTo>
                <a:lnTo>
                  <a:pt x="218979" y="7899"/>
                </a:lnTo>
                <a:lnTo>
                  <a:pt x="216758" y="4929"/>
                </a:lnTo>
                <a:lnTo>
                  <a:pt x="214012" y="2850"/>
                </a:lnTo>
                <a:lnTo>
                  <a:pt x="211206" y="772"/>
                </a:lnTo>
                <a:lnTo>
                  <a:pt x="207700" y="0"/>
                </a:lnTo>
                <a:lnTo>
                  <a:pt x="200687" y="0"/>
                </a:lnTo>
                <a:lnTo>
                  <a:pt x="197765" y="772"/>
                </a:lnTo>
                <a:lnTo>
                  <a:pt x="194258" y="2850"/>
                </a:lnTo>
                <a:lnTo>
                  <a:pt x="192213" y="4929"/>
                </a:lnTo>
                <a:lnTo>
                  <a:pt x="190167" y="7899"/>
                </a:lnTo>
                <a:lnTo>
                  <a:pt x="188005" y="10690"/>
                </a:lnTo>
                <a:lnTo>
                  <a:pt x="187815" y="11462"/>
                </a:lnTo>
                <a:lnTo>
                  <a:pt x="0" y="11462"/>
                </a:lnTo>
                <a:lnTo>
                  <a:pt x="0" y="23519"/>
                </a:lnTo>
                <a:lnTo>
                  <a:pt x="187826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2794452" y="3224957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2981581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lnTo>
                  <a:pt x="16012" y="34982"/>
                </a:lnTo>
                <a:lnTo>
                  <a:pt x="13967" y="34982"/>
                </a:lnTo>
                <a:lnTo>
                  <a:pt x="11045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3448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3015500" y="3207466"/>
            <a:ext cx="410878" cy="34982"/>
          </a:xfrm>
          <a:custGeom>
            <a:avLst/>
            <a:gdLst/>
            <a:ahLst/>
            <a:cxnLst/>
            <a:rect l="l" t="t" r="r" b="b"/>
            <a:pathLst>
              <a:path w="410878" h="34982">
                <a:moveTo>
                  <a:pt x="410878" y="17877"/>
                </a:moveTo>
                <a:lnTo>
                  <a:pt x="410177" y="15798"/>
                </a:lnTo>
                <a:lnTo>
                  <a:pt x="410177" y="13541"/>
                </a:lnTo>
                <a:lnTo>
                  <a:pt x="409417" y="10690"/>
                </a:lnTo>
                <a:lnTo>
                  <a:pt x="407371" y="7899"/>
                </a:lnTo>
                <a:lnTo>
                  <a:pt x="405326" y="4929"/>
                </a:lnTo>
                <a:lnTo>
                  <a:pt x="403164" y="2850"/>
                </a:lnTo>
                <a:lnTo>
                  <a:pt x="399657" y="772"/>
                </a:lnTo>
                <a:lnTo>
                  <a:pt x="396852" y="0"/>
                </a:lnTo>
                <a:lnTo>
                  <a:pt x="389138" y="0"/>
                </a:lnTo>
                <a:lnTo>
                  <a:pt x="386333" y="772"/>
                </a:lnTo>
                <a:lnTo>
                  <a:pt x="383586" y="2850"/>
                </a:lnTo>
                <a:lnTo>
                  <a:pt x="380664" y="4929"/>
                </a:lnTo>
                <a:lnTo>
                  <a:pt x="378618" y="7899"/>
                </a:lnTo>
                <a:lnTo>
                  <a:pt x="376573" y="10690"/>
                </a:lnTo>
                <a:lnTo>
                  <a:pt x="376383" y="11462"/>
                </a:lnTo>
                <a:lnTo>
                  <a:pt x="375872" y="13541"/>
                </a:lnTo>
                <a:lnTo>
                  <a:pt x="375872" y="21440"/>
                </a:lnTo>
                <a:lnTo>
                  <a:pt x="1088" y="13541"/>
                </a:lnTo>
                <a:lnTo>
                  <a:pt x="1088" y="21440"/>
                </a:lnTo>
                <a:lnTo>
                  <a:pt x="0" y="23519"/>
                </a:lnTo>
                <a:lnTo>
                  <a:pt x="376394" y="23519"/>
                </a:lnTo>
                <a:lnTo>
                  <a:pt x="376573" y="24232"/>
                </a:lnTo>
                <a:lnTo>
                  <a:pt x="393346" y="23519"/>
                </a:lnTo>
                <a:lnTo>
                  <a:pt x="393346" y="11462"/>
                </a:lnTo>
                <a:lnTo>
                  <a:pt x="394690" y="34982"/>
                </a:lnTo>
                <a:lnTo>
                  <a:pt x="396852" y="34982"/>
                </a:lnTo>
                <a:lnTo>
                  <a:pt x="399657" y="34388"/>
                </a:lnTo>
                <a:lnTo>
                  <a:pt x="403164" y="32131"/>
                </a:lnTo>
                <a:lnTo>
                  <a:pt x="405326" y="30052"/>
                </a:lnTo>
                <a:lnTo>
                  <a:pt x="407371" y="27795"/>
                </a:lnTo>
                <a:lnTo>
                  <a:pt x="409417" y="24232"/>
                </a:lnTo>
                <a:lnTo>
                  <a:pt x="410177" y="21440"/>
                </a:lnTo>
                <a:lnTo>
                  <a:pt x="410177" y="19362"/>
                </a:lnTo>
                <a:lnTo>
                  <a:pt x="410878" y="178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3392073" y="3218928"/>
            <a:ext cx="18116" cy="24232"/>
          </a:xfrm>
          <a:custGeom>
            <a:avLst/>
            <a:gdLst/>
            <a:ahLst/>
            <a:cxnLst/>
            <a:rect l="l" t="t" r="r" b="b"/>
            <a:pathLst>
              <a:path w="18116" h="24232">
                <a:moveTo>
                  <a:pt x="16772" y="12056"/>
                </a:moveTo>
                <a:lnTo>
                  <a:pt x="0" y="12769"/>
                </a:lnTo>
                <a:lnTo>
                  <a:pt x="2045" y="16333"/>
                </a:lnTo>
                <a:lnTo>
                  <a:pt x="4090" y="18590"/>
                </a:lnTo>
                <a:lnTo>
                  <a:pt x="7012" y="20668"/>
                </a:lnTo>
                <a:lnTo>
                  <a:pt x="9759" y="22925"/>
                </a:lnTo>
                <a:lnTo>
                  <a:pt x="12564" y="23519"/>
                </a:lnTo>
                <a:lnTo>
                  <a:pt x="14610" y="23519"/>
                </a:lnTo>
                <a:lnTo>
                  <a:pt x="16772" y="24232"/>
                </a:lnTo>
                <a:lnTo>
                  <a:pt x="18116" y="23519"/>
                </a:lnTo>
                <a:lnTo>
                  <a:pt x="16772" y="0"/>
                </a:lnTo>
                <a:lnTo>
                  <a:pt x="1677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2981581" y="3207467"/>
            <a:ext cx="33918" cy="35695"/>
          </a:xfrm>
          <a:custGeom>
            <a:avLst/>
            <a:gdLst/>
            <a:ahLst/>
            <a:cxnLst/>
            <a:rect l="l" t="t" r="r" b="b"/>
            <a:pathLst>
              <a:path w="33918" h="35695">
                <a:moveTo>
                  <a:pt x="33918" y="23519"/>
                </a:moveTo>
                <a:lnTo>
                  <a:pt x="17473" y="11462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850"/>
                </a:lnTo>
                <a:lnTo>
                  <a:pt x="5493" y="4929"/>
                </a:lnTo>
                <a:lnTo>
                  <a:pt x="3448" y="7899"/>
                </a:lnTo>
                <a:lnTo>
                  <a:pt x="1285" y="10690"/>
                </a:lnTo>
                <a:lnTo>
                  <a:pt x="584" y="13541"/>
                </a:lnTo>
                <a:lnTo>
                  <a:pt x="0" y="15798"/>
                </a:lnTo>
                <a:lnTo>
                  <a:pt x="0" y="19362"/>
                </a:lnTo>
                <a:lnTo>
                  <a:pt x="584" y="21440"/>
                </a:lnTo>
                <a:lnTo>
                  <a:pt x="1285" y="24232"/>
                </a:lnTo>
                <a:lnTo>
                  <a:pt x="3448" y="27795"/>
                </a:lnTo>
                <a:lnTo>
                  <a:pt x="5493" y="30052"/>
                </a:lnTo>
                <a:lnTo>
                  <a:pt x="7538" y="32131"/>
                </a:lnTo>
                <a:lnTo>
                  <a:pt x="11045" y="34388"/>
                </a:lnTo>
                <a:lnTo>
                  <a:pt x="13967" y="34982"/>
                </a:lnTo>
                <a:lnTo>
                  <a:pt x="16012" y="34982"/>
                </a:lnTo>
                <a:lnTo>
                  <a:pt x="17473" y="35695"/>
                </a:lnTo>
                <a:lnTo>
                  <a:pt x="19519" y="34982"/>
                </a:lnTo>
                <a:lnTo>
                  <a:pt x="17473" y="23519"/>
                </a:lnTo>
                <a:lnTo>
                  <a:pt x="33918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2999055" y="3230985"/>
            <a:ext cx="16444" cy="11462"/>
          </a:xfrm>
          <a:custGeom>
            <a:avLst/>
            <a:gdLst/>
            <a:ahLst/>
            <a:cxnLst/>
            <a:rect l="l" t="t" r="r" b="b"/>
            <a:pathLst>
              <a:path w="16444" h="11462">
                <a:moveTo>
                  <a:pt x="7012" y="10868"/>
                </a:moveTo>
                <a:lnTo>
                  <a:pt x="9818" y="8612"/>
                </a:lnTo>
                <a:lnTo>
                  <a:pt x="12564" y="6533"/>
                </a:lnTo>
                <a:lnTo>
                  <a:pt x="14785" y="4276"/>
                </a:lnTo>
                <a:lnTo>
                  <a:pt x="16071" y="712"/>
                </a:lnTo>
                <a:lnTo>
                  <a:pt x="16444" y="0"/>
                </a:lnTo>
                <a:lnTo>
                  <a:pt x="0" y="0"/>
                </a:lnTo>
                <a:lnTo>
                  <a:pt x="2045" y="11462"/>
                </a:lnTo>
                <a:lnTo>
                  <a:pt x="3506" y="11462"/>
                </a:lnTo>
                <a:lnTo>
                  <a:pt x="7012" y="108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2999056" y="3207467"/>
            <a:ext cx="392827" cy="23519"/>
          </a:xfrm>
          <a:custGeom>
            <a:avLst/>
            <a:gdLst/>
            <a:ahLst/>
            <a:cxnLst/>
            <a:rect l="l" t="t" r="r" b="b"/>
            <a:pathLst>
              <a:path w="392827" h="23519">
                <a:moveTo>
                  <a:pt x="12564" y="4929"/>
                </a:moveTo>
                <a:lnTo>
                  <a:pt x="9818" y="2850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444" y="23519"/>
                </a:lnTo>
                <a:lnTo>
                  <a:pt x="17532" y="21440"/>
                </a:lnTo>
                <a:lnTo>
                  <a:pt x="17532" y="13541"/>
                </a:lnTo>
                <a:lnTo>
                  <a:pt x="392316" y="21440"/>
                </a:lnTo>
                <a:lnTo>
                  <a:pt x="392316" y="13541"/>
                </a:lnTo>
                <a:lnTo>
                  <a:pt x="392827" y="11462"/>
                </a:lnTo>
                <a:lnTo>
                  <a:pt x="16467" y="11462"/>
                </a:lnTo>
                <a:lnTo>
                  <a:pt x="16071" y="10690"/>
                </a:lnTo>
                <a:lnTo>
                  <a:pt x="14785" y="7899"/>
                </a:lnTo>
                <a:lnTo>
                  <a:pt x="12564" y="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2998646" y="3224957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2981581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4982"/>
                </a:lnTo>
                <a:lnTo>
                  <a:pt x="13967" y="34982"/>
                </a:lnTo>
                <a:lnTo>
                  <a:pt x="11045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3448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3391372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3408847" y="3207466"/>
            <a:ext cx="16277" cy="11462"/>
          </a:xfrm>
          <a:custGeom>
            <a:avLst/>
            <a:gdLst/>
            <a:ahLst/>
            <a:cxnLst/>
            <a:rect l="l" t="t" r="r" b="b"/>
            <a:pathLst>
              <a:path w="16277" h="11462">
                <a:moveTo>
                  <a:pt x="16277" y="11462"/>
                </a:moveTo>
                <a:lnTo>
                  <a:pt x="16071" y="10690"/>
                </a:lnTo>
                <a:lnTo>
                  <a:pt x="14025" y="7899"/>
                </a:lnTo>
                <a:lnTo>
                  <a:pt x="11980" y="4929"/>
                </a:lnTo>
                <a:lnTo>
                  <a:pt x="9818" y="2850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27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3391373" y="3207467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232"/>
                </a:moveTo>
                <a:lnTo>
                  <a:pt x="2746" y="27795"/>
                </a:lnTo>
                <a:lnTo>
                  <a:pt x="4792" y="30052"/>
                </a:lnTo>
                <a:lnTo>
                  <a:pt x="7714" y="32131"/>
                </a:lnTo>
                <a:lnTo>
                  <a:pt x="10460" y="34388"/>
                </a:lnTo>
                <a:lnTo>
                  <a:pt x="13266" y="34982"/>
                </a:lnTo>
                <a:lnTo>
                  <a:pt x="15311" y="34982"/>
                </a:lnTo>
                <a:lnTo>
                  <a:pt x="17473" y="35695"/>
                </a:lnTo>
                <a:lnTo>
                  <a:pt x="17473" y="23519"/>
                </a:lnTo>
                <a:lnTo>
                  <a:pt x="18818" y="34982"/>
                </a:lnTo>
                <a:lnTo>
                  <a:pt x="20980" y="34982"/>
                </a:lnTo>
                <a:lnTo>
                  <a:pt x="23785" y="34388"/>
                </a:lnTo>
                <a:lnTo>
                  <a:pt x="27292" y="32131"/>
                </a:lnTo>
                <a:lnTo>
                  <a:pt x="29454" y="30052"/>
                </a:lnTo>
                <a:lnTo>
                  <a:pt x="31499" y="27795"/>
                </a:lnTo>
                <a:lnTo>
                  <a:pt x="33545" y="24232"/>
                </a:lnTo>
                <a:lnTo>
                  <a:pt x="33739" y="23519"/>
                </a:lnTo>
                <a:lnTo>
                  <a:pt x="34305" y="21440"/>
                </a:lnTo>
                <a:lnTo>
                  <a:pt x="34305" y="19362"/>
                </a:lnTo>
                <a:lnTo>
                  <a:pt x="35006" y="17877"/>
                </a:lnTo>
                <a:lnTo>
                  <a:pt x="410118" y="23519"/>
                </a:lnTo>
                <a:lnTo>
                  <a:pt x="409030" y="17877"/>
                </a:lnTo>
                <a:lnTo>
                  <a:pt x="409030" y="15798"/>
                </a:lnTo>
                <a:lnTo>
                  <a:pt x="409030" y="17877"/>
                </a:lnTo>
                <a:lnTo>
                  <a:pt x="410118" y="23519"/>
                </a:lnTo>
                <a:lnTo>
                  <a:pt x="409030" y="13541"/>
                </a:lnTo>
                <a:lnTo>
                  <a:pt x="409030" y="21440"/>
                </a:lnTo>
                <a:lnTo>
                  <a:pt x="409030" y="13541"/>
                </a:lnTo>
                <a:lnTo>
                  <a:pt x="410118" y="23519"/>
                </a:lnTo>
                <a:lnTo>
                  <a:pt x="426563" y="23519"/>
                </a:lnTo>
                <a:lnTo>
                  <a:pt x="426563" y="35695"/>
                </a:lnTo>
                <a:lnTo>
                  <a:pt x="428024" y="34982"/>
                </a:lnTo>
                <a:lnTo>
                  <a:pt x="430069" y="34982"/>
                </a:lnTo>
                <a:lnTo>
                  <a:pt x="433576" y="34388"/>
                </a:lnTo>
                <a:lnTo>
                  <a:pt x="436498" y="32131"/>
                </a:lnTo>
                <a:lnTo>
                  <a:pt x="439244" y="30052"/>
                </a:lnTo>
                <a:lnTo>
                  <a:pt x="441290" y="27795"/>
                </a:lnTo>
                <a:lnTo>
                  <a:pt x="442751" y="24232"/>
                </a:lnTo>
                <a:lnTo>
                  <a:pt x="443511" y="21440"/>
                </a:lnTo>
                <a:lnTo>
                  <a:pt x="444095" y="19362"/>
                </a:lnTo>
                <a:lnTo>
                  <a:pt x="444095" y="15798"/>
                </a:lnTo>
                <a:lnTo>
                  <a:pt x="443511" y="13541"/>
                </a:lnTo>
                <a:lnTo>
                  <a:pt x="442751" y="10690"/>
                </a:lnTo>
                <a:lnTo>
                  <a:pt x="441290" y="7899"/>
                </a:lnTo>
                <a:lnTo>
                  <a:pt x="439244" y="4929"/>
                </a:lnTo>
                <a:lnTo>
                  <a:pt x="436498" y="2850"/>
                </a:lnTo>
                <a:lnTo>
                  <a:pt x="433576" y="772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62"/>
                </a:lnTo>
                <a:lnTo>
                  <a:pt x="33751" y="11462"/>
                </a:lnTo>
                <a:lnTo>
                  <a:pt x="34305" y="13541"/>
                </a:lnTo>
                <a:lnTo>
                  <a:pt x="34305" y="15798"/>
                </a:lnTo>
                <a:lnTo>
                  <a:pt x="34305" y="13541"/>
                </a:lnTo>
                <a:lnTo>
                  <a:pt x="33751" y="11462"/>
                </a:lnTo>
                <a:lnTo>
                  <a:pt x="17473" y="11462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850"/>
                </a:lnTo>
                <a:lnTo>
                  <a:pt x="4792" y="4929"/>
                </a:lnTo>
                <a:lnTo>
                  <a:pt x="2746" y="7899"/>
                </a:lnTo>
                <a:lnTo>
                  <a:pt x="701" y="10690"/>
                </a:lnTo>
                <a:lnTo>
                  <a:pt x="0" y="13541"/>
                </a:lnTo>
                <a:lnTo>
                  <a:pt x="0" y="21440"/>
                </a:lnTo>
                <a:lnTo>
                  <a:pt x="70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3408846" y="3230986"/>
            <a:ext cx="1344" cy="12175"/>
          </a:xfrm>
          <a:custGeom>
            <a:avLst/>
            <a:gdLst/>
            <a:ahLst/>
            <a:cxnLst/>
            <a:rect l="l" t="t" r="r" b="b"/>
            <a:pathLst>
              <a:path w="1344" h="12175">
                <a:moveTo>
                  <a:pt x="1344" y="11462"/>
                </a:moveTo>
                <a:lnTo>
                  <a:pt x="0" y="0"/>
                </a:lnTo>
                <a:lnTo>
                  <a:pt x="0" y="12175"/>
                </a:lnTo>
                <a:lnTo>
                  <a:pt x="134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3800402" y="3221008"/>
            <a:ext cx="0" cy="7899"/>
          </a:xfrm>
          <a:custGeom>
            <a:avLst/>
            <a:gdLst/>
            <a:ahLst/>
            <a:cxnLst/>
            <a:rect l="l" t="t" r="r" b="b"/>
            <a:pathLst>
              <a:path h="7899">
                <a:moveTo>
                  <a:pt x="0" y="0"/>
                </a:moveTo>
                <a:lnTo>
                  <a:pt x="0" y="78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3801469" y="3207466"/>
            <a:ext cx="16467" cy="11462"/>
          </a:xfrm>
          <a:custGeom>
            <a:avLst/>
            <a:gdLst/>
            <a:ahLst/>
            <a:cxnLst/>
            <a:rect l="l" t="t" r="r" b="b"/>
            <a:pathLst>
              <a:path w="16467" h="11462">
                <a:moveTo>
                  <a:pt x="16467" y="11462"/>
                </a:moveTo>
                <a:lnTo>
                  <a:pt x="12960" y="0"/>
                </a:lnTo>
                <a:lnTo>
                  <a:pt x="9454" y="772"/>
                </a:lnTo>
                <a:lnTo>
                  <a:pt x="6648" y="2850"/>
                </a:lnTo>
                <a:lnTo>
                  <a:pt x="3902" y="4929"/>
                </a:lnTo>
                <a:lnTo>
                  <a:pt x="1681" y="7899"/>
                </a:lnTo>
                <a:lnTo>
                  <a:pt x="395" y="10690"/>
                </a:lnTo>
                <a:lnTo>
                  <a:pt x="0" y="11462"/>
                </a:lnTo>
                <a:lnTo>
                  <a:pt x="1646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3801490" y="3230986"/>
            <a:ext cx="16444" cy="12175"/>
          </a:xfrm>
          <a:custGeom>
            <a:avLst/>
            <a:gdLst/>
            <a:ahLst/>
            <a:cxnLst/>
            <a:rect l="l" t="t" r="r" b="b"/>
            <a:pathLst>
              <a:path w="16444" h="12175">
                <a:moveTo>
                  <a:pt x="16444" y="0"/>
                </a:moveTo>
                <a:lnTo>
                  <a:pt x="0" y="0"/>
                </a:lnTo>
                <a:lnTo>
                  <a:pt x="373" y="712"/>
                </a:lnTo>
                <a:lnTo>
                  <a:pt x="1658" y="4276"/>
                </a:lnTo>
                <a:lnTo>
                  <a:pt x="3879" y="6533"/>
                </a:lnTo>
                <a:lnTo>
                  <a:pt x="6626" y="8612"/>
                </a:lnTo>
                <a:lnTo>
                  <a:pt x="9431" y="10868"/>
                </a:lnTo>
                <a:lnTo>
                  <a:pt x="12937" y="11462"/>
                </a:lnTo>
                <a:lnTo>
                  <a:pt x="14398" y="11462"/>
                </a:lnTo>
                <a:lnTo>
                  <a:pt x="16444" y="12175"/>
                </a:lnTo>
                <a:lnTo>
                  <a:pt x="16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3408438" y="3224957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3391372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3800402" y="3207467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3834330" y="3218928"/>
            <a:ext cx="188559" cy="9978"/>
          </a:xfrm>
          <a:custGeom>
            <a:avLst/>
            <a:gdLst/>
            <a:ahLst/>
            <a:cxnLst/>
            <a:rect l="l" t="t" r="r" b="b"/>
            <a:pathLst>
              <a:path w="188559" h="9978">
                <a:moveTo>
                  <a:pt x="553" y="2078"/>
                </a:moveTo>
                <a:lnTo>
                  <a:pt x="1138" y="4335"/>
                </a:lnTo>
                <a:lnTo>
                  <a:pt x="188559" y="0"/>
                </a:lnTo>
                <a:lnTo>
                  <a:pt x="0" y="0"/>
                </a:lnTo>
                <a:lnTo>
                  <a:pt x="553" y="9978"/>
                </a:lnTo>
                <a:lnTo>
                  <a:pt x="1138" y="7899"/>
                </a:lnTo>
                <a:lnTo>
                  <a:pt x="1138" y="4335"/>
                </a:lnTo>
                <a:lnTo>
                  <a:pt x="553" y="20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3817935" y="3218929"/>
            <a:ext cx="16382" cy="23519"/>
          </a:xfrm>
          <a:custGeom>
            <a:avLst/>
            <a:gdLst/>
            <a:ahLst/>
            <a:cxnLst/>
            <a:rect l="l" t="t" r="r" b="b"/>
            <a:pathLst>
              <a:path w="16382" h="23519">
                <a:moveTo>
                  <a:pt x="16382" y="12056"/>
                </a:moveTo>
                <a:lnTo>
                  <a:pt x="0" y="0"/>
                </a:lnTo>
                <a:lnTo>
                  <a:pt x="0" y="12056"/>
                </a:lnTo>
                <a:lnTo>
                  <a:pt x="1461" y="23519"/>
                </a:lnTo>
                <a:lnTo>
                  <a:pt x="3506" y="23519"/>
                </a:lnTo>
                <a:lnTo>
                  <a:pt x="7012" y="22925"/>
                </a:lnTo>
                <a:lnTo>
                  <a:pt x="9935" y="20668"/>
                </a:lnTo>
                <a:lnTo>
                  <a:pt x="12681" y="18590"/>
                </a:lnTo>
                <a:lnTo>
                  <a:pt x="14727" y="16333"/>
                </a:lnTo>
                <a:lnTo>
                  <a:pt x="16188" y="12769"/>
                </a:lnTo>
                <a:lnTo>
                  <a:pt x="1638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3800402" y="3207467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232"/>
                </a:moveTo>
                <a:lnTo>
                  <a:pt x="2746" y="27795"/>
                </a:lnTo>
                <a:lnTo>
                  <a:pt x="4967" y="30052"/>
                </a:lnTo>
                <a:lnTo>
                  <a:pt x="7714" y="32131"/>
                </a:lnTo>
                <a:lnTo>
                  <a:pt x="10519" y="34388"/>
                </a:lnTo>
                <a:lnTo>
                  <a:pt x="14025" y="34982"/>
                </a:lnTo>
                <a:lnTo>
                  <a:pt x="15486" y="34982"/>
                </a:lnTo>
                <a:lnTo>
                  <a:pt x="17532" y="35695"/>
                </a:lnTo>
                <a:lnTo>
                  <a:pt x="18993" y="34982"/>
                </a:lnTo>
                <a:lnTo>
                  <a:pt x="17532" y="23519"/>
                </a:lnTo>
                <a:lnTo>
                  <a:pt x="17532" y="11462"/>
                </a:lnTo>
                <a:lnTo>
                  <a:pt x="33914" y="23519"/>
                </a:lnTo>
                <a:lnTo>
                  <a:pt x="222486" y="23519"/>
                </a:lnTo>
                <a:lnTo>
                  <a:pt x="35064" y="17877"/>
                </a:lnTo>
                <a:lnTo>
                  <a:pt x="222486" y="23519"/>
                </a:lnTo>
                <a:lnTo>
                  <a:pt x="222486" y="11462"/>
                </a:lnTo>
                <a:lnTo>
                  <a:pt x="35064" y="15798"/>
                </a:lnTo>
                <a:lnTo>
                  <a:pt x="35064" y="19362"/>
                </a:lnTo>
                <a:lnTo>
                  <a:pt x="34480" y="21440"/>
                </a:lnTo>
                <a:lnTo>
                  <a:pt x="33926" y="11462"/>
                </a:lnTo>
                <a:lnTo>
                  <a:pt x="32259" y="7899"/>
                </a:lnTo>
                <a:lnTo>
                  <a:pt x="30214" y="4929"/>
                </a:lnTo>
                <a:lnTo>
                  <a:pt x="27467" y="2850"/>
                </a:lnTo>
                <a:lnTo>
                  <a:pt x="24545" y="772"/>
                </a:lnTo>
                <a:lnTo>
                  <a:pt x="21038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850"/>
                </a:lnTo>
                <a:lnTo>
                  <a:pt x="4967" y="4929"/>
                </a:lnTo>
                <a:lnTo>
                  <a:pt x="2746" y="7899"/>
                </a:lnTo>
                <a:lnTo>
                  <a:pt x="1461" y="10690"/>
                </a:lnTo>
                <a:lnTo>
                  <a:pt x="0" y="13541"/>
                </a:lnTo>
                <a:lnTo>
                  <a:pt x="0" y="21440"/>
                </a:lnTo>
                <a:lnTo>
                  <a:pt x="146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3817527" y="3224957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3800402" y="3207467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1984892" y="4259044"/>
            <a:ext cx="491248" cy="0"/>
          </a:xfrm>
          <a:custGeom>
            <a:avLst/>
            <a:gdLst/>
            <a:ahLst/>
            <a:cxnLst/>
            <a:rect l="l" t="t" r="r" b="b"/>
            <a:pathLst>
              <a:path w="491248">
                <a:moveTo>
                  <a:pt x="491248" y="0"/>
                </a:moveTo>
                <a:lnTo>
                  <a:pt x="0" y="0"/>
                </a:lnTo>
              </a:path>
            </a:pathLst>
          </a:custGeom>
          <a:ln w="430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1984892" y="4259045"/>
            <a:ext cx="101754" cy="116447"/>
          </a:xfrm>
          <a:custGeom>
            <a:avLst/>
            <a:gdLst/>
            <a:ahLst/>
            <a:cxnLst/>
            <a:rect l="l" t="t" r="r" b="b"/>
            <a:pathLst>
              <a:path w="101754" h="116447">
                <a:moveTo>
                  <a:pt x="101754" y="0"/>
                </a:moveTo>
                <a:lnTo>
                  <a:pt x="0" y="116447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2055111" y="4259045"/>
            <a:ext cx="101752" cy="116447"/>
          </a:xfrm>
          <a:custGeom>
            <a:avLst/>
            <a:gdLst/>
            <a:ahLst/>
            <a:cxnLst/>
            <a:rect l="l" t="t" r="r" b="b"/>
            <a:pathLst>
              <a:path w="101752" h="116447">
                <a:moveTo>
                  <a:pt x="101752" y="0"/>
                </a:moveTo>
                <a:lnTo>
                  <a:pt x="0" y="116447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2090148" y="4268268"/>
            <a:ext cx="101757" cy="117188"/>
          </a:xfrm>
          <a:custGeom>
            <a:avLst/>
            <a:gdLst/>
            <a:ahLst/>
            <a:cxnLst/>
            <a:rect l="l" t="t" r="r" b="b"/>
            <a:pathLst>
              <a:path w="101757" h="117188">
                <a:moveTo>
                  <a:pt x="101757" y="0"/>
                </a:moveTo>
                <a:lnTo>
                  <a:pt x="0" y="117188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2230594" y="4268268"/>
            <a:ext cx="70071" cy="107224"/>
          </a:xfrm>
          <a:custGeom>
            <a:avLst/>
            <a:gdLst/>
            <a:ahLst/>
            <a:cxnLst/>
            <a:rect l="l" t="t" r="r" b="b"/>
            <a:pathLst>
              <a:path w="70071" h="107224">
                <a:moveTo>
                  <a:pt x="0" y="0"/>
                </a:moveTo>
                <a:lnTo>
                  <a:pt x="70071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2125335" y="4268268"/>
            <a:ext cx="70071" cy="107224"/>
          </a:xfrm>
          <a:custGeom>
            <a:avLst/>
            <a:gdLst/>
            <a:ahLst/>
            <a:cxnLst/>
            <a:rect l="l" t="t" r="r" b="b"/>
            <a:pathLst>
              <a:path w="70071" h="107224">
                <a:moveTo>
                  <a:pt x="0" y="0"/>
                </a:moveTo>
                <a:lnTo>
                  <a:pt x="70071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2090148" y="4268268"/>
            <a:ext cx="70223" cy="107224"/>
          </a:xfrm>
          <a:custGeom>
            <a:avLst/>
            <a:gdLst/>
            <a:ahLst/>
            <a:cxnLst/>
            <a:rect l="l" t="t" r="r" b="b"/>
            <a:pathLst>
              <a:path w="70223" h="107224">
                <a:moveTo>
                  <a:pt x="0" y="0"/>
                </a:moveTo>
                <a:lnTo>
                  <a:pt x="70223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2195407" y="4268268"/>
            <a:ext cx="70223" cy="107224"/>
          </a:xfrm>
          <a:custGeom>
            <a:avLst/>
            <a:gdLst/>
            <a:ahLst/>
            <a:cxnLst/>
            <a:rect l="l" t="t" r="r" b="b"/>
            <a:pathLst>
              <a:path w="70223" h="107224">
                <a:moveTo>
                  <a:pt x="0" y="0"/>
                </a:moveTo>
                <a:lnTo>
                  <a:pt x="70223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2265630" y="4268268"/>
            <a:ext cx="70217" cy="107224"/>
          </a:xfrm>
          <a:custGeom>
            <a:avLst/>
            <a:gdLst/>
            <a:ahLst/>
            <a:cxnLst/>
            <a:rect l="l" t="t" r="r" b="b"/>
            <a:pathLst>
              <a:path w="70217" h="107224">
                <a:moveTo>
                  <a:pt x="0" y="0"/>
                </a:moveTo>
                <a:lnTo>
                  <a:pt x="70217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2160371" y="4268268"/>
            <a:ext cx="70223" cy="107224"/>
          </a:xfrm>
          <a:custGeom>
            <a:avLst/>
            <a:gdLst/>
            <a:ahLst/>
            <a:cxnLst/>
            <a:rect l="l" t="t" r="r" b="b"/>
            <a:pathLst>
              <a:path w="70223" h="107224">
                <a:moveTo>
                  <a:pt x="0" y="0"/>
                </a:moveTo>
                <a:lnTo>
                  <a:pt x="70223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3318203" y="2543154"/>
            <a:ext cx="280752" cy="285977"/>
          </a:xfrm>
          <a:custGeom>
            <a:avLst/>
            <a:gdLst/>
            <a:ahLst/>
            <a:cxnLst/>
            <a:rect l="l" t="t" r="r" b="b"/>
            <a:pathLst>
              <a:path w="280752" h="285977">
                <a:moveTo>
                  <a:pt x="140317" y="0"/>
                </a:moveTo>
                <a:lnTo>
                  <a:pt x="132720" y="0"/>
                </a:lnTo>
                <a:lnTo>
                  <a:pt x="125531" y="772"/>
                </a:lnTo>
                <a:lnTo>
                  <a:pt x="118518" y="1484"/>
                </a:lnTo>
                <a:lnTo>
                  <a:pt x="111506" y="2850"/>
                </a:lnTo>
                <a:lnTo>
                  <a:pt x="105252" y="4335"/>
                </a:lnTo>
                <a:lnTo>
                  <a:pt x="98239" y="6414"/>
                </a:lnTo>
                <a:lnTo>
                  <a:pt x="91986" y="8612"/>
                </a:lnTo>
                <a:lnTo>
                  <a:pt x="85558" y="10690"/>
                </a:lnTo>
                <a:lnTo>
                  <a:pt x="79246" y="13541"/>
                </a:lnTo>
                <a:lnTo>
                  <a:pt x="72993" y="17105"/>
                </a:lnTo>
                <a:lnTo>
                  <a:pt x="67324" y="20074"/>
                </a:lnTo>
                <a:lnTo>
                  <a:pt x="61772" y="24232"/>
                </a:lnTo>
                <a:lnTo>
                  <a:pt x="56220" y="27795"/>
                </a:lnTo>
                <a:lnTo>
                  <a:pt x="50493" y="32131"/>
                </a:lnTo>
                <a:lnTo>
                  <a:pt x="45525" y="37180"/>
                </a:lnTo>
                <a:lnTo>
                  <a:pt x="40733" y="41515"/>
                </a:lnTo>
                <a:lnTo>
                  <a:pt x="36467" y="46386"/>
                </a:lnTo>
                <a:lnTo>
                  <a:pt x="31558" y="51434"/>
                </a:lnTo>
                <a:lnTo>
                  <a:pt x="27467" y="57254"/>
                </a:lnTo>
                <a:lnTo>
                  <a:pt x="23785" y="62897"/>
                </a:lnTo>
                <a:lnTo>
                  <a:pt x="19694" y="68717"/>
                </a:lnTo>
                <a:lnTo>
                  <a:pt x="16772" y="74360"/>
                </a:lnTo>
                <a:lnTo>
                  <a:pt x="13266" y="80774"/>
                </a:lnTo>
                <a:lnTo>
                  <a:pt x="10519" y="87129"/>
                </a:lnTo>
                <a:lnTo>
                  <a:pt x="8473" y="93662"/>
                </a:lnTo>
                <a:lnTo>
                  <a:pt x="6253" y="100077"/>
                </a:lnTo>
                <a:lnTo>
                  <a:pt x="4207" y="107204"/>
                </a:lnTo>
                <a:lnTo>
                  <a:pt x="2746" y="113619"/>
                </a:lnTo>
                <a:lnTo>
                  <a:pt x="1461" y="120746"/>
                </a:lnTo>
                <a:lnTo>
                  <a:pt x="701" y="128051"/>
                </a:lnTo>
                <a:lnTo>
                  <a:pt x="0" y="135178"/>
                </a:lnTo>
                <a:lnTo>
                  <a:pt x="0" y="142899"/>
                </a:lnTo>
                <a:lnTo>
                  <a:pt x="0" y="150205"/>
                </a:lnTo>
                <a:lnTo>
                  <a:pt x="701" y="157332"/>
                </a:lnTo>
                <a:lnTo>
                  <a:pt x="1461" y="164459"/>
                </a:lnTo>
                <a:lnTo>
                  <a:pt x="2746" y="171646"/>
                </a:lnTo>
                <a:lnTo>
                  <a:pt x="4207" y="178773"/>
                </a:lnTo>
                <a:lnTo>
                  <a:pt x="6253" y="185128"/>
                </a:lnTo>
                <a:lnTo>
                  <a:pt x="8473" y="191542"/>
                </a:lnTo>
                <a:lnTo>
                  <a:pt x="10519" y="198076"/>
                </a:lnTo>
                <a:lnTo>
                  <a:pt x="13266" y="204490"/>
                </a:lnTo>
                <a:lnTo>
                  <a:pt x="16772" y="210904"/>
                </a:lnTo>
                <a:lnTo>
                  <a:pt x="19694" y="216666"/>
                </a:lnTo>
                <a:lnTo>
                  <a:pt x="23785" y="222308"/>
                </a:lnTo>
                <a:lnTo>
                  <a:pt x="27467" y="228128"/>
                </a:lnTo>
                <a:lnTo>
                  <a:pt x="31558" y="233771"/>
                </a:lnTo>
                <a:lnTo>
                  <a:pt x="36467" y="238819"/>
                </a:lnTo>
                <a:lnTo>
                  <a:pt x="40733" y="243749"/>
                </a:lnTo>
                <a:lnTo>
                  <a:pt x="45525" y="248797"/>
                </a:lnTo>
                <a:lnTo>
                  <a:pt x="50493" y="253133"/>
                </a:lnTo>
                <a:lnTo>
                  <a:pt x="56220" y="257409"/>
                </a:lnTo>
                <a:lnTo>
                  <a:pt x="61772" y="260973"/>
                </a:lnTo>
                <a:lnTo>
                  <a:pt x="67324" y="265309"/>
                </a:lnTo>
                <a:lnTo>
                  <a:pt x="72993" y="268159"/>
                </a:lnTo>
                <a:lnTo>
                  <a:pt x="79246" y="271723"/>
                </a:lnTo>
                <a:lnTo>
                  <a:pt x="85558" y="274514"/>
                </a:lnTo>
                <a:lnTo>
                  <a:pt x="91986" y="276593"/>
                </a:lnTo>
                <a:lnTo>
                  <a:pt x="98239" y="279563"/>
                </a:lnTo>
                <a:lnTo>
                  <a:pt x="105252" y="280929"/>
                </a:lnTo>
                <a:lnTo>
                  <a:pt x="111506" y="282414"/>
                </a:lnTo>
                <a:lnTo>
                  <a:pt x="118518" y="283899"/>
                </a:lnTo>
                <a:lnTo>
                  <a:pt x="125531" y="284493"/>
                </a:lnTo>
                <a:lnTo>
                  <a:pt x="132720" y="285265"/>
                </a:lnTo>
                <a:lnTo>
                  <a:pt x="140317" y="285977"/>
                </a:lnTo>
                <a:lnTo>
                  <a:pt x="147330" y="285265"/>
                </a:lnTo>
                <a:lnTo>
                  <a:pt x="154460" y="284493"/>
                </a:lnTo>
                <a:lnTo>
                  <a:pt x="161473" y="283899"/>
                </a:lnTo>
                <a:lnTo>
                  <a:pt x="168486" y="282414"/>
                </a:lnTo>
                <a:lnTo>
                  <a:pt x="175499" y="280929"/>
                </a:lnTo>
                <a:lnTo>
                  <a:pt x="181752" y="279563"/>
                </a:lnTo>
                <a:lnTo>
                  <a:pt x="188005" y="276593"/>
                </a:lnTo>
                <a:lnTo>
                  <a:pt x="194434" y="274514"/>
                </a:lnTo>
                <a:lnTo>
                  <a:pt x="200745" y="271723"/>
                </a:lnTo>
                <a:lnTo>
                  <a:pt x="206999" y="268159"/>
                </a:lnTo>
                <a:lnTo>
                  <a:pt x="212551" y="265309"/>
                </a:lnTo>
                <a:lnTo>
                  <a:pt x="218278" y="260973"/>
                </a:lnTo>
                <a:lnTo>
                  <a:pt x="223771" y="257409"/>
                </a:lnTo>
                <a:lnTo>
                  <a:pt x="229498" y="253133"/>
                </a:lnTo>
                <a:lnTo>
                  <a:pt x="234291" y="248797"/>
                </a:lnTo>
                <a:lnTo>
                  <a:pt x="239258" y="243749"/>
                </a:lnTo>
                <a:lnTo>
                  <a:pt x="244226" y="238819"/>
                </a:lnTo>
                <a:lnTo>
                  <a:pt x="248492" y="233771"/>
                </a:lnTo>
                <a:lnTo>
                  <a:pt x="252583" y="228128"/>
                </a:lnTo>
                <a:lnTo>
                  <a:pt x="256206" y="222308"/>
                </a:lnTo>
                <a:lnTo>
                  <a:pt x="260297" y="216666"/>
                </a:lnTo>
                <a:lnTo>
                  <a:pt x="263219" y="210904"/>
                </a:lnTo>
                <a:lnTo>
                  <a:pt x="266726" y="204490"/>
                </a:lnTo>
                <a:lnTo>
                  <a:pt x="269472" y="198076"/>
                </a:lnTo>
                <a:lnTo>
                  <a:pt x="271518" y="191542"/>
                </a:lnTo>
                <a:lnTo>
                  <a:pt x="274323" y="185128"/>
                </a:lnTo>
                <a:lnTo>
                  <a:pt x="275784" y="178773"/>
                </a:lnTo>
                <a:lnTo>
                  <a:pt x="277245" y="171646"/>
                </a:lnTo>
                <a:lnTo>
                  <a:pt x="278531" y="164459"/>
                </a:lnTo>
                <a:lnTo>
                  <a:pt x="279290" y="157332"/>
                </a:lnTo>
                <a:lnTo>
                  <a:pt x="279992" y="150205"/>
                </a:lnTo>
                <a:lnTo>
                  <a:pt x="280752" y="142899"/>
                </a:lnTo>
                <a:lnTo>
                  <a:pt x="279992" y="135178"/>
                </a:lnTo>
                <a:lnTo>
                  <a:pt x="279290" y="128051"/>
                </a:lnTo>
                <a:lnTo>
                  <a:pt x="278531" y="120746"/>
                </a:lnTo>
                <a:lnTo>
                  <a:pt x="277245" y="113619"/>
                </a:lnTo>
                <a:lnTo>
                  <a:pt x="275784" y="107204"/>
                </a:lnTo>
                <a:lnTo>
                  <a:pt x="274323" y="100077"/>
                </a:lnTo>
                <a:lnTo>
                  <a:pt x="271518" y="93662"/>
                </a:lnTo>
                <a:lnTo>
                  <a:pt x="269472" y="87129"/>
                </a:lnTo>
                <a:lnTo>
                  <a:pt x="266726" y="80774"/>
                </a:lnTo>
                <a:lnTo>
                  <a:pt x="263219" y="74360"/>
                </a:lnTo>
                <a:lnTo>
                  <a:pt x="260297" y="68717"/>
                </a:lnTo>
                <a:lnTo>
                  <a:pt x="256206" y="62897"/>
                </a:lnTo>
                <a:lnTo>
                  <a:pt x="252583" y="57254"/>
                </a:lnTo>
                <a:lnTo>
                  <a:pt x="248492" y="51434"/>
                </a:lnTo>
                <a:lnTo>
                  <a:pt x="244226" y="46386"/>
                </a:lnTo>
                <a:lnTo>
                  <a:pt x="239258" y="41515"/>
                </a:lnTo>
                <a:lnTo>
                  <a:pt x="234291" y="37180"/>
                </a:lnTo>
                <a:lnTo>
                  <a:pt x="229498" y="32131"/>
                </a:lnTo>
                <a:lnTo>
                  <a:pt x="223771" y="27795"/>
                </a:lnTo>
                <a:lnTo>
                  <a:pt x="218278" y="24232"/>
                </a:lnTo>
                <a:lnTo>
                  <a:pt x="212551" y="20074"/>
                </a:lnTo>
                <a:lnTo>
                  <a:pt x="206999" y="17105"/>
                </a:lnTo>
                <a:lnTo>
                  <a:pt x="200745" y="13541"/>
                </a:lnTo>
                <a:lnTo>
                  <a:pt x="194434" y="10690"/>
                </a:lnTo>
                <a:lnTo>
                  <a:pt x="188005" y="8612"/>
                </a:lnTo>
                <a:lnTo>
                  <a:pt x="181752" y="6414"/>
                </a:lnTo>
                <a:lnTo>
                  <a:pt x="175499" y="4335"/>
                </a:lnTo>
                <a:lnTo>
                  <a:pt x="168486" y="2850"/>
                </a:lnTo>
                <a:lnTo>
                  <a:pt x="161473" y="1484"/>
                </a:lnTo>
                <a:lnTo>
                  <a:pt x="154460" y="772"/>
                </a:lnTo>
                <a:lnTo>
                  <a:pt x="147330" y="0"/>
                </a:lnTo>
                <a:lnTo>
                  <a:pt x="140317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3353269" y="2578850"/>
            <a:ext cx="210505" cy="214587"/>
          </a:xfrm>
          <a:custGeom>
            <a:avLst/>
            <a:gdLst/>
            <a:ahLst/>
            <a:cxnLst/>
            <a:rect l="l" t="t" r="r" b="b"/>
            <a:pathLst>
              <a:path w="210505" h="214587">
                <a:moveTo>
                  <a:pt x="105252" y="0"/>
                </a:moveTo>
                <a:lnTo>
                  <a:pt x="99700" y="0"/>
                </a:lnTo>
                <a:lnTo>
                  <a:pt x="93973" y="0"/>
                </a:lnTo>
                <a:lnTo>
                  <a:pt x="89181" y="712"/>
                </a:lnTo>
                <a:lnTo>
                  <a:pt x="83454" y="2256"/>
                </a:lnTo>
                <a:lnTo>
                  <a:pt x="78661" y="2969"/>
                </a:lnTo>
                <a:lnTo>
                  <a:pt x="73694" y="4335"/>
                </a:lnTo>
                <a:lnTo>
                  <a:pt x="68726" y="6533"/>
                </a:lnTo>
                <a:lnTo>
                  <a:pt x="63934" y="7899"/>
                </a:lnTo>
                <a:lnTo>
                  <a:pt x="59668" y="10096"/>
                </a:lnTo>
                <a:lnTo>
                  <a:pt x="54701" y="12947"/>
                </a:lnTo>
                <a:lnTo>
                  <a:pt x="50493" y="15026"/>
                </a:lnTo>
                <a:lnTo>
                  <a:pt x="46402" y="17996"/>
                </a:lnTo>
                <a:lnTo>
                  <a:pt x="42136" y="20846"/>
                </a:lnTo>
                <a:lnTo>
                  <a:pt x="37928" y="24410"/>
                </a:lnTo>
                <a:lnTo>
                  <a:pt x="34421" y="27974"/>
                </a:lnTo>
                <a:lnTo>
                  <a:pt x="30214" y="30765"/>
                </a:lnTo>
                <a:lnTo>
                  <a:pt x="27408" y="35101"/>
                </a:lnTo>
                <a:lnTo>
                  <a:pt x="23902" y="38664"/>
                </a:lnTo>
                <a:lnTo>
                  <a:pt x="20396" y="43000"/>
                </a:lnTo>
                <a:lnTo>
                  <a:pt x="17649" y="47276"/>
                </a:lnTo>
                <a:lnTo>
                  <a:pt x="14727" y="51434"/>
                </a:lnTo>
                <a:lnTo>
                  <a:pt x="12681" y="55770"/>
                </a:lnTo>
                <a:lnTo>
                  <a:pt x="9876" y="60818"/>
                </a:lnTo>
                <a:lnTo>
                  <a:pt x="7714" y="65154"/>
                </a:lnTo>
                <a:lnTo>
                  <a:pt x="6370" y="70024"/>
                </a:lnTo>
                <a:lnTo>
                  <a:pt x="4207" y="75072"/>
                </a:lnTo>
                <a:lnTo>
                  <a:pt x="2863" y="80180"/>
                </a:lnTo>
                <a:lnTo>
                  <a:pt x="2162" y="85050"/>
                </a:lnTo>
                <a:lnTo>
                  <a:pt x="701" y="90871"/>
                </a:lnTo>
                <a:lnTo>
                  <a:pt x="0" y="95919"/>
                </a:lnTo>
                <a:lnTo>
                  <a:pt x="0" y="101562"/>
                </a:lnTo>
                <a:lnTo>
                  <a:pt x="0" y="107204"/>
                </a:lnTo>
                <a:lnTo>
                  <a:pt x="0" y="112252"/>
                </a:lnTo>
                <a:lnTo>
                  <a:pt x="0" y="118073"/>
                </a:lnTo>
                <a:lnTo>
                  <a:pt x="701" y="123003"/>
                </a:lnTo>
                <a:lnTo>
                  <a:pt x="2162" y="128764"/>
                </a:lnTo>
                <a:lnTo>
                  <a:pt x="2863" y="133693"/>
                </a:lnTo>
                <a:lnTo>
                  <a:pt x="4207" y="138742"/>
                </a:lnTo>
                <a:lnTo>
                  <a:pt x="6370" y="143790"/>
                </a:lnTo>
                <a:lnTo>
                  <a:pt x="7714" y="148720"/>
                </a:lnTo>
                <a:lnTo>
                  <a:pt x="9876" y="153768"/>
                </a:lnTo>
                <a:lnTo>
                  <a:pt x="12681" y="158104"/>
                </a:lnTo>
                <a:lnTo>
                  <a:pt x="14727" y="162380"/>
                </a:lnTo>
                <a:lnTo>
                  <a:pt x="17649" y="166538"/>
                </a:lnTo>
                <a:lnTo>
                  <a:pt x="20396" y="170874"/>
                </a:lnTo>
                <a:lnTo>
                  <a:pt x="23902" y="175209"/>
                </a:lnTo>
                <a:lnTo>
                  <a:pt x="27408" y="178773"/>
                </a:lnTo>
                <a:lnTo>
                  <a:pt x="30214" y="183049"/>
                </a:lnTo>
                <a:lnTo>
                  <a:pt x="34421" y="186613"/>
                </a:lnTo>
                <a:lnTo>
                  <a:pt x="37928" y="189464"/>
                </a:lnTo>
                <a:lnTo>
                  <a:pt x="42136" y="193027"/>
                </a:lnTo>
                <a:lnTo>
                  <a:pt x="46402" y="195997"/>
                </a:lnTo>
                <a:lnTo>
                  <a:pt x="50493" y="198848"/>
                </a:lnTo>
                <a:lnTo>
                  <a:pt x="54701" y="200926"/>
                </a:lnTo>
                <a:lnTo>
                  <a:pt x="59668" y="203718"/>
                </a:lnTo>
                <a:lnTo>
                  <a:pt x="63934" y="205975"/>
                </a:lnTo>
                <a:lnTo>
                  <a:pt x="68726" y="207281"/>
                </a:lnTo>
                <a:lnTo>
                  <a:pt x="73694" y="209538"/>
                </a:lnTo>
                <a:lnTo>
                  <a:pt x="78661" y="211023"/>
                </a:lnTo>
                <a:lnTo>
                  <a:pt x="83454" y="211617"/>
                </a:lnTo>
                <a:lnTo>
                  <a:pt x="89181" y="213102"/>
                </a:lnTo>
                <a:lnTo>
                  <a:pt x="93973" y="213874"/>
                </a:lnTo>
                <a:lnTo>
                  <a:pt x="99700" y="213874"/>
                </a:lnTo>
                <a:lnTo>
                  <a:pt x="105252" y="214587"/>
                </a:lnTo>
                <a:lnTo>
                  <a:pt x="110220" y="213874"/>
                </a:lnTo>
                <a:lnTo>
                  <a:pt x="115713" y="213874"/>
                </a:lnTo>
                <a:lnTo>
                  <a:pt x="120681" y="213102"/>
                </a:lnTo>
                <a:lnTo>
                  <a:pt x="126408" y="211617"/>
                </a:lnTo>
                <a:lnTo>
                  <a:pt x="131200" y="211023"/>
                </a:lnTo>
                <a:lnTo>
                  <a:pt x="136168" y="209538"/>
                </a:lnTo>
                <a:lnTo>
                  <a:pt x="141135" y="207281"/>
                </a:lnTo>
                <a:lnTo>
                  <a:pt x="145986" y="205975"/>
                </a:lnTo>
                <a:lnTo>
                  <a:pt x="150895" y="203718"/>
                </a:lnTo>
                <a:lnTo>
                  <a:pt x="155161" y="200926"/>
                </a:lnTo>
                <a:lnTo>
                  <a:pt x="159369" y="198848"/>
                </a:lnTo>
                <a:lnTo>
                  <a:pt x="163460" y="195997"/>
                </a:lnTo>
                <a:lnTo>
                  <a:pt x="167726" y="193027"/>
                </a:lnTo>
                <a:lnTo>
                  <a:pt x="171934" y="189464"/>
                </a:lnTo>
                <a:lnTo>
                  <a:pt x="175440" y="186613"/>
                </a:lnTo>
                <a:lnTo>
                  <a:pt x="179707" y="183049"/>
                </a:lnTo>
                <a:lnTo>
                  <a:pt x="183213" y="178773"/>
                </a:lnTo>
                <a:lnTo>
                  <a:pt x="185960" y="175209"/>
                </a:lnTo>
                <a:lnTo>
                  <a:pt x="189466" y="170874"/>
                </a:lnTo>
                <a:lnTo>
                  <a:pt x="192213" y="166538"/>
                </a:lnTo>
                <a:lnTo>
                  <a:pt x="195135" y="162380"/>
                </a:lnTo>
                <a:lnTo>
                  <a:pt x="197180" y="158104"/>
                </a:lnTo>
                <a:lnTo>
                  <a:pt x="199986" y="153768"/>
                </a:lnTo>
                <a:lnTo>
                  <a:pt x="202148" y="148720"/>
                </a:lnTo>
                <a:lnTo>
                  <a:pt x="203492" y="143790"/>
                </a:lnTo>
                <a:lnTo>
                  <a:pt x="205654" y="138742"/>
                </a:lnTo>
                <a:lnTo>
                  <a:pt x="206999" y="133693"/>
                </a:lnTo>
                <a:lnTo>
                  <a:pt x="207700" y="128764"/>
                </a:lnTo>
                <a:lnTo>
                  <a:pt x="209161" y="123003"/>
                </a:lnTo>
                <a:lnTo>
                  <a:pt x="209921" y="118073"/>
                </a:lnTo>
                <a:lnTo>
                  <a:pt x="209921" y="112252"/>
                </a:lnTo>
                <a:lnTo>
                  <a:pt x="210505" y="107204"/>
                </a:lnTo>
                <a:lnTo>
                  <a:pt x="209921" y="101562"/>
                </a:lnTo>
                <a:lnTo>
                  <a:pt x="209921" y="95919"/>
                </a:lnTo>
                <a:lnTo>
                  <a:pt x="209161" y="90871"/>
                </a:lnTo>
                <a:lnTo>
                  <a:pt x="207700" y="85050"/>
                </a:lnTo>
                <a:lnTo>
                  <a:pt x="206999" y="80180"/>
                </a:lnTo>
                <a:lnTo>
                  <a:pt x="205654" y="75072"/>
                </a:lnTo>
                <a:lnTo>
                  <a:pt x="203492" y="70024"/>
                </a:lnTo>
                <a:lnTo>
                  <a:pt x="202148" y="65154"/>
                </a:lnTo>
                <a:lnTo>
                  <a:pt x="199986" y="60818"/>
                </a:lnTo>
                <a:lnTo>
                  <a:pt x="197180" y="55770"/>
                </a:lnTo>
                <a:lnTo>
                  <a:pt x="195135" y="51434"/>
                </a:lnTo>
                <a:lnTo>
                  <a:pt x="192213" y="47276"/>
                </a:lnTo>
                <a:lnTo>
                  <a:pt x="189466" y="43000"/>
                </a:lnTo>
                <a:lnTo>
                  <a:pt x="185960" y="38664"/>
                </a:lnTo>
                <a:lnTo>
                  <a:pt x="183213" y="35101"/>
                </a:lnTo>
                <a:lnTo>
                  <a:pt x="179707" y="30765"/>
                </a:lnTo>
                <a:lnTo>
                  <a:pt x="175440" y="27974"/>
                </a:lnTo>
                <a:lnTo>
                  <a:pt x="171934" y="24410"/>
                </a:lnTo>
                <a:lnTo>
                  <a:pt x="167726" y="20846"/>
                </a:lnTo>
                <a:lnTo>
                  <a:pt x="163460" y="17996"/>
                </a:lnTo>
                <a:lnTo>
                  <a:pt x="159369" y="15026"/>
                </a:lnTo>
                <a:lnTo>
                  <a:pt x="155161" y="12947"/>
                </a:lnTo>
                <a:lnTo>
                  <a:pt x="150895" y="10096"/>
                </a:lnTo>
                <a:lnTo>
                  <a:pt x="145986" y="7899"/>
                </a:lnTo>
                <a:lnTo>
                  <a:pt x="141135" y="6533"/>
                </a:lnTo>
                <a:lnTo>
                  <a:pt x="136168" y="4335"/>
                </a:lnTo>
                <a:lnTo>
                  <a:pt x="131200" y="2969"/>
                </a:lnTo>
                <a:lnTo>
                  <a:pt x="126408" y="2256"/>
                </a:lnTo>
                <a:lnTo>
                  <a:pt x="120681" y="712"/>
                </a:lnTo>
                <a:lnTo>
                  <a:pt x="115713" y="0"/>
                </a:lnTo>
                <a:lnTo>
                  <a:pt x="110220" y="0"/>
                </a:lnTo>
                <a:lnTo>
                  <a:pt x="105252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3040374" y="2613356"/>
            <a:ext cx="34441" cy="47158"/>
          </a:xfrm>
          <a:custGeom>
            <a:avLst/>
            <a:gdLst/>
            <a:ahLst/>
            <a:cxnLst/>
            <a:rect l="l" t="t" r="r" b="b"/>
            <a:pathLst>
              <a:path w="34441" h="47158">
                <a:moveTo>
                  <a:pt x="34441" y="39730"/>
                </a:moveTo>
                <a:lnTo>
                  <a:pt x="21740" y="32131"/>
                </a:lnTo>
                <a:lnTo>
                  <a:pt x="21740" y="47158"/>
                </a:lnTo>
                <a:lnTo>
                  <a:pt x="34441" y="39730"/>
                </a:lnTo>
                <a:close/>
              </a:path>
              <a:path w="34441" h="47158">
                <a:moveTo>
                  <a:pt x="21740" y="47158"/>
                </a:moveTo>
                <a:lnTo>
                  <a:pt x="49465" y="48719"/>
                </a:lnTo>
                <a:lnTo>
                  <a:pt x="315758" y="49355"/>
                </a:lnTo>
                <a:lnTo>
                  <a:pt x="315758" y="31359"/>
                </a:lnTo>
                <a:lnTo>
                  <a:pt x="49663" y="30829"/>
                </a:lnTo>
                <a:lnTo>
                  <a:pt x="17649" y="30765"/>
                </a:lnTo>
                <a:lnTo>
                  <a:pt x="17649" y="48642"/>
                </a:lnTo>
                <a:lnTo>
                  <a:pt x="65278" y="78636"/>
                </a:lnTo>
                <a:lnTo>
                  <a:pt x="66739" y="79408"/>
                </a:lnTo>
                <a:lnTo>
                  <a:pt x="68785" y="80002"/>
                </a:lnTo>
                <a:lnTo>
                  <a:pt x="72291" y="80002"/>
                </a:lnTo>
                <a:lnTo>
                  <a:pt x="73752" y="79408"/>
                </a:lnTo>
                <a:lnTo>
                  <a:pt x="75213" y="78636"/>
                </a:lnTo>
                <a:lnTo>
                  <a:pt x="76499" y="77151"/>
                </a:lnTo>
                <a:lnTo>
                  <a:pt x="77259" y="75666"/>
                </a:lnTo>
                <a:lnTo>
                  <a:pt x="77960" y="74360"/>
                </a:lnTo>
                <a:lnTo>
                  <a:pt x="78720" y="72103"/>
                </a:lnTo>
                <a:lnTo>
                  <a:pt x="78720" y="68539"/>
                </a:lnTo>
                <a:lnTo>
                  <a:pt x="77960" y="67233"/>
                </a:lnTo>
                <a:lnTo>
                  <a:pt x="76499" y="65748"/>
                </a:lnTo>
                <a:lnTo>
                  <a:pt x="75798" y="64382"/>
                </a:lnTo>
                <a:lnTo>
                  <a:pt x="74454" y="63669"/>
                </a:lnTo>
                <a:lnTo>
                  <a:pt x="49465" y="48719"/>
                </a:lnTo>
                <a:lnTo>
                  <a:pt x="21740" y="47158"/>
                </a:lnTo>
                <a:lnTo>
                  <a:pt x="21740" y="32131"/>
                </a:lnTo>
                <a:lnTo>
                  <a:pt x="34441" y="39730"/>
                </a:lnTo>
                <a:lnTo>
                  <a:pt x="21740" y="47158"/>
                </a:lnTo>
                <a:close/>
              </a:path>
              <a:path w="34441" h="47158">
                <a:moveTo>
                  <a:pt x="65278" y="78636"/>
                </a:moveTo>
                <a:lnTo>
                  <a:pt x="17649" y="48642"/>
                </a:lnTo>
                <a:lnTo>
                  <a:pt x="17649" y="30765"/>
                </a:lnTo>
                <a:lnTo>
                  <a:pt x="49663" y="30829"/>
                </a:lnTo>
                <a:lnTo>
                  <a:pt x="74454" y="16333"/>
                </a:lnTo>
                <a:lnTo>
                  <a:pt x="75798" y="15026"/>
                </a:lnTo>
                <a:lnTo>
                  <a:pt x="77259" y="14254"/>
                </a:lnTo>
                <a:lnTo>
                  <a:pt x="77960" y="12769"/>
                </a:lnTo>
                <a:lnTo>
                  <a:pt x="78720" y="10690"/>
                </a:lnTo>
                <a:lnTo>
                  <a:pt x="78720" y="5642"/>
                </a:lnTo>
                <a:lnTo>
                  <a:pt x="77960" y="4276"/>
                </a:lnTo>
                <a:lnTo>
                  <a:pt x="76499" y="2791"/>
                </a:lnTo>
                <a:lnTo>
                  <a:pt x="75213" y="1484"/>
                </a:lnTo>
                <a:lnTo>
                  <a:pt x="73752" y="712"/>
                </a:lnTo>
                <a:lnTo>
                  <a:pt x="72291" y="0"/>
                </a:lnTo>
                <a:lnTo>
                  <a:pt x="67441" y="0"/>
                </a:lnTo>
                <a:lnTo>
                  <a:pt x="65278" y="712"/>
                </a:lnTo>
                <a:lnTo>
                  <a:pt x="0" y="39971"/>
                </a:lnTo>
                <a:lnTo>
                  <a:pt x="65278" y="78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3058024" y="2644122"/>
            <a:ext cx="298109" cy="18590"/>
          </a:xfrm>
          <a:custGeom>
            <a:avLst/>
            <a:gdLst/>
            <a:ahLst/>
            <a:cxnLst/>
            <a:rect l="l" t="t" r="r" b="b"/>
            <a:pathLst>
              <a:path w="298109" h="18590">
                <a:moveTo>
                  <a:pt x="298109" y="18590"/>
                </a:moveTo>
                <a:lnTo>
                  <a:pt x="0" y="17877"/>
                </a:lnTo>
                <a:lnTo>
                  <a:pt x="0" y="0"/>
                </a:lnTo>
                <a:lnTo>
                  <a:pt x="298109" y="593"/>
                </a:lnTo>
                <a:lnTo>
                  <a:pt x="298109" y="18590"/>
                </a:lnTo>
                <a:close/>
              </a:path>
            </a:pathLst>
          </a:custGeom>
          <a:ln w="8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3040373" y="2613356"/>
            <a:ext cx="78720" cy="80002"/>
          </a:xfrm>
          <a:custGeom>
            <a:avLst/>
            <a:gdLst/>
            <a:ahLst/>
            <a:cxnLst/>
            <a:rect l="l" t="t" r="r" b="b"/>
            <a:pathLst>
              <a:path w="78720" h="80002">
                <a:moveTo>
                  <a:pt x="65278" y="78636"/>
                </a:moveTo>
                <a:lnTo>
                  <a:pt x="0" y="39971"/>
                </a:lnTo>
                <a:lnTo>
                  <a:pt x="65278" y="712"/>
                </a:lnTo>
                <a:lnTo>
                  <a:pt x="67441" y="0"/>
                </a:lnTo>
                <a:lnTo>
                  <a:pt x="68785" y="0"/>
                </a:lnTo>
                <a:lnTo>
                  <a:pt x="70947" y="0"/>
                </a:lnTo>
                <a:lnTo>
                  <a:pt x="72291" y="0"/>
                </a:lnTo>
                <a:lnTo>
                  <a:pt x="73752" y="712"/>
                </a:lnTo>
                <a:lnTo>
                  <a:pt x="75213" y="1484"/>
                </a:lnTo>
                <a:lnTo>
                  <a:pt x="76499" y="2791"/>
                </a:lnTo>
                <a:lnTo>
                  <a:pt x="77960" y="4276"/>
                </a:lnTo>
                <a:lnTo>
                  <a:pt x="78720" y="5642"/>
                </a:lnTo>
                <a:lnTo>
                  <a:pt x="78720" y="7127"/>
                </a:lnTo>
                <a:lnTo>
                  <a:pt x="78720" y="9205"/>
                </a:lnTo>
                <a:lnTo>
                  <a:pt x="78720" y="10690"/>
                </a:lnTo>
                <a:lnTo>
                  <a:pt x="77960" y="12769"/>
                </a:lnTo>
                <a:lnTo>
                  <a:pt x="77259" y="14254"/>
                </a:lnTo>
                <a:lnTo>
                  <a:pt x="75798" y="15026"/>
                </a:lnTo>
                <a:lnTo>
                  <a:pt x="74454" y="16333"/>
                </a:lnTo>
                <a:lnTo>
                  <a:pt x="21740" y="47158"/>
                </a:lnTo>
                <a:lnTo>
                  <a:pt x="21740" y="32131"/>
                </a:lnTo>
                <a:lnTo>
                  <a:pt x="74454" y="63669"/>
                </a:lnTo>
                <a:lnTo>
                  <a:pt x="75798" y="64382"/>
                </a:lnTo>
                <a:lnTo>
                  <a:pt x="76499" y="65748"/>
                </a:lnTo>
                <a:lnTo>
                  <a:pt x="77960" y="67233"/>
                </a:lnTo>
                <a:lnTo>
                  <a:pt x="78720" y="68539"/>
                </a:lnTo>
                <a:lnTo>
                  <a:pt x="78720" y="70796"/>
                </a:lnTo>
                <a:lnTo>
                  <a:pt x="78720" y="72103"/>
                </a:lnTo>
                <a:lnTo>
                  <a:pt x="77960" y="74360"/>
                </a:lnTo>
                <a:lnTo>
                  <a:pt x="77259" y="75666"/>
                </a:lnTo>
                <a:lnTo>
                  <a:pt x="76499" y="77151"/>
                </a:lnTo>
                <a:lnTo>
                  <a:pt x="75213" y="78636"/>
                </a:lnTo>
                <a:lnTo>
                  <a:pt x="73752" y="79408"/>
                </a:lnTo>
                <a:lnTo>
                  <a:pt x="72291" y="80002"/>
                </a:lnTo>
                <a:lnTo>
                  <a:pt x="70246" y="80002"/>
                </a:lnTo>
                <a:lnTo>
                  <a:pt x="68785" y="80002"/>
                </a:lnTo>
                <a:lnTo>
                  <a:pt x="66739" y="79408"/>
                </a:lnTo>
                <a:lnTo>
                  <a:pt x="65278" y="78636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3040373" y="2769204"/>
            <a:ext cx="355206" cy="107976"/>
          </a:xfrm>
          <a:custGeom>
            <a:avLst/>
            <a:gdLst/>
            <a:ahLst/>
            <a:cxnLst/>
            <a:rect l="l" t="t" r="r" b="b"/>
            <a:pathLst>
              <a:path w="355206" h="107976">
                <a:moveTo>
                  <a:pt x="72291" y="107976"/>
                </a:moveTo>
                <a:lnTo>
                  <a:pt x="74454" y="107204"/>
                </a:lnTo>
                <a:lnTo>
                  <a:pt x="75798" y="105719"/>
                </a:lnTo>
                <a:lnTo>
                  <a:pt x="77259" y="105125"/>
                </a:lnTo>
                <a:lnTo>
                  <a:pt x="77960" y="103640"/>
                </a:lnTo>
                <a:lnTo>
                  <a:pt x="78720" y="101562"/>
                </a:lnTo>
                <a:lnTo>
                  <a:pt x="79421" y="100077"/>
                </a:lnTo>
                <a:lnTo>
                  <a:pt x="79421" y="98592"/>
                </a:lnTo>
                <a:lnTo>
                  <a:pt x="78720" y="96513"/>
                </a:lnTo>
                <a:lnTo>
                  <a:pt x="77960" y="95028"/>
                </a:lnTo>
                <a:lnTo>
                  <a:pt x="77259" y="93662"/>
                </a:lnTo>
                <a:lnTo>
                  <a:pt x="75798" y="92178"/>
                </a:lnTo>
                <a:lnTo>
                  <a:pt x="74454" y="91465"/>
                </a:lnTo>
                <a:lnTo>
                  <a:pt x="48645" y="76460"/>
                </a:lnTo>
                <a:lnTo>
                  <a:pt x="32259" y="77211"/>
                </a:lnTo>
                <a:lnTo>
                  <a:pt x="21740" y="75726"/>
                </a:lnTo>
                <a:lnTo>
                  <a:pt x="34401" y="68179"/>
                </a:lnTo>
                <a:lnTo>
                  <a:pt x="50713" y="58457"/>
                </a:lnTo>
                <a:lnTo>
                  <a:pt x="74454" y="44307"/>
                </a:lnTo>
                <a:lnTo>
                  <a:pt x="75798" y="42822"/>
                </a:lnTo>
                <a:lnTo>
                  <a:pt x="76499" y="41515"/>
                </a:lnTo>
                <a:lnTo>
                  <a:pt x="77259" y="40030"/>
                </a:lnTo>
                <a:lnTo>
                  <a:pt x="77960" y="38546"/>
                </a:lnTo>
                <a:lnTo>
                  <a:pt x="78720" y="37180"/>
                </a:lnTo>
                <a:lnTo>
                  <a:pt x="77960" y="34923"/>
                </a:lnTo>
                <a:lnTo>
                  <a:pt x="77960" y="33616"/>
                </a:lnTo>
                <a:lnTo>
                  <a:pt x="77259" y="32131"/>
                </a:lnTo>
                <a:lnTo>
                  <a:pt x="75798" y="30765"/>
                </a:lnTo>
                <a:lnTo>
                  <a:pt x="74454" y="29280"/>
                </a:lnTo>
                <a:lnTo>
                  <a:pt x="72993" y="28568"/>
                </a:lnTo>
                <a:lnTo>
                  <a:pt x="71707" y="27795"/>
                </a:lnTo>
                <a:lnTo>
                  <a:pt x="66739" y="27795"/>
                </a:lnTo>
                <a:lnTo>
                  <a:pt x="65278" y="28568"/>
                </a:lnTo>
                <a:lnTo>
                  <a:pt x="31675" y="59333"/>
                </a:lnTo>
                <a:lnTo>
                  <a:pt x="21740" y="60818"/>
                </a:lnTo>
                <a:lnTo>
                  <a:pt x="17649" y="77211"/>
                </a:lnTo>
                <a:lnTo>
                  <a:pt x="0" y="68539"/>
                </a:lnTo>
                <a:lnTo>
                  <a:pt x="65980" y="106491"/>
                </a:lnTo>
                <a:lnTo>
                  <a:pt x="67441" y="107204"/>
                </a:lnTo>
                <a:lnTo>
                  <a:pt x="69486" y="107976"/>
                </a:lnTo>
                <a:lnTo>
                  <a:pt x="72291" y="107976"/>
                </a:lnTo>
                <a:close/>
              </a:path>
              <a:path w="355206" h="107976">
                <a:moveTo>
                  <a:pt x="336610" y="3280"/>
                </a:moveTo>
                <a:lnTo>
                  <a:pt x="337126" y="2625"/>
                </a:lnTo>
                <a:lnTo>
                  <a:pt x="337556" y="2078"/>
                </a:lnTo>
                <a:lnTo>
                  <a:pt x="337135" y="2787"/>
                </a:lnTo>
                <a:lnTo>
                  <a:pt x="336610" y="3280"/>
                </a:lnTo>
                <a:lnTo>
                  <a:pt x="334751" y="5642"/>
                </a:lnTo>
                <a:lnTo>
                  <a:pt x="336212" y="4335"/>
                </a:lnTo>
                <a:lnTo>
                  <a:pt x="336972" y="3563"/>
                </a:lnTo>
                <a:lnTo>
                  <a:pt x="339017" y="24232"/>
                </a:lnTo>
                <a:lnTo>
                  <a:pt x="337556" y="772"/>
                </a:lnTo>
                <a:lnTo>
                  <a:pt x="337332" y="1366"/>
                </a:lnTo>
                <a:lnTo>
                  <a:pt x="336610" y="3280"/>
                </a:lnTo>
                <a:close/>
              </a:path>
              <a:path w="355206" h="107976">
                <a:moveTo>
                  <a:pt x="348076" y="17817"/>
                </a:moveTo>
                <a:lnTo>
                  <a:pt x="348777" y="16333"/>
                </a:lnTo>
                <a:lnTo>
                  <a:pt x="350998" y="13541"/>
                </a:lnTo>
                <a:lnTo>
                  <a:pt x="352284" y="11462"/>
                </a:lnTo>
                <a:lnTo>
                  <a:pt x="353745" y="8612"/>
                </a:lnTo>
                <a:lnTo>
                  <a:pt x="354446" y="6414"/>
                </a:lnTo>
                <a:lnTo>
                  <a:pt x="355206" y="2850"/>
                </a:lnTo>
                <a:lnTo>
                  <a:pt x="337556" y="0"/>
                </a:lnTo>
                <a:lnTo>
                  <a:pt x="337332" y="1366"/>
                </a:lnTo>
                <a:lnTo>
                  <a:pt x="337556" y="772"/>
                </a:lnTo>
                <a:lnTo>
                  <a:pt x="339017" y="24232"/>
                </a:lnTo>
                <a:lnTo>
                  <a:pt x="344569" y="20668"/>
                </a:lnTo>
                <a:lnTo>
                  <a:pt x="348076" y="17817"/>
                </a:lnTo>
                <a:close/>
              </a:path>
              <a:path w="355206" h="107976">
                <a:moveTo>
                  <a:pt x="95493" y="56542"/>
                </a:moveTo>
                <a:lnTo>
                  <a:pt x="63934" y="57848"/>
                </a:lnTo>
                <a:lnTo>
                  <a:pt x="50713" y="58457"/>
                </a:lnTo>
                <a:lnTo>
                  <a:pt x="34401" y="68179"/>
                </a:lnTo>
                <a:lnTo>
                  <a:pt x="21740" y="75726"/>
                </a:lnTo>
                <a:lnTo>
                  <a:pt x="32259" y="77211"/>
                </a:lnTo>
                <a:lnTo>
                  <a:pt x="48645" y="76460"/>
                </a:lnTo>
                <a:lnTo>
                  <a:pt x="64694" y="75726"/>
                </a:lnTo>
                <a:lnTo>
                  <a:pt x="96954" y="74360"/>
                </a:lnTo>
                <a:lnTo>
                  <a:pt x="127752" y="71509"/>
                </a:lnTo>
                <a:lnTo>
                  <a:pt x="143239" y="70024"/>
                </a:lnTo>
                <a:lnTo>
                  <a:pt x="157966" y="68539"/>
                </a:lnTo>
                <a:lnTo>
                  <a:pt x="172694" y="67233"/>
                </a:lnTo>
                <a:lnTo>
                  <a:pt x="186719" y="64976"/>
                </a:lnTo>
                <a:lnTo>
                  <a:pt x="200745" y="62897"/>
                </a:lnTo>
                <a:lnTo>
                  <a:pt x="214012" y="60818"/>
                </a:lnTo>
                <a:lnTo>
                  <a:pt x="227453" y="58621"/>
                </a:lnTo>
                <a:lnTo>
                  <a:pt x="239317" y="56542"/>
                </a:lnTo>
                <a:lnTo>
                  <a:pt x="251998" y="54285"/>
                </a:lnTo>
                <a:lnTo>
                  <a:pt x="263219" y="51434"/>
                </a:lnTo>
                <a:lnTo>
                  <a:pt x="274498" y="48642"/>
                </a:lnTo>
                <a:lnTo>
                  <a:pt x="284959" y="46386"/>
                </a:lnTo>
                <a:lnTo>
                  <a:pt x="294777" y="43594"/>
                </a:lnTo>
                <a:lnTo>
                  <a:pt x="303953" y="40743"/>
                </a:lnTo>
                <a:lnTo>
                  <a:pt x="312310" y="37180"/>
                </a:lnTo>
                <a:lnTo>
                  <a:pt x="320024" y="34329"/>
                </a:lnTo>
                <a:lnTo>
                  <a:pt x="327037" y="31359"/>
                </a:lnTo>
                <a:lnTo>
                  <a:pt x="333466" y="27795"/>
                </a:lnTo>
                <a:lnTo>
                  <a:pt x="339017" y="24232"/>
                </a:lnTo>
                <a:lnTo>
                  <a:pt x="336972" y="3563"/>
                </a:lnTo>
                <a:lnTo>
                  <a:pt x="336212" y="4335"/>
                </a:lnTo>
                <a:lnTo>
                  <a:pt x="332706" y="7899"/>
                </a:lnTo>
                <a:lnTo>
                  <a:pt x="329199" y="9978"/>
                </a:lnTo>
                <a:lnTo>
                  <a:pt x="324992" y="12769"/>
                </a:lnTo>
                <a:lnTo>
                  <a:pt x="319264" y="15026"/>
                </a:lnTo>
                <a:lnTo>
                  <a:pt x="313011" y="17817"/>
                </a:lnTo>
                <a:lnTo>
                  <a:pt x="305998" y="20668"/>
                </a:lnTo>
                <a:lnTo>
                  <a:pt x="298284" y="23638"/>
                </a:lnTo>
                <a:lnTo>
                  <a:pt x="289226" y="26489"/>
                </a:lnTo>
                <a:lnTo>
                  <a:pt x="279992" y="28568"/>
                </a:lnTo>
                <a:lnTo>
                  <a:pt x="270232" y="31359"/>
                </a:lnTo>
                <a:lnTo>
                  <a:pt x="259011" y="34329"/>
                </a:lnTo>
                <a:lnTo>
                  <a:pt x="247732" y="36407"/>
                </a:lnTo>
                <a:lnTo>
                  <a:pt x="236511" y="38546"/>
                </a:lnTo>
                <a:lnTo>
                  <a:pt x="223947" y="41515"/>
                </a:lnTo>
                <a:lnTo>
                  <a:pt x="211265" y="43594"/>
                </a:lnTo>
                <a:lnTo>
                  <a:pt x="197999" y="45792"/>
                </a:lnTo>
                <a:lnTo>
                  <a:pt x="184674" y="47158"/>
                </a:lnTo>
                <a:lnTo>
                  <a:pt x="170531" y="49355"/>
                </a:lnTo>
                <a:lnTo>
                  <a:pt x="155804" y="50721"/>
                </a:lnTo>
                <a:lnTo>
                  <a:pt x="141018" y="52919"/>
                </a:lnTo>
                <a:lnTo>
                  <a:pt x="126466" y="53513"/>
                </a:lnTo>
                <a:lnTo>
                  <a:pt x="95493" y="56542"/>
                </a:lnTo>
                <a:close/>
              </a:path>
              <a:path w="355206" h="107976">
                <a:moveTo>
                  <a:pt x="337556" y="2078"/>
                </a:moveTo>
                <a:lnTo>
                  <a:pt x="337184" y="2552"/>
                </a:lnTo>
                <a:lnTo>
                  <a:pt x="336610" y="3280"/>
                </a:lnTo>
                <a:lnTo>
                  <a:pt x="337086" y="2868"/>
                </a:lnTo>
                <a:lnTo>
                  <a:pt x="337556" y="2078"/>
                </a:lnTo>
                <a:close/>
              </a:path>
              <a:path w="355206" h="107976">
                <a:moveTo>
                  <a:pt x="16947" y="59333"/>
                </a:moveTo>
                <a:lnTo>
                  <a:pt x="17649" y="77211"/>
                </a:lnTo>
                <a:lnTo>
                  <a:pt x="21740" y="60818"/>
                </a:lnTo>
                <a:lnTo>
                  <a:pt x="31675" y="59333"/>
                </a:lnTo>
                <a:lnTo>
                  <a:pt x="65278" y="28568"/>
                </a:lnTo>
                <a:lnTo>
                  <a:pt x="0" y="68539"/>
                </a:lnTo>
                <a:lnTo>
                  <a:pt x="17649" y="77211"/>
                </a:lnTo>
                <a:lnTo>
                  <a:pt x="16947" y="593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3057321" y="2769205"/>
            <a:ext cx="338258" cy="77211"/>
          </a:xfrm>
          <a:custGeom>
            <a:avLst/>
            <a:gdLst/>
            <a:ahLst/>
            <a:cxnLst/>
            <a:rect l="l" t="t" r="r" b="b"/>
            <a:pathLst>
              <a:path w="338258" h="77211">
                <a:moveTo>
                  <a:pt x="338258" y="2850"/>
                </a:moveTo>
                <a:lnTo>
                  <a:pt x="337498" y="6414"/>
                </a:lnTo>
                <a:lnTo>
                  <a:pt x="336797" y="8612"/>
                </a:lnTo>
                <a:lnTo>
                  <a:pt x="335336" y="11462"/>
                </a:lnTo>
                <a:lnTo>
                  <a:pt x="334050" y="13541"/>
                </a:lnTo>
                <a:lnTo>
                  <a:pt x="331829" y="16333"/>
                </a:lnTo>
                <a:lnTo>
                  <a:pt x="331128" y="17817"/>
                </a:lnTo>
                <a:lnTo>
                  <a:pt x="327621" y="20668"/>
                </a:lnTo>
                <a:lnTo>
                  <a:pt x="322070" y="24232"/>
                </a:lnTo>
                <a:lnTo>
                  <a:pt x="316518" y="27795"/>
                </a:lnTo>
                <a:lnTo>
                  <a:pt x="310089" y="31359"/>
                </a:lnTo>
                <a:lnTo>
                  <a:pt x="303076" y="34329"/>
                </a:lnTo>
                <a:lnTo>
                  <a:pt x="295362" y="37180"/>
                </a:lnTo>
                <a:lnTo>
                  <a:pt x="287005" y="40743"/>
                </a:lnTo>
                <a:lnTo>
                  <a:pt x="277829" y="43594"/>
                </a:lnTo>
                <a:lnTo>
                  <a:pt x="268011" y="46386"/>
                </a:lnTo>
                <a:lnTo>
                  <a:pt x="257550" y="48642"/>
                </a:lnTo>
                <a:lnTo>
                  <a:pt x="246271" y="51434"/>
                </a:lnTo>
                <a:lnTo>
                  <a:pt x="235050" y="54285"/>
                </a:lnTo>
                <a:lnTo>
                  <a:pt x="222369" y="56542"/>
                </a:lnTo>
                <a:lnTo>
                  <a:pt x="210505" y="58621"/>
                </a:lnTo>
                <a:lnTo>
                  <a:pt x="197064" y="60818"/>
                </a:lnTo>
                <a:lnTo>
                  <a:pt x="183797" y="62897"/>
                </a:lnTo>
                <a:lnTo>
                  <a:pt x="169771" y="64976"/>
                </a:lnTo>
                <a:lnTo>
                  <a:pt x="155746" y="67233"/>
                </a:lnTo>
                <a:lnTo>
                  <a:pt x="141018" y="68539"/>
                </a:lnTo>
                <a:lnTo>
                  <a:pt x="126291" y="70024"/>
                </a:lnTo>
                <a:lnTo>
                  <a:pt x="110804" y="71509"/>
                </a:lnTo>
                <a:lnTo>
                  <a:pt x="80006" y="74360"/>
                </a:lnTo>
                <a:lnTo>
                  <a:pt x="47746" y="75726"/>
                </a:lnTo>
                <a:lnTo>
                  <a:pt x="15311" y="77211"/>
                </a:lnTo>
                <a:lnTo>
                  <a:pt x="701" y="77211"/>
                </a:lnTo>
                <a:lnTo>
                  <a:pt x="0" y="59333"/>
                </a:lnTo>
                <a:lnTo>
                  <a:pt x="14727" y="59333"/>
                </a:lnTo>
                <a:lnTo>
                  <a:pt x="46986" y="57848"/>
                </a:lnTo>
                <a:lnTo>
                  <a:pt x="78545" y="56542"/>
                </a:lnTo>
                <a:lnTo>
                  <a:pt x="109519" y="53513"/>
                </a:lnTo>
                <a:lnTo>
                  <a:pt x="124070" y="52919"/>
                </a:lnTo>
                <a:lnTo>
                  <a:pt x="138856" y="50721"/>
                </a:lnTo>
                <a:lnTo>
                  <a:pt x="153583" y="49355"/>
                </a:lnTo>
                <a:lnTo>
                  <a:pt x="167726" y="47158"/>
                </a:lnTo>
                <a:lnTo>
                  <a:pt x="181051" y="45792"/>
                </a:lnTo>
                <a:lnTo>
                  <a:pt x="194317" y="43594"/>
                </a:lnTo>
                <a:lnTo>
                  <a:pt x="206999" y="41515"/>
                </a:lnTo>
                <a:lnTo>
                  <a:pt x="219563" y="38546"/>
                </a:lnTo>
                <a:lnTo>
                  <a:pt x="230784" y="36407"/>
                </a:lnTo>
                <a:lnTo>
                  <a:pt x="242063" y="34329"/>
                </a:lnTo>
                <a:lnTo>
                  <a:pt x="253284" y="31359"/>
                </a:lnTo>
                <a:lnTo>
                  <a:pt x="263044" y="28568"/>
                </a:lnTo>
                <a:lnTo>
                  <a:pt x="272278" y="26489"/>
                </a:lnTo>
                <a:lnTo>
                  <a:pt x="281336" y="23638"/>
                </a:lnTo>
                <a:lnTo>
                  <a:pt x="289050" y="20668"/>
                </a:lnTo>
                <a:lnTo>
                  <a:pt x="296063" y="17817"/>
                </a:lnTo>
                <a:lnTo>
                  <a:pt x="302316" y="15026"/>
                </a:lnTo>
                <a:lnTo>
                  <a:pt x="308044" y="12769"/>
                </a:lnTo>
                <a:lnTo>
                  <a:pt x="312251" y="9978"/>
                </a:lnTo>
                <a:lnTo>
                  <a:pt x="315758" y="7899"/>
                </a:lnTo>
                <a:lnTo>
                  <a:pt x="319264" y="4335"/>
                </a:lnTo>
                <a:lnTo>
                  <a:pt x="317803" y="5642"/>
                </a:lnTo>
                <a:lnTo>
                  <a:pt x="320608" y="2078"/>
                </a:lnTo>
                <a:lnTo>
                  <a:pt x="319264" y="4335"/>
                </a:lnTo>
                <a:lnTo>
                  <a:pt x="320608" y="772"/>
                </a:lnTo>
                <a:lnTo>
                  <a:pt x="320024" y="3563"/>
                </a:lnTo>
                <a:lnTo>
                  <a:pt x="320608" y="0"/>
                </a:lnTo>
                <a:lnTo>
                  <a:pt x="338258" y="2850"/>
                </a:lnTo>
                <a:close/>
              </a:path>
            </a:pathLst>
          </a:custGeom>
          <a:ln w="8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3040374" y="2797000"/>
            <a:ext cx="79421" cy="80180"/>
          </a:xfrm>
          <a:custGeom>
            <a:avLst/>
            <a:gdLst/>
            <a:ahLst/>
            <a:cxnLst/>
            <a:rect l="l" t="t" r="r" b="b"/>
            <a:pathLst>
              <a:path w="79421" h="80180">
                <a:moveTo>
                  <a:pt x="65980" y="78695"/>
                </a:moveTo>
                <a:lnTo>
                  <a:pt x="0" y="40743"/>
                </a:lnTo>
                <a:lnTo>
                  <a:pt x="65278" y="772"/>
                </a:lnTo>
                <a:lnTo>
                  <a:pt x="66739" y="0"/>
                </a:lnTo>
                <a:lnTo>
                  <a:pt x="68201" y="0"/>
                </a:lnTo>
                <a:lnTo>
                  <a:pt x="70246" y="0"/>
                </a:lnTo>
                <a:lnTo>
                  <a:pt x="71707" y="0"/>
                </a:lnTo>
                <a:lnTo>
                  <a:pt x="72993" y="772"/>
                </a:lnTo>
                <a:lnTo>
                  <a:pt x="74454" y="1484"/>
                </a:lnTo>
                <a:lnTo>
                  <a:pt x="75798" y="2969"/>
                </a:lnTo>
                <a:lnTo>
                  <a:pt x="77259" y="4335"/>
                </a:lnTo>
                <a:lnTo>
                  <a:pt x="77960" y="5820"/>
                </a:lnTo>
                <a:lnTo>
                  <a:pt x="77960" y="7127"/>
                </a:lnTo>
                <a:lnTo>
                  <a:pt x="78720" y="9384"/>
                </a:lnTo>
                <a:lnTo>
                  <a:pt x="77960" y="10750"/>
                </a:lnTo>
                <a:lnTo>
                  <a:pt x="76499" y="13719"/>
                </a:lnTo>
                <a:lnTo>
                  <a:pt x="74454" y="16511"/>
                </a:lnTo>
                <a:lnTo>
                  <a:pt x="21740" y="47930"/>
                </a:lnTo>
                <a:lnTo>
                  <a:pt x="21740" y="33022"/>
                </a:lnTo>
                <a:lnTo>
                  <a:pt x="74454" y="63669"/>
                </a:lnTo>
                <a:lnTo>
                  <a:pt x="75798" y="64382"/>
                </a:lnTo>
                <a:lnTo>
                  <a:pt x="77259" y="65866"/>
                </a:lnTo>
                <a:lnTo>
                  <a:pt x="77960" y="67233"/>
                </a:lnTo>
                <a:lnTo>
                  <a:pt x="78720" y="68717"/>
                </a:lnTo>
                <a:lnTo>
                  <a:pt x="79421" y="70796"/>
                </a:lnTo>
                <a:lnTo>
                  <a:pt x="79421" y="72281"/>
                </a:lnTo>
                <a:lnTo>
                  <a:pt x="78720" y="73766"/>
                </a:lnTo>
                <a:lnTo>
                  <a:pt x="77960" y="75845"/>
                </a:lnTo>
                <a:lnTo>
                  <a:pt x="77259" y="77329"/>
                </a:lnTo>
                <a:lnTo>
                  <a:pt x="75798" y="77923"/>
                </a:lnTo>
                <a:lnTo>
                  <a:pt x="74454" y="79408"/>
                </a:lnTo>
                <a:lnTo>
                  <a:pt x="72291" y="80180"/>
                </a:lnTo>
                <a:lnTo>
                  <a:pt x="70947" y="80180"/>
                </a:lnTo>
                <a:lnTo>
                  <a:pt x="69486" y="80180"/>
                </a:lnTo>
                <a:lnTo>
                  <a:pt x="67441" y="79408"/>
                </a:lnTo>
                <a:lnTo>
                  <a:pt x="65980" y="78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3040374" y="2976487"/>
            <a:ext cx="503939" cy="283899"/>
          </a:xfrm>
          <a:custGeom>
            <a:avLst/>
            <a:gdLst/>
            <a:ahLst/>
            <a:cxnLst/>
            <a:rect l="l" t="t" r="r" b="b"/>
            <a:pathLst>
              <a:path w="503939" h="283899">
                <a:moveTo>
                  <a:pt x="0" y="40030"/>
                </a:moveTo>
                <a:lnTo>
                  <a:pt x="65980" y="77983"/>
                </a:lnTo>
                <a:lnTo>
                  <a:pt x="17649" y="48642"/>
                </a:lnTo>
                <a:lnTo>
                  <a:pt x="16947" y="30825"/>
                </a:lnTo>
                <a:lnTo>
                  <a:pt x="64694" y="0"/>
                </a:lnTo>
                <a:lnTo>
                  <a:pt x="0" y="40030"/>
                </a:lnTo>
                <a:close/>
              </a:path>
              <a:path w="503939" h="283899">
                <a:moveTo>
                  <a:pt x="76499" y="12947"/>
                </a:moveTo>
                <a:lnTo>
                  <a:pt x="77259" y="11462"/>
                </a:lnTo>
                <a:lnTo>
                  <a:pt x="77960" y="9978"/>
                </a:lnTo>
                <a:lnTo>
                  <a:pt x="77960" y="4335"/>
                </a:lnTo>
                <a:lnTo>
                  <a:pt x="77259" y="2850"/>
                </a:lnTo>
                <a:lnTo>
                  <a:pt x="75798" y="1544"/>
                </a:lnTo>
                <a:lnTo>
                  <a:pt x="74454" y="0"/>
                </a:lnTo>
                <a:lnTo>
                  <a:pt x="72993" y="-712"/>
                </a:lnTo>
                <a:lnTo>
                  <a:pt x="71707" y="-1484"/>
                </a:lnTo>
                <a:lnTo>
                  <a:pt x="68201" y="-1484"/>
                </a:lnTo>
                <a:lnTo>
                  <a:pt x="66739" y="-712"/>
                </a:lnTo>
                <a:lnTo>
                  <a:pt x="64694" y="0"/>
                </a:lnTo>
                <a:lnTo>
                  <a:pt x="16947" y="30825"/>
                </a:lnTo>
                <a:lnTo>
                  <a:pt x="17649" y="48642"/>
                </a:lnTo>
                <a:lnTo>
                  <a:pt x="21740" y="32131"/>
                </a:lnTo>
                <a:lnTo>
                  <a:pt x="22499" y="30825"/>
                </a:lnTo>
                <a:lnTo>
                  <a:pt x="45701" y="29340"/>
                </a:lnTo>
                <a:lnTo>
                  <a:pt x="34389" y="39343"/>
                </a:lnTo>
                <a:lnTo>
                  <a:pt x="47045" y="47158"/>
                </a:lnTo>
                <a:lnTo>
                  <a:pt x="23201" y="48642"/>
                </a:lnTo>
                <a:lnTo>
                  <a:pt x="21740" y="47158"/>
                </a:lnTo>
                <a:lnTo>
                  <a:pt x="34389" y="39343"/>
                </a:lnTo>
                <a:lnTo>
                  <a:pt x="45701" y="29340"/>
                </a:lnTo>
                <a:lnTo>
                  <a:pt x="22499" y="30825"/>
                </a:lnTo>
                <a:lnTo>
                  <a:pt x="21740" y="32131"/>
                </a:lnTo>
                <a:lnTo>
                  <a:pt x="17649" y="48642"/>
                </a:lnTo>
                <a:lnTo>
                  <a:pt x="65980" y="77983"/>
                </a:lnTo>
                <a:lnTo>
                  <a:pt x="67441" y="78695"/>
                </a:lnTo>
                <a:lnTo>
                  <a:pt x="69486" y="78695"/>
                </a:lnTo>
                <a:lnTo>
                  <a:pt x="70947" y="79467"/>
                </a:lnTo>
                <a:lnTo>
                  <a:pt x="72993" y="78695"/>
                </a:lnTo>
                <a:lnTo>
                  <a:pt x="74454" y="77983"/>
                </a:lnTo>
                <a:lnTo>
                  <a:pt x="75798" y="77211"/>
                </a:lnTo>
                <a:lnTo>
                  <a:pt x="77259" y="75904"/>
                </a:lnTo>
                <a:lnTo>
                  <a:pt x="77960" y="74360"/>
                </a:lnTo>
                <a:lnTo>
                  <a:pt x="78720" y="72875"/>
                </a:lnTo>
                <a:lnTo>
                  <a:pt x="79421" y="70796"/>
                </a:lnTo>
                <a:lnTo>
                  <a:pt x="79421" y="69311"/>
                </a:lnTo>
                <a:lnTo>
                  <a:pt x="78720" y="68005"/>
                </a:lnTo>
                <a:lnTo>
                  <a:pt x="77960" y="65748"/>
                </a:lnTo>
                <a:lnTo>
                  <a:pt x="77259" y="64441"/>
                </a:lnTo>
                <a:lnTo>
                  <a:pt x="75798" y="63669"/>
                </a:lnTo>
                <a:lnTo>
                  <a:pt x="74454" y="62184"/>
                </a:lnTo>
                <a:lnTo>
                  <a:pt x="48002" y="47104"/>
                </a:lnTo>
                <a:lnTo>
                  <a:pt x="70246" y="45851"/>
                </a:lnTo>
                <a:lnTo>
                  <a:pt x="93447" y="43594"/>
                </a:lnTo>
                <a:lnTo>
                  <a:pt x="116531" y="40030"/>
                </a:lnTo>
                <a:lnTo>
                  <a:pt x="138973" y="36467"/>
                </a:lnTo>
                <a:lnTo>
                  <a:pt x="161473" y="32131"/>
                </a:lnTo>
                <a:lnTo>
                  <a:pt x="183973" y="27855"/>
                </a:lnTo>
                <a:lnTo>
                  <a:pt x="205713" y="22213"/>
                </a:lnTo>
                <a:lnTo>
                  <a:pt x="226752" y="16511"/>
                </a:lnTo>
                <a:lnTo>
                  <a:pt x="247732" y="9978"/>
                </a:lnTo>
                <a:lnTo>
                  <a:pt x="268187" y="2850"/>
                </a:lnTo>
                <a:lnTo>
                  <a:pt x="288466" y="-4276"/>
                </a:lnTo>
                <a:lnTo>
                  <a:pt x="307459" y="-12175"/>
                </a:lnTo>
                <a:lnTo>
                  <a:pt x="326277" y="-20074"/>
                </a:lnTo>
                <a:lnTo>
                  <a:pt x="344569" y="-28508"/>
                </a:lnTo>
                <a:lnTo>
                  <a:pt x="361459" y="-37892"/>
                </a:lnTo>
                <a:lnTo>
                  <a:pt x="378290" y="-47098"/>
                </a:lnTo>
                <a:lnTo>
                  <a:pt x="394478" y="-56482"/>
                </a:lnTo>
                <a:lnTo>
                  <a:pt x="409206" y="-66460"/>
                </a:lnTo>
                <a:lnTo>
                  <a:pt x="423231" y="-77151"/>
                </a:lnTo>
                <a:lnTo>
                  <a:pt x="435796" y="-87129"/>
                </a:lnTo>
                <a:lnTo>
                  <a:pt x="448478" y="-98592"/>
                </a:lnTo>
                <a:lnTo>
                  <a:pt x="454030" y="-103640"/>
                </a:lnTo>
                <a:lnTo>
                  <a:pt x="458997" y="-109402"/>
                </a:lnTo>
                <a:lnTo>
                  <a:pt x="464549" y="-115103"/>
                </a:lnTo>
                <a:lnTo>
                  <a:pt x="469517" y="-120746"/>
                </a:lnTo>
                <a:lnTo>
                  <a:pt x="473725" y="-126507"/>
                </a:lnTo>
                <a:lnTo>
                  <a:pt x="477991" y="-132209"/>
                </a:lnTo>
                <a:lnTo>
                  <a:pt x="482199" y="-137970"/>
                </a:lnTo>
                <a:lnTo>
                  <a:pt x="485705" y="-144384"/>
                </a:lnTo>
                <a:lnTo>
                  <a:pt x="489212" y="-150145"/>
                </a:lnTo>
                <a:lnTo>
                  <a:pt x="492017" y="-155847"/>
                </a:lnTo>
                <a:lnTo>
                  <a:pt x="494764" y="-162202"/>
                </a:lnTo>
                <a:lnTo>
                  <a:pt x="497569" y="-168735"/>
                </a:lnTo>
                <a:lnTo>
                  <a:pt x="499731" y="-174437"/>
                </a:lnTo>
                <a:lnTo>
                  <a:pt x="501017" y="-180792"/>
                </a:lnTo>
                <a:lnTo>
                  <a:pt x="502478" y="-187325"/>
                </a:lnTo>
                <a:lnTo>
                  <a:pt x="503238" y="-193027"/>
                </a:lnTo>
                <a:lnTo>
                  <a:pt x="503939" y="-199382"/>
                </a:lnTo>
                <a:lnTo>
                  <a:pt x="503939" y="-205203"/>
                </a:lnTo>
                <a:lnTo>
                  <a:pt x="486290" y="-205915"/>
                </a:lnTo>
                <a:lnTo>
                  <a:pt x="486290" y="-200154"/>
                </a:lnTo>
                <a:lnTo>
                  <a:pt x="485705" y="-195106"/>
                </a:lnTo>
                <a:lnTo>
                  <a:pt x="485004" y="-190176"/>
                </a:lnTo>
                <a:lnTo>
                  <a:pt x="484244" y="-184356"/>
                </a:lnTo>
                <a:lnTo>
                  <a:pt x="482783" y="-179486"/>
                </a:lnTo>
                <a:lnTo>
                  <a:pt x="480738" y="-174437"/>
                </a:lnTo>
                <a:lnTo>
                  <a:pt x="478692" y="-168735"/>
                </a:lnTo>
                <a:lnTo>
                  <a:pt x="476530" y="-163687"/>
                </a:lnTo>
                <a:lnTo>
                  <a:pt x="473725" y="-157926"/>
                </a:lnTo>
                <a:lnTo>
                  <a:pt x="470978" y="-152996"/>
                </a:lnTo>
                <a:lnTo>
                  <a:pt x="467471" y="-147948"/>
                </a:lnTo>
                <a:lnTo>
                  <a:pt x="463965" y="-142305"/>
                </a:lnTo>
                <a:lnTo>
                  <a:pt x="459757" y="-137257"/>
                </a:lnTo>
                <a:lnTo>
                  <a:pt x="455491" y="-132209"/>
                </a:lnTo>
                <a:lnTo>
                  <a:pt x="451283" y="-126507"/>
                </a:lnTo>
                <a:lnTo>
                  <a:pt x="446316" y="-121458"/>
                </a:lnTo>
                <a:lnTo>
                  <a:pt x="441465" y="-116588"/>
                </a:lnTo>
                <a:lnTo>
                  <a:pt x="435796" y="-111480"/>
                </a:lnTo>
                <a:lnTo>
                  <a:pt x="424576" y="-100790"/>
                </a:lnTo>
                <a:lnTo>
                  <a:pt x="412011" y="-90812"/>
                </a:lnTo>
                <a:lnTo>
                  <a:pt x="398686" y="-81487"/>
                </a:lnTo>
                <a:lnTo>
                  <a:pt x="384543" y="-71509"/>
                </a:lnTo>
                <a:lnTo>
                  <a:pt x="369232" y="-62125"/>
                </a:lnTo>
                <a:lnTo>
                  <a:pt x="352985" y="-53631"/>
                </a:lnTo>
                <a:lnTo>
                  <a:pt x="336212" y="-45019"/>
                </a:lnTo>
                <a:lnTo>
                  <a:pt x="319264" y="-36407"/>
                </a:lnTo>
                <a:lnTo>
                  <a:pt x="301031" y="-28508"/>
                </a:lnTo>
                <a:lnTo>
                  <a:pt x="282213" y="-20668"/>
                </a:lnTo>
                <a:lnTo>
                  <a:pt x="262518" y="-13482"/>
                </a:lnTo>
                <a:lnTo>
                  <a:pt x="242180" y="-7127"/>
                </a:lnTo>
                <a:lnTo>
                  <a:pt x="221784" y="-712"/>
                </a:lnTo>
                <a:lnTo>
                  <a:pt x="200745" y="5107"/>
                </a:lnTo>
                <a:lnTo>
                  <a:pt x="179707" y="9978"/>
                </a:lnTo>
                <a:lnTo>
                  <a:pt x="157966" y="15026"/>
                </a:lnTo>
                <a:lnTo>
                  <a:pt x="136226" y="19362"/>
                </a:lnTo>
                <a:lnTo>
                  <a:pt x="113726" y="22925"/>
                </a:lnTo>
                <a:lnTo>
                  <a:pt x="91285" y="25776"/>
                </a:lnTo>
                <a:lnTo>
                  <a:pt x="68201" y="27855"/>
                </a:lnTo>
                <a:lnTo>
                  <a:pt x="51166" y="28979"/>
                </a:lnTo>
                <a:lnTo>
                  <a:pt x="73752" y="15026"/>
                </a:lnTo>
                <a:lnTo>
                  <a:pt x="75213" y="14313"/>
                </a:lnTo>
                <a:lnTo>
                  <a:pt x="76499" y="12947"/>
                </a:lnTo>
                <a:close/>
              </a:path>
              <a:path w="503939" h="283899">
                <a:moveTo>
                  <a:pt x="34389" y="39343"/>
                </a:moveTo>
                <a:lnTo>
                  <a:pt x="21740" y="47158"/>
                </a:lnTo>
                <a:lnTo>
                  <a:pt x="23201" y="48642"/>
                </a:lnTo>
                <a:lnTo>
                  <a:pt x="47045" y="47158"/>
                </a:lnTo>
                <a:lnTo>
                  <a:pt x="34389" y="393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3057322" y="2770570"/>
            <a:ext cx="486991" cy="254558"/>
          </a:xfrm>
          <a:custGeom>
            <a:avLst/>
            <a:gdLst/>
            <a:ahLst/>
            <a:cxnLst/>
            <a:rect l="l" t="t" r="r" b="b"/>
            <a:pathLst>
              <a:path w="486991" h="254558">
                <a:moveTo>
                  <a:pt x="486991" y="712"/>
                </a:moveTo>
                <a:lnTo>
                  <a:pt x="486991" y="6533"/>
                </a:lnTo>
                <a:lnTo>
                  <a:pt x="486290" y="12888"/>
                </a:lnTo>
                <a:lnTo>
                  <a:pt x="485530" y="18590"/>
                </a:lnTo>
                <a:lnTo>
                  <a:pt x="484069" y="25123"/>
                </a:lnTo>
                <a:lnTo>
                  <a:pt x="482783" y="31478"/>
                </a:lnTo>
                <a:lnTo>
                  <a:pt x="480621" y="37180"/>
                </a:lnTo>
                <a:lnTo>
                  <a:pt x="477816" y="43713"/>
                </a:lnTo>
                <a:lnTo>
                  <a:pt x="475069" y="50068"/>
                </a:lnTo>
                <a:lnTo>
                  <a:pt x="472264" y="55770"/>
                </a:lnTo>
                <a:lnTo>
                  <a:pt x="468757" y="61531"/>
                </a:lnTo>
                <a:lnTo>
                  <a:pt x="465251" y="67945"/>
                </a:lnTo>
                <a:lnTo>
                  <a:pt x="461043" y="73706"/>
                </a:lnTo>
                <a:lnTo>
                  <a:pt x="456777" y="79408"/>
                </a:lnTo>
                <a:lnTo>
                  <a:pt x="452569" y="85169"/>
                </a:lnTo>
                <a:lnTo>
                  <a:pt x="447601" y="90812"/>
                </a:lnTo>
                <a:lnTo>
                  <a:pt x="442050" y="96513"/>
                </a:lnTo>
                <a:lnTo>
                  <a:pt x="437082" y="102274"/>
                </a:lnTo>
                <a:lnTo>
                  <a:pt x="431530" y="107323"/>
                </a:lnTo>
                <a:lnTo>
                  <a:pt x="418848" y="118786"/>
                </a:lnTo>
                <a:lnTo>
                  <a:pt x="406283" y="128764"/>
                </a:lnTo>
                <a:lnTo>
                  <a:pt x="392258" y="139455"/>
                </a:lnTo>
                <a:lnTo>
                  <a:pt x="377530" y="149433"/>
                </a:lnTo>
                <a:lnTo>
                  <a:pt x="361342" y="158817"/>
                </a:lnTo>
                <a:lnTo>
                  <a:pt x="344511" y="168023"/>
                </a:lnTo>
                <a:lnTo>
                  <a:pt x="327621" y="177407"/>
                </a:lnTo>
                <a:lnTo>
                  <a:pt x="309329" y="185841"/>
                </a:lnTo>
                <a:lnTo>
                  <a:pt x="290511" y="193740"/>
                </a:lnTo>
                <a:lnTo>
                  <a:pt x="271518" y="201639"/>
                </a:lnTo>
                <a:lnTo>
                  <a:pt x="251239" y="208766"/>
                </a:lnTo>
                <a:lnTo>
                  <a:pt x="230784" y="215893"/>
                </a:lnTo>
                <a:lnTo>
                  <a:pt x="209804" y="222427"/>
                </a:lnTo>
                <a:lnTo>
                  <a:pt x="188765" y="228128"/>
                </a:lnTo>
                <a:lnTo>
                  <a:pt x="167025" y="233771"/>
                </a:lnTo>
                <a:lnTo>
                  <a:pt x="144525" y="238047"/>
                </a:lnTo>
                <a:lnTo>
                  <a:pt x="122025" y="242383"/>
                </a:lnTo>
                <a:lnTo>
                  <a:pt x="99583" y="245946"/>
                </a:lnTo>
                <a:lnTo>
                  <a:pt x="76499" y="249510"/>
                </a:lnTo>
                <a:lnTo>
                  <a:pt x="53298" y="251767"/>
                </a:lnTo>
                <a:lnTo>
                  <a:pt x="30097" y="253074"/>
                </a:lnTo>
                <a:lnTo>
                  <a:pt x="6253" y="254558"/>
                </a:lnTo>
                <a:lnTo>
                  <a:pt x="701" y="254558"/>
                </a:lnTo>
                <a:lnTo>
                  <a:pt x="0" y="236740"/>
                </a:lnTo>
                <a:lnTo>
                  <a:pt x="5551" y="236740"/>
                </a:lnTo>
                <a:lnTo>
                  <a:pt x="28753" y="235256"/>
                </a:lnTo>
                <a:lnTo>
                  <a:pt x="51253" y="233771"/>
                </a:lnTo>
                <a:lnTo>
                  <a:pt x="74337" y="231692"/>
                </a:lnTo>
                <a:lnTo>
                  <a:pt x="96778" y="228841"/>
                </a:lnTo>
                <a:lnTo>
                  <a:pt x="119278" y="225278"/>
                </a:lnTo>
                <a:lnTo>
                  <a:pt x="141018" y="220942"/>
                </a:lnTo>
                <a:lnTo>
                  <a:pt x="162759" y="215893"/>
                </a:lnTo>
                <a:lnTo>
                  <a:pt x="183797" y="211023"/>
                </a:lnTo>
                <a:lnTo>
                  <a:pt x="204836" y="205203"/>
                </a:lnTo>
                <a:lnTo>
                  <a:pt x="225232" y="198788"/>
                </a:lnTo>
                <a:lnTo>
                  <a:pt x="245570" y="192433"/>
                </a:lnTo>
                <a:lnTo>
                  <a:pt x="265265" y="185247"/>
                </a:lnTo>
                <a:lnTo>
                  <a:pt x="284083" y="177407"/>
                </a:lnTo>
                <a:lnTo>
                  <a:pt x="302316" y="169507"/>
                </a:lnTo>
                <a:lnTo>
                  <a:pt x="319264" y="160895"/>
                </a:lnTo>
                <a:lnTo>
                  <a:pt x="336037" y="152283"/>
                </a:lnTo>
                <a:lnTo>
                  <a:pt x="352284" y="143790"/>
                </a:lnTo>
                <a:lnTo>
                  <a:pt x="367595" y="134406"/>
                </a:lnTo>
                <a:lnTo>
                  <a:pt x="381738" y="124428"/>
                </a:lnTo>
                <a:lnTo>
                  <a:pt x="395063" y="115103"/>
                </a:lnTo>
                <a:lnTo>
                  <a:pt x="407628" y="105125"/>
                </a:lnTo>
                <a:lnTo>
                  <a:pt x="418848" y="94435"/>
                </a:lnTo>
                <a:lnTo>
                  <a:pt x="424517" y="89327"/>
                </a:lnTo>
                <a:lnTo>
                  <a:pt x="429368" y="84457"/>
                </a:lnTo>
                <a:lnTo>
                  <a:pt x="434335" y="79408"/>
                </a:lnTo>
                <a:lnTo>
                  <a:pt x="438543" y="73706"/>
                </a:lnTo>
                <a:lnTo>
                  <a:pt x="442809" y="68658"/>
                </a:lnTo>
                <a:lnTo>
                  <a:pt x="447017" y="63610"/>
                </a:lnTo>
                <a:lnTo>
                  <a:pt x="450524" y="57967"/>
                </a:lnTo>
                <a:lnTo>
                  <a:pt x="454030" y="52919"/>
                </a:lnTo>
                <a:lnTo>
                  <a:pt x="456777" y="47989"/>
                </a:lnTo>
                <a:lnTo>
                  <a:pt x="459582" y="42228"/>
                </a:lnTo>
                <a:lnTo>
                  <a:pt x="461744" y="37180"/>
                </a:lnTo>
                <a:lnTo>
                  <a:pt x="463790" y="31478"/>
                </a:lnTo>
                <a:lnTo>
                  <a:pt x="465835" y="26429"/>
                </a:lnTo>
                <a:lnTo>
                  <a:pt x="467296" y="21559"/>
                </a:lnTo>
                <a:lnTo>
                  <a:pt x="468056" y="15739"/>
                </a:lnTo>
                <a:lnTo>
                  <a:pt x="468757" y="10809"/>
                </a:lnTo>
                <a:lnTo>
                  <a:pt x="469342" y="5761"/>
                </a:lnTo>
                <a:lnTo>
                  <a:pt x="469342" y="0"/>
                </a:lnTo>
                <a:lnTo>
                  <a:pt x="486991" y="712"/>
                </a:lnTo>
                <a:close/>
              </a:path>
            </a:pathLst>
          </a:custGeom>
          <a:ln w="8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3040374" y="2975001"/>
            <a:ext cx="79421" cy="80952"/>
          </a:xfrm>
          <a:custGeom>
            <a:avLst/>
            <a:gdLst/>
            <a:ahLst/>
            <a:cxnLst/>
            <a:rect l="l" t="t" r="r" b="b"/>
            <a:pathLst>
              <a:path w="79421" h="80952">
                <a:moveTo>
                  <a:pt x="65980" y="79467"/>
                </a:moveTo>
                <a:lnTo>
                  <a:pt x="0" y="41515"/>
                </a:lnTo>
                <a:lnTo>
                  <a:pt x="64694" y="1484"/>
                </a:lnTo>
                <a:lnTo>
                  <a:pt x="66739" y="772"/>
                </a:lnTo>
                <a:lnTo>
                  <a:pt x="68201" y="0"/>
                </a:lnTo>
                <a:lnTo>
                  <a:pt x="69486" y="0"/>
                </a:lnTo>
                <a:lnTo>
                  <a:pt x="71707" y="0"/>
                </a:lnTo>
                <a:lnTo>
                  <a:pt x="72993" y="772"/>
                </a:lnTo>
                <a:lnTo>
                  <a:pt x="74454" y="1484"/>
                </a:lnTo>
                <a:lnTo>
                  <a:pt x="75798" y="3029"/>
                </a:lnTo>
                <a:lnTo>
                  <a:pt x="77259" y="4335"/>
                </a:lnTo>
                <a:lnTo>
                  <a:pt x="77960" y="5820"/>
                </a:lnTo>
                <a:lnTo>
                  <a:pt x="77960" y="7899"/>
                </a:lnTo>
                <a:lnTo>
                  <a:pt x="77960" y="9384"/>
                </a:lnTo>
                <a:lnTo>
                  <a:pt x="77960" y="11462"/>
                </a:lnTo>
                <a:lnTo>
                  <a:pt x="77259" y="12947"/>
                </a:lnTo>
                <a:lnTo>
                  <a:pt x="76499" y="14432"/>
                </a:lnTo>
                <a:lnTo>
                  <a:pt x="75213" y="15798"/>
                </a:lnTo>
                <a:lnTo>
                  <a:pt x="73752" y="16511"/>
                </a:lnTo>
                <a:lnTo>
                  <a:pt x="21740" y="48642"/>
                </a:lnTo>
                <a:lnTo>
                  <a:pt x="21740" y="33616"/>
                </a:lnTo>
                <a:lnTo>
                  <a:pt x="74454" y="63669"/>
                </a:lnTo>
                <a:lnTo>
                  <a:pt x="75798" y="65154"/>
                </a:lnTo>
                <a:lnTo>
                  <a:pt x="77259" y="65926"/>
                </a:lnTo>
                <a:lnTo>
                  <a:pt x="77960" y="67233"/>
                </a:lnTo>
                <a:lnTo>
                  <a:pt x="78720" y="69489"/>
                </a:lnTo>
                <a:lnTo>
                  <a:pt x="79421" y="70796"/>
                </a:lnTo>
                <a:lnTo>
                  <a:pt x="79421" y="72281"/>
                </a:lnTo>
                <a:lnTo>
                  <a:pt x="78720" y="74360"/>
                </a:lnTo>
                <a:lnTo>
                  <a:pt x="77960" y="75845"/>
                </a:lnTo>
                <a:lnTo>
                  <a:pt x="77259" y="77389"/>
                </a:lnTo>
                <a:lnTo>
                  <a:pt x="75798" y="78695"/>
                </a:lnTo>
                <a:lnTo>
                  <a:pt x="74454" y="79467"/>
                </a:lnTo>
                <a:lnTo>
                  <a:pt x="72993" y="80180"/>
                </a:lnTo>
                <a:lnTo>
                  <a:pt x="70947" y="80952"/>
                </a:lnTo>
                <a:lnTo>
                  <a:pt x="69486" y="80180"/>
                </a:lnTo>
                <a:lnTo>
                  <a:pt x="67441" y="80180"/>
                </a:lnTo>
                <a:lnTo>
                  <a:pt x="65980" y="79467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2932199" y="1861142"/>
            <a:ext cx="1200033" cy="518264"/>
          </a:xfrm>
          <a:custGeom>
            <a:avLst/>
            <a:gdLst/>
            <a:ahLst/>
            <a:cxnLst/>
            <a:rect l="l" t="t" r="r" b="b"/>
            <a:pathLst>
              <a:path w="1200033" h="518264">
                <a:moveTo>
                  <a:pt x="225992" y="25717"/>
                </a:moveTo>
                <a:lnTo>
                  <a:pt x="81467" y="45079"/>
                </a:lnTo>
                <a:lnTo>
                  <a:pt x="76499" y="45673"/>
                </a:lnTo>
                <a:lnTo>
                  <a:pt x="71707" y="45673"/>
                </a:lnTo>
                <a:lnTo>
                  <a:pt x="66739" y="45673"/>
                </a:lnTo>
                <a:lnTo>
                  <a:pt x="61772" y="46386"/>
                </a:lnTo>
                <a:lnTo>
                  <a:pt x="56921" y="46386"/>
                </a:lnTo>
                <a:lnTo>
                  <a:pt x="51954" y="47870"/>
                </a:lnTo>
                <a:lnTo>
                  <a:pt x="49967" y="48642"/>
                </a:lnTo>
                <a:lnTo>
                  <a:pt x="47746" y="49355"/>
                </a:lnTo>
                <a:lnTo>
                  <a:pt x="45701" y="49949"/>
                </a:lnTo>
                <a:lnTo>
                  <a:pt x="43538" y="51434"/>
                </a:lnTo>
                <a:lnTo>
                  <a:pt x="41493" y="53513"/>
                </a:lnTo>
                <a:lnTo>
                  <a:pt x="39447" y="55770"/>
                </a:lnTo>
                <a:lnTo>
                  <a:pt x="36525" y="58621"/>
                </a:lnTo>
                <a:lnTo>
                  <a:pt x="34480" y="61412"/>
                </a:lnTo>
                <a:lnTo>
                  <a:pt x="32259" y="64263"/>
                </a:lnTo>
                <a:lnTo>
                  <a:pt x="30214" y="67233"/>
                </a:lnTo>
                <a:lnTo>
                  <a:pt x="26707" y="74360"/>
                </a:lnTo>
                <a:lnTo>
                  <a:pt x="24662" y="77211"/>
                </a:lnTo>
                <a:lnTo>
                  <a:pt x="23201" y="80002"/>
                </a:lnTo>
                <a:lnTo>
                  <a:pt x="21740" y="82853"/>
                </a:lnTo>
                <a:lnTo>
                  <a:pt x="21155" y="85050"/>
                </a:lnTo>
                <a:lnTo>
                  <a:pt x="19694" y="87129"/>
                </a:lnTo>
                <a:lnTo>
                  <a:pt x="18993" y="88614"/>
                </a:lnTo>
                <a:lnTo>
                  <a:pt x="18993" y="89386"/>
                </a:lnTo>
                <a:lnTo>
                  <a:pt x="18233" y="90099"/>
                </a:lnTo>
                <a:lnTo>
                  <a:pt x="18993" y="104413"/>
                </a:lnTo>
                <a:lnTo>
                  <a:pt x="19694" y="118667"/>
                </a:lnTo>
                <a:lnTo>
                  <a:pt x="20454" y="147948"/>
                </a:lnTo>
                <a:lnTo>
                  <a:pt x="21155" y="162262"/>
                </a:lnTo>
                <a:lnTo>
                  <a:pt x="21740" y="176516"/>
                </a:lnTo>
                <a:lnTo>
                  <a:pt x="23201" y="190830"/>
                </a:lnTo>
                <a:lnTo>
                  <a:pt x="24662" y="205203"/>
                </a:lnTo>
                <a:lnTo>
                  <a:pt x="25246" y="208054"/>
                </a:lnTo>
                <a:lnTo>
                  <a:pt x="26707" y="210132"/>
                </a:lnTo>
                <a:lnTo>
                  <a:pt x="28168" y="212983"/>
                </a:lnTo>
                <a:lnTo>
                  <a:pt x="30214" y="215181"/>
                </a:lnTo>
                <a:lnTo>
                  <a:pt x="33720" y="219516"/>
                </a:lnTo>
                <a:lnTo>
                  <a:pt x="35766" y="221595"/>
                </a:lnTo>
                <a:lnTo>
                  <a:pt x="37227" y="224387"/>
                </a:lnTo>
                <a:lnTo>
                  <a:pt x="40733" y="230979"/>
                </a:lnTo>
                <a:lnTo>
                  <a:pt x="43538" y="237334"/>
                </a:lnTo>
                <a:lnTo>
                  <a:pt x="47045" y="243749"/>
                </a:lnTo>
                <a:lnTo>
                  <a:pt x="49967" y="250163"/>
                </a:lnTo>
                <a:lnTo>
                  <a:pt x="51954" y="253727"/>
                </a:lnTo>
                <a:lnTo>
                  <a:pt x="53999" y="257290"/>
                </a:lnTo>
                <a:lnTo>
                  <a:pt x="56220" y="260854"/>
                </a:lnTo>
                <a:lnTo>
                  <a:pt x="57506" y="263824"/>
                </a:lnTo>
                <a:lnTo>
                  <a:pt x="58967" y="265902"/>
                </a:lnTo>
                <a:lnTo>
                  <a:pt x="60428" y="268159"/>
                </a:lnTo>
                <a:lnTo>
                  <a:pt x="61772" y="270238"/>
                </a:lnTo>
                <a:lnTo>
                  <a:pt x="62473" y="272317"/>
                </a:lnTo>
                <a:lnTo>
                  <a:pt x="63934" y="273802"/>
                </a:lnTo>
                <a:lnTo>
                  <a:pt x="64694" y="274514"/>
                </a:lnTo>
                <a:lnTo>
                  <a:pt x="65278" y="275881"/>
                </a:lnTo>
                <a:lnTo>
                  <a:pt x="65980" y="276593"/>
                </a:lnTo>
                <a:lnTo>
                  <a:pt x="66739" y="278078"/>
                </a:lnTo>
                <a:lnTo>
                  <a:pt x="67441" y="279444"/>
                </a:lnTo>
                <a:lnTo>
                  <a:pt x="68201" y="280157"/>
                </a:lnTo>
                <a:lnTo>
                  <a:pt x="68785" y="281642"/>
                </a:lnTo>
                <a:lnTo>
                  <a:pt x="69486" y="283127"/>
                </a:lnTo>
                <a:lnTo>
                  <a:pt x="69486" y="284493"/>
                </a:lnTo>
                <a:lnTo>
                  <a:pt x="70246" y="285977"/>
                </a:lnTo>
                <a:lnTo>
                  <a:pt x="70947" y="287343"/>
                </a:lnTo>
                <a:lnTo>
                  <a:pt x="70947" y="288828"/>
                </a:lnTo>
                <a:lnTo>
                  <a:pt x="71707" y="290907"/>
                </a:lnTo>
                <a:lnTo>
                  <a:pt x="72291" y="293105"/>
                </a:lnTo>
                <a:lnTo>
                  <a:pt x="72993" y="295183"/>
                </a:lnTo>
                <a:lnTo>
                  <a:pt x="74454" y="298034"/>
                </a:lnTo>
                <a:lnTo>
                  <a:pt x="75213" y="301004"/>
                </a:lnTo>
                <a:lnTo>
                  <a:pt x="73752" y="303083"/>
                </a:lnTo>
                <a:lnTo>
                  <a:pt x="71707" y="305340"/>
                </a:lnTo>
                <a:lnTo>
                  <a:pt x="69486" y="308131"/>
                </a:lnTo>
                <a:lnTo>
                  <a:pt x="67441" y="310982"/>
                </a:lnTo>
                <a:lnTo>
                  <a:pt x="64694" y="314545"/>
                </a:lnTo>
                <a:lnTo>
                  <a:pt x="61772" y="318822"/>
                </a:lnTo>
                <a:lnTo>
                  <a:pt x="55460" y="326721"/>
                </a:lnTo>
                <a:lnTo>
                  <a:pt x="48506" y="334620"/>
                </a:lnTo>
                <a:lnTo>
                  <a:pt x="45701" y="338184"/>
                </a:lnTo>
                <a:lnTo>
                  <a:pt x="42194" y="341748"/>
                </a:lnTo>
                <a:lnTo>
                  <a:pt x="39447" y="345311"/>
                </a:lnTo>
                <a:lnTo>
                  <a:pt x="36525" y="348162"/>
                </a:lnTo>
                <a:lnTo>
                  <a:pt x="33720" y="350241"/>
                </a:lnTo>
                <a:lnTo>
                  <a:pt x="30973" y="352438"/>
                </a:lnTo>
                <a:lnTo>
                  <a:pt x="28753" y="353804"/>
                </a:lnTo>
                <a:lnTo>
                  <a:pt x="26707" y="354517"/>
                </a:lnTo>
                <a:lnTo>
                  <a:pt x="24662" y="355289"/>
                </a:lnTo>
                <a:lnTo>
                  <a:pt x="21740" y="356002"/>
                </a:lnTo>
                <a:lnTo>
                  <a:pt x="16947" y="357368"/>
                </a:lnTo>
                <a:lnTo>
                  <a:pt x="12740" y="358853"/>
                </a:lnTo>
                <a:lnTo>
                  <a:pt x="10519" y="361704"/>
                </a:lnTo>
                <a:lnTo>
                  <a:pt x="8473" y="364673"/>
                </a:lnTo>
                <a:lnTo>
                  <a:pt x="6428" y="368237"/>
                </a:lnTo>
                <a:lnTo>
                  <a:pt x="4266" y="371028"/>
                </a:lnTo>
                <a:lnTo>
                  <a:pt x="2922" y="373879"/>
                </a:lnTo>
                <a:lnTo>
                  <a:pt x="759" y="377443"/>
                </a:lnTo>
                <a:lnTo>
                  <a:pt x="0" y="381006"/>
                </a:lnTo>
                <a:lnTo>
                  <a:pt x="0" y="382491"/>
                </a:lnTo>
                <a:lnTo>
                  <a:pt x="0" y="384570"/>
                </a:lnTo>
                <a:lnTo>
                  <a:pt x="0" y="386055"/>
                </a:lnTo>
                <a:lnTo>
                  <a:pt x="0" y="386827"/>
                </a:lnTo>
                <a:lnTo>
                  <a:pt x="759" y="389618"/>
                </a:lnTo>
                <a:lnTo>
                  <a:pt x="2220" y="392469"/>
                </a:lnTo>
                <a:lnTo>
                  <a:pt x="4266" y="394548"/>
                </a:lnTo>
                <a:lnTo>
                  <a:pt x="6428" y="396746"/>
                </a:lnTo>
                <a:lnTo>
                  <a:pt x="8473" y="398884"/>
                </a:lnTo>
                <a:lnTo>
                  <a:pt x="10519" y="401081"/>
                </a:lnTo>
                <a:lnTo>
                  <a:pt x="12740" y="403160"/>
                </a:lnTo>
                <a:lnTo>
                  <a:pt x="16947" y="408981"/>
                </a:lnTo>
                <a:lnTo>
                  <a:pt x="21155" y="413851"/>
                </a:lnTo>
                <a:lnTo>
                  <a:pt x="26006" y="418186"/>
                </a:lnTo>
                <a:lnTo>
                  <a:pt x="28753" y="420443"/>
                </a:lnTo>
                <a:lnTo>
                  <a:pt x="30973" y="422522"/>
                </a:lnTo>
                <a:lnTo>
                  <a:pt x="31675" y="423235"/>
                </a:lnTo>
                <a:lnTo>
                  <a:pt x="32259" y="423235"/>
                </a:lnTo>
                <a:lnTo>
                  <a:pt x="34480" y="424007"/>
                </a:lnTo>
                <a:lnTo>
                  <a:pt x="36525" y="424601"/>
                </a:lnTo>
                <a:lnTo>
                  <a:pt x="40032" y="426086"/>
                </a:lnTo>
                <a:lnTo>
                  <a:pt x="42954" y="426798"/>
                </a:lnTo>
                <a:lnTo>
                  <a:pt x="46460" y="428164"/>
                </a:lnTo>
                <a:lnTo>
                  <a:pt x="53999" y="430362"/>
                </a:lnTo>
                <a:lnTo>
                  <a:pt x="57506" y="431134"/>
                </a:lnTo>
                <a:lnTo>
                  <a:pt x="61188" y="431728"/>
                </a:lnTo>
                <a:lnTo>
                  <a:pt x="64694" y="433213"/>
                </a:lnTo>
                <a:lnTo>
                  <a:pt x="68201" y="433926"/>
                </a:lnTo>
                <a:lnTo>
                  <a:pt x="70947" y="434698"/>
                </a:lnTo>
                <a:lnTo>
                  <a:pt x="72993" y="434698"/>
                </a:lnTo>
                <a:lnTo>
                  <a:pt x="73752" y="435292"/>
                </a:lnTo>
                <a:lnTo>
                  <a:pt x="74454" y="435292"/>
                </a:lnTo>
                <a:lnTo>
                  <a:pt x="75213" y="435292"/>
                </a:lnTo>
                <a:lnTo>
                  <a:pt x="91226" y="436777"/>
                </a:lnTo>
                <a:lnTo>
                  <a:pt x="108174" y="437549"/>
                </a:lnTo>
                <a:lnTo>
                  <a:pt x="124246" y="438261"/>
                </a:lnTo>
                <a:lnTo>
                  <a:pt x="141018" y="439033"/>
                </a:lnTo>
                <a:lnTo>
                  <a:pt x="174038" y="440340"/>
                </a:lnTo>
                <a:lnTo>
                  <a:pt x="190986" y="441112"/>
                </a:lnTo>
                <a:lnTo>
                  <a:pt x="206999" y="441825"/>
                </a:lnTo>
                <a:lnTo>
                  <a:pt x="224531" y="443191"/>
                </a:lnTo>
                <a:lnTo>
                  <a:pt x="241479" y="444676"/>
                </a:lnTo>
                <a:lnTo>
                  <a:pt x="259011" y="446161"/>
                </a:lnTo>
                <a:lnTo>
                  <a:pt x="276485" y="448239"/>
                </a:lnTo>
                <a:lnTo>
                  <a:pt x="281453" y="448952"/>
                </a:lnTo>
                <a:lnTo>
                  <a:pt x="287005" y="449724"/>
                </a:lnTo>
                <a:lnTo>
                  <a:pt x="298284" y="451803"/>
                </a:lnTo>
                <a:lnTo>
                  <a:pt x="309505" y="453288"/>
                </a:lnTo>
                <a:lnTo>
                  <a:pt x="314472" y="453882"/>
                </a:lnTo>
                <a:lnTo>
                  <a:pt x="320024" y="454594"/>
                </a:lnTo>
                <a:lnTo>
                  <a:pt x="334050" y="455367"/>
                </a:lnTo>
                <a:lnTo>
                  <a:pt x="348777" y="456851"/>
                </a:lnTo>
                <a:lnTo>
                  <a:pt x="376946" y="458217"/>
                </a:lnTo>
                <a:lnTo>
                  <a:pt x="404998" y="459702"/>
                </a:lnTo>
                <a:lnTo>
                  <a:pt x="432991" y="461187"/>
                </a:lnTo>
                <a:lnTo>
                  <a:pt x="527783" y="467542"/>
                </a:lnTo>
                <a:lnTo>
                  <a:pt x="540465" y="470393"/>
                </a:lnTo>
                <a:lnTo>
                  <a:pt x="546718" y="471878"/>
                </a:lnTo>
                <a:lnTo>
                  <a:pt x="553030" y="473957"/>
                </a:lnTo>
                <a:lnTo>
                  <a:pt x="555075" y="474729"/>
                </a:lnTo>
                <a:lnTo>
                  <a:pt x="557997" y="475441"/>
                </a:lnTo>
                <a:lnTo>
                  <a:pt x="560744" y="476035"/>
                </a:lnTo>
                <a:lnTo>
                  <a:pt x="564250" y="477520"/>
                </a:lnTo>
                <a:lnTo>
                  <a:pt x="569802" y="479777"/>
                </a:lnTo>
                <a:lnTo>
                  <a:pt x="576231" y="481856"/>
                </a:lnTo>
                <a:lnTo>
                  <a:pt x="578977" y="482569"/>
                </a:lnTo>
                <a:lnTo>
                  <a:pt x="581783" y="483341"/>
                </a:lnTo>
                <a:lnTo>
                  <a:pt x="583945" y="484647"/>
                </a:lnTo>
                <a:lnTo>
                  <a:pt x="585990" y="485419"/>
                </a:lnTo>
                <a:lnTo>
                  <a:pt x="588036" y="485419"/>
                </a:lnTo>
                <a:lnTo>
                  <a:pt x="589497" y="486132"/>
                </a:lnTo>
                <a:lnTo>
                  <a:pt x="590257" y="486904"/>
                </a:lnTo>
                <a:lnTo>
                  <a:pt x="593003" y="491775"/>
                </a:lnTo>
                <a:lnTo>
                  <a:pt x="595809" y="496882"/>
                </a:lnTo>
                <a:lnTo>
                  <a:pt x="597270" y="498961"/>
                </a:lnTo>
                <a:lnTo>
                  <a:pt x="599315" y="501931"/>
                </a:lnTo>
                <a:lnTo>
                  <a:pt x="600776" y="504010"/>
                </a:lnTo>
                <a:lnTo>
                  <a:pt x="602822" y="506088"/>
                </a:lnTo>
                <a:lnTo>
                  <a:pt x="603523" y="506088"/>
                </a:lnTo>
                <a:lnTo>
                  <a:pt x="604984" y="506801"/>
                </a:lnTo>
                <a:lnTo>
                  <a:pt x="606328" y="507573"/>
                </a:lnTo>
                <a:lnTo>
                  <a:pt x="607789" y="508286"/>
                </a:lnTo>
                <a:lnTo>
                  <a:pt x="611237" y="509652"/>
                </a:lnTo>
                <a:lnTo>
                  <a:pt x="615503" y="510365"/>
                </a:lnTo>
                <a:lnTo>
                  <a:pt x="619711" y="511909"/>
                </a:lnTo>
                <a:lnTo>
                  <a:pt x="624562" y="512622"/>
                </a:lnTo>
                <a:lnTo>
                  <a:pt x="634497" y="514700"/>
                </a:lnTo>
                <a:lnTo>
                  <a:pt x="638588" y="515472"/>
                </a:lnTo>
                <a:lnTo>
                  <a:pt x="643555" y="516185"/>
                </a:lnTo>
                <a:lnTo>
                  <a:pt x="647763" y="516957"/>
                </a:lnTo>
                <a:lnTo>
                  <a:pt x="651971" y="517551"/>
                </a:lnTo>
                <a:lnTo>
                  <a:pt x="653315" y="517551"/>
                </a:lnTo>
                <a:lnTo>
                  <a:pt x="654776" y="518264"/>
                </a:lnTo>
                <a:lnTo>
                  <a:pt x="656237" y="518264"/>
                </a:lnTo>
                <a:lnTo>
                  <a:pt x="657523" y="518264"/>
                </a:lnTo>
                <a:lnTo>
                  <a:pt x="658282" y="518264"/>
                </a:lnTo>
                <a:lnTo>
                  <a:pt x="658984" y="518264"/>
                </a:lnTo>
                <a:lnTo>
                  <a:pt x="659743" y="518264"/>
                </a:lnTo>
                <a:lnTo>
                  <a:pt x="668042" y="517551"/>
                </a:lnTo>
                <a:lnTo>
                  <a:pt x="677276" y="516185"/>
                </a:lnTo>
                <a:lnTo>
                  <a:pt x="686276" y="516185"/>
                </a:lnTo>
                <a:lnTo>
                  <a:pt x="694750" y="514700"/>
                </a:lnTo>
                <a:lnTo>
                  <a:pt x="703808" y="513988"/>
                </a:lnTo>
                <a:lnTo>
                  <a:pt x="708074" y="513215"/>
                </a:lnTo>
                <a:lnTo>
                  <a:pt x="712282" y="512622"/>
                </a:lnTo>
                <a:lnTo>
                  <a:pt x="716548" y="511137"/>
                </a:lnTo>
                <a:lnTo>
                  <a:pt x="720756" y="509652"/>
                </a:lnTo>
                <a:lnTo>
                  <a:pt x="724964" y="507573"/>
                </a:lnTo>
                <a:lnTo>
                  <a:pt x="728470" y="506088"/>
                </a:lnTo>
                <a:lnTo>
                  <a:pt x="733321" y="503237"/>
                </a:lnTo>
                <a:lnTo>
                  <a:pt x="737529" y="500446"/>
                </a:lnTo>
                <a:lnTo>
                  <a:pt x="741795" y="497595"/>
                </a:lnTo>
                <a:lnTo>
                  <a:pt x="745301" y="495398"/>
                </a:lnTo>
                <a:lnTo>
                  <a:pt x="748808" y="492547"/>
                </a:lnTo>
                <a:lnTo>
                  <a:pt x="751555" y="490468"/>
                </a:lnTo>
                <a:lnTo>
                  <a:pt x="753775" y="488983"/>
                </a:lnTo>
                <a:lnTo>
                  <a:pt x="756522" y="486904"/>
                </a:lnTo>
                <a:lnTo>
                  <a:pt x="757983" y="484647"/>
                </a:lnTo>
                <a:lnTo>
                  <a:pt x="759269" y="483341"/>
                </a:lnTo>
                <a:lnTo>
                  <a:pt x="760730" y="481856"/>
                </a:lnTo>
                <a:lnTo>
                  <a:pt x="762074" y="480371"/>
                </a:lnTo>
                <a:lnTo>
                  <a:pt x="762775" y="479005"/>
                </a:lnTo>
                <a:lnTo>
                  <a:pt x="762775" y="477520"/>
                </a:lnTo>
                <a:lnTo>
                  <a:pt x="763535" y="476035"/>
                </a:lnTo>
                <a:lnTo>
                  <a:pt x="763535" y="475441"/>
                </a:lnTo>
                <a:lnTo>
                  <a:pt x="762775" y="473957"/>
                </a:lnTo>
                <a:lnTo>
                  <a:pt x="762775" y="473184"/>
                </a:lnTo>
                <a:lnTo>
                  <a:pt x="762074" y="472472"/>
                </a:lnTo>
                <a:lnTo>
                  <a:pt x="761490" y="471878"/>
                </a:lnTo>
                <a:lnTo>
                  <a:pt x="759269" y="470393"/>
                </a:lnTo>
                <a:lnTo>
                  <a:pt x="757223" y="469621"/>
                </a:lnTo>
                <a:lnTo>
                  <a:pt x="754477" y="468908"/>
                </a:lnTo>
                <a:lnTo>
                  <a:pt x="751555" y="468314"/>
                </a:lnTo>
                <a:lnTo>
                  <a:pt x="745301" y="467542"/>
                </a:lnTo>
                <a:lnTo>
                  <a:pt x="742496" y="466829"/>
                </a:lnTo>
                <a:lnTo>
                  <a:pt x="739750" y="466829"/>
                </a:lnTo>
                <a:lnTo>
                  <a:pt x="737529" y="466829"/>
                </a:lnTo>
                <a:lnTo>
                  <a:pt x="735483" y="466829"/>
                </a:lnTo>
                <a:lnTo>
                  <a:pt x="734022" y="466057"/>
                </a:lnTo>
                <a:lnTo>
                  <a:pt x="733321" y="466057"/>
                </a:lnTo>
                <a:lnTo>
                  <a:pt x="734022" y="466057"/>
                </a:lnTo>
                <a:lnTo>
                  <a:pt x="734782" y="465345"/>
                </a:lnTo>
                <a:lnTo>
                  <a:pt x="736243" y="465345"/>
                </a:lnTo>
                <a:lnTo>
                  <a:pt x="736827" y="464751"/>
                </a:lnTo>
                <a:lnTo>
                  <a:pt x="738990" y="464751"/>
                </a:lnTo>
                <a:lnTo>
                  <a:pt x="740334" y="463979"/>
                </a:lnTo>
                <a:lnTo>
                  <a:pt x="742496" y="463979"/>
                </a:lnTo>
                <a:lnTo>
                  <a:pt x="745301" y="463266"/>
                </a:lnTo>
                <a:lnTo>
                  <a:pt x="748048" y="462494"/>
                </a:lnTo>
                <a:lnTo>
                  <a:pt x="750970" y="462494"/>
                </a:lnTo>
                <a:lnTo>
                  <a:pt x="754477" y="461781"/>
                </a:lnTo>
                <a:lnTo>
                  <a:pt x="758568" y="461187"/>
                </a:lnTo>
                <a:lnTo>
                  <a:pt x="762775" y="459702"/>
                </a:lnTo>
                <a:lnTo>
                  <a:pt x="767743" y="458930"/>
                </a:lnTo>
                <a:lnTo>
                  <a:pt x="772710" y="458217"/>
                </a:lnTo>
                <a:lnTo>
                  <a:pt x="778262" y="456851"/>
                </a:lnTo>
                <a:lnTo>
                  <a:pt x="784574" y="456139"/>
                </a:lnTo>
                <a:lnTo>
                  <a:pt x="791587" y="454594"/>
                </a:lnTo>
                <a:lnTo>
                  <a:pt x="796496" y="453882"/>
                </a:lnTo>
                <a:lnTo>
                  <a:pt x="802048" y="452516"/>
                </a:lnTo>
                <a:lnTo>
                  <a:pt x="807015" y="451803"/>
                </a:lnTo>
                <a:lnTo>
                  <a:pt x="813327" y="450318"/>
                </a:lnTo>
                <a:lnTo>
                  <a:pt x="818996" y="449724"/>
                </a:lnTo>
                <a:lnTo>
                  <a:pt x="825308" y="448239"/>
                </a:lnTo>
                <a:lnTo>
                  <a:pt x="837989" y="446161"/>
                </a:lnTo>
                <a:lnTo>
                  <a:pt x="851256" y="443904"/>
                </a:lnTo>
                <a:lnTo>
                  <a:pt x="863820" y="441825"/>
                </a:lnTo>
                <a:lnTo>
                  <a:pt x="877262" y="440340"/>
                </a:lnTo>
                <a:lnTo>
                  <a:pt x="889827" y="438261"/>
                </a:lnTo>
                <a:lnTo>
                  <a:pt x="895496" y="436777"/>
                </a:lnTo>
                <a:lnTo>
                  <a:pt x="901807" y="436064"/>
                </a:lnTo>
                <a:lnTo>
                  <a:pt x="907301" y="435292"/>
                </a:lnTo>
                <a:lnTo>
                  <a:pt x="912268" y="434698"/>
                </a:lnTo>
                <a:lnTo>
                  <a:pt x="917995" y="433926"/>
                </a:lnTo>
                <a:lnTo>
                  <a:pt x="922788" y="433213"/>
                </a:lnTo>
                <a:lnTo>
                  <a:pt x="927054" y="432441"/>
                </a:lnTo>
                <a:lnTo>
                  <a:pt x="931262" y="431728"/>
                </a:lnTo>
                <a:lnTo>
                  <a:pt x="935528" y="431134"/>
                </a:lnTo>
                <a:lnTo>
                  <a:pt x="938275" y="430362"/>
                </a:lnTo>
                <a:lnTo>
                  <a:pt x="941781" y="430362"/>
                </a:lnTo>
                <a:lnTo>
                  <a:pt x="943827" y="429649"/>
                </a:lnTo>
                <a:lnTo>
                  <a:pt x="945989" y="429649"/>
                </a:lnTo>
                <a:lnTo>
                  <a:pt x="947333" y="428877"/>
                </a:lnTo>
                <a:lnTo>
                  <a:pt x="948034" y="428877"/>
                </a:lnTo>
                <a:lnTo>
                  <a:pt x="948794" y="428877"/>
                </a:lnTo>
                <a:lnTo>
                  <a:pt x="953762" y="425314"/>
                </a:lnTo>
                <a:lnTo>
                  <a:pt x="958554" y="422522"/>
                </a:lnTo>
                <a:lnTo>
                  <a:pt x="962820" y="419671"/>
                </a:lnTo>
                <a:lnTo>
                  <a:pt x="966326" y="416702"/>
                </a:lnTo>
                <a:lnTo>
                  <a:pt x="969073" y="414623"/>
                </a:lnTo>
                <a:lnTo>
                  <a:pt x="971995" y="412544"/>
                </a:lnTo>
                <a:lnTo>
                  <a:pt x="974800" y="411059"/>
                </a:lnTo>
                <a:lnTo>
                  <a:pt x="976846" y="409574"/>
                </a:lnTo>
                <a:lnTo>
                  <a:pt x="978307" y="408208"/>
                </a:lnTo>
                <a:lnTo>
                  <a:pt x="979710" y="407496"/>
                </a:lnTo>
                <a:lnTo>
                  <a:pt x="981054" y="406724"/>
                </a:lnTo>
                <a:lnTo>
                  <a:pt x="981755" y="406011"/>
                </a:lnTo>
                <a:lnTo>
                  <a:pt x="983800" y="404645"/>
                </a:lnTo>
                <a:lnTo>
                  <a:pt x="984560" y="403932"/>
                </a:lnTo>
                <a:lnTo>
                  <a:pt x="986021" y="403160"/>
                </a:lnTo>
                <a:lnTo>
                  <a:pt x="987307" y="403160"/>
                </a:lnTo>
                <a:lnTo>
                  <a:pt x="988067" y="402447"/>
                </a:lnTo>
                <a:lnTo>
                  <a:pt x="989528" y="402447"/>
                </a:lnTo>
                <a:lnTo>
                  <a:pt x="990813" y="401853"/>
                </a:lnTo>
                <a:lnTo>
                  <a:pt x="992274" y="401081"/>
                </a:lnTo>
                <a:lnTo>
                  <a:pt x="993735" y="401081"/>
                </a:lnTo>
                <a:lnTo>
                  <a:pt x="995781" y="399596"/>
                </a:lnTo>
                <a:lnTo>
                  <a:pt x="998586" y="398884"/>
                </a:lnTo>
                <a:lnTo>
                  <a:pt x="1001508" y="397518"/>
                </a:lnTo>
                <a:lnTo>
                  <a:pt x="1005015" y="396033"/>
                </a:lnTo>
                <a:lnTo>
                  <a:pt x="1008521" y="394548"/>
                </a:lnTo>
                <a:lnTo>
                  <a:pt x="1012612" y="392469"/>
                </a:lnTo>
                <a:lnTo>
                  <a:pt x="1017521" y="390390"/>
                </a:lnTo>
                <a:lnTo>
                  <a:pt x="1021028" y="388906"/>
                </a:lnTo>
                <a:lnTo>
                  <a:pt x="1023833" y="387421"/>
                </a:lnTo>
                <a:lnTo>
                  <a:pt x="1030261" y="383263"/>
                </a:lnTo>
                <a:lnTo>
                  <a:pt x="1033008" y="381778"/>
                </a:lnTo>
                <a:lnTo>
                  <a:pt x="1036514" y="380294"/>
                </a:lnTo>
                <a:lnTo>
                  <a:pt x="1039320" y="378928"/>
                </a:lnTo>
                <a:lnTo>
                  <a:pt x="1042826" y="378155"/>
                </a:lnTo>
                <a:lnTo>
                  <a:pt x="1055508" y="375364"/>
                </a:lnTo>
                <a:lnTo>
                  <a:pt x="1067313" y="373879"/>
                </a:lnTo>
                <a:lnTo>
                  <a:pt x="1080053" y="371800"/>
                </a:lnTo>
                <a:lnTo>
                  <a:pt x="1092560" y="370316"/>
                </a:lnTo>
                <a:lnTo>
                  <a:pt x="1117865" y="368237"/>
                </a:lnTo>
                <a:lnTo>
                  <a:pt x="1130547" y="366752"/>
                </a:lnTo>
                <a:lnTo>
                  <a:pt x="1143228" y="365267"/>
                </a:lnTo>
                <a:lnTo>
                  <a:pt x="1148780" y="363901"/>
                </a:lnTo>
                <a:lnTo>
                  <a:pt x="1155092" y="362416"/>
                </a:lnTo>
                <a:lnTo>
                  <a:pt x="1160761" y="361704"/>
                </a:lnTo>
                <a:lnTo>
                  <a:pt x="1167014" y="361110"/>
                </a:lnTo>
                <a:lnTo>
                  <a:pt x="1172566" y="360338"/>
                </a:lnTo>
                <a:lnTo>
                  <a:pt x="1175488" y="359565"/>
                </a:lnTo>
                <a:lnTo>
                  <a:pt x="1178293" y="358081"/>
                </a:lnTo>
                <a:lnTo>
                  <a:pt x="1180338" y="357368"/>
                </a:lnTo>
                <a:lnTo>
                  <a:pt x="1183261" y="356002"/>
                </a:lnTo>
                <a:lnTo>
                  <a:pt x="1185306" y="353804"/>
                </a:lnTo>
                <a:lnTo>
                  <a:pt x="1187351" y="352438"/>
                </a:lnTo>
                <a:lnTo>
                  <a:pt x="1190274" y="348875"/>
                </a:lnTo>
                <a:lnTo>
                  <a:pt x="1193020" y="345311"/>
                </a:lnTo>
                <a:lnTo>
                  <a:pt x="1194364" y="340975"/>
                </a:lnTo>
                <a:lnTo>
                  <a:pt x="1196527" y="336699"/>
                </a:lnTo>
                <a:lnTo>
                  <a:pt x="1197871" y="331651"/>
                </a:lnTo>
                <a:lnTo>
                  <a:pt x="1198572" y="326721"/>
                </a:lnTo>
                <a:lnTo>
                  <a:pt x="1199332" y="320901"/>
                </a:lnTo>
                <a:lnTo>
                  <a:pt x="1200033" y="315258"/>
                </a:lnTo>
                <a:lnTo>
                  <a:pt x="1200033" y="309497"/>
                </a:lnTo>
                <a:lnTo>
                  <a:pt x="1200033" y="303855"/>
                </a:lnTo>
                <a:lnTo>
                  <a:pt x="1199332" y="298034"/>
                </a:lnTo>
                <a:lnTo>
                  <a:pt x="1198572" y="291620"/>
                </a:lnTo>
                <a:lnTo>
                  <a:pt x="1197871" y="285977"/>
                </a:lnTo>
                <a:lnTo>
                  <a:pt x="1197286" y="279444"/>
                </a:lnTo>
                <a:lnTo>
                  <a:pt x="1194364" y="267387"/>
                </a:lnTo>
                <a:lnTo>
                  <a:pt x="1191559" y="255212"/>
                </a:lnTo>
                <a:lnTo>
                  <a:pt x="1190274" y="249569"/>
                </a:lnTo>
                <a:lnTo>
                  <a:pt x="1188812" y="243749"/>
                </a:lnTo>
                <a:lnTo>
                  <a:pt x="1187351" y="238107"/>
                </a:lnTo>
                <a:lnTo>
                  <a:pt x="1186007" y="232286"/>
                </a:lnTo>
                <a:lnTo>
                  <a:pt x="1183845" y="227356"/>
                </a:lnTo>
                <a:lnTo>
                  <a:pt x="1182501" y="223080"/>
                </a:lnTo>
                <a:lnTo>
                  <a:pt x="1181040" y="218032"/>
                </a:lnTo>
                <a:lnTo>
                  <a:pt x="1179579" y="214468"/>
                </a:lnTo>
                <a:lnTo>
                  <a:pt x="1178994" y="210132"/>
                </a:lnTo>
                <a:lnTo>
                  <a:pt x="1177533" y="207281"/>
                </a:lnTo>
                <a:lnTo>
                  <a:pt x="1176832" y="204490"/>
                </a:lnTo>
                <a:lnTo>
                  <a:pt x="1175488" y="201520"/>
                </a:lnTo>
                <a:lnTo>
                  <a:pt x="1174787" y="200154"/>
                </a:lnTo>
                <a:lnTo>
                  <a:pt x="1174787" y="198669"/>
                </a:lnTo>
                <a:lnTo>
                  <a:pt x="1169819" y="180852"/>
                </a:lnTo>
                <a:lnTo>
                  <a:pt x="1167014" y="171646"/>
                </a:lnTo>
                <a:lnTo>
                  <a:pt x="1164267" y="162974"/>
                </a:lnTo>
                <a:lnTo>
                  <a:pt x="1160761" y="153650"/>
                </a:lnTo>
                <a:lnTo>
                  <a:pt x="1157254" y="145156"/>
                </a:lnTo>
                <a:lnTo>
                  <a:pt x="1153748" y="136544"/>
                </a:lnTo>
                <a:lnTo>
                  <a:pt x="1149540" y="128645"/>
                </a:lnTo>
                <a:lnTo>
                  <a:pt x="1148079" y="125794"/>
                </a:lnTo>
                <a:lnTo>
                  <a:pt x="1146033" y="124309"/>
                </a:lnTo>
                <a:lnTo>
                  <a:pt x="1143813" y="122231"/>
                </a:lnTo>
                <a:lnTo>
                  <a:pt x="1141066" y="120746"/>
                </a:lnTo>
                <a:lnTo>
                  <a:pt x="1136098" y="117954"/>
                </a:lnTo>
                <a:lnTo>
                  <a:pt x="1133293" y="117182"/>
                </a:lnTo>
                <a:lnTo>
                  <a:pt x="1130547" y="115875"/>
                </a:lnTo>
                <a:lnTo>
                  <a:pt x="1122832" y="110768"/>
                </a:lnTo>
                <a:lnTo>
                  <a:pt x="1115060" y="105719"/>
                </a:lnTo>
                <a:lnTo>
                  <a:pt x="1106761" y="101443"/>
                </a:lnTo>
                <a:lnTo>
                  <a:pt x="1099748" y="96513"/>
                </a:lnTo>
                <a:lnTo>
                  <a:pt x="1095482" y="92950"/>
                </a:lnTo>
                <a:lnTo>
                  <a:pt x="1091274" y="90099"/>
                </a:lnTo>
                <a:lnTo>
                  <a:pt x="1083560" y="82853"/>
                </a:lnTo>
                <a:lnTo>
                  <a:pt x="1080053" y="80002"/>
                </a:lnTo>
                <a:lnTo>
                  <a:pt x="1075787" y="76438"/>
                </a:lnTo>
                <a:lnTo>
                  <a:pt x="1072281" y="73588"/>
                </a:lnTo>
                <a:lnTo>
                  <a:pt x="1068073" y="70796"/>
                </a:lnTo>
                <a:lnTo>
                  <a:pt x="1063807" y="68539"/>
                </a:lnTo>
                <a:lnTo>
                  <a:pt x="1060300" y="67233"/>
                </a:lnTo>
                <a:lnTo>
                  <a:pt x="1056092" y="65748"/>
                </a:lnTo>
                <a:lnTo>
                  <a:pt x="1052001" y="64263"/>
                </a:lnTo>
                <a:lnTo>
                  <a:pt x="1048495" y="62897"/>
                </a:lnTo>
                <a:lnTo>
                  <a:pt x="1044287" y="61412"/>
                </a:lnTo>
                <a:lnTo>
                  <a:pt x="1040021" y="60105"/>
                </a:lnTo>
                <a:lnTo>
                  <a:pt x="1036514" y="57848"/>
                </a:lnTo>
                <a:lnTo>
                  <a:pt x="1032307" y="54998"/>
                </a:lnTo>
                <a:lnTo>
                  <a:pt x="1028040" y="52206"/>
                </a:lnTo>
                <a:lnTo>
                  <a:pt x="1023248" y="49355"/>
                </a:lnTo>
                <a:lnTo>
                  <a:pt x="1018281" y="45673"/>
                </a:lnTo>
                <a:lnTo>
                  <a:pt x="1013313" y="42109"/>
                </a:lnTo>
                <a:lnTo>
                  <a:pt x="1008521" y="38486"/>
                </a:lnTo>
                <a:lnTo>
                  <a:pt x="998586" y="30765"/>
                </a:lnTo>
                <a:lnTo>
                  <a:pt x="988067" y="22925"/>
                </a:lnTo>
                <a:lnTo>
                  <a:pt x="978307" y="14254"/>
                </a:lnTo>
                <a:lnTo>
                  <a:pt x="974041" y="10690"/>
                </a:lnTo>
                <a:lnTo>
                  <a:pt x="969073" y="7127"/>
                </a:lnTo>
                <a:lnTo>
                  <a:pt x="964982" y="3563"/>
                </a:lnTo>
                <a:lnTo>
                  <a:pt x="961476" y="0"/>
                </a:lnTo>
                <a:lnTo>
                  <a:pt x="957969" y="712"/>
                </a:lnTo>
                <a:lnTo>
                  <a:pt x="954463" y="1306"/>
                </a:lnTo>
                <a:lnTo>
                  <a:pt x="948034" y="2078"/>
                </a:lnTo>
                <a:lnTo>
                  <a:pt x="941080" y="2850"/>
                </a:lnTo>
                <a:lnTo>
                  <a:pt x="934067" y="3563"/>
                </a:lnTo>
                <a:lnTo>
                  <a:pt x="927755" y="4929"/>
                </a:lnTo>
                <a:lnTo>
                  <a:pt x="924249" y="5642"/>
                </a:lnTo>
                <a:lnTo>
                  <a:pt x="921502" y="6414"/>
                </a:lnTo>
                <a:lnTo>
                  <a:pt x="918580" y="7899"/>
                </a:lnTo>
                <a:lnTo>
                  <a:pt x="915775" y="9205"/>
                </a:lnTo>
                <a:lnTo>
                  <a:pt x="913028" y="10690"/>
                </a:lnTo>
                <a:lnTo>
                  <a:pt x="910807" y="12769"/>
                </a:lnTo>
                <a:lnTo>
                  <a:pt x="903268" y="21440"/>
                </a:lnTo>
                <a:lnTo>
                  <a:pt x="895496" y="30052"/>
                </a:lnTo>
                <a:lnTo>
                  <a:pt x="891989" y="33616"/>
                </a:lnTo>
                <a:lnTo>
                  <a:pt x="887781" y="37892"/>
                </a:lnTo>
                <a:lnTo>
                  <a:pt x="883515" y="41515"/>
                </a:lnTo>
                <a:lnTo>
                  <a:pt x="879307" y="45079"/>
                </a:lnTo>
                <a:lnTo>
                  <a:pt x="878548" y="45673"/>
                </a:lnTo>
                <a:lnTo>
                  <a:pt x="876502" y="46386"/>
                </a:lnTo>
                <a:lnTo>
                  <a:pt x="873755" y="47158"/>
                </a:lnTo>
                <a:lnTo>
                  <a:pt x="870950" y="48642"/>
                </a:lnTo>
                <a:lnTo>
                  <a:pt x="868028" y="49355"/>
                </a:lnTo>
                <a:lnTo>
                  <a:pt x="863820" y="50721"/>
                </a:lnTo>
                <a:lnTo>
                  <a:pt x="860314" y="51434"/>
                </a:lnTo>
                <a:lnTo>
                  <a:pt x="856807" y="52919"/>
                </a:lnTo>
                <a:lnTo>
                  <a:pt x="852717" y="53513"/>
                </a:lnTo>
                <a:lnTo>
                  <a:pt x="849093" y="54285"/>
                </a:lnTo>
                <a:lnTo>
                  <a:pt x="845587" y="55770"/>
                </a:lnTo>
                <a:lnTo>
                  <a:pt x="842080" y="56482"/>
                </a:lnTo>
                <a:lnTo>
                  <a:pt x="840035" y="57076"/>
                </a:lnTo>
                <a:lnTo>
                  <a:pt x="837989" y="57076"/>
                </a:lnTo>
                <a:lnTo>
                  <a:pt x="836528" y="57848"/>
                </a:lnTo>
                <a:lnTo>
                  <a:pt x="835769" y="57848"/>
                </a:lnTo>
                <a:lnTo>
                  <a:pt x="835067" y="57848"/>
                </a:lnTo>
                <a:lnTo>
                  <a:pt x="815489" y="59333"/>
                </a:lnTo>
                <a:lnTo>
                  <a:pt x="795795" y="60105"/>
                </a:lnTo>
                <a:lnTo>
                  <a:pt x="757223" y="61412"/>
                </a:lnTo>
                <a:lnTo>
                  <a:pt x="718009" y="62897"/>
                </a:lnTo>
                <a:lnTo>
                  <a:pt x="678561" y="64263"/>
                </a:lnTo>
                <a:lnTo>
                  <a:pt x="663951" y="65748"/>
                </a:lnTo>
                <a:lnTo>
                  <a:pt x="649808" y="67233"/>
                </a:lnTo>
                <a:lnTo>
                  <a:pt x="635782" y="68539"/>
                </a:lnTo>
                <a:lnTo>
                  <a:pt x="628769" y="69311"/>
                </a:lnTo>
                <a:lnTo>
                  <a:pt x="621757" y="70796"/>
                </a:lnTo>
                <a:lnTo>
                  <a:pt x="619711" y="71509"/>
                </a:lnTo>
                <a:lnTo>
                  <a:pt x="616789" y="72103"/>
                </a:lnTo>
                <a:lnTo>
                  <a:pt x="614744" y="73588"/>
                </a:lnTo>
                <a:lnTo>
                  <a:pt x="612698" y="74360"/>
                </a:lnTo>
                <a:lnTo>
                  <a:pt x="609776" y="75666"/>
                </a:lnTo>
                <a:lnTo>
                  <a:pt x="607789" y="76438"/>
                </a:lnTo>
                <a:lnTo>
                  <a:pt x="605744" y="77211"/>
                </a:lnTo>
                <a:lnTo>
                  <a:pt x="602822" y="77211"/>
                </a:lnTo>
                <a:lnTo>
                  <a:pt x="600016" y="76438"/>
                </a:lnTo>
                <a:lnTo>
                  <a:pt x="597270" y="75666"/>
                </a:lnTo>
                <a:lnTo>
                  <a:pt x="594464" y="74360"/>
                </a:lnTo>
                <a:lnTo>
                  <a:pt x="591542" y="72875"/>
                </a:lnTo>
                <a:lnTo>
                  <a:pt x="588796" y="71509"/>
                </a:lnTo>
                <a:lnTo>
                  <a:pt x="585990" y="70024"/>
                </a:lnTo>
                <a:lnTo>
                  <a:pt x="580439" y="65748"/>
                </a:lnTo>
                <a:lnTo>
                  <a:pt x="574770" y="62184"/>
                </a:lnTo>
                <a:lnTo>
                  <a:pt x="569218" y="57848"/>
                </a:lnTo>
                <a:lnTo>
                  <a:pt x="564250" y="54285"/>
                </a:lnTo>
                <a:lnTo>
                  <a:pt x="561504" y="52919"/>
                </a:lnTo>
                <a:lnTo>
                  <a:pt x="559283" y="51434"/>
                </a:lnTo>
                <a:lnTo>
                  <a:pt x="556536" y="50721"/>
                </a:lnTo>
                <a:lnTo>
                  <a:pt x="554491" y="49949"/>
                </a:lnTo>
                <a:lnTo>
                  <a:pt x="549523" y="48642"/>
                </a:lnTo>
                <a:lnTo>
                  <a:pt x="544556" y="47158"/>
                </a:lnTo>
                <a:lnTo>
                  <a:pt x="542510" y="46386"/>
                </a:lnTo>
                <a:lnTo>
                  <a:pt x="540465" y="45079"/>
                </a:lnTo>
                <a:lnTo>
                  <a:pt x="535497" y="42109"/>
                </a:lnTo>
                <a:lnTo>
                  <a:pt x="530530" y="39258"/>
                </a:lnTo>
                <a:lnTo>
                  <a:pt x="520770" y="32844"/>
                </a:lnTo>
                <a:lnTo>
                  <a:pt x="511536" y="25717"/>
                </a:lnTo>
                <a:lnTo>
                  <a:pt x="502478" y="19302"/>
                </a:lnTo>
                <a:lnTo>
                  <a:pt x="483543" y="6414"/>
                </a:lnTo>
                <a:lnTo>
                  <a:pt x="479277" y="7127"/>
                </a:lnTo>
                <a:lnTo>
                  <a:pt x="475069" y="7127"/>
                </a:lnTo>
                <a:lnTo>
                  <a:pt x="469517" y="7127"/>
                </a:lnTo>
                <a:lnTo>
                  <a:pt x="464549" y="7127"/>
                </a:lnTo>
                <a:lnTo>
                  <a:pt x="458296" y="7899"/>
                </a:lnTo>
                <a:lnTo>
                  <a:pt x="452744" y="7899"/>
                </a:lnTo>
                <a:lnTo>
                  <a:pt x="445731" y="7899"/>
                </a:lnTo>
                <a:lnTo>
                  <a:pt x="439303" y="7899"/>
                </a:lnTo>
                <a:lnTo>
                  <a:pt x="432290" y="8612"/>
                </a:lnTo>
                <a:lnTo>
                  <a:pt x="424517" y="8612"/>
                </a:lnTo>
                <a:lnTo>
                  <a:pt x="417563" y="9205"/>
                </a:lnTo>
                <a:lnTo>
                  <a:pt x="409790" y="9205"/>
                </a:lnTo>
                <a:lnTo>
                  <a:pt x="393719" y="9978"/>
                </a:lnTo>
                <a:lnTo>
                  <a:pt x="377530" y="10690"/>
                </a:lnTo>
                <a:lnTo>
                  <a:pt x="360758" y="11462"/>
                </a:lnTo>
                <a:lnTo>
                  <a:pt x="344569" y="12175"/>
                </a:lnTo>
                <a:lnTo>
                  <a:pt x="327738" y="12769"/>
                </a:lnTo>
                <a:lnTo>
                  <a:pt x="312251" y="14254"/>
                </a:lnTo>
                <a:lnTo>
                  <a:pt x="304537" y="14254"/>
                </a:lnTo>
                <a:lnTo>
                  <a:pt x="296940" y="15026"/>
                </a:lnTo>
                <a:lnTo>
                  <a:pt x="289927" y="15739"/>
                </a:lnTo>
                <a:lnTo>
                  <a:pt x="282797" y="16333"/>
                </a:lnTo>
                <a:lnTo>
                  <a:pt x="275784" y="17105"/>
                </a:lnTo>
                <a:lnTo>
                  <a:pt x="269531" y="17817"/>
                </a:lnTo>
                <a:lnTo>
                  <a:pt x="263219" y="18590"/>
                </a:lnTo>
                <a:lnTo>
                  <a:pt x="257550" y="19302"/>
                </a:lnTo>
                <a:lnTo>
                  <a:pt x="254745" y="19896"/>
                </a:lnTo>
                <a:lnTo>
                  <a:pt x="252700" y="20668"/>
                </a:lnTo>
                <a:lnTo>
                  <a:pt x="247732" y="22153"/>
                </a:lnTo>
                <a:lnTo>
                  <a:pt x="243524" y="24232"/>
                </a:lnTo>
                <a:lnTo>
                  <a:pt x="238674" y="25717"/>
                </a:lnTo>
                <a:lnTo>
                  <a:pt x="235810" y="26489"/>
                </a:lnTo>
                <a:lnTo>
                  <a:pt x="233765" y="27083"/>
                </a:lnTo>
                <a:lnTo>
                  <a:pt x="230258" y="28568"/>
                </a:lnTo>
                <a:lnTo>
                  <a:pt x="227453" y="29280"/>
                </a:lnTo>
                <a:lnTo>
                  <a:pt x="224531" y="30052"/>
                </a:lnTo>
                <a:lnTo>
                  <a:pt x="222486" y="30765"/>
                </a:lnTo>
                <a:lnTo>
                  <a:pt x="220440" y="31359"/>
                </a:lnTo>
                <a:lnTo>
                  <a:pt x="218979" y="31359"/>
                </a:lnTo>
                <a:lnTo>
                  <a:pt x="217518" y="32131"/>
                </a:lnTo>
                <a:lnTo>
                  <a:pt x="204252" y="32131"/>
                </a:lnTo>
                <a:lnTo>
                  <a:pt x="200745" y="32131"/>
                </a:lnTo>
              </a:path>
            </a:pathLst>
          </a:custGeom>
          <a:ln w="429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3132945" y="1893275"/>
            <a:ext cx="6253" cy="409693"/>
          </a:xfrm>
          <a:custGeom>
            <a:avLst/>
            <a:gdLst/>
            <a:ahLst/>
            <a:cxnLst/>
            <a:rect l="l" t="t" r="r" b="b"/>
            <a:pathLst>
              <a:path w="6253" h="409693">
                <a:moveTo>
                  <a:pt x="0" y="0"/>
                </a:moveTo>
                <a:lnTo>
                  <a:pt x="6253" y="409693"/>
                </a:lnTo>
              </a:path>
            </a:pathLst>
          </a:custGeom>
          <a:ln w="423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3151354" y="1949935"/>
            <a:ext cx="242765" cy="47870"/>
          </a:xfrm>
          <a:custGeom>
            <a:avLst/>
            <a:gdLst/>
            <a:ahLst/>
            <a:cxnLst/>
            <a:rect l="l" t="t" r="r" b="b"/>
            <a:pathLst>
              <a:path w="242765" h="47870">
                <a:moveTo>
                  <a:pt x="5551" y="21381"/>
                </a:moveTo>
                <a:lnTo>
                  <a:pt x="4792" y="21381"/>
                </a:lnTo>
                <a:lnTo>
                  <a:pt x="5551" y="27083"/>
                </a:lnTo>
                <a:lnTo>
                  <a:pt x="7012" y="26489"/>
                </a:lnTo>
                <a:lnTo>
                  <a:pt x="5551" y="21381"/>
                </a:lnTo>
                <a:close/>
              </a:path>
              <a:path w="242765" h="47870">
                <a:moveTo>
                  <a:pt x="41318" y="712"/>
                </a:moveTo>
                <a:lnTo>
                  <a:pt x="40733" y="0"/>
                </a:lnTo>
                <a:lnTo>
                  <a:pt x="39272" y="712"/>
                </a:lnTo>
                <a:lnTo>
                  <a:pt x="7012" y="21381"/>
                </a:lnTo>
                <a:lnTo>
                  <a:pt x="11319" y="23924"/>
                </a:lnTo>
                <a:lnTo>
                  <a:pt x="15590" y="21381"/>
                </a:lnTo>
                <a:lnTo>
                  <a:pt x="42019" y="5642"/>
                </a:lnTo>
                <a:lnTo>
                  <a:pt x="43480" y="4870"/>
                </a:lnTo>
                <a:lnTo>
                  <a:pt x="43480" y="2078"/>
                </a:lnTo>
                <a:lnTo>
                  <a:pt x="42779" y="712"/>
                </a:lnTo>
                <a:lnTo>
                  <a:pt x="41318" y="712"/>
                </a:lnTo>
                <a:close/>
              </a:path>
              <a:path w="242765" h="47870">
                <a:moveTo>
                  <a:pt x="0" y="24232"/>
                </a:moveTo>
                <a:lnTo>
                  <a:pt x="3404" y="26281"/>
                </a:lnTo>
                <a:lnTo>
                  <a:pt x="2746" y="24232"/>
                </a:lnTo>
                <a:lnTo>
                  <a:pt x="3404" y="26281"/>
                </a:lnTo>
                <a:lnTo>
                  <a:pt x="3506" y="26489"/>
                </a:lnTo>
                <a:lnTo>
                  <a:pt x="4792" y="26489"/>
                </a:lnTo>
                <a:lnTo>
                  <a:pt x="3749" y="26489"/>
                </a:lnTo>
                <a:lnTo>
                  <a:pt x="39272" y="47870"/>
                </a:lnTo>
                <a:lnTo>
                  <a:pt x="41318" y="47870"/>
                </a:lnTo>
                <a:lnTo>
                  <a:pt x="42779" y="47158"/>
                </a:lnTo>
                <a:lnTo>
                  <a:pt x="43480" y="46386"/>
                </a:lnTo>
                <a:lnTo>
                  <a:pt x="43480" y="42822"/>
                </a:lnTo>
                <a:lnTo>
                  <a:pt x="42019" y="42050"/>
                </a:lnTo>
                <a:lnTo>
                  <a:pt x="16727" y="27117"/>
                </a:lnTo>
                <a:lnTo>
                  <a:pt x="7012" y="26489"/>
                </a:lnTo>
                <a:lnTo>
                  <a:pt x="5551" y="27083"/>
                </a:lnTo>
                <a:lnTo>
                  <a:pt x="4792" y="21381"/>
                </a:lnTo>
                <a:lnTo>
                  <a:pt x="3506" y="22153"/>
                </a:lnTo>
                <a:lnTo>
                  <a:pt x="2746" y="22866"/>
                </a:lnTo>
                <a:lnTo>
                  <a:pt x="2746" y="24945"/>
                </a:lnTo>
                <a:lnTo>
                  <a:pt x="0" y="24232"/>
                </a:lnTo>
                <a:close/>
              </a:path>
              <a:path w="242765" h="47870">
                <a:moveTo>
                  <a:pt x="2746" y="22866"/>
                </a:moveTo>
                <a:lnTo>
                  <a:pt x="3506" y="22153"/>
                </a:lnTo>
                <a:lnTo>
                  <a:pt x="4792" y="21381"/>
                </a:lnTo>
                <a:lnTo>
                  <a:pt x="5551" y="21381"/>
                </a:lnTo>
                <a:lnTo>
                  <a:pt x="7012" y="26489"/>
                </a:lnTo>
                <a:lnTo>
                  <a:pt x="16727" y="27117"/>
                </a:lnTo>
                <a:lnTo>
                  <a:pt x="240018" y="27795"/>
                </a:lnTo>
                <a:lnTo>
                  <a:pt x="240719" y="27083"/>
                </a:lnTo>
                <a:lnTo>
                  <a:pt x="242005" y="27083"/>
                </a:lnTo>
                <a:lnTo>
                  <a:pt x="242005" y="25717"/>
                </a:lnTo>
                <a:lnTo>
                  <a:pt x="242765" y="24945"/>
                </a:lnTo>
                <a:lnTo>
                  <a:pt x="242005" y="23460"/>
                </a:lnTo>
                <a:lnTo>
                  <a:pt x="242005" y="22866"/>
                </a:lnTo>
                <a:lnTo>
                  <a:pt x="240719" y="22153"/>
                </a:lnTo>
                <a:lnTo>
                  <a:pt x="240018" y="21381"/>
                </a:lnTo>
                <a:lnTo>
                  <a:pt x="15590" y="21381"/>
                </a:lnTo>
                <a:lnTo>
                  <a:pt x="11319" y="23924"/>
                </a:lnTo>
                <a:lnTo>
                  <a:pt x="7012" y="21381"/>
                </a:lnTo>
                <a:lnTo>
                  <a:pt x="39272" y="712"/>
                </a:lnTo>
                <a:lnTo>
                  <a:pt x="0" y="24232"/>
                </a:lnTo>
                <a:lnTo>
                  <a:pt x="2746" y="24945"/>
                </a:lnTo>
                <a:lnTo>
                  <a:pt x="2746" y="228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3154100" y="1971317"/>
            <a:ext cx="240018" cy="6414"/>
          </a:xfrm>
          <a:custGeom>
            <a:avLst/>
            <a:gdLst/>
            <a:ahLst/>
            <a:cxnLst/>
            <a:rect l="l" t="t" r="r" b="b"/>
            <a:pathLst>
              <a:path w="240018" h="6414">
                <a:moveTo>
                  <a:pt x="2805" y="0"/>
                </a:moveTo>
                <a:lnTo>
                  <a:pt x="237271" y="0"/>
                </a:lnTo>
                <a:lnTo>
                  <a:pt x="237972" y="772"/>
                </a:lnTo>
                <a:lnTo>
                  <a:pt x="239258" y="1484"/>
                </a:lnTo>
                <a:lnTo>
                  <a:pt x="239258" y="2078"/>
                </a:lnTo>
                <a:lnTo>
                  <a:pt x="240018" y="3563"/>
                </a:lnTo>
                <a:lnTo>
                  <a:pt x="239258" y="4335"/>
                </a:lnTo>
                <a:lnTo>
                  <a:pt x="239258" y="5701"/>
                </a:lnTo>
                <a:lnTo>
                  <a:pt x="237972" y="5701"/>
                </a:lnTo>
                <a:lnTo>
                  <a:pt x="237271" y="6414"/>
                </a:lnTo>
                <a:lnTo>
                  <a:pt x="2805" y="5701"/>
                </a:lnTo>
                <a:lnTo>
                  <a:pt x="2045" y="5107"/>
                </a:lnTo>
                <a:lnTo>
                  <a:pt x="759" y="5107"/>
                </a:lnTo>
                <a:lnTo>
                  <a:pt x="0" y="3563"/>
                </a:lnTo>
                <a:lnTo>
                  <a:pt x="0" y="2850"/>
                </a:lnTo>
                <a:lnTo>
                  <a:pt x="0" y="1484"/>
                </a:lnTo>
                <a:lnTo>
                  <a:pt x="759" y="772"/>
                </a:lnTo>
                <a:lnTo>
                  <a:pt x="2045" y="0"/>
                </a:lnTo>
                <a:lnTo>
                  <a:pt x="2805" y="0"/>
                </a:lnTo>
                <a:close/>
              </a:path>
            </a:pathLst>
          </a:custGeom>
          <a:ln w="8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3151353" y="1949935"/>
            <a:ext cx="43480" cy="47870"/>
          </a:xfrm>
          <a:custGeom>
            <a:avLst/>
            <a:gdLst/>
            <a:ahLst/>
            <a:cxnLst/>
            <a:rect l="l" t="t" r="r" b="b"/>
            <a:pathLst>
              <a:path w="43480" h="47870">
                <a:moveTo>
                  <a:pt x="39272" y="47870"/>
                </a:moveTo>
                <a:lnTo>
                  <a:pt x="0" y="24232"/>
                </a:lnTo>
                <a:lnTo>
                  <a:pt x="39272" y="712"/>
                </a:lnTo>
                <a:lnTo>
                  <a:pt x="40733" y="0"/>
                </a:lnTo>
                <a:lnTo>
                  <a:pt x="41318" y="712"/>
                </a:lnTo>
                <a:lnTo>
                  <a:pt x="42779" y="712"/>
                </a:lnTo>
                <a:lnTo>
                  <a:pt x="43480" y="2078"/>
                </a:lnTo>
                <a:lnTo>
                  <a:pt x="43480" y="2791"/>
                </a:lnTo>
                <a:lnTo>
                  <a:pt x="43480" y="4276"/>
                </a:lnTo>
                <a:lnTo>
                  <a:pt x="43480" y="4870"/>
                </a:lnTo>
                <a:lnTo>
                  <a:pt x="42019" y="5642"/>
                </a:lnTo>
                <a:lnTo>
                  <a:pt x="7012" y="26489"/>
                </a:lnTo>
                <a:lnTo>
                  <a:pt x="7012" y="21381"/>
                </a:lnTo>
                <a:lnTo>
                  <a:pt x="42019" y="42050"/>
                </a:lnTo>
                <a:lnTo>
                  <a:pt x="43480" y="42822"/>
                </a:lnTo>
                <a:lnTo>
                  <a:pt x="43480" y="44307"/>
                </a:lnTo>
                <a:lnTo>
                  <a:pt x="43480" y="45079"/>
                </a:lnTo>
                <a:lnTo>
                  <a:pt x="43480" y="46386"/>
                </a:lnTo>
                <a:lnTo>
                  <a:pt x="42779" y="47158"/>
                </a:lnTo>
                <a:lnTo>
                  <a:pt x="41318" y="47870"/>
                </a:lnTo>
                <a:lnTo>
                  <a:pt x="40733" y="47870"/>
                </a:lnTo>
                <a:lnTo>
                  <a:pt x="39272" y="4787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3151354" y="2056427"/>
            <a:ext cx="242765" cy="47870"/>
          </a:xfrm>
          <a:custGeom>
            <a:avLst/>
            <a:gdLst/>
            <a:ahLst/>
            <a:cxnLst/>
            <a:rect l="l" t="t" r="r" b="b"/>
            <a:pathLst>
              <a:path w="242765" h="47870">
                <a:moveTo>
                  <a:pt x="3506" y="22153"/>
                </a:moveTo>
                <a:lnTo>
                  <a:pt x="2746" y="24945"/>
                </a:lnTo>
                <a:lnTo>
                  <a:pt x="0" y="24232"/>
                </a:lnTo>
                <a:lnTo>
                  <a:pt x="4792" y="21381"/>
                </a:lnTo>
                <a:lnTo>
                  <a:pt x="5551" y="27202"/>
                </a:lnTo>
                <a:lnTo>
                  <a:pt x="7012" y="26429"/>
                </a:lnTo>
                <a:lnTo>
                  <a:pt x="11257" y="23909"/>
                </a:lnTo>
                <a:lnTo>
                  <a:pt x="16834" y="27230"/>
                </a:lnTo>
                <a:lnTo>
                  <a:pt x="240018" y="27795"/>
                </a:lnTo>
                <a:lnTo>
                  <a:pt x="240719" y="27202"/>
                </a:lnTo>
                <a:lnTo>
                  <a:pt x="242005" y="27202"/>
                </a:lnTo>
                <a:lnTo>
                  <a:pt x="242005" y="25717"/>
                </a:lnTo>
                <a:lnTo>
                  <a:pt x="242765" y="24945"/>
                </a:lnTo>
                <a:lnTo>
                  <a:pt x="242005" y="23638"/>
                </a:lnTo>
                <a:lnTo>
                  <a:pt x="242005" y="22866"/>
                </a:lnTo>
                <a:lnTo>
                  <a:pt x="240719" y="22153"/>
                </a:lnTo>
                <a:lnTo>
                  <a:pt x="240018" y="21381"/>
                </a:lnTo>
                <a:lnTo>
                  <a:pt x="16657" y="20702"/>
                </a:lnTo>
                <a:lnTo>
                  <a:pt x="7012" y="21381"/>
                </a:lnTo>
                <a:lnTo>
                  <a:pt x="5948" y="20670"/>
                </a:lnTo>
                <a:lnTo>
                  <a:pt x="5551" y="20668"/>
                </a:lnTo>
                <a:lnTo>
                  <a:pt x="4848" y="21328"/>
                </a:lnTo>
                <a:lnTo>
                  <a:pt x="3506" y="22153"/>
                </a:lnTo>
                <a:close/>
              </a:path>
              <a:path w="242765" h="47870">
                <a:moveTo>
                  <a:pt x="41318" y="712"/>
                </a:moveTo>
                <a:lnTo>
                  <a:pt x="40733" y="0"/>
                </a:lnTo>
                <a:lnTo>
                  <a:pt x="39272" y="712"/>
                </a:lnTo>
                <a:lnTo>
                  <a:pt x="5948" y="20670"/>
                </a:lnTo>
                <a:lnTo>
                  <a:pt x="7012" y="21381"/>
                </a:lnTo>
                <a:lnTo>
                  <a:pt x="16657" y="20702"/>
                </a:lnTo>
                <a:lnTo>
                  <a:pt x="42019" y="5642"/>
                </a:lnTo>
                <a:lnTo>
                  <a:pt x="43480" y="5048"/>
                </a:lnTo>
                <a:lnTo>
                  <a:pt x="43480" y="2078"/>
                </a:lnTo>
                <a:lnTo>
                  <a:pt x="42779" y="712"/>
                </a:lnTo>
                <a:lnTo>
                  <a:pt x="41318" y="712"/>
                </a:lnTo>
                <a:close/>
              </a:path>
              <a:path w="242765" h="47870">
                <a:moveTo>
                  <a:pt x="0" y="24232"/>
                </a:moveTo>
                <a:lnTo>
                  <a:pt x="3442" y="26304"/>
                </a:lnTo>
                <a:lnTo>
                  <a:pt x="2746" y="24232"/>
                </a:lnTo>
                <a:lnTo>
                  <a:pt x="3442" y="26304"/>
                </a:lnTo>
                <a:lnTo>
                  <a:pt x="4792" y="26429"/>
                </a:lnTo>
                <a:lnTo>
                  <a:pt x="3650" y="26429"/>
                </a:lnTo>
                <a:lnTo>
                  <a:pt x="39272" y="47870"/>
                </a:lnTo>
                <a:lnTo>
                  <a:pt x="41318" y="47870"/>
                </a:lnTo>
                <a:lnTo>
                  <a:pt x="42779" y="47098"/>
                </a:lnTo>
                <a:lnTo>
                  <a:pt x="43480" y="46386"/>
                </a:lnTo>
                <a:lnTo>
                  <a:pt x="43480" y="42822"/>
                </a:lnTo>
                <a:lnTo>
                  <a:pt x="42019" y="42228"/>
                </a:lnTo>
                <a:lnTo>
                  <a:pt x="16834" y="27230"/>
                </a:lnTo>
                <a:lnTo>
                  <a:pt x="11257" y="23909"/>
                </a:lnTo>
                <a:lnTo>
                  <a:pt x="7012" y="26429"/>
                </a:lnTo>
                <a:lnTo>
                  <a:pt x="5551" y="27202"/>
                </a:lnTo>
                <a:lnTo>
                  <a:pt x="4792" y="21381"/>
                </a:lnTo>
                <a:lnTo>
                  <a:pt x="3506" y="22153"/>
                </a:lnTo>
                <a:lnTo>
                  <a:pt x="2746" y="22866"/>
                </a:lnTo>
                <a:lnTo>
                  <a:pt x="2746" y="24945"/>
                </a:lnTo>
                <a:lnTo>
                  <a:pt x="0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3154100" y="2077097"/>
            <a:ext cx="240018" cy="7127"/>
          </a:xfrm>
          <a:custGeom>
            <a:avLst/>
            <a:gdLst/>
            <a:ahLst/>
            <a:cxnLst/>
            <a:rect l="l" t="t" r="r" b="b"/>
            <a:pathLst>
              <a:path w="240018" h="7127">
                <a:moveTo>
                  <a:pt x="2805" y="0"/>
                </a:moveTo>
                <a:lnTo>
                  <a:pt x="237271" y="712"/>
                </a:lnTo>
                <a:lnTo>
                  <a:pt x="237972" y="1484"/>
                </a:lnTo>
                <a:lnTo>
                  <a:pt x="239258" y="2197"/>
                </a:lnTo>
                <a:lnTo>
                  <a:pt x="239258" y="2969"/>
                </a:lnTo>
                <a:lnTo>
                  <a:pt x="240018" y="4276"/>
                </a:lnTo>
                <a:lnTo>
                  <a:pt x="239258" y="5048"/>
                </a:lnTo>
                <a:lnTo>
                  <a:pt x="239258" y="6533"/>
                </a:lnTo>
                <a:lnTo>
                  <a:pt x="237972" y="6533"/>
                </a:lnTo>
                <a:lnTo>
                  <a:pt x="237271" y="7127"/>
                </a:lnTo>
                <a:lnTo>
                  <a:pt x="2805" y="6533"/>
                </a:lnTo>
                <a:lnTo>
                  <a:pt x="2045" y="5761"/>
                </a:lnTo>
                <a:lnTo>
                  <a:pt x="759" y="5761"/>
                </a:lnTo>
                <a:lnTo>
                  <a:pt x="0" y="4276"/>
                </a:lnTo>
                <a:lnTo>
                  <a:pt x="0" y="3563"/>
                </a:lnTo>
                <a:lnTo>
                  <a:pt x="0" y="2197"/>
                </a:lnTo>
                <a:lnTo>
                  <a:pt x="759" y="1484"/>
                </a:lnTo>
                <a:lnTo>
                  <a:pt x="2045" y="712"/>
                </a:lnTo>
                <a:lnTo>
                  <a:pt x="2805" y="0"/>
                </a:lnTo>
                <a:close/>
              </a:path>
            </a:pathLst>
          </a:custGeom>
          <a:ln w="8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3151353" y="2056427"/>
            <a:ext cx="43480" cy="47870"/>
          </a:xfrm>
          <a:custGeom>
            <a:avLst/>
            <a:gdLst/>
            <a:ahLst/>
            <a:cxnLst/>
            <a:rect l="l" t="t" r="r" b="b"/>
            <a:pathLst>
              <a:path w="43480" h="47870">
                <a:moveTo>
                  <a:pt x="39272" y="47870"/>
                </a:moveTo>
                <a:lnTo>
                  <a:pt x="0" y="24232"/>
                </a:lnTo>
                <a:lnTo>
                  <a:pt x="39272" y="712"/>
                </a:lnTo>
                <a:lnTo>
                  <a:pt x="40733" y="0"/>
                </a:lnTo>
                <a:lnTo>
                  <a:pt x="41318" y="712"/>
                </a:lnTo>
                <a:lnTo>
                  <a:pt x="42779" y="712"/>
                </a:lnTo>
                <a:lnTo>
                  <a:pt x="43480" y="2078"/>
                </a:lnTo>
                <a:lnTo>
                  <a:pt x="43480" y="2791"/>
                </a:lnTo>
                <a:lnTo>
                  <a:pt x="43480" y="4276"/>
                </a:lnTo>
                <a:lnTo>
                  <a:pt x="43480" y="5048"/>
                </a:lnTo>
                <a:lnTo>
                  <a:pt x="42019" y="5642"/>
                </a:lnTo>
                <a:lnTo>
                  <a:pt x="7012" y="26429"/>
                </a:lnTo>
                <a:lnTo>
                  <a:pt x="7012" y="21381"/>
                </a:lnTo>
                <a:lnTo>
                  <a:pt x="42019" y="42228"/>
                </a:lnTo>
                <a:lnTo>
                  <a:pt x="43480" y="42822"/>
                </a:lnTo>
                <a:lnTo>
                  <a:pt x="43480" y="44307"/>
                </a:lnTo>
                <a:lnTo>
                  <a:pt x="43480" y="45019"/>
                </a:lnTo>
                <a:lnTo>
                  <a:pt x="43480" y="46386"/>
                </a:lnTo>
                <a:lnTo>
                  <a:pt x="42779" y="47098"/>
                </a:lnTo>
                <a:lnTo>
                  <a:pt x="41318" y="47870"/>
                </a:lnTo>
                <a:lnTo>
                  <a:pt x="40733" y="47870"/>
                </a:lnTo>
                <a:lnTo>
                  <a:pt x="39272" y="4787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3151354" y="2163631"/>
            <a:ext cx="242765" cy="47870"/>
          </a:xfrm>
          <a:custGeom>
            <a:avLst/>
            <a:gdLst/>
            <a:ahLst/>
            <a:cxnLst/>
            <a:rect l="l" t="t" r="r" b="b"/>
            <a:pathLst>
              <a:path w="242765" h="47870">
                <a:moveTo>
                  <a:pt x="41318" y="712"/>
                </a:moveTo>
                <a:lnTo>
                  <a:pt x="40733" y="0"/>
                </a:lnTo>
                <a:lnTo>
                  <a:pt x="39272" y="712"/>
                </a:lnTo>
                <a:lnTo>
                  <a:pt x="6197" y="20670"/>
                </a:lnTo>
                <a:lnTo>
                  <a:pt x="7012" y="21440"/>
                </a:lnTo>
                <a:lnTo>
                  <a:pt x="7012" y="26489"/>
                </a:lnTo>
                <a:lnTo>
                  <a:pt x="5551" y="27202"/>
                </a:lnTo>
                <a:lnTo>
                  <a:pt x="3506" y="26489"/>
                </a:lnTo>
                <a:lnTo>
                  <a:pt x="2746" y="25004"/>
                </a:lnTo>
                <a:lnTo>
                  <a:pt x="2746" y="24410"/>
                </a:lnTo>
                <a:lnTo>
                  <a:pt x="2746" y="25004"/>
                </a:lnTo>
                <a:lnTo>
                  <a:pt x="3506" y="26489"/>
                </a:lnTo>
                <a:lnTo>
                  <a:pt x="2746" y="22925"/>
                </a:lnTo>
                <a:lnTo>
                  <a:pt x="0" y="24410"/>
                </a:lnTo>
                <a:lnTo>
                  <a:pt x="39272" y="47870"/>
                </a:lnTo>
                <a:lnTo>
                  <a:pt x="41318" y="47870"/>
                </a:lnTo>
                <a:lnTo>
                  <a:pt x="42779" y="47158"/>
                </a:lnTo>
                <a:lnTo>
                  <a:pt x="43480" y="46564"/>
                </a:lnTo>
                <a:lnTo>
                  <a:pt x="43480" y="43000"/>
                </a:lnTo>
                <a:lnTo>
                  <a:pt x="42019" y="42228"/>
                </a:lnTo>
                <a:lnTo>
                  <a:pt x="16776" y="27239"/>
                </a:lnTo>
                <a:lnTo>
                  <a:pt x="11275" y="23972"/>
                </a:lnTo>
                <a:lnTo>
                  <a:pt x="16808" y="20705"/>
                </a:lnTo>
                <a:lnTo>
                  <a:pt x="42019" y="5820"/>
                </a:lnTo>
                <a:lnTo>
                  <a:pt x="43480" y="5048"/>
                </a:lnTo>
                <a:lnTo>
                  <a:pt x="43480" y="2256"/>
                </a:lnTo>
                <a:lnTo>
                  <a:pt x="42779" y="712"/>
                </a:lnTo>
                <a:lnTo>
                  <a:pt x="41318" y="712"/>
                </a:lnTo>
                <a:close/>
              </a:path>
              <a:path w="242765" h="47870">
                <a:moveTo>
                  <a:pt x="242765" y="25004"/>
                </a:moveTo>
                <a:lnTo>
                  <a:pt x="242005" y="23638"/>
                </a:lnTo>
                <a:lnTo>
                  <a:pt x="242005" y="22925"/>
                </a:lnTo>
                <a:lnTo>
                  <a:pt x="240719" y="22153"/>
                </a:lnTo>
                <a:lnTo>
                  <a:pt x="240018" y="21440"/>
                </a:lnTo>
                <a:lnTo>
                  <a:pt x="16808" y="20705"/>
                </a:lnTo>
                <a:lnTo>
                  <a:pt x="11275" y="23972"/>
                </a:lnTo>
                <a:lnTo>
                  <a:pt x="16776" y="27239"/>
                </a:lnTo>
                <a:lnTo>
                  <a:pt x="240018" y="27974"/>
                </a:lnTo>
                <a:lnTo>
                  <a:pt x="240719" y="27202"/>
                </a:lnTo>
                <a:lnTo>
                  <a:pt x="242005" y="27202"/>
                </a:lnTo>
                <a:lnTo>
                  <a:pt x="242005" y="25717"/>
                </a:lnTo>
                <a:lnTo>
                  <a:pt x="242765" y="25004"/>
                </a:lnTo>
                <a:close/>
              </a:path>
              <a:path w="242765" h="47870">
                <a:moveTo>
                  <a:pt x="3506" y="26489"/>
                </a:moveTo>
                <a:lnTo>
                  <a:pt x="5551" y="27202"/>
                </a:lnTo>
                <a:lnTo>
                  <a:pt x="7012" y="26489"/>
                </a:lnTo>
                <a:lnTo>
                  <a:pt x="7012" y="21440"/>
                </a:lnTo>
                <a:lnTo>
                  <a:pt x="6197" y="20670"/>
                </a:lnTo>
                <a:lnTo>
                  <a:pt x="5551" y="20668"/>
                </a:lnTo>
                <a:lnTo>
                  <a:pt x="4792" y="21440"/>
                </a:lnTo>
                <a:lnTo>
                  <a:pt x="3506" y="22153"/>
                </a:lnTo>
                <a:lnTo>
                  <a:pt x="3164" y="22500"/>
                </a:lnTo>
                <a:lnTo>
                  <a:pt x="0" y="24410"/>
                </a:lnTo>
                <a:lnTo>
                  <a:pt x="2746" y="22925"/>
                </a:lnTo>
                <a:lnTo>
                  <a:pt x="3506" y="26489"/>
                </a:lnTo>
                <a:lnTo>
                  <a:pt x="4792" y="26489"/>
                </a:lnTo>
                <a:lnTo>
                  <a:pt x="3506" y="2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3154100" y="2184301"/>
            <a:ext cx="240018" cy="7305"/>
          </a:xfrm>
          <a:custGeom>
            <a:avLst/>
            <a:gdLst/>
            <a:ahLst/>
            <a:cxnLst/>
            <a:rect l="l" t="t" r="r" b="b"/>
            <a:pathLst>
              <a:path w="240018" h="7305">
                <a:moveTo>
                  <a:pt x="2805" y="0"/>
                </a:moveTo>
                <a:lnTo>
                  <a:pt x="237271" y="772"/>
                </a:lnTo>
                <a:lnTo>
                  <a:pt x="237972" y="1484"/>
                </a:lnTo>
                <a:lnTo>
                  <a:pt x="239258" y="2256"/>
                </a:lnTo>
                <a:lnTo>
                  <a:pt x="239258" y="2969"/>
                </a:lnTo>
                <a:lnTo>
                  <a:pt x="240018" y="4335"/>
                </a:lnTo>
                <a:lnTo>
                  <a:pt x="239258" y="5048"/>
                </a:lnTo>
                <a:lnTo>
                  <a:pt x="239258" y="6533"/>
                </a:lnTo>
                <a:lnTo>
                  <a:pt x="237972" y="6533"/>
                </a:lnTo>
                <a:lnTo>
                  <a:pt x="237271" y="7305"/>
                </a:lnTo>
                <a:lnTo>
                  <a:pt x="2805" y="6533"/>
                </a:lnTo>
                <a:lnTo>
                  <a:pt x="2045" y="5820"/>
                </a:lnTo>
                <a:lnTo>
                  <a:pt x="759" y="5820"/>
                </a:lnTo>
                <a:lnTo>
                  <a:pt x="0" y="4335"/>
                </a:lnTo>
                <a:lnTo>
                  <a:pt x="0" y="3741"/>
                </a:lnTo>
                <a:lnTo>
                  <a:pt x="0" y="2256"/>
                </a:lnTo>
                <a:lnTo>
                  <a:pt x="759" y="1484"/>
                </a:lnTo>
                <a:lnTo>
                  <a:pt x="2045" y="772"/>
                </a:lnTo>
                <a:lnTo>
                  <a:pt x="2805" y="0"/>
                </a:lnTo>
                <a:close/>
              </a:path>
            </a:pathLst>
          </a:custGeom>
          <a:ln w="8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3151353" y="2163631"/>
            <a:ext cx="43480" cy="47870"/>
          </a:xfrm>
          <a:custGeom>
            <a:avLst/>
            <a:gdLst/>
            <a:ahLst/>
            <a:cxnLst/>
            <a:rect l="l" t="t" r="r" b="b"/>
            <a:pathLst>
              <a:path w="43480" h="47870">
                <a:moveTo>
                  <a:pt x="39272" y="47870"/>
                </a:moveTo>
                <a:lnTo>
                  <a:pt x="0" y="24410"/>
                </a:lnTo>
                <a:lnTo>
                  <a:pt x="39272" y="712"/>
                </a:lnTo>
                <a:lnTo>
                  <a:pt x="40733" y="0"/>
                </a:lnTo>
                <a:lnTo>
                  <a:pt x="41318" y="712"/>
                </a:lnTo>
                <a:lnTo>
                  <a:pt x="42779" y="712"/>
                </a:lnTo>
                <a:lnTo>
                  <a:pt x="43480" y="2256"/>
                </a:lnTo>
                <a:lnTo>
                  <a:pt x="43480" y="2850"/>
                </a:lnTo>
                <a:lnTo>
                  <a:pt x="43480" y="4335"/>
                </a:lnTo>
                <a:lnTo>
                  <a:pt x="43480" y="5048"/>
                </a:lnTo>
                <a:lnTo>
                  <a:pt x="42019" y="5820"/>
                </a:lnTo>
                <a:lnTo>
                  <a:pt x="7012" y="26489"/>
                </a:lnTo>
                <a:lnTo>
                  <a:pt x="7012" y="21440"/>
                </a:lnTo>
                <a:lnTo>
                  <a:pt x="42019" y="42228"/>
                </a:lnTo>
                <a:lnTo>
                  <a:pt x="43480" y="43000"/>
                </a:lnTo>
                <a:lnTo>
                  <a:pt x="43480" y="44307"/>
                </a:lnTo>
                <a:lnTo>
                  <a:pt x="43480" y="45079"/>
                </a:lnTo>
                <a:lnTo>
                  <a:pt x="43480" y="46564"/>
                </a:lnTo>
                <a:lnTo>
                  <a:pt x="42779" y="47158"/>
                </a:lnTo>
                <a:lnTo>
                  <a:pt x="41318" y="47870"/>
                </a:lnTo>
                <a:lnTo>
                  <a:pt x="40733" y="47870"/>
                </a:lnTo>
                <a:lnTo>
                  <a:pt x="39272" y="4787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3151354" y="2235141"/>
            <a:ext cx="242765" cy="47930"/>
          </a:xfrm>
          <a:custGeom>
            <a:avLst/>
            <a:gdLst/>
            <a:ahLst/>
            <a:cxnLst/>
            <a:rect l="l" t="t" r="r" b="b"/>
            <a:pathLst>
              <a:path w="242765" h="47930">
                <a:moveTo>
                  <a:pt x="41318" y="772"/>
                </a:moveTo>
                <a:lnTo>
                  <a:pt x="40733" y="0"/>
                </a:lnTo>
                <a:lnTo>
                  <a:pt x="39272" y="772"/>
                </a:lnTo>
                <a:lnTo>
                  <a:pt x="6046" y="20670"/>
                </a:lnTo>
                <a:lnTo>
                  <a:pt x="7012" y="26489"/>
                </a:lnTo>
                <a:lnTo>
                  <a:pt x="7012" y="21440"/>
                </a:lnTo>
                <a:lnTo>
                  <a:pt x="11275" y="23957"/>
                </a:lnTo>
                <a:lnTo>
                  <a:pt x="7012" y="26489"/>
                </a:lnTo>
                <a:lnTo>
                  <a:pt x="6046" y="20670"/>
                </a:lnTo>
                <a:lnTo>
                  <a:pt x="5551" y="20668"/>
                </a:lnTo>
                <a:lnTo>
                  <a:pt x="4837" y="21394"/>
                </a:lnTo>
                <a:lnTo>
                  <a:pt x="5551" y="27083"/>
                </a:lnTo>
                <a:lnTo>
                  <a:pt x="16631" y="27119"/>
                </a:lnTo>
                <a:lnTo>
                  <a:pt x="240018" y="27855"/>
                </a:lnTo>
                <a:lnTo>
                  <a:pt x="240719" y="27083"/>
                </a:lnTo>
                <a:lnTo>
                  <a:pt x="242005" y="27083"/>
                </a:lnTo>
                <a:lnTo>
                  <a:pt x="242005" y="25776"/>
                </a:lnTo>
                <a:lnTo>
                  <a:pt x="242765" y="25004"/>
                </a:lnTo>
                <a:lnTo>
                  <a:pt x="242005" y="23519"/>
                </a:lnTo>
                <a:lnTo>
                  <a:pt x="242005" y="22925"/>
                </a:lnTo>
                <a:lnTo>
                  <a:pt x="240719" y="22153"/>
                </a:lnTo>
                <a:lnTo>
                  <a:pt x="240018" y="21440"/>
                </a:lnTo>
                <a:lnTo>
                  <a:pt x="16752" y="20705"/>
                </a:lnTo>
                <a:lnTo>
                  <a:pt x="42019" y="5701"/>
                </a:lnTo>
                <a:lnTo>
                  <a:pt x="43480" y="4929"/>
                </a:lnTo>
                <a:lnTo>
                  <a:pt x="43480" y="2078"/>
                </a:lnTo>
                <a:lnTo>
                  <a:pt x="42779" y="772"/>
                </a:lnTo>
                <a:lnTo>
                  <a:pt x="41318" y="772"/>
                </a:lnTo>
                <a:close/>
              </a:path>
              <a:path w="242765" h="47930">
                <a:moveTo>
                  <a:pt x="11275" y="23957"/>
                </a:moveTo>
                <a:lnTo>
                  <a:pt x="7012" y="21440"/>
                </a:lnTo>
                <a:lnTo>
                  <a:pt x="7012" y="26489"/>
                </a:lnTo>
                <a:lnTo>
                  <a:pt x="11275" y="23957"/>
                </a:lnTo>
                <a:close/>
              </a:path>
              <a:path w="242765" h="47930">
                <a:moveTo>
                  <a:pt x="4363" y="21678"/>
                </a:moveTo>
                <a:lnTo>
                  <a:pt x="4792" y="26489"/>
                </a:lnTo>
                <a:lnTo>
                  <a:pt x="4792" y="21440"/>
                </a:lnTo>
                <a:lnTo>
                  <a:pt x="4363" y="21678"/>
                </a:lnTo>
                <a:close/>
              </a:path>
              <a:path w="242765" h="47930">
                <a:moveTo>
                  <a:pt x="2746" y="22925"/>
                </a:moveTo>
                <a:lnTo>
                  <a:pt x="2746" y="25004"/>
                </a:lnTo>
                <a:lnTo>
                  <a:pt x="2746" y="22925"/>
                </a:lnTo>
                <a:close/>
              </a:path>
              <a:path w="242765" h="47930">
                <a:moveTo>
                  <a:pt x="2746" y="22925"/>
                </a:moveTo>
                <a:lnTo>
                  <a:pt x="2746" y="25004"/>
                </a:lnTo>
                <a:lnTo>
                  <a:pt x="2746" y="22925"/>
                </a:lnTo>
                <a:lnTo>
                  <a:pt x="3442" y="26363"/>
                </a:lnTo>
                <a:lnTo>
                  <a:pt x="3650" y="26489"/>
                </a:lnTo>
                <a:lnTo>
                  <a:pt x="39272" y="47930"/>
                </a:lnTo>
                <a:lnTo>
                  <a:pt x="41318" y="47930"/>
                </a:lnTo>
                <a:lnTo>
                  <a:pt x="42779" y="47158"/>
                </a:lnTo>
                <a:lnTo>
                  <a:pt x="43480" y="46445"/>
                </a:lnTo>
                <a:lnTo>
                  <a:pt x="43480" y="42822"/>
                </a:lnTo>
                <a:lnTo>
                  <a:pt x="42019" y="42109"/>
                </a:lnTo>
                <a:lnTo>
                  <a:pt x="16631" y="27119"/>
                </a:lnTo>
                <a:lnTo>
                  <a:pt x="5551" y="27083"/>
                </a:lnTo>
                <a:lnTo>
                  <a:pt x="4837" y="21394"/>
                </a:lnTo>
                <a:lnTo>
                  <a:pt x="4363" y="21678"/>
                </a:lnTo>
                <a:lnTo>
                  <a:pt x="4792" y="21440"/>
                </a:lnTo>
                <a:lnTo>
                  <a:pt x="4792" y="26489"/>
                </a:lnTo>
                <a:lnTo>
                  <a:pt x="4363" y="21678"/>
                </a:lnTo>
                <a:lnTo>
                  <a:pt x="3506" y="22153"/>
                </a:lnTo>
                <a:lnTo>
                  <a:pt x="0" y="24291"/>
                </a:lnTo>
                <a:lnTo>
                  <a:pt x="3442" y="26363"/>
                </a:lnTo>
                <a:lnTo>
                  <a:pt x="2746" y="22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3154100" y="2255810"/>
            <a:ext cx="240018" cy="7186"/>
          </a:xfrm>
          <a:custGeom>
            <a:avLst/>
            <a:gdLst/>
            <a:ahLst/>
            <a:cxnLst/>
            <a:rect l="l" t="t" r="r" b="b"/>
            <a:pathLst>
              <a:path w="240018" h="7186">
                <a:moveTo>
                  <a:pt x="2805" y="0"/>
                </a:moveTo>
                <a:lnTo>
                  <a:pt x="237271" y="772"/>
                </a:lnTo>
                <a:lnTo>
                  <a:pt x="237972" y="1484"/>
                </a:lnTo>
                <a:lnTo>
                  <a:pt x="239258" y="2256"/>
                </a:lnTo>
                <a:lnTo>
                  <a:pt x="239258" y="2850"/>
                </a:lnTo>
                <a:lnTo>
                  <a:pt x="240018" y="4335"/>
                </a:lnTo>
                <a:lnTo>
                  <a:pt x="239258" y="5107"/>
                </a:lnTo>
                <a:lnTo>
                  <a:pt x="239258" y="6414"/>
                </a:lnTo>
                <a:lnTo>
                  <a:pt x="237972" y="6414"/>
                </a:lnTo>
                <a:lnTo>
                  <a:pt x="237271" y="7186"/>
                </a:lnTo>
                <a:lnTo>
                  <a:pt x="2805" y="6414"/>
                </a:lnTo>
                <a:lnTo>
                  <a:pt x="2045" y="5820"/>
                </a:lnTo>
                <a:lnTo>
                  <a:pt x="759" y="5820"/>
                </a:lnTo>
                <a:lnTo>
                  <a:pt x="0" y="4335"/>
                </a:lnTo>
                <a:lnTo>
                  <a:pt x="0" y="3622"/>
                </a:lnTo>
                <a:lnTo>
                  <a:pt x="0" y="2256"/>
                </a:lnTo>
                <a:lnTo>
                  <a:pt x="759" y="1484"/>
                </a:lnTo>
                <a:lnTo>
                  <a:pt x="2045" y="772"/>
                </a:lnTo>
                <a:lnTo>
                  <a:pt x="2805" y="0"/>
                </a:lnTo>
                <a:close/>
              </a:path>
            </a:pathLst>
          </a:custGeom>
          <a:ln w="8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3151353" y="2235141"/>
            <a:ext cx="43480" cy="47930"/>
          </a:xfrm>
          <a:custGeom>
            <a:avLst/>
            <a:gdLst/>
            <a:ahLst/>
            <a:cxnLst/>
            <a:rect l="l" t="t" r="r" b="b"/>
            <a:pathLst>
              <a:path w="43480" h="47930">
                <a:moveTo>
                  <a:pt x="39272" y="47930"/>
                </a:moveTo>
                <a:lnTo>
                  <a:pt x="0" y="24291"/>
                </a:lnTo>
                <a:lnTo>
                  <a:pt x="39272" y="772"/>
                </a:lnTo>
                <a:lnTo>
                  <a:pt x="40733" y="0"/>
                </a:lnTo>
                <a:lnTo>
                  <a:pt x="41318" y="772"/>
                </a:lnTo>
                <a:lnTo>
                  <a:pt x="42779" y="772"/>
                </a:lnTo>
                <a:lnTo>
                  <a:pt x="43480" y="2078"/>
                </a:lnTo>
                <a:lnTo>
                  <a:pt x="43480" y="2850"/>
                </a:lnTo>
                <a:lnTo>
                  <a:pt x="43480" y="4335"/>
                </a:lnTo>
                <a:lnTo>
                  <a:pt x="43480" y="4929"/>
                </a:lnTo>
                <a:lnTo>
                  <a:pt x="42019" y="5701"/>
                </a:lnTo>
                <a:lnTo>
                  <a:pt x="7012" y="26489"/>
                </a:lnTo>
                <a:lnTo>
                  <a:pt x="7012" y="21440"/>
                </a:lnTo>
                <a:lnTo>
                  <a:pt x="42019" y="42109"/>
                </a:lnTo>
                <a:lnTo>
                  <a:pt x="43480" y="42822"/>
                </a:lnTo>
                <a:lnTo>
                  <a:pt x="43480" y="44366"/>
                </a:lnTo>
                <a:lnTo>
                  <a:pt x="43480" y="45079"/>
                </a:lnTo>
                <a:lnTo>
                  <a:pt x="43480" y="46445"/>
                </a:lnTo>
                <a:lnTo>
                  <a:pt x="42779" y="47158"/>
                </a:lnTo>
                <a:lnTo>
                  <a:pt x="41318" y="47930"/>
                </a:lnTo>
                <a:lnTo>
                  <a:pt x="40733" y="47930"/>
                </a:lnTo>
                <a:lnTo>
                  <a:pt x="39272" y="4793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5388311" y="1532164"/>
            <a:ext cx="101746" cy="117360"/>
          </a:xfrm>
          <a:custGeom>
            <a:avLst/>
            <a:gdLst/>
            <a:ahLst/>
            <a:cxnLst/>
            <a:rect l="l" t="t" r="r" b="b"/>
            <a:pathLst>
              <a:path w="101746" h="117360">
                <a:moveTo>
                  <a:pt x="101746" y="0"/>
                </a:moveTo>
                <a:lnTo>
                  <a:pt x="0" y="117360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5458558" y="1532164"/>
            <a:ext cx="101746" cy="117360"/>
          </a:xfrm>
          <a:custGeom>
            <a:avLst/>
            <a:gdLst/>
            <a:ahLst/>
            <a:cxnLst/>
            <a:rect l="l" t="t" r="r" b="b"/>
            <a:pathLst>
              <a:path w="101746" h="117360">
                <a:moveTo>
                  <a:pt x="101746" y="0"/>
                </a:moveTo>
                <a:lnTo>
                  <a:pt x="0" y="117360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5493564" y="1542320"/>
            <a:ext cx="101746" cy="116410"/>
          </a:xfrm>
          <a:custGeom>
            <a:avLst/>
            <a:gdLst/>
            <a:ahLst/>
            <a:cxnLst/>
            <a:rect l="l" t="t" r="r" b="b"/>
            <a:pathLst>
              <a:path w="101746" h="116410">
                <a:moveTo>
                  <a:pt x="101746" y="0"/>
                </a:moveTo>
                <a:lnTo>
                  <a:pt x="0" y="116410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5633881" y="1542320"/>
            <a:ext cx="70188" cy="107204"/>
          </a:xfrm>
          <a:custGeom>
            <a:avLst/>
            <a:gdLst/>
            <a:ahLst/>
            <a:cxnLst/>
            <a:rect l="l" t="t" r="r" b="b"/>
            <a:pathLst>
              <a:path w="70188" h="107204">
                <a:moveTo>
                  <a:pt x="0" y="0"/>
                </a:moveTo>
                <a:lnTo>
                  <a:pt x="70188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5528629" y="1542320"/>
            <a:ext cx="70188" cy="107204"/>
          </a:xfrm>
          <a:custGeom>
            <a:avLst/>
            <a:gdLst/>
            <a:ahLst/>
            <a:cxnLst/>
            <a:rect l="l" t="t" r="r" b="b"/>
            <a:pathLst>
              <a:path w="70188" h="107204">
                <a:moveTo>
                  <a:pt x="0" y="0"/>
                </a:moveTo>
                <a:lnTo>
                  <a:pt x="70188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5493564" y="1542320"/>
            <a:ext cx="70246" cy="107204"/>
          </a:xfrm>
          <a:custGeom>
            <a:avLst/>
            <a:gdLst/>
            <a:ahLst/>
            <a:cxnLst/>
            <a:rect l="l" t="t" r="r" b="b"/>
            <a:pathLst>
              <a:path w="70246" h="107204">
                <a:moveTo>
                  <a:pt x="0" y="0"/>
                </a:moveTo>
                <a:lnTo>
                  <a:pt x="70246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5598817" y="1542320"/>
            <a:ext cx="70246" cy="107204"/>
          </a:xfrm>
          <a:custGeom>
            <a:avLst/>
            <a:gdLst/>
            <a:ahLst/>
            <a:cxnLst/>
            <a:rect l="l" t="t" r="r" b="b"/>
            <a:pathLst>
              <a:path w="70246" h="107204">
                <a:moveTo>
                  <a:pt x="0" y="0"/>
                </a:moveTo>
                <a:lnTo>
                  <a:pt x="70246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5669064" y="1542320"/>
            <a:ext cx="70071" cy="107204"/>
          </a:xfrm>
          <a:custGeom>
            <a:avLst/>
            <a:gdLst/>
            <a:ahLst/>
            <a:cxnLst/>
            <a:rect l="l" t="t" r="r" b="b"/>
            <a:pathLst>
              <a:path w="70071" h="107204">
                <a:moveTo>
                  <a:pt x="0" y="0"/>
                </a:moveTo>
                <a:lnTo>
                  <a:pt x="70071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5563811" y="1542320"/>
            <a:ext cx="70071" cy="107204"/>
          </a:xfrm>
          <a:custGeom>
            <a:avLst/>
            <a:gdLst/>
            <a:ahLst/>
            <a:cxnLst/>
            <a:rect l="l" t="t" r="r" b="b"/>
            <a:pathLst>
              <a:path w="70071" h="107204">
                <a:moveTo>
                  <a:pt x="0" y="0"/>
                </a:moveTo>
                <a:lnTo>
                  <a:pt x="70071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3287406" y="1506447"/>
            <a:ext cx="2468677" cy="250282"/>
          </a:xfrm>
          <a:custGeom>
            <a:avLst/>
            <a:gdLst/>
            <a:ahLst/>
            <a:cxnLst/>
            <a:rect l="l" t="t" r="r" b="b"/>
            <a:pathLst>
              <a:path w="2468677" h="250282">
                <a:moveTo>
                  <a:pt x="0" y="250282"/>
                </a:moveTo>
                <a:lnTo>
                  <a:pt x="2468677" y="0"/>
                </a:lnTo>
              </a:path>
            </a:pathLst>
          </a:custGeom>
          <a:ln w="43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2819232" y="1756730"/>
            <a:ext cx="485705" cy="132209"/>
          </a:xfrm>
          <a:custGeom>
            <a:avLst/>
            <a:gdLst/>
            <a:ahLst/>
            <a:cxnLst/>
            <a:rect l="l" t="t" r="r" b="b"/>
            <a:pathLst>
              <a:path w="485705" h="132209">
                <a:moveTo>
                  <a:pt x="485705" y="0"/>
                </a:moveTo>
                <a:lnTo>
                  <a:pt x="443511" y="22153"/>
                </a:lnTo>
                <a:lnTo>
                  <a:pt x="422472" y="33616"/>
                </a:lnTo>
                <a:lnTo>
                  <a:pt x="401433" y="44307"/>
                </a:lnTo>
                <a:lnTo>
                  <a:pt x="381154" y="55057"/>
                </a:lnTo>
                <a:lnTo>
                  <a:pt x="360699" y="64976"/>
                </a:lnTo>
                <a:lnTo>
                  <a:pt x="340420" y="75132"/>
                </a:lnTo>
                <a:lnTo>
                  <a:pt x="320725" y="84338"/>
                </a:lnTo>
                <a:lnTo>
                  <a:pt x="301148" y="92950"/>
                </a:lnTo>
                <a:lnTo>
                  <a:pt x="291213" y="97285"/>
                </a:lnTo>
                <a:lnTo>
                  <a:pt x="282154" y="100849"/>
                </a:lnTo>
                <a:lnTo>
                  <a:pt x="272979" y="105125"/>
                </a:lnTo>
                <a:lnTo>
                  <a:pt x="263219" y="108748"/>
                </a:lnTo>
                <a:lnTo>
                  <a:pt x="253985" y="111540"/>
                </a:lnTo>
                <a:lnTo>
                  <a:pt x="245687" y="115103"/>
                </a:lnTo>
                <a:lnTo>
                  <a:pt x="236511" y="117954"/>
                </a:lnTo>
                <a:lnTo>
                  <a:pt x="228154" y="120746"/>
                </a:lnTo>
                <a:lnTo>
                  <a:pt x="219680" y="123003"/>
                </a:lnTo>
                <a:lnTo>
                  <a:pt x="211206" y="125081"/>
                </a:lnTo>
                <a:lnTo>
                  <a:pt x="202908" y="127338"/>
                </a:lnTo>
                <a:lnTo>
                  <a:pt x="195193" y="128645"/>
                </a:lnTo>
                <a:lnTo>
                  <a:pt x="186719" y="130130"/>
                </a:lnTo>
                <a:lnTo>
                  <a:pt x="179707" y="131496"/>
                </a:lnTo>
                <a:lnTo>
                  <a:pt x="171934" y="132209"/>
                </a:lnTo>
                <a:lnTo>
                  <a:pt x="164220" y="132209"/>
                </a:lnTo>
                <a:lnTo>
                  <a:pt x="155921" y="132209"/>
                </a:lnTo>
                <a:lnTo>
                  <a:pt x="148148" y="132209"/>
                </a:lnTo>
                <a:lnTo>
                  <a:pt x="140434" y="131496"/>
                </a:lnTo>
                <a:lnTo>
                  <a:pt x="131960" y="130902"/>
                </a:lnTo>
                <a:lnTo>
                  <a:pt x="124246" y="129417"/>
                </a:lnTo>
                <a:lnTo>
                  <a:pt x="116473" y="127932"/>
                </a:lnTo>
                <a:lnTo>
                  <a:pt x="108759" y="125854"/>
                </a:lnTo>
                <a:lnTo>
                  <a:pt x="101161" y="124309"/>
                </a:lnTo>
                <a:lnTo>
                  <a:pt x="93389" y="122231"/>
                </a:lnTo>
                <a:lnTo>
                  <a:pt x="85674" y="119439"/>
                </a:lnTo>
                <a:lnTo>
                  <a:pt x="77960" y="117182"/>
                </a:lnTo>
                <a:lnTo>
                  <a:pt x="70947" y="114391"/>
                </a:lnTo>
                <a:lnTo>
                  <a:pt x="63934" y="111540"/>
                </a:lnTo>
                <a:lnTo>
                  <a:pt x="57623" y="108748"/>
                </a:lnTo>
                <a:lnTo>
                  <a:pt x="50668" y="105719"/>
                </a:lnTo>
                <a:lnTo>
                  <a:pt x="44240" y="102156"/>
                </a:lnTo>
                <a:lnTo>
                  <a:pt x="38688" y="99364"/>
                </a:lnTo>
                <a:lnTo>
                  <a:pt x="32960" y="95801"/>
                </a:lnTo>
                <a:lnTo>
                  <a:pt x="28168" y="92950"/>
                </a:lnTo>
                <a:lnTo>
                  <a:pt x="23201" y="89386"/>
                </a:lnTo>
                <a:lnTo>
                  <a:pt x="18233" y="86535"/>
                </a:lnTo>
                <a:lnTo>
                  <a:pt x="14727" y="83566"/>
                </a:lnTo>
                <a:lnTo>
                  <a:pt x="11220" y="80774"/>
                </a:lnTo>
                <a:lnTo>
                  <a:pt x="7714" y="77211"/>
                </a:lnTo>
                <a:lnTo>
                  <a:pt x="4967" y="75132"/>
                </a:lnTo>
                <a:lnTo>
                  <a:pt x="2922" y="72162"/>
                </a:lnTo>
                <a:lnTo>
                  <a:pt x="1461" y="69311"/>
                </a:lnTo>
                <a:lnTo>
                  <a:pt x="701" y="67233"/>
                </a:lnTo>
                <a:lnTo>
                  <a:pt x="0" y="64976"/>
                </a:lnTo>
                <a:lnTo>
                  <a:pt x="701" y="62897"/>
                </a:lnTo>
              </a:path>
            </a:pathLst>
          </a:custGeom>
          <a:ln w="429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3561845" y="1724004"/>
            <a:ext cx="79304" cy="177288"/>
          </a:xfrm>
          <a:custGeom>
            <a:avLst/>
            <a:gdLst/>
            <a:ahLst/>
            <a:cxnLst/>
            <a:rect l="l" t="t" r="r" b="b"/>
            <a:pathLst>
              <a:path w="79304" h="177288">
                <a:moveTo>
                  <a:pt x="39716" y="142135"/>
                </a:moveTo>
                <a:lnTo>
                  <a:pt x="47045" y="155134"/>
                </a:lnTo>
                <a:lnTo>
                  <a:pt x="48330" y="127117"/>
                </a:lnTo>
                <a:lnTo>
                  <a:pt x="48330" y="0"/>
                </a:lnTo>
                <a:lnTo>
                  <a:pt x="30798" y="0"/>
                </a:lnTo>
                <a:lnTo>
                  <a:pt x="39716" y="142135"/>
                </a:lnTo>
                <a:close/>
              </a:path>
              <a:path w="79304" h="177288">
                <a:moveTo>
                  <a:pt x="77084" y="100671"/>
                </a:moveTo>
                <a:lnTo>
                  <a:pt x="76499" y="99364"/>
                </a:lnTo>
                <a:lnTo>
                  <a:pt x="75038" y="98592"/>
                </a:lnTo>
                <a:lnTo>
                  <a:pt x="72993" y="97879"/>
                </a:lnTo>
                <a:lnTo>
                  <a:pt x="71532" y="97107"/>
                </a:lnTo>
                <a:lnTo>
                  <a:pt x="68025" y="97107"/>
                </a:lnTo>
                <a:lnTo>
                  <a:pt x="66564" y="97879"/>
                </a:lnTo>
                <a:lnTo>
                  <a:pt x="65278" y="99364"/>
                </a:lnTo>
                <a:lnTo>
                  <a:pt x="63817" y="100077"/>
                </a:lnTo>
                <a:lnTo>
                  <a:pt x="63058" y="101443"/>
                </a:lnTo>
                <a:lnTo>
                  <a:pt x="48330" y="127117"/>
                </a:lnTo>
                <a:lnTo>
                  <a:pt x="47045" y="155134"/>
                </a:lnTo>
                <a:lnTo>
                  <a:pt x="39716" y="142135"/>
                </a:lnTo>
                <a:lnTo>
                  <a:pt x="30798" y="0"/>
                </a:lnTo>
                <a:lnTo>
                  <a:pt x="30798" y="126319"/>
                </a:lnTo>
                <a:lnTo>
                  <a:pt x="32259" y="155134"/>
                </a:lnTo>
                <a:lnTo>
                  <a:pt x="48330" y="160064"/>
                </a:lnTo>
                <a:lnTo>
                  <a:pt x="77843" y="110827"/>
                </a:lnTo>
                <a:lnTo>
                  <a:pt x="78545" y="109342"/>
                </a:lnTo>
                <a:lnTo>
                  <a:pt x="79304" y="107263"/>
                </a:lnTo>
                <a:lnTo>
                  <a:pt x="79304" y="105779"/>
                </a:lnTo>
                <a:lnTo>
                  <a:pt x="78545" y="103700"/>
                </a:lnTo>
                <a:lnTo>
                  <a:pt x="78545" y="102215"/>
                </a:lnTo>
                <a:lnTo>
                  <a:pt x="77084" y="100671"/>
                </a:lnTo>
                <a:close/>
              </a:path>
              <a:path w="79304" h="177288">
                <a:moveTo>
                  <a:pt x="759" y="109342"/>
                </a:moveTo>
                <a:lnTo>
                  <a:pt x="1344" y="110827"/>
                </a:lnTo>
                <a:lnTo>
                  <a:pt x="40032" y="177288"/>
                </a:lnTo>
                <a:lnTo>
                  <a:pt x="77843" y="110827"/>
                </a:lnTo>
                <a:lnTo>
                  <a:pt x="48330" y="160064"/>
                </a:lnTo>
                <a:lnTo>
                  <a:pt x="32259" y="155134"/>
                </a:lnTo>
                <a:lnTo>
                  <a:pt x="30798" y="126319"/>
                </a:lnTo>
                <a:lnTo>
                  <a:pt x="30798" y="160064"/>
                </a:lnTo>
                <a:lnTo>
                  <a:pt x="30798" y="126319"/>
                </a:lnTo>
                <a:lnTo>
                  <a:pt x="16772" y="101443"/>
                </a:lnTo>
                <a:lnTo>
                  <a:pt x="15486" y="100077"/>
                </a:lnTo>
                <a:lnTo>
                  <a:pt x="14025" y="99364"/>
                </a:lnTo>
                <a:lnTo>
                  <a:pt x="12564" y="97879"/>
                </a:lnTo>
                <a:lnTo>
                  <a:pt x="11279" y="97107"/>
                </a:lnTo>
                <a:lnTo>
                  <a:pt x="7772" y="97107"/>
                </a:lnTo>
                <a:lnTo>
                  <a:pt x="6311" y="97879"/>
                </a:lnTo>
                <a:lnTo>
                  <a:pt x="4850" y="98592"/>
                </a:lnTo>
                <a:lnTo>
                  <a:pt x="2805" y="99364"/>
                </a:lnTo>
                <a:lnTo>
                  <a:pt x="2045" y="100671"/>
                </a:lnTo>
                <a:lnTo>
                  <a:pt x="1344" y="102215"/>
                </a:lnTo>
                <a:lnTo>
                  <a:pt x="759" y="103700"/>
                </a:lnTo>
                <a:lnTo>
                  <a:pt x="0" y="105779"/>
                </a:lnTo>
                <a:lnTo>
                  <a:pt x="0" y="107263"/>
                </a:lnTo>
                <a:lnTo>
                  <a:pt x="759" y="1093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3592644" y="1724004"/>
            <a:ext cx="17532" cy="160064"/>
          </a:xfrm>
          <a:custGeom>
            <a:avLst/>
            <a:gdLst/>
            <a:ahLst/>
            <a:cxnLst/>
            <a:rect l="l" t="t" r="r" b="b"/>
            <a:pathLst>
              <a:path w="17532" h="160064">
                <a:moveTo>
                  <a:pt x="17532" y="0"/>
                </a:moveTo>
                <a:lnTo>
                  <a:pt x="17532" y="160064"/>
                </a:lnTo>
                <a:lnTo>
                  <a:pt x="0" y="160064"/>
                </a:lnTo>
                <a:lnTo>
                  <a:pt x="0" y="0"/>
                </a:lnTo>
                <a:lnTo>
                  <a:pt x="17532" y="0"/>
                </a:lnTo>
                <a:close/>
              </a:path>
            </a:pathLst>
          </a:custGeom>
          <a:ln w="81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3561845" y="1821111"/>
            <a:ext cx="79304" cy="80180"/>
          </a:xfrm>
          <a:custGeom>
            <a:avLst/>
            <a:gdLst/>
            <a:ahLst/>
            <a:cxnLst/>
            <a:rect l="l" t="t" r="r" b="b"/>
            <a:pathLst>
              <a:path w="79304" h="80180">
                <a:moveTo>
                  <a:pt x="77843" y="13719"/>
                </a:moveTo>
                <a:lnTo>
                  <a:pt x="40032" y="80180"/>
                </a:lnTo>
                <a:lnTo>
                  <a:pt x="1344" y="13719"/>
                </a:lnTo>
                <a:lnTo>
                  <a:pt x="759" y="12234"/>
                </a:lnTo>
                <a:lnTo>
                  <a:pt x="0" y="10156"/>
                </a:lnTo>
                <a:lnTo>
                  <a:pt x="0" y="8671"/>
                </a:lnTo>
                <a:lnTo>
                  <a:pt x="1344" y="5107"/>
                </a:lnTo>
                <a:lnTo>
                  <a:pt x="2805" y="2256"/>
                </a:lnTo>
                <a:lnTo>
                  <a:pt x="4850" y="1484"/>
                </a:lnTo>
                <a:lnTo>
                  <a:pt x="6311" y="772"/>
                </a:lnTo>
                <a:lnTo>
                  <a:pt x="7772" y="0"/>
                </a:lnTo>
                <a:lnTo>
                  <a:pt x="9818" y="0"/>
                </a:lnTo>
                <a:lnTo>
                  <a:pt x="11279" y="0"/>
                </a:lnTo>
                <a:lnTo>
                  <a:pt x="12564" y="772"/>
                </a:lnTo>
                <a:lnTo>
                  <a:pt x="14025" y="2256"/>
                </a:lnTo>
                <a:lnTo>
                  <a:pt x="15486" y="2969"/>
                </a:lnTo>
                <a:lnTo>
                  <a:pt x="16772" y="4335"/>
                </a:lnTo>
                <a:lnTo>
                  <a:pt x="47045" y="58027"/>
                </a:lnTo>
                <a:lnTo>
                  <a:pt x="32259" y="58027"/>
                </a:lnTo>
                <a:lnTo>
                  <a:pt x="63058" y="4335"/>
                </a:lnTo>
                <a:lnTo>
                  <a:pt x="63817" y="2969"/>
                </a:lnTo>
                <a:lnTo>
                  <a:pt x="65278" y="2256"/>
                </a:lnTo>
                <a:lnTo>
                  <a:pt x="66564" y="772"/>
                </a:lnTo>
                <a:lnTo>
                  <a:pt x="68025" y="0"/>
                </a:lnTo>
                <a:lnTo>
                  <a:pt x="70071" y="0"/>
                </a:lnTo>
                <a:lnTo>
                  <a:pt x="71532" y="0"/>
                </a:lnTo>
                <a:lnTo>
                  <a:pt x="72993" y="772"/>
                </a:lnTo>
                <a:lnTo>
                  <a:pt x="75038" y="1484"/>
                </a:lnTo>
                <a:lnTo>
                  <a:pt x="76499" y="2256"/>
                </a:lnTo>
                <a:lnTo>
                  <a:pt x="77084" y="3563"/>
                </a:lnTo>
                <a:lnTo>
                  <a:pt x="78545" y="5107"/>
                </a:lnTo>
                <a:lnTo>
                  <a:pt x="78545" y="6592"/>
                </a:lnTo>
                <a:lnTo>
                  <a:pt x="79304" y="8671"/>
                </a:lnTo>
                <a:lnTo>
                  <a:pt x="79304" y="10156"/>
                </a:lnTo>
                <a:lnTo>
                  <a:pt x="78545" y="12234"/>
                </a:lnTo>
                <a:lnTo>
                  <a:pt x="77843" y="13719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3711339" y="1714680"/>
            <a:ext cx="78545" cy="178001"/>
          </a:xfrm>
          <a:custGeom>
            <a:avLst/>
            <a:gdLst/>
            <a:ahLst/>
            <a:cxnLst/>
            <a:rect l="l" t="t" r="r" b="b"/>
            <a:pathLst>
              <a:path w="78545" h="178001">
                <a:moveTo>
                  <a:pt x="30798" y="160123"/>
                </a:moveTo>
                <a:lnTo>
                  <a:pt x="30798" y="127747"/>
                </a:lnTo>
                <a:lnTo>
                  <a:pt x="16071" y="102274"/>
                </a:lnTo>
                <a:lnTo>
                  <a:pt x="15311" y="100790"/>
                </a:lnTo>
                <a:lnTo>
                  <a:pt x="14025" y="99305"/>
                </a:lnTo>
                <a:lnTo>
                  <a:pt x="12564" y="98592"/>
                </a:lnTo>
                <a:lnTo>
                  <a:pt x="11103" y="97998"/>
                </a:lnTo>
                <a:lnTo>
                  <a:pt x="5551" y="97998"/>
                </a:lnTo>
                <a:lnTo>
                  <a:pt x="4090" y="98592"/>
                </a:lnTo>
                <a:lnTo>
                  <a:pt x="2805" y="100077"/>
                </a:lnTo>
                <a:lnTo>
                  <a:pt x="1344" y="101562"/>
                </a:lnTo>
                <a:lnTo>
                  <a:pt x="584" y="102868"/>
                </a:lnTo>
                <a:lnTo>
                  <a:pt x="0" y="104353"/>
                </a:lnTo>
                <a:lnTo>
                  <a:pt x="0" y="109402"/>
                </a:lnTo>
                <a:lnTo>
                  <a:pt x="1344" y="110768"/>
                </a:lnTo>
                <a:lnTo>
                  <a:pt x="39272" y="178001"/>
                </a:lnTo>
                <a:lnTo>
                  <a:pt x="77843" y="110768"/>
                </a:lnTo>
                <a:lnTo>
                  <a:pt x="48330" y="160123"/>
                </a:lnTo>
                <a:lnTo>
                  <a:pt x="31558" y="155847"/>
                </a:lnTo>
                <a:lnTo>
                  <a:pt x="30798" y="127747"/>
                </a:lnTo>
                <a:lnTo>
                  <a:pt x="30798" y="160123"/>
                </a:lnTo>
                <a:close/>
              </a:path>
              <a:path w="78545" h="178001">
                <a:moveTo>
                  <a:pt x="39279" y="142416"/>
                </a:moveTo>
                <a:lnTo>
                  <a:pt x="47045" y="155847"/>
                </a:lnTo>
                <a:lnTo>
                  <a:pt x="48330" y="126672"/>
                </a:lnTo>
                <a:lnTo>
                  <a:pt x="48330" y="0"/>
                </a:lnTo>
                <a:lnTo>
                  <a:pt x="30798" y="0"/>
                </a:lnTo>
                <a:lnTo>
                  <a:pt x="39279" y="142416"/>
                </a:lnTo>
                <a:close/>
              </a:path>
              <a:path w="78545" h="178001">
                <a:moveTo>
                  <a:pt x="77084" y="101562"/>
                </a:moveTo>
                <a:lnTo>
                  <a:pt x="75798" y="100077"/>
                </a:lnTo>
                <a:lnTo>
                  <a:pt x="74337" y="98592"/>
                </a:lnTo>
                <a:lnTo>
                  <a:pt x="72876" y="97998"/>
                </a:lnTo>
                <a:lnTo>
                  <a:pt x="68025" y="97998"/>
                </a:lnTo>
                <a:lnTo>
                  <a:pt x="65863" y="98592"/>
                </a:lnTo>
                <a:lnTo>
                  <a:pt x="64519" y="99305"/>
                </a:lnTo>
                <a:lnTo>
                  <a:pt x="63817" y="100790"/>
                </a:lnTo>
                <a:lnTo>
                  <a:pt x="62356" y="102274"/>
                </a:lnTo>
                <a:lnTo>
                  <a:pt x="48330" y="126672"/>
                </a:lnTo>
                <a:lnTo>
                  <a:pt x="47045" y="155847"/>
                </a:lnTo>
                <a:lnTo>
                  <a:pt x="39279" y="142416"/>
                </a:lnTo>
                <a:lnTo>
                  <a:pt x="30798" y="0"/>
                </a:lnTo>
                <a:lnTo>
                  <a:pt x="30798" y="127747"/>
                </a:lnTo>
                <a:lnTo>
                  <a:pt x="31558" y="155847"/>
                </a:lnTo>
                <a:lnTo>
                  <a:pt x="48330" y="160123"/>
                </a:lnTo>
                <a:lnTo>
                  <a:pt x="77843" y="110768"/>
                </a:lnTo>
                <a:lnTo>
                  <a:pt x="78545" y="109402"/>
                </a:lnTo>
                <a:lnTo>
                  <a:pt x="78545" y="104353"/>
                </a:lnTo>
                <a:lnTo>
                  <a:pt x="77843" y="102868"/>
                </a:lnTo>
                <a:lnTo>
                  <a:pt x="77084" y="1015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3742136" y="1714680"/>
            <a:ext cx="17532" cy="160123"/>
          </a:xfrm>
          <a:custGeom>
            <a:avLst/>
            <a:gdLst/>
            <a:ahLst/>
            <a:cxnLst/>
            <a:rect l="l" t="t" r="r" b="b"/>
            <a:pathLst>
              <a:path w="17532" h="160123">
                <a:moveTo>
                  <a:pt x="17532" y="0"/>
                </a:moveTo>
                <a:lnTo>
                  <a:pt x="17532" y="160123"/>
                </a:lnTo>
                <a:lnTo>
                  <a:pt x="0" y="160123"/>
                </a:lnTo>
                <a:lnTo>
                  <a:pt x="0" y="0"/>
                </a:lnTo>
                <a:lnTo>
                  <a:pt x="17532" y="0"/>
                </a:lnTo>
                <a:close/>
              </a:path>
            </a:pathLst>
          </a:custGeom>
          <a:ln w="81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3711339" y="1812678"/>
            <a:ext cx="78545" cy="80002"/>
          </a:xfrm>
          <a:custGeom>
            <a:avLst/>
            <a:gdLst/>
            <a:ahLst/>
            <a:cxnLst/>
            <a:rect l="l" t="t" r="r" b="b"/>
            <a:pathLst>
              <a:path w="78545" h="80002">
                <a:moveTo>
                  <a:pt x="77843" y="12769"/>
                </a:moveTo>
                <a:lnTo>
                  <a:pt x="39272" y="80002"/>
                </a:lnTo>
                <a:lnTo>
                  <a:pt x="1344" y="12769"/>
                </a:lnTo>
                <a:lnTo>
                  <a:pt x="0" y="11403"/>
                </a:lnTo>
                <a:lnTo>
                  <a:pt x="0" y="9918"/>
                </a:lnTo>
                <a:lnTo>
                  <a:pt x="0" y="7839"/>
                </a:lnTo>
                <a:lnTo>
                  <a:pt x="0" y="6355"/>
                </a:lnTo>
                <a:lnTo>
                  <a:pt x="584" y="4870"/>
                </a:lnTo>
                <a:lnTo>
                  <a:pt x="1344" y="3563"/>
                </a:lnTo>
                <a:lnTo>
                  <a:pt x="2805" y="2078"/>
                </a:lnTo>
                <a:lnTo>
                  <a:pt x="4090" y="593"/>
                </a:lnTo>
                <a:lnTo>
                  <a:pt x="5551" y="0"/>
                </a:lnTo>
                <a:lnTo>
                  <a:pt x="7597" y="0"/>
                </a:lnTo>
                <a:lnTo>
                  <a:pt x="9058" y="0"/>
                </a:lnTo>
                <a:lnTo>
                  <a:pt x="11103" y="0"/>
                </a:lnTo>
                <a:lnTo>
                  <a:pt x="12564" y="593"/>
                </a:lnTo>
                <a:lnTo>
                  <a:pt x="14025" y="1306"/>
                </a:lnTo>
                <a:lnTo>
                  <a:pt x="15311" y="2791"/>
                </a:lnTo>
                <a:lnTo>
                  <a:pt x="16071" y="4276"/>
                </a:lnTo>
                <a:lnTo>
                  <a:pt x="47045" y="57848"/>
                </a:lnTo>
                <a:lnTo>
                  <a:pt x="31558" y="57848"/>
                </a:lnTo>
                <a:lnTo>
                  <a:pt x="62356" y="4276"/>
                </a:lnTo>
                <a:lnTo>
                  <a:pt x="63817" y="2791"/>
                </a:lnTo>
                <a:lnTo>
                  <a:pt x="64519" y="1306"/>
                </a:lnTo>
                <a:lnTo>
                  <a:pt x="65863" y="593"/>
                </a:lnTo>
                <a:lnTo>
                  <a:pt x="68025" y="0"/>
                </a:lnTo>
                <a:lnTo>
                  <a:pt x="69369" y="0"/>
                </a:lnTo>
                <a:lnTo>
                  <a:pt x="70830" y="0"/>
                </a:lnTo>
                <a:lnTo>
                  <a:pt x="72876" y="0"/>
                </a:lnTo>
                <a:lnTo>
                  <a:pt x="74337" y="593"/>
                </a:lnTo>
                <a:lnTo>
                  <a:pt x="75798" y="2078"/>
                </a:lnTo>
                <a:lnTo>
                  <a:pt x="77084" y="3563"/>
                </a:lnTo>
                <a:lnTo>
                  <a:pt x="77843" y="4870"/>
                </a:lnTo>
                <a:lnTo>
                  <a:pt x="78545" y="6355"/>
                </a:lnTo>
                <a:lnTo>
                  <a:pt x="78545" y="7839"/>
                </a:lnTo>
                <a:lnTo>
                  <a:pt x="78545" y="9918"/>
                </a:lnTo>
                <a:lnTo>
                  <a:pt x="78545" y="11403"/>
                </a:lnTo>
                <a:lnTo>
                  <a:pt x="77843" y="12769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3912668" y="1688190"/>
            <a:ext cx="79246" cy="177288"/>
          </a:xfrm>
          <a:custGeom>
            <a:avLst/>
            <a:gdLst/>
            <a:ahLst/>
            <a:cxnLst/>
            <a:rect l="l" t="t" r="r" b="b"/>
            <a:pathLst>
              <a:path w="79246" h="177288">
                <a:moveTo>
                  <a:pt x="39714" y="142195"/>
                </a:moveTo>
                <a:lnTo>
                  <a:pt x="46986" y="155075"/>
                </a:lnTo>
                <a:lnTo>
                  <a:pt x="48447" y="127107"/>
                </a:lnTo>
                <a:lnTo>
                  <a:pt x="48447" y="0"/>
                </a:lnTo>
                <a:lnTo>
                  <a:pt x="30973" y="0"/>
                </a:lnTo>
                <a:lnTo>
                  <a:pt x="39714" y="142195"/>
                </a:lnTo>
                <a:close/>
              </a:path>
              <a:path w="79246" h="177288">
                <a:moveTo>
                  <a:pt x="77200" y="100849"/>
                </a:moveTo>
                <a:lnTo>
                  <a:pt x="76499" y="99364"/>
                </a:lnTo>
                <a:lnTo>
                  <a:pt x="75038" y="98711"/>
                </a:lnTo>
                <a:lnTo>
                  <a:pt x="72993" y="97998"/>
                </a:lnTo>
                <a:lnTo>
                  <a:pt x="71532" y="97226"/>
                </a:lnTo>
                <a:lnTo>
                  <a:pt x="68025" y="97226"/>
                </a:lnTo>
                <a:lnTo>
                  <a:pt x="66739" y="97998"/>
                </a:lnTo>
                <a:lnTo>
                  <a:pt x="65278" y="99364"/>
                </a:lnTo>
                <a:lnTo>
                  <a:pt x="63934" y="100077"/>
                </a:lnTo>
                <a:lnTo>
                  <a:pt x="63233" y="101562"/>
                </a:lnTo>
                <a:lnTo>
                  <a:pt x="48447" y="127107"/>
                </a:lnTo>
                <a:lnTo>
                  <a:pt x="46986" y="155075"/>
                </a:lnTo>
                <a:lnTo>
                  <a:pt x="39714" y="142195"/>
                </a:lnTo>
                <a:lnTo>
                  <a:pt x="30973" y="0"/>
                </a:lnTo>
                <a:lnTo>
                  <a:pt x="30973" y="126714"/>
                </a:lnTo>
                <a:lnTo>
                  <a:pt x="32259" y="155075"/>
                </a:lnTo>
                <a:lnTo>
                  <a:pt x="48447" y="160183"/>
                </a:lnTo>
                <a:lnTo>
                  <a:pt x="77960" y="110768"/>
                </a:lnTo>
                <a:lnTo>
                  <a:pt x="78545" y="109461"/>
                </a:lnTo>
                <a:lnTo>
                  <a:pt x="79246" y="107204"/>
                </a:lnTo>
                <a:lnTo>
                  <a:pt x="79246" y="105897"/>
                </a:lnTo>
                <a:lnTo>
                  <a:pt x="78545" y="103640"/>
                </a:lnTo>
                <a:lnTo>
                  <a:pt x="78545" y="102334"/>
                </a:lnTo>
                <a:lnTo>
                  <a:pt x="77200" y="100849"/>
                </a:lnTo>
                <a:close/>
              </a:path>
              <a:path w="79246" h="177288">
                <a:moveTo>
                  <a:pt x="701" y="109461"/>
                </a:moveTo>
                <a:lnTo>
                  <a:pt x="1461" y="110768"/>
                </a:lnTo>
                <a:lnTo>
                  <a:pt x="39973" y="177288"/>
                </a:lnTo>
                <a:lnTo>
                  <a:pt x="77960" y="110768"/>
                </a:lnTo>
                <a:lnTo>
                  <a:pt x="48447" y="160183"/>
                </a:lnTo>
                <a:lnTo>
                  <a:pt x="32259" y="155075"/>
                </a:lnTo>
                <a:lnTo>
                  <a:pt x="30973" y="126714"/>
                </a:lnTo>
                <a:lnTo>
                  <a:pt x="30973" y="160183"/>
                </a:lnTo>
                <a:lnTo>
                  <a:pt x="30973" y="126714"/>
                </a:lnTo>
                <a:lnTo>
                  <a:pt x="16772" y="101562"/>
                </a:lnTo>
                <a:lnTo>
                  <a:pt x="15486" y="100077"/>
                </a:lnTo>
                <a:lnTo>
                  <a:pt x="14025" y="99364"/>
                </a:lnTo>
                <a:lnTo>
                  <a:pt x="12681" y="97998"/>
                </a:lnTo>
                <a:lnTo>
                  <a:pt x="11220" y="97226"/>
                </a:lnTo>
                <a:lnTo>
                  <a:pt x="7714" y="97226"/>
                </a:lnTo>
                <a:lnTo>
                  <a:pt x="6253" y="97998"/>
                </a:lnTo>
                <a:lnTo>
                  <a:pt x="4967" y="98711"/>
                </a:lnTo>
                <a:lnTo>
                  <a:pt x="2746" y="99364"/>
                </a:lnTo>
                <a:lnTo>
                  <a:pt x="2162" y="100849"/>
                </a:lnTo>
                <a:lnTo>
                  <a:pt x="1461" y="102334"/>
                </a:lnTo>
                <a:lnTo>
                  <a:pt x="701" y="103640"/>
                </a:lnTo>
                <a:lnTo>
                  <a:pt x="0" y="105897"/>
                </a:lnTo>
                <a:lnTo>
                  <a:pt x="0" y="107204"/>
                </a:lnTo>
                <a:lnTo>
                  <a:pt x="701" y="1094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3943643" y="1688191"/>
            <a:ext cx="17473" cy="160183"/>
          </a:xfrm>
          <a:custGeom>
            <a:avLst/>
            <a:gdLst/>
            <a:ahLst/>
            <a:cxnLst/>
            <a:rect l="l" t="t" r="r" b="b"/>
            <a:pathLst>
              <a:path w="17473" h="160183">
                <a:moveTo>
                  <a:pt x="17473" y="0"/>
                </a:moveTo>
                <a:lnTo>
                  <a:pt x="17473" y="160183"/>
                </a:lnTo>
                <a:lnTo>
                  <a:pt x="0" y="160183"/>
                </a:lnTo>
                <a:lnTo>
                  <a:pt x="0" y="0"/>
                </a:lnTo>
                <a:lnTo>
                  <a:pt x="17473" y="0"/>
                </a:lnTo>
                <a:close/>
              </a:path>
            </a:pathLst>
          </a:custGeom>
          <a:ln w="81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3912668" y="1785417"/>
            <a:ext cx="79246" cy="80061"/>
          </a:xfrm>
          <a:custGeom>
            <a:avLst/>
            <a:gdLst/>
            <a:ahLst/>
            <a:cxnLst/>
            <a:rect l="l" t="t" r="r" b="b"/>
            <a:pathLst>
              <a:path w="79246" h="80061">
                <a:moveTo>
                  <a:pt x="77960" y="13541"/>
                </a:moveTo>
                <a:lnTo>
                  <a:pt x="39973" y="80061"/>
                </a:lnTo>
                <a:lnTo>
                  <a:pt x="1461" y="13541"/>
                </a:lnTo>
                <a:lnTo>
                  <a:pt x="701" y="12234"/>
                </a:lnTo>
                <a:lnTo>
                  <a:pt x="0" y="9978"/>
                </a:lnTo>
                <a:lnTo>
                  <a:pt x="0" y="8671"/>
                </a:lnTo>
                <a:lnTo>
                  <a:pt x="701" y="6414"/>
                </a:lnTo>
                <a:lnTo>
                  <a:pt x="1461" y="5107"/>
                </a:lnTo>
                <a:lnTo>
                  <a:pt x="2162" y="3622"/>
                </a:lnTo>
                <a:lnTo>
                  <a:pt x="2746" y="2138"/>
                </a:lnTo>
                <a:lnTo>
                  <a:pt x="4967" y="1484"/>
                </a:lnTo>
                <a:lnTo>
                  <a:pt x="6253" y="772"/>
                </a:lnTo>
                <a:lnTo>
                  <a:pt x="7714" y="0"/>
                </a:lnTo>
                <a:lnTo>
                  <a:pt x="9759" y="0"/>
                </a:lnTo>
                <a:lnTo>
                  <a:pt x="11220" y="0"/>
                </a:lnTo>
                <a:lnTo>
                  <a:pt x="12681" y="772"/>
                </a:lnTo>
                <a:lnTo>
                  <a:pt x="14025" y="2138"/>
                </a:lnTo>
                <a:lnTo>
                  <a:pt x="15486" y="2850"/>
                </a:lnTo>
                <a:lnTo>
                  <a:pt x="16772" y="4335"/>
                </a:lnTo>
                <a:lnTo>
                  <a:pt x="46986" y="57848"/>
                </a:lnTo>
                <a:lnTo>
                  <a:pt x="32259" y="57848"/>
                </a:lnTo>
                <a:lnTo>
                  <a:pt x="63233" y="4335"/>
                </a:lnTo>
                <a:lnTo>
                  <a:pt x="63934" y="2850"/>
                </a:lnTo>
                <a:lnTo>
                  <a:pt x="65278" y="2138"/>
                </a:lnTo>
                <a:lnTo>
                  <a:pt x="66739" y="772"/>
                </a:lnTo>
                <a:lnTo>
                  <a:pt x="68025" y="0"/>
                </a:lnTo>
                <a:lnTo>
                  <a:pt x="70246" y="0"/>
                </a:lnTo>
                <a:lnTo>
                  <a:pt x="71532" y="0"/>
                </a:lnTo>
                <a:lnTo>
                  <a:pt x="72993" y="772"/>
                </a:lnTo>
                <a:lnTo>
                  <a:pt x="75038" y="1484"/>
                </a:lnTo>
                <a:lnTo>
                  <a:pt x="76499" y="2138"/>
                </a:lnTo>
                <a:lnTo>
                  <a:pt x="77200" y="3622"/>
                </a:lnTo>
                <a:lnTo>
                  <a:pt x="78545" y="5107"/>
                </a:lnTo>
                <a:lnTo>
                  <a:pt x="78545" y="6414"/>
                </a:lnTo>
                <a:lnTo>
                  <a:pt x="79246" y="8671"/>
                </a:lnTo>
                <a:lnTo>
                  <a:pt x="79246" y="9978"/>
                </a:lnTo>
                <a:lnTo>
                  <a:pt x="78545" y="12234"/>
                </a:lnTo>
                <a:lnTo>
                  <a:pt x="77960" y="13541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2476140" y="4115978"/>
            <a:ext cx="561322" cy="143066"/>
          </a:xfrm>
          <a:custGeom>
            <a:avLst/>
            <a:gdLst/>
            <a:ahLst/>
            <a:cxnLst/>
            <a:rect l="l" t="t" r="r" b="b"/>
            <a:pathLst>
              <a:path w="561322" h="143066">
                <a:moveTo>
                  <a:pt x="0" y="143066"/>
                </a:moveTo>
                <a:lnTo>
                  <a:pt x="561322" y="143066"/>
                </a:lnTo>
                <a:lnTo>
                  <a:pt x="561322" y="0"/>
                </a:lnTo>
                <a:lnTo>
                  <a:pt x="0" y="0"/>
                </a:lnTo>
                <a:lnTo>
                  <a:pt x="0" y="14306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2476140" y="4115978"/>
            <a:ext cx="561322" cy="143066"/>
          </a:xfrm>
          <a:custGeom>
            <a:avLst/>
            <a:gdLst/>
            <a:ahLst/>
            <a:cxnLst/>
            <a:rect l="l" t="t" r="r" b="b"/>
            <a:pathLst>
              <a:path w="561322" h="143066">
                <a:moveTo>
                  <a:pt x="0" y="143066"/>
                </a:moveTo>
                <a:lnTo>
                  <a:pt x="561322" y="143066"/>
                </a:lnTo>
                <a:lnTo>
                  <a:pt x="561322" y="0"/>
                </a:lnTo>
                <a:lnTo>
                  <a:pt x="0" y="0"/>
                </a:lnTo>
                <a:lnTo>
                  <a:pt x="0" y="143066"/>
                </a:lnTo>
                <a:close/>
              </a:path>
            </a:pathLst>
          </a:custGeom>
          <a:ln w="121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2673946" y="3937224"/>
            <a:ext cx="140434" cy="178761"/>
          </a:xfrm>
          <a:custGeom>
            <a:avLst/>
            <a:gdLst/>
            <a:ahLst/>
            <a:cxnLst/>
            <a:rect l="l" t="t" r="r" b="b"/>
            <a:pathLst>
              <a:path w="140434" h="178761">
                <a:moveTo>
                  <a:pt x="23201" y="0"/>
                </a:moveTo>
                <a:lnTo>
                  <a:pt x="18233" y="0"/>
                </a:lnTo>
                <a:lnTo>
                  <a:pt x="16188" y="742"/>
                </a:lnTo>
                <a:lnTo>
                  <a:pt x="14142" y="1490"/>
                </a:lnTo>
                <a:lnTo>
                  <a:pt x="11980" y="2975"/>
                </a:lnTo>
                <a:lnTo>
                  <a:pt x="10694" y="3569"/>
                </a:lnTo>
                <a:lnTo>
                  <a:pt x="7188" y="6545"/>
                </a:lnTo>
                <a:lnTo>
                  <a:pt x="4266" y="10114"/>
                </a:lnTo>
                <a:lnTo>
                  <a:pt x="2922" y="12199"/>
                </a:lnTo>
                <a:lnTo>
                  <a:pt x="2220" y="14278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23"/>
                </a:lnTo>
                <a:lnTo>
                  <a:pt x="0" y="157344"/>
                </a:lnTo>
                <a:lnTo>
                  <a:pt x="759" y="159428"/>
                </a:lnTo>
                <a:lnTo>
                  <a:pt x="759" y="161656"/>
                </a:lnTo>
                <a:lnTo>
                  <a:pt x="2220" y="163740"/>
                </a:lnTo>
                <a:lnTo>
                  <a:pt x="2922" y="165968"/>
                </a:lnTo>
                <a:lnTo>
                  <a:pt x="4266" y="168052"/>
                </a:lnTo>
                <a:lnTo>
                  <a:pt x="7188" y="171622"/>
                </a:lnTo>
                <a:lnTo>
                  <a:pt x="10694" y="174443"/>
                </a:lnTo>
                <a:lnTo>
                  <a:pt x="11980" y="175934"/>
                </a:lnTo>
                <a:lnTo>
                  <a:pt x="14142" y="176676"/>
                </a:lnTo>
                <a:lnTo>
                  <a:pt x="16188" y="177270"/>
                </a:lnTo>
                <a:lnTo>
                  <a:pt x="18233" y="178013"/>
                </a:lnTo>
                <a:lnTo>
                  <a:pt x="21155" y="178013"/>
                </a:lnTo>
                <a:lnTo>
                  <a:pt x="23201" y="178761"/>
                </a:lnTo>
                <a:lnTo>
                  <a:pt x="117233" y="178761"/>
                </a:lnTo>
                <a:lnTo>
                  <a:pt x="119454" y="178013"/>
                </a:lnTo>
                <a:lnTo>
                  <a:pt x="121499" y="178013"/>
                </a:lnTo>
                <a:lnTo>
                  <a:pt x="123544" y="177270"/>
                </a:lnTo>
                <a:lnTo>
                  <a:pt x="125707" y="176676"/>
                </a:lnTo>
                <a:lnTo>
                  <a:pt x="127752" y="175934"/>
                </a:lnTo>
                <a:lnTo>
                  <a:pt x="129915" y="174443"/>
                </a:lnTo>
                <a:lnTo>
                  <a:pt x="133421" y="171622"/>
                </a:lnTo>
                <a:lnTo>
                  <a:pt x="136226" y="168052"/>
                </a:lnTo>
                <a:lnTo>
                  <a:pt x="137687" y="165968"/>
                </a:lnTo>
                <a:lnTo>
                  <a:pt x="138272" y="163740"/>
                </a:lnTo>
                <a:lnTo>
                  <a:pt x="138973" y="161656"/>
                </a:lnTo>
                <a:lnTo>
                  <a:pt x="139733" y="159428"/>
                </a:lnTo>
                <a:lnTo>
                  <a:pt x="140434" y="157344"/>
                </a:lnTo>
                <a:lnTo>
                  <a:pt x="140434" y="20823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78"/>
                </a:lnTo>
                <a:lnTo>
                  <a:pt x="137687" y="12199"/>
                </a:lnTo>
                <a:lnTo>
                  <a:pt x="136226" y="10114"/>
                </a:lnTo>
                <a:lnTo>
                  <a:pt x="133421" y="6545"/>
                </a:lnTo>
                <a:lnTo>
                  <a:pt x="129915" y="3569"/>
                </a:lnTo>
                <a:lnTo>
                  <a:pt x="127752" y="2975"/>
                </a:lnTo>
                <a:lnTo>
                  <a:pt x="125707" y="1490"/>
                </a:lnTo>
                <a:lnTo>
                  <a:pt x="123544" y="74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2673946" y="3937224"/>
            <a:ext cx="140434" cy="178761"/>
          </a:xfrm>
          <a:custGeom>
            <a:avLst/>
            <a:gdLst/>
            <a:ahLst/>
            <a:cxnLst/>
            <a:rect l="l" t="t" r="r" b="b"/>
            <a:pathLst>
              <a:path w="140434" h="178761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42"/>
                </a:lnTo>
                <a:lnTo>
                  <a:pt x="14142" y="1490"/>
                </a:lnTo>
                <a:lnTo>
                  <a:pt x="11980" y="2975"/>
                </a:lnTo>
                <a:lnTo>
                  <a:pt x="10694" y="3569"/>
                </a:lnTo>
                <a:lnTo>
                  <a:pt x="7188" y="6545"/>
                </a:lnTo>
                <a:lnTo>
                  <a:pt x="4266" y="10114"/>
                </a:lnTo>
                <a:lnTo>
                  <a:pt x="2922" y="12199"/>
                </a:lnTo>
                <a:lnTo>
                  <a:pt x="2220" y="14278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23"/>
                </a:lnTo>
                <a:lnTo>
                  <a:pt x="0" y="23650"/>
                </a:lnTo>
                <a:lnTo>
                  <a:pt x="0" y="154517"/>
                </a:lnTo>
                <a:lnTo>
                  <a:pt x="0" y="157344"/>
                </a:lnTo>
                <a:lnTo>
                  <a:pt x="759" y="159428"/>
                </a:lnTo>
                <a:lnTo>
                  <a:pt x="759" y="161656"/>
                </a:lnTo>
                <a:lnTo>
                  <a:pt x="2220" y="163740"/>
                </a:lnTo>
                <a:lnTo>
                  <a:pt x="2922" y="165968"/>
                </a:lnTo>
                <a:lnTo>
                  <a:pt x="4266" y="168052"/>
                </a:lnTo>
                <a:lnTo>
                  <a:pt x="7188" y="171622"/>
                </a:lnTo>
                <a:lnTo>
                  <a:pt x="10694" y="174443"/>
                </a:lnTo>
                <a:lnTo>
                  <a:pt x="11980" y="175934"/>
                </a:lnTo>
                <a:lnTo>
                  <a:pt x="14142" y="176676"/>
                </a:lnTo>
                <a:lnTo>
                  <a:pt x="16188" y="177270"/>
                </a:lnTo>
                <a:lnTo>
                  <a:pt x="18233" y="178013"/>
                </a:lnTo>
                <a:lnTo>
                  <a:pt x="21155" y="178013"/>
                </a:lnTo>
                <a:lnTo>
                  <a:pt x="23201" y="178761"/>
                </a:lnTo>
                <a:lnTo>
                  <a:pt x="117233" y="178761"/>
                </a:lnTo>
                <a:lnTo>
                  <a:pt x="119454" y="178013"/>
                </a:lnTo>
                <a:lnTo>
                  <a:pt x="121499" y="178013"/>
                </a:lnTo>
                <a:lnTo>
                  <a:pt x="123544" y="177270"/>
                </a:lnTo>
                <a:lnTo>
                  <a:pt x="125707" y="176676"/>
                </a:lnTo>
                <a:lnTo>
                  <a:pt x="127752" y="175934"/>
                </a:lnTo>
                <a:lnTo>
                  <a:pt x="129915" y="174443"/>
                </a:lnTo>
                <a:lnTo>
                  <a:pt x="133421" y="171622"/>
                </a:lnTo>
                <a:lnTo>
                  <a:pt x="136226" y="168052"/>
                </a:lnTo>
                <a:lnTo>
                  <a:pt x="137687" y="165968"/>
                </a:lnTo>
                <a:lnTo>
                  <a:pt x="138272" y="163740"/>
                </a:lnTo>
                <a:lnTo>
                  <a:pt x="138973" y="161656"/>
                </a:lnTo>
                <a:lnTo>
                  <a:pt x="139733" y="159428"/>
                </a:lnTo>
                <a:lnTo>
                  <a:pt x="140434" y="157344"/>
                </a:lnTo>
                <a:lnTo>
                  <a:pt x="140434" y="154517"/>
                </a:lnTo>
                <a:lnTo>
                  <a:pt x="140434" y="23650"/>
                </a:lnTo>
                <a:lnTo>
                  <a:pt x="140434" y="20823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78"/>
                </a:lnTo>
                <a:lnTo>
                  <a:pt x="137687" y="12199"/>
                </a:lnTo>
                <a:lnTo>
                  <a:pt x="136226" y="10114"/>
                </a:lnTo>
                <a:lnTo>
                  <a:pt x="133421" y="6545"/>
                </a:lnTo>
                <a:lnTo>
                  <a:pt x="129915" y="3569"/>
                </a:lnTo>
                <a:lnTo>
                  <a:pt x="127752" y="2975"/>
                </a:lnTo>
                <a:lnTo>
                  <a:pt x="125707" y="1490"/>
                </a:lnTo>
                <a:lnTo>
                  <a:pt x="123544" y="74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2673946" y="2507459"/>
            <a:ext cx="140434" cy="178595"/>
          </a:xfrm>
          <a:custGeom>
            <a:avLst/>
            <a:gdLst/>
            <a:ahLst/>
            <a:cxnLst/>
            <a:rect l="l" t="t" r="r" b="b"/>
            <a:pathLst>
              <a:path w="140434" h="178595">
                <a:moveTo>
                  <a:pt x="23201" y="0"/>
                </a:moveTo>
                <a:lnTo>
                  <a:pt x="18233" y="0"/>
                </a:lnTo>
                <a:lnTo>
                  <a:pt x="16188" y="593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056"/>
                </a:lnTo>
                <a:lnTo>
                  <a:pt x="1461" y="14254"/>
                </a:lnTo>
                <a:lnTo>
                  <a:pt x="759" y="16392"/>
                </a:lnTo>
                <a:lnTo>
                  <a:pt x="759" y="18590"/>
                </a:lnTo>
                <a:lnTo>
                  <a:pt x="0" y="20668"/>
                </a:lnTo>
                <a:lnTo>
                  <a:pt x="0" y="157213"/>
                </a:lnTo>
                <a:lnTo>
                  <a:pt x="759" y="159411"/>
                </a:lnTo>
                <a:lnTo>
                  <a:pt x="759" y="161489"/>
                </a:lnTo>
                <a:lnTo>
                  <a:pt x="1461" y="163746"/>
                </a:lnTo>
                <a:lnTo>
                  <a:pt x="2922" y="165825"/>
                </a:lnTo>
                <a:lnTo>
                  <a:pt x="4266" y="167904"/>
                </a:lnTo>
                <a:lnTo>
                  <a:pt x="7188" y="171467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16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595"/>
                </a:lnTo>
                <a:lnTo>
                  <a:pt x="117233" y="178595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516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467"/>
                </a:lnTo>
                <a:lnTo>
                  <a:pt x="136226" y="167904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213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92"/>
                </a:lnTo>
                <a:lnTo>
                  <a:pt x="138272" y="14254"/>
                </a:lnTo>
                <a:lnTo>
                  <a:pt x="137687" y="12056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593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2673946" y="2507459"/>
            <a:ext cx="140434" cy="178595"/>
          </a:xfrm>
          <a:custGeom>
            <a:avLst/>
            <a:gdLst/>
            <a:ahLst/>
            <a:cxnLst/>
            <a:rect l="l" t="t" r="r" b="b"/>
            <a:pathLst>
              <a:path w="140434" h="178595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593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056"/>
                </a:lnTo>
                <a:lnTo>
                  <a:pt x="1461" y="14254"/>
                </a:lnTo>
                <a:lnTo>
                  <a:pt x="759" y="16392"/>
                </a:lnTo>
                <a:lnTo>
                  <a:pt x="759" y="18590"/>
                </a:lnTo>
                <a:lnTo>
                  <a:pt x="0" y="20668"/>
                </a:lnTo>
                <a:lnTo>
                  <a:pt x="0" y="23519"/>
                </a:lnTo>
                <a:lnTo>
                  <a:pt x="0" y="154362"/>
                </a:lnTo>
                <a:lnTo>
                  <a:pt x="0" y="157213"/>
                </a:lnTo>
                <a:lnTo>
                  <a:pt x="759" y="159411"/>
                </a:lnTo>
                <a:lnTo>
                  <a:pt x="759" y="161489"/>
                </a:lnTo>
                <a:lnTo>
                  <a:pt x="1461" y="163746"/>
                </a:lnTo>
                <a:lnTo>
                  <a:pt x="2922" y="165825"/>
                </a:lnTo>
                <a:lnTo>
                  <a:pt x="4266" y="167904"/>
                </a:lnTo>
                <a:lnTo>
                  <a:pt x="7188" y="171467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16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595"/>
                </a:lnTo>
                <a:lnTo>
                  <a:pt x="117233" y="178595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516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467"/>
                </a:lnTo>
                <a:lnTo>
                  <a:pt x="136226" y="167904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213"/>
                </a:lnTo>
                <a:lnTo>
                  <a:pt x="140434" y="154362"/>
                </a:lnTo>
                <a:lnTo>
                  <a:pt x="140434" y="23519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92"/>
                </a:lnTo>
                <a:lnTo>
                  <a:pt x="138272" y="14254"/>
                </a:lnTo>
                <a:lnTo>
                  <a:pt x="137687" y="12056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593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2673946" y="2686054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741"/>
                </a:lnTo>
                <a:lnTo>
                  <a:pt x="7188" y="6533"/>
                </a:lnTo>
                <a:lnTo>
                  <a:pt x="4266" y="10156"/>
                </a:lnTo>
                <a:lnTo>
                  <a:pt x="2922" y="12234"/>
                </a:lnTo>
                <a:lnTo>
                  <a:pt x="2220" y="14432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157332"/>
                </a:lnTo>
                <a:lnTo>
                  <a:pt x="759" y="159470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6003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466"/>
                </a:lnTo>
                <a:lnTo>
                  <a:pt x="18233" y="178060"/>
                </a:lnTo>
                <a:lnTo>
                  <a:pt x="21155" y="178060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60"/>
                </a:lnTo>
                <a:lnTo>
                  <a:pt x="121499" y="178060"/>
                </a:lnTo>
                <a:lnTo>
                  <a:pt x="123544" y="177466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6003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70"/>
                </a:lnTo>
                <a:lnTo>
                  <a:pt x="140434" y="157332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432"/>
                </a:lnTo>
                <a:lnTo>
                  <a:pt x="137687" y="12234"/>
                </a:lnTo>
                <a:lnTo>
                  <a:pt x="136226" y="10156"/>
                </a:lnTo>
                <a:lnTo>
                  <a:pt x="133421" y="6533"/>
                </a:lnTo>
                <a:lnTo>
                  <a:pt x="129915" y="3741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2673946" y="2686054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741"/>
                </a:lnTo>
                <a:lnTo>
                  <a:pt x="7188" y="6533"/>
                </a:lnTo>
                <a:lnTo>
                  <a:pt x="4266" y="10156"/>
                </a:lnTo>
                <a:lnTo>
                  <a:pt x="2922" y="12234"/>
                </a:lnTo>
                <a:lnTo>
                  <a:pt x="2220" y="14432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23638"/>
                </a:lnTo>
                <a:lnTo>
                  <a:pt x="0" y="154540"/>
                </a:lnTo>
                <a:lnTo>
                  <a:pt x="0" y="157332"/>
                </a:lnTo>
                <a:lnTo>
                  <a:pt x="759" y="159470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6003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466"/>
                </a:lnTo>
                <a:lnTo>
                  <a:pt x="18233" y="178060"/>
                </a:lnTo>
                <a:lnTo>
                  <a:pt x="21155" y="178060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60"/>
                </a:lnTo>
                <a:lnTo>
                  <a:pt x="121499" y="178060"/>
                </a:lnTo>
                <a:lnTo>
                  <a:pt x="123544" y="177466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6003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70"/>
                </a:lnTo>
                <a:lnTo>
                  <a:pt x="140434" y="157332"/>
                </a:lnTo>
                <a:lnTo>
                  <a:pt x="140434" y="154540"/>
                </a:lnTo>
                <a:lnTo>
                  <a:pt x="140434" y="23638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432"/>
                </a:lnTo>
                <a:lnTo>
                  <a:pt x="137687" y="12234"/>
                </a:lnTo>
                <a:lnTo>
                  <a:pt x="136226" y="10156"/>
                </a:lnTo>
                <a:lnTo>
                  <a:pt x="133421" y="6533"/>
                </a:lnTo>
                <a:lnTo>
                  <a:pt x="129915" y="3741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2673946" y="2864828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563"/>
                </a:lnTo>
                <a:lnTo>
                  <a:pt x="7188" y="6533"/>
                </a:lnTo>
                <a:lnTo>
                  <a:pt x="4266" y="10096"/>
                </a:lnTo>
                <a:lnTo>
                  <a:pt x="2922" y="12175"/>
                </a:lnTo>
                <a:lnTo>
                  <a:pt x="2220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5944"/>
                </a:lnTo>
                <a:lnTo>
                  <a:pt x="4266" y="168023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407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407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23"/>
                </a:lnTo>
                <a:lnTo>
                  <a:pt x="137687" y="165944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10096"/>
                </a:lnTo>
                <a:lnTo>
                  <a:pt x="133421" y="6533"/>
                </a:lnTo>
                <a:lnTo>
                  <a:pt x="129915" y="3563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2673946" y="2864828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563"/>
                </a:lnTo>
                <a:lnTo>
                  <a:pt x="7188" y="6533"/>
                </a:lnTo>
                <a:lnTo>
                  <a:pt x="4266" y="10096"/>
                </a:lnTo>
                <a:lnTo>
                  <a:pt x="2922" y="12175"/>
                </a:lnTo>
                <a:lnTo>
                  <a:pt x="2220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23638"/>
                </a:lnTo>
                <a:lnTo>
                  <a:pt x="0" y="154540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5944"/>
                </a:lnTo>
                <a:lnTo>
                  <a:pt x="4266" y="168023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407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407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23"/>
                </a:lnTo>
                <a:lnTo>
                  <a:pt x="137687" y="165944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154540"/>
                </a:lnTo>
                <a:lnTo>
                  <a:pt x="140434" y="23638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10096"/>
                </a:lnTo>
                <a:lnTo>
                  <a:pt x="133421" y="6533"/>
                </a:lnTo>
                <a:lnTo>
                  <a:pt x="129915" y="3563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2673946" y="3043601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355"/>
                </a:lnTo>
                <a:lnTo>
                  <a:pt x="4266" y="9978"/>
                </a:lnTo>
                <a:lnTo>
                  <a:pt x="2922" y="12175"/>
                </a:lnTo>
                <a:lnTo>
                  <a:pt x="2220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787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5825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35"/>
                </a:lnTo>
                <a:lnTo>
                  <a:pt x="16188" y="177229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29"/>
                </a:lnTo>
                <a:lnTo>
                  <a:pt x="125707" y="176635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20787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78"/>
                </a:lnTo>
                <a:lnTo>
                  <a:pt x="133421" y="6355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2673946" y="3043601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355"/>
                </a:lnTo>
                <a:lnTo>
                  <a:pt x="4266" y="9978"/>
                </a:lnTo>
                <a:lnTo>
                  <a:pt x="2922" y="12175"/>
                </a:lnTo>
                <a:lnTo>
                  <a:pt x="2220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787"/>
                </a:lnTo>
                <a:lnTo>
                  <a:pt x="0" y="23638"/>
                </a:lnTo>
                <a:lnTo>
                  <a:pt x="0" y="154481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5825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35"/>
                </a:lnTo>
                <a:lnTo>
                  <a:pt x="16188" y="177229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29"/>
                </a:lnTo>
                <a:lnTo>
                  <a:pt x="125707" y="176635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154481"/>
                </a:lnTo>
                <a:lnTo>
                  <a:pt x="140434" y="23638"/>
                </a:lnTo>
                <a:lnTo>
                  <a:pt x="140434" y="20787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78"/>
                </a:lnTo>
                <a:lnTo>
                  <a:pt x="133421" y="6355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2673946" y="3222374"/>
            <a:ext cx="140434" cy="178713"/>
          </a:xfrm>
          <a:custGeom>
            <a:avLst/>
            <a:gdLst/>
            <a:ahLst/>
            <a:cxnLst/>
            <a:rect l="l" t="t" r="r" b="b"/>
            <a:pathLst>
              <a:path w="140434" h="178713">
                <a:moveTo>
                  <a:pt x="23201" y="0"/>
                </a:move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355"/>
                </a:lnTo>
                <a:lnTo>
                  <a:pt x="4266" y="9918"/>
                </a:lnTo>
                <a:lnTo>
                  <a:pt x="2922" y="12175"/>
                </a:lnTo>
                <a:lnTo>
                  <a:pt x="2220" y="14254"/>
                </a:lnTo>
                <a:lnTo>
                  <a:pt x="759" y="16451"/>
                </a:lnTo>
                <a:lnTo>
                  <a:pt x="759" y="18530"/>
                </a:lnTo>
                <a:lnTo>
                  <a:pt x="0" y="20668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489"/>
                </a:lnTo>
                <a:lnTo>
                  <a:pt x="2220" y="163687"/>
                </a:lnTo>
                <a:lnTo>
                  <a:pt x="2922" y="165766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516"/>
                </a:lnTo>
                <a:lnTo>
                  <a:pt x="16188" y="177229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13"/>
                </a:lnTo>
                <a:lnTo>
                  <a:pt x="117233" y="17871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29"/>
                </a:lnTo>
                <a:lnTo>
                  <a:pt x="125707" y="176516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766"/>
                </a:lnTo>
                <a:lnTo>
                  <a:pt x="138272" y="163687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20668"/>
                </a:lnTo>
                <a:lnTo>
                  <a:pt x="139733" y="18530"/>
                </a:lnTo>
                <a:lnTo>
                  <a:pt x="138973" y="1645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18"/>
                </a:lnTo>
                <a:lnTo>
                  <a:pt x="133421" y="6355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2673946" y="3222374"/>
            <a:ext cx="140434" cy="178713"/>
          </a:xfrm>
          <a:custGeom>
            <a:avLst/>
            <a:gdLst/>
            <a:ahLst/>
            <a:cxnLst/>
            <a:rect l="l" t="t" r="r" b="b"/>
            <a:pathLst>
              <a:path w="140434" h="17871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355"/>
                </a:lnTo>
                <a:lnTo>
                  <a:pt x="4266" y="9918"/>
                </a:lnTo>
                <a:lnTo>
                  <a:pt x="2922" y="12175"/>
                </a:lnTo>
                <a:lnTo>
                  <a:pt x="2220" y="14254"/>
                </a:lnTo>
                <a:lnTo>
                  <a:pt x="759" y="16451"/>
                </a:lnTo>
                <a:lnTo>
                  <a:pt x="759" y="18530"/>
                </a:lnTo>
                <a:lnTo>
                  <a:pt x="0" y="20668"/>
                </a:lnTo>
                <a:lnTo>
                  <a:pt x="0" y="23638"/>
                </a:lnTo>
                <a:lnTo>
                  <a:pt x="0" y="154362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489"/>
                </a:lnTo>
                <a:lnTo>
                  <a:pt x="2220" y="163687"/>
                </a:lnTo>
                <a:lnTo>
                  <a:pt x="2922" y="165766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516"/>
                </a:lnTo>
                <a:lnTo>
                  <a:pt x="16188" y="177229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13"/>
                </a:lnTo>
                <a:lnTo>
                  <a:pt x="117233" y="17871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29"/>
                </a:lnTo>
                <a:lnTo>
                  <a:pt x="125707" y="176516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766"/>
                </a:lnTo>
                <a:lnTo>
                  <a:pt x="138272" y="163687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154362"/>
                </a:lnTo>
                <a:lnTo>
                  <a:pt x="140434" y="23638"/>
                </a:lnTo>
                <a:lnTo>
                  <a:pt x="140434" y="20668"/>
                </a:lnTo>
                <a:lnTo>
                  <a:pt x="139733" y="18530"/>
                </a:lnTo>
                <a:lnTo>
                  <a:pt x="138973" y="1645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18"/>
                </a:lnTo>
                <a:lnTo>
                  <a:pt x="133421" y="6355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2673946" y="3401088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72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234"/>
                </a:lnTo>
                <a:lnTo>
                  <a:pt x="2220" y="14313"/>
                </a:lnTo>
                <a:lnTo>
                  <a:pt x="759" y="16392"/>
                </a:lnTo>
                <a:lnTo>
                  <a:pt x="759" y="18590"/>
                </a:lnTo>
                <a:lnTo>
                  <a:pt x="0" y="20668"/>
                </a:lnTo>
                <a:lnTo>
                  <a:pt x="0" y="157213"/>
                </a:lnTo>
                <a:lnTo>
                  <a:pt x="759" y="159411"/>
                </a:lnTo>
                <a:lnTo>
                  <a:pt x="759" y="161549"/>
                </a:lnTo>
                <a:lnTo>
                  <a:pt x="2220" y="163746"/>
                </a:lnTo>
                <a:lnTo>
                  <a:pt x="2922" y="165825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16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516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549"/>
                </a:lnTo>
                <a:lnTo>
                  <a:pt x="139733" y="159411"/>
                </a:lnTo>
                <a:lnTo>
                  <a:pt x="140434" y="157213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92"/>
                </a:lnTo>
                <a:lnTo>
                  <a:pt x="138272" y="14313"/>
                </a:lnTo>
                <a:lnTo>
                  <a:pt x="137687" y="12234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77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2673946" y="3401088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72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234"/>
                </a:lnTo>
                <a:lnTo>
                  <a:pt x="2220" y="14313"/>
                </a:lnTo>
                <a:lnTo>
                  <a:pt x="759" y="16392"/>
                </a:lnTo>
                <a:lnTo>
                  <a:pt x="759" y="18590"/>
                </a:lnTo>
                <a:lnTo>
                  <a:pt x="0" y="20668"/>
                </a:lnTo>
                <a:lnTo>
                  <a:pt x="0" y="23519"/>
                </a:lnTo>
                <a:lnTo>
                  <a:pt x="0" y="154362"/>
                </a:lnTo>
                <a:lnTo>
                  <a:pt x="0" y="157213"/>
                </a:lnTo>
                <a:lnTo>
                  <a:pt x="759" y="159411"/>
                </a:lnTo>
                <a:lnTo>
                  <a:pt x="759" y="161549"/>
                </a:lnTo>
                <a:lnTo>
                  <a:pt x="2220" y="163746"/>
                </a:lnTo>
                <a:lnTo>
                  <a:pt x="2922" y="165825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16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516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549"/>
                </a:lnTo>
                <a:lnTo>
                  <a:pt x="139733" y="159411"/>
                </a:lnTo>
                <a:lnTo>
                  <a:pt x="140434" y="157213"/>
                </a:lnTo>
                <a:lnTo>
                  <a:pt x="140434" y="154362"/>
                </a:lnTo>
                <a:lnTo>
                  <a:pt x="140434" y="23519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92"/>
                </a:lnTo>
                <a:lnTo>
                  <a:pt x="138272" y="14313"/>
                </a:lnTo>
                <a:lnTo>
                  <a:pt x="137687" y="12234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77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2673946" y="3579861"/>
            <a:ext cx="140434" cy="178595"/>
          </a:xfrm>
          <a:custGeom>
            <a:avLst/>
            <a:gdLst/>
            <a:ahLst/>
            <a:cxnLst/>
            <a:rect l="l" t="t" r="r" b="b"/>
            <a:pathLst>
              <a:path w="140434" h="178595">
                <a:moveTo>
                  <a:pt x="23201" y="0"/>
                </a:moveTo>
                <a:lnTo>
                  <a:pt x="18233" y="0"/>
                </a:lnTo>
                <a:lnTo>
                  <a:pt x="16188" y="593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056"/>
                </a:lnTo>
                <a:lnTo>
                  <a:pt x="2220" y="14254"/>
                </a:lnTo>
                <a:lnTo>
                  <a:pt x="759" y="16333"/>
                </a:lnTo>
                <a:lnTo>
                  <a:pt x="759" y="18590"/>
                </a:lnTo>
                <a:lnTo>
                  <a:pt x="0" y="20668"/>
                </a:lnTo>
                <a:lnTo>
                  <a:pt x="0" y="157213"/>
                </a:lnTo>
                <a:lnTo>
                  <a:pt x="759" y="159411"/>
                </a:lnTo>
                <a:lnTo>
                  <a:pt x="759" y="161489"/>
                </a:lnTo>
                <a:lnTo>
                  <a:pt x="2220" y="163568"/>
                </a:lnTo>
                <a:lnTo>
                  <a:pt x="2922" y="165825"/>
                </a:lnTo>
                <a:lnTo>
                  <a:pt x="4266" y="167904"/>
                </a:lnTo>
                <a:lnTo>
                  <a:pt x="7188" y="171467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16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595"/>
                </a:lnTo>
                <a:lnTo>
                  <a:pt x="117233" y="178595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516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467"/>
                </a:lnTo>
                <a:lnTo>
                  <a:pt x="136226" y="167904"/>
                </a:lnTo>
                <a:lnTo>
                  <a:pt x="137687" y="165825"/>
                </a:lnTo>
                <a:lnTo>
                  <a:pt x="138272" y="163568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213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33"/>
                </a:lnTo>
                <a:lnTo>
                  <a:pt x="138272" y="14254"/>
                </a:lnTo>
                <a:lnTo>
                  <a:pt x="137687" y="12056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593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2673946" y="3579861"/>
            <a:ext cx="140434" cy="178595"/>
          </a:xfrm>
          <a:custGeom>
            <a:avLst/>
            <a:gdLst/>
            <a:ahLst/>
            <a:cxnLst/>
            <a:rect l="l" t="t" r="r" b="b"/>
            <a:pathLst>
              <a:path w="140434" h="178595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593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056"/>
                </a:lnTo>
                <a:lnTo>
                  <a:pt x="2220" y="14254"/>
                </a:lnTo>
                <a:lnTo>
                  <a:pt x="759" y="16333"/>
                </a:lnTo>
                <a:lnTo>
                  <a:pt x="759" y="18590"/>
                </a:lnTo>
                <a:lnTo>
                  <a:pt x="0" y="20668"/>
                </a:lnTo>
                <a:lnTo>
                  <a:pt x="0" y="23519"/>
                </a:lnTo>
                <a:lnTo>
                  <a:pt x="0" y="154362"/>
                </a:lnTo>
                <a:lnTo>
                  <a:pt x="0" y="157213"/>
                </a:lnTo>
                <a:lnTo>
                  <a:pt x="759" y="159411"/>
                </a:lnTo>
                <a:lnTo>
                  <a:pt x="759" y="161489"/>
                </a:lnTo>
                <a:lnTo>
                  <a:pt x="2220" y="163568"/>
                </a:lnTo>
                <a:lnTo>
                  <a:pt x="2922" y="165825"/>
                </a:lnTo>
                <a:lnTo>
                  <a:pt x="4266" y="167904"/>
                </a:lnTo>
                <a:lnTo>
                  <a:pt x="7188" y="171467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16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595"/>
                </a:lnTo>
                <a:lnTo>
                  <a:pt x="117233" y="178595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516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467"/>
                </a:lnTo>
                <a:lnTo>
                  <a:pt x="136226" y="167904"/>
                </a:lnTo>
                <a:lnTo>
                  <a:pt x="137687" y="165825"/>
                </a:lnTo>
                <a:lnTo>
                  <a:pt x="138272" y="163568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213"/>
                </a:lnTo>
                <a:lnTo>
                  <a:pt x="140434" y="154362"/>
                </a:lnTo>
                <a:lnTo>
                  <a:pt x="140434" y="23519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33"/>
                </a:lnTo>
                <a:lnTo>
                  <a:pt x="138272" y="14254"/>
                </a:lnTo>
                <a:lnTo>
                  <a:pt x="137687" y="12056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593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2673946" y="3758456"/>
            <a:ext cx="140434" cy="178767"/>
          </a:xfrm>
          <a:custGeom>
            <a:avLst/>
            <a:gdLst/>
            <a:ahLst/>
            <a:cxnLst/>
            <a:rect l="l" t="t" r="r" b="b"/>
            <a:pathLst>
              <a:path w="140434" h="178767">
                <a:moveTo>
                  <a:pt x="23201" y="0"/>
                </a:move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563"/>
                </a:lnTo>
                <a:lnTo>
                  <a:pt x="7188" y="6533"/>
                </a:lnTo>
                <a:lnTo>
                  <a:pt x="4266" y="10096"/>
                </a:lnTo>
                <a:lnTo>
                  <a:pt x="2922" y="12234"/>
                </a:lnTo>
                <a:lnTo>
                  <a:pt x="2220" y="14432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157356"/>
                </a:lnTo>
                <a:lnTo>
                  <a:pt x="759" y="159434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5980"/>
                </a:lnTo>
                <a:lnTo>
                  <a:pt x="4266" y="168058"/>
                </a:lnTo>
                <a:lnTo>
                  <a:pt x="7188" y="171628"/>
                </a:lnTo>
                <a:lnTo>
                  <a:pt x="10694" y="174455"/>
                </a:lnTo>
                <a:lnTo>
                  <a:pt x="11980" y="175946"/>
                </a:lnTo>
                <a:lnTo>
                  <a:pt x="14142" y="176688"/>
                </a:lnTo>
                <a:lnTo>
                  <a:pt x="16188" y="177431"/>
                </a:lnTo>
                <a:lnTo>
                  <a:pt x="18233" y="178024"/>
                </a:lnTo>
                <a:lnTo>
                  <a:pt x="21155" y="178024"/>
                </a:lnTo>
                <a:lnTo>
                  <a:pt x="23201" y="178767"/>
                </a:lnTo>
                <a:lnTo>
                  <a:pt x="117233" y="178767"/>
                </a:lnTo>
                <a:lnTo>
                  <a:pt x="119454" y="178024"/>
                </a:lnTo>
                <a:lnTo>
                  <a:pt x="121499" y="178024"/>
                </a:lnTo>
                <a:lnTo>
                  <a:pt x="123544" y="177431"/>
                </a:lnTo>
                <a:lnTo>
                  <a:pt x="125707" y="176688"/>
                </a:lnTo>
                <a:lnTo>
                  <a:pt x="127752" y="175946"/>
                </a:lnTo>
                <a:lnTo>
                  <a:pt x="129915" y="174455"/>
                </a:lnTo>
                <a:lnTo>
                  <a:pt x="133421" y="171628"/>
                </a:lnTo>
                <a:lnTo>
                  <a:pt x="136226" y="168058"/>
                </a:lnTo>
                <a:lnTo>
                  <a:pt x="137687" y="165980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34"/>
                </a:lnTo>
                <a:lnTo>
                  <a:pt x="140434" y="157356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432"/>
                </a:lnTo>
                <a:lnTo>
                  <a:pt x="137687" y="12234"/>
                </a:lnTo>
                <a:lnTo>
                  <a:pt x="136226" y="10096"/>
                </a:lnTo>
                <a:lnTo>
                  <a:pt x="133421" y="6533"/>
                </a:lnTo>
                <a:lnTo>
                  <a:pt x="129915" y="3563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2673946" y="3758456"/>
            <a:ext cx="140434" cy="178767"/>
          </a:xfrm>
          <a:custGeom>
            <a:avLst/>
            <a:gdLst/>
            <a:ahLst/>
            <a:cxnLst/>
            <a:rect l="l" t="t" r="r" b="b"/>
            <a:pathLst>
              <a:path w="140434" h="178767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563"/>
                </a:lnTo>
                <a:lnTo>
                  <a:pt x="7188" y="6533"/>
                </a:lnTo>
                <a:lnTo>
                  <a:pt x="4266" y="10096"/>
                </a:lnTo>
                <a:lnTo>
                  <a:pt x="2922" y="12234"/>
                </a:lnTo>
                <a:lnTo>
                  <a:pt x="2220" y="14432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23638"/>
                </a:lnTo>
                <a:lnTo>
                  <a:pt x="0" y="154529"/>
                </a:lnTo>
                <a:lnTo>
                  <a:pt x="0" y="157356"/>
                </a:lnTo>
                <a:lnTo>
                  <a:pt x="759" y="159434"/>
                </a:lnTo>
                <a:lnTo>
                  <a:pt x="759" y="161668"/>
                </a:lnTo>
                <a:lnTo>
                  <a:pt x="2220" y="163746"/>
                </a:lnTo>
                <a:lnTo>
                  <a:pt x="2922" y="165980"/>
                </a:lnTo>
                <a:lnTo>
                  <a:pt x="4266" y="168058"/>
                </a:lnTo>
                <a:lnTo>
                  <a:pt x="7188" y="171628"/>
                </a:lnTo>
                <a:lnTo>
                  <a:pt x="10694" y="174455"/>
                </a:lnTo>
                <a:lnTo>
                  <a:pt x="11980" y="175946"/>
                </a:lnTo>
                <a:lnTo>
                  <a:pt x="14142" y="176688"/>
                </a:lnTo>
                <a:lnTo>
                  <a:pt x="16188" y="177431"/>
                </a:lnTo>
                <a:lnTo>
                  <a:pt x="18233" y="178024"/>
                </a:lnTo>
                <a:lnTo>
                  <a:pt x="21155" y="178024"/>
                </a:lnTo>
                <a:lnTo>
                  <a:pt x="23201" y="178767"/>
                </a:lnTo>
                <a:lnTo>
                  <a:pt x="117233" y="178767"/>
                </a:lnTo>
                <a:lnTo>
                  <a:pt x="119454" y="178024"/>
                </a:lnTo>
                <a:lnTo>
                  <a:pt x="121499" y="178024"/>
                </a:lnTo>
                <a:lnTo>
                  <a:pt x="123544" y="177431"/>
                </a:lnTo>
                <a:lnTo>
                  <a:pt x="125707" y="176688"/>
                </a:lnTo>
                <a:lnTo>
                  <a:pt x="127752" y="175946"/>
                </a:lnTo>
                <a:lnTo>
                  <a:pt x="129915" y="174455"/>
                </a:lnTo>
                <a:lnTo>
                  <a:pt x="133421" y="171628"/>
                </a:lnTo>
                <a:lnTo>
                  <a:pt x="136226" y="168058"/>
                </a:lnTo>
                <a:lnTo>
                  <a:pt x="137687" y="165980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34"/>
                </a:lnTo>
                <a:lnTo>
                  <a:pt x="140434" y="157356"/>
                </a:lnTo>
                <a:lnTo>
                  <a:pt x="140434" y="154529"/>
                </a:lnTo>
                <a:lnTo>
                  <a:pt x="140434" y="23638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432"/>
                </a:lnTo>
                <a:lnTo>
                  <a:pt x="137687" y="12234"/>
                </a:lnTo>
                <a:lnTo>
                  <a:pt x="136226" y="10096"/>
                </a:lnTo>
                <a:lnTo>
                  <a:pt x="133421" y="6533"/>
                </a:lnTo>
                <a:lnTo>
                  <a:pt x="129915" y="3563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2673946" y="1792425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563"/>
                </a:lnTo>
                <a:lnTo>
                  <a:pt x="7188" y="6533"/>
                </a:lnTo>
                <a:lnTo>
                  <a:pt x="4266" y="10096"/>
                </a:lnTo>
                <a:lnTo>
                  <a:pt x="2922" y="12175"/>
                </a:lnTo>
                <a:lnTo>
                  <a:pt x="1461" y="14313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1461" y="163746"/>
                </a:lnTo>
                <a:lnTo>
                  <a:pt x="2922" y="166003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407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407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6003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313"/>
                </a:lnTo>
                <a:lnTo>
                  <a:pt x="137687" y="12175"/>
                </a:lnTo>
                <a:lnTo>
                  <a:pt x="136226" y="10096"/>
                </a:lnTo>
                <a:lnTo>
                  <a:pt x="133421" y="6533"/>
                </a:lnTo>
                <a:lnTo>
                  <a:pt x="129915" y="3563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2673946" y="1792425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72"/>
                </a:lnTo>
                <a:lnTo>
                  <a:pt x="14142" y="1484"/>
                </a:lnTo>
                <a:lnTo>
                  <a:pt x="11980" y="2969"/>
                </a:lnTo>
                <a:lnTo>
                  <a:pt x="10694" y="3563"/>
                </a:lnTo>
                <a:lnTo>
                  <a:pt x="7188" y="6533"/>
                </a:lnTo>
                <a:lnTo>
                  <a:pt x="4266" y="10096"/>
                </a:lnTo>
                <a:lnTo>
                  <a:pt x="2922" y="12175"/>
                </a:lnTo>
                <a:lnTo>
                  <a:pt x="1461" y="14313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846"/>
                </a:lnTo>
                <a:lnTo>
                  <a:pt x="0" y="23638"/>
                </a:lnTo>
                <a:lnTo>
                  <a:pt x="0" y="154540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1461" y="163746"/>
                </a:lnTo>
                <a:lnTo>
                  <a:pt x="2922" y="166003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407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407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6003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154540"/>
                </a:lnTo>
                <a:lnTo>
                  <a:pt x="140434" y="23638"/>
                </a:lnTo>
                <a:lnTo>
                  <a:pt x="140434" y="20846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313"/>
                </a:lnTo>
                <a:lnTo>
                  <a:pt x="137687" y="12175"/>
                </a:lnTo>
                <a:lnTo>
                  <a:pt x="136226" y="10096"/>
                </a:lnTo>
                <a:lnTo>
                  <a:pt x="133421" y="6533"/>
                </a:lnTo>
                <a:lnTo>
                  <a:pt x="129915" y="3563"/>
                </a:lnTo>
                <a:lnTo>
                  <a:pt x="127752" y="2969"/>
                </a:lnTo>
                <a:lnTo>
                  <a:pt x="125707" y="1484"/>
                </a:lnTo>
                <a:lnTo>
                  <a:pt x="123544" y="77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2673946" y="1971199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175"/>
                </a:lnTo>
                <a:lnTo>
                  <a:pt x="1461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787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1461" y="163746"/>
                </a:lnTo>
                <a:lnTo>
                  <a:pt x="2922" y="165825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20787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2673946" y="1971199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175"/>
                </a:lnTo>
                <a:lnTo>
                  <a:pt x="1461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787"/>
                </a:lnTo>
                <a:lnTo>
                  <a:pt x="0" y="23638"/>
                </a:lnTo>
                <a:lnTo>
                  <a:pt x="0" y="154481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668"/>
                </a:lnTo>
                <a:lnTo>
                  <a:pt x="1461" y="163746"/>
                </a:lnTo>
                <a:lnTo>
                  <a:pt x="2922" y="165825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694"/>
                </a:lnTo>
                <a:lnTo>
                  <a:pt x="16188" y="177288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88"/>
                </a:lnTo>
                <a:lnTo>
                  <a:pt x="125707" y="176694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668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154481"/>
                </a:lnTo>
                <a:lnTo>
                  <a:pt x="140434" y="23638"/>
                </a:lnTo>
                <a:lnTo>
                  <a:pt x="140434" y="20787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2673946" y="2149972"/>
            <a:ext cx="140434" cy="178713"/>
          </a:xfrm>
          <a:custGeom>
            <a:avLst/>
            <a:gdLst/>
            <a:ahLst/>
            <a:cxnLst/>
            <a:rect l="l" t="t" r="r" b="b"/>
            <a:pathLst>
              <a:path w="140434" h="178713">
                <a:moveTo>
                  <a:pt x="23201" y="0"/>
                </a:move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355"/>
                </a:lnTo>
                <a:lnTo>
                  <a:pt x="4266" y="9918"/>
                </a:lnTo>
                <a:lnTo>
                  <a:pt x="2922" y="12175"/>
                </a:lnTo>
                <a:lnTo>
                  <a:pt x="1461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668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489"/>
                </a:lnTo>
                <a:lnTo>
                  <a:pt x="1461" y="163687"/>
                </a:lnTo>
                <a:lnTo>
                  <a:pt x="2922" y="165766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516"/>
                </a:lnTo>
                <a:lnTo>
                  <a:pt x="16188" y="177229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13"/>
                </a:lnTo>
                <a:lnTo>
                  <a:pt x="117233" y="17871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29"/>
                </a:lnTo>
                <a:lnTo>
                  <a:pt x="125707" y="176516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766"/>
                </a:lnTo>
                <a:lnTo>
                  <a:pt x="138272" y="163687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18"/>
                </a:lnTo>
                <a:lnTo>
                  <a:pt x="133421" y="6355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2673946" y="2149972"/>
            <a:ext cx="140434" cy="178713"/>
          </a:xfrm>
          <a:custGeom>
            <a:avLst/>
            <a:gdLst/>
            <a:ahLst/>
            <a:cxnLst/>
            <a:rect l="l" t="t" r="r" b="b"/>
            <a:pathLst>
              <a:path w="140434" h="17871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12"/>
                </a:lnTo>
                <a:lnTo>
                  <a:pt x="14142" y="1484"/>
                </a:lnTo>
                <a:lnTo>
                  <a:pt x="11980" y="2791"/>
                </a:lnTo>
                <a:lnTo>
                  <a:pt x="10694" y="3563"/>
                </a:lnTo>
                <a:lnTo>
                  <a:pt x="7188" y="6355"/>
                </a:lnTo>
                <a:lnTo>
                  <a:pt x="4266" y="9918"/>
                </a:lnTo>
                <a:lnTo>
                  <a:pt x="2922" y="12175"/>
                </a:lnTo>
                <a:lnTo>
                  <a:pt x="1461" y="14254"/>
                </a:lnTo>
                <a:lnTo>
                  <a:pt x="759" y="16511"/>
                </a:lnTo>
                <a:lnTo>
                  <a:pt x="759" y="18590"/>
                </a:lnTo>
                <a:lnTo>
                  <a:pt x="0" y="20668"/>
                </a:lnTo>
                <a:lnTo>
                  <a:pt x="0" y="23638"/>
                </a:lnTo>
                <a:lnTo>
                  <a:pt x="0" y="154362"/>
                </a:lnTo>
                <a:lnTo>
                  <a:pt x="0" y="157332"/>
                </a:lnTo>
                <a:lnTo>
                  <a:pt x="759" y="159411"/>
                </a:lnTo>
                <a:lnTo>
                  <a:pt x="759" y="161489"/>
                </a:lnTo>
                <a:lnTo>
                  <a:pt x="1461" y="163687"/>
                </a:lnTo>
                <a:lnTo>
                  <a:pt x="2922" y="165766"/>
                </a:lnTo>
                <a:lnTo>
                  <a:pt x="4266" y="168023"/>
                </a:lnTo>
                <a:lnTo>
                  <a:pt x="7188" y="171586"/>
                </a:lnTo>
                <a:lnTo>
                  <a:pt x="10694" y="174437"/>
                </a:lnTo>
                <a:lnTo>
                  <a:pt x="11980" y="175922"/>
                </a:lnTo>
                <a:lnTo>
                  <a:pt x="14142" y="176516"/>
                </a:lnTo>
                <a:lnTo>
                  <a:pt x="16188" y="177229"/>
                </a:lnTo>
                <a:lnTo>
                  <a:pt x="18233" y="178001"/>
                </a:lnTo>
                <a:lnTo>
                  <a:pt x="21155" y="178001"/>
                </a:lnTo>
                <a:lnTo>
                  <a:pt x="23201" y="178713"/>
                </a:lnTo>
                <a:lnTo>
                  <a:pt x="117233" y="178713"/>
                </a:lnTo>
                <a:lnTo>
                  <a:pt x="119454" y="178001"/>
                </a:lnTo>
                <a:lnTo>
                  <a:pt x="121499" y="178001"/>
                </a:lnTo>
                <a:lnTo>
                  <a:pt x="123544" y="177229"/>
                </a:lnTo>
                <a:lnTo>
                  <a:pt x="125707" y="176516"/>
                </a:lnTo>
                <a:lnTo>
                  <a:pt x="127752" y="175922"/>
                </a:lnTo>
                <a:lnTo>
                  <a:pt x="129915" y="174437"/>
                </a:lnTo>
                <a:lnTo>
                  <a:pt x="133421" y="171586"/>
                </a:lnTo>
                <a:lnTo>
                  <a:pt x="136226" y="168023"/>
                </a:lnTo>
                <a:lnTo>
                  <a:pt x="137687" y="165766"/>
                </a:lnTo>
                <a:lnTo>
                  <a:pt x="138272" y="163687"/>
                </a:lnTo>
                <a:lnTo>
                  <a:pt x="138973" y="161489"/>
                </a:lnTo>
                <a:lnTo>
                  <a:pt x="139733" y="159411"/>
                </a:lnTo>
                <a:lnTo>
                  <a:pt x="140434" y="157332"/>
                </a:lnTo>
                <a:lnTo>
                  <a:pt x="140434" y="154362"/>
                </a:lnTo>
                <a:lnTo>
                  <a:pt x="140434" y="23638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511"/>
                </a:lnTo>
                <a:lnTo>
                  <a:pt x="138272" y="14254"/>
                </a:lnTo>
                <a:lnTo>
                  <a:pt x="137687" y="12175"/>
                </a:lnTo>
                <a:lnTo>
                  <a:pt x="136226" y="9918"/>
                </a:lnTo>
                <a:lnTo>
                  <a:pt x="133421" y="6355"/>
                </a:lnTo>
                <a:lnTo>
                  <a:pt x="129915" y="3563"/>
                </a:lnTo>
                <a:lnTo>
                  <a:pt x="127752" y="2791"/>
                </a:lnTo>
                <a:lnTo>
                  <a:pt x="125707" y="1484"/>
                </a:lnTo>
                <a:lnTo>
                  <a:pt x="123544" y="71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2673946" y="2328686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18233" y="0"/>
                </a:lnTo>
                <a:lnTo>
                  <a:pt x="16188" y="772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234"/>
                </a:lnTo>
                <a:lnTo>
                  <a:pt x="1461" y="14313"/>
                </a:lnTo>
                <a:lnTo>
                  <a:pt x="759" y="16392"/>
                </a:lnTo>
                <a:lnTo>
                  <a:pt x="759" y="18590"/>
                </a:lnTo>
                <a:lnTo>
                  <a:pt x="0" y="20668"/>
                </a:lnTo>
                <a:lnTo>
                  <a:pt x="0" y="157213"/>
                </a:lnTo>
                <a:lnTo>
                  <a:pt x="759" y="159470"/>
                </a:lnTo>
                <a:lnTo>
                  <a:pt x="759" y="161549"/>
                </a:lnTo>
                <a:lnTo>
                  <a:pt x="1461" y="163746"/>
                </a:lnTo>
                <a:lnTo>
                  <a:pt x="2922" y="165825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75"/>
                </a:lnTo>
                <a:lnTo>
                  <a:pt x="16188" y="177288"/>
                </a:lnTo>
                <a:lnTo>
                  <a:pt x="18233" y="178060"/>
                </a:lnTo>
                <a:lnTo>
                  <a:pt x="21155" y="178060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60"/>
                </a:lnTo>
                <a:lnTo>
                  <a:pt x="121499" y="178060"/>
                </a:lnTo>
                <a:lnTo>
                  <a:pt x="123544" y="177288"/>
                </a:lnTo>
                <a:lnTo>
                  <a:pt x="125707" y="176575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549"/>
                </a:lnTo>
                <a:lnTo>
                  <a:pt x="139733" y="159470"/>
                </a:lnTo>
                <a:lnTo>
                  <a:pt x="140434" y="157213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92"/>
                </a:lnTo>
                <a:lnTo>
                  <a:pt x="138272" y="14313"/>
                </a:lnTo>
                <a:lnTo>
                  <a:pt x="137687" y="12234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772"/>
                </a:lnTo>
                <a:lnTo>
                  <a:pt x="121499" y="0"/>
                </a:lnTo>
                <a:lnTo>
                  <a:pt x="232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2673946" y="2328686"/>
            <a:ext cx="140434" cy="178773"/>
          </a:xfrm>
          <a:custGeom>
            <a:avLst/>
            <a:gdLst/>
            <a:ahLst/>
            <a:cxnLst/>
            <a:rect l="l" t="t" r="r" b="b"/>
            <a:pathLst>
              <a:path w="140434" h="178773">
                <a:moveTo>
                  <a:pt x="23201" y="0"/>
                </a:moveTo>
                <a:lnTo>
                  <a:pt x="21155" y="0"/>
                </a:lnTo>
                <a:lnTo>
                  <a:pt x="18233" y="0"/>
                </a:lnTo>
                <a:lnTo>
                  <a:pt x="16188" y="772"/>
                </a:lnTo>
                <a:lnTo>
                  <a:pt x="14142" y="1366"/>
                </a:lnTo>
                <a:lnTo>
                  <a:pt x="11980" y="2850"/>
                </a:lnTo>
                <a:lnTo>
                  <a:pt x="10694" y="3563"/>
                </a:lnTo>
                <a:lnTo>
                  <a:pt x="7188" y="6414"/>
                </a:lnTo>
                <a:lnTo>
                  <a:pt x="4266" y="9978"/>
                </a:lnTo>
                <a:lnTo>
                  <a:pt x="2922" y="12234"/>
                </a:lnTo>
                <a:lnTo>
                  <a:pt x="1461" y="14313"/>
                </a:lnTo>
                <a:lnTo>
                  <a:pt x="759" y="16392"/>
                </a:lnTo>
                <a:lnTo>
                  <a:pt x="759" y="18590"/>
                </a:lnTo>
                <a:lnTo>
                  <a:pt x="0" y="20668"/>
                </a:lnTo>
                <a:lnTo>
                  <a:pt x="0" y="23519"/>
                </a:lnTo>
                <a:lnTo>
                  <a:pt x="0" y="154362"/>
                </a:lnTo>
                <a:lnTo>
                  <a:pt x="0" y="157213"/>
                </a:lnTo>
                <a:lnTo>
                  <a:pt x="759" y="159470"/>
                </a:lnTo>
                <a:lnTo>
                  <a:pt x="759" y="161549"/>
                </a:lnTo>
                <a:lnTo>
                  <a:pt x="1461" y="163746"/>
                </a:lnTo>
                <a:lnTo>
                  <a:pt x="2922" y="165825"/>
                </a:lnTo>
                <a:lnTo>
                  <a:pt x="4266" y="168082"/>
                </a:lnTo>
                <a:lnTo>
                  <a:pt x="7188" y="171646"/>
                </a:lnTo>
                <a:lnTo>
                  <a:pt x="10694" y="174437"/>
                </a:lnTo>
                <a:lnTo>
                  <a:pt x="11980" y="175803"/>
                </a:lnTo>
                <a:lnTo>
                  <a:pt x="14142" y="176575"/>
                </a:lnTo>
                <a:lnTo>
                  <a:pt x="16188" y="177288"/>
                </a:lnTo>
                <a:lnTo>
                  <a:pt x="18233" y="178060"/>
                </a:lnTo>
                <a:lnTo>
                  <a:pt x="21155" y="178060"/>
                </a:lnTo>
                <a:lnTo>
                  <a:pt x="23201" y="178773"/>
                </a:lnTo>
                <a:lnTo>
                  <a:pt x="117233" y="178773"/>
                </a:lnTo>
                <a:lnTo>
                  <a:pt x="119454" y="178060"/>
                </a:lnTo>
                <a:lnTo>
                  <a:pt x="121499" y="178060"/>
                </a:lnTo>
                <a:lnTo>
                  <a:pt x="123544" y="177288"/>
                </a:lnTo>
                <a:lnTo>
                  <a:pt x="125707" y="176575"/>
                </a:lnTo>
                <a:lnTo>
                  <a:pt x="127752" y="175803"/>
                </a:lnTo>
                <a:lnTo>
                  <a:pt x="129915" y="174437"/>
                </a:lnTo>
                <a:lnTo>
                  <a:pt x="133421" y="171646"/>
                </a:lnTo>
                <a:lnTo>
                  <a:pt x="136226" y="168082"/>
                </a:lnTo>
                <a:lnTo>
                  <a:pt x="137687" y="165825"/>
                </a:lnTo>
                <a:lnTo>
                  <a:pt x="138272" y="163746"/>
                </a:lnTo>
                <a:lnTo>
                  <a:pt x="138973" y="161549"/>
                </a:lnTo>
                <a:lnTo>
                  <a:pt x="139733" y="159470"/>
                </a:lnTo>
                <a:lnTo>
                  <a:pt x="140434" y="157213"/>
                </a:lnTo>
                <a:lnTo>
                  <a:pt x="140434" y="154362"/>
                </a:lnTo>
                <a:lnTo>
                  <a:pt x="140434" y="23519"/>
                </a:lnTo>
                <a:lnTo>
                  <a:pt x="140434" y="20668"/>
                </a:lnTo>
                <a:lnTo>
                  <a:pt x="139733" y="18590"/>
                </a:lnTo>
                <a:lnTo>
                  <a:pt x="138973" y="16392"/>
                </a:lnTo>
                <a:lnTo>
                  <a:pt x="138272" y="14313"/>
                </a:lnTo>
                <a:lnTo>
                  <a:pt x="137687" y="12234"/>
                </a:lnTo>
                <a:lnTo>
                  <a:pt x="136226" y="9978"/>
                </a:lnTo>
                <a:lnTo>
                  <a:pt x="133421" y="6414"/>
                </a:lnTo>
                <a:lnTo>
                  <a:pt x="129915" y="3563"/>
                </a:lnTo>
                <a:lnTo>
                  <a:pt x="127752" y="2850"/>
                </a:lnTo>
                <a:lnTo>
                  <a:pt x="125707" y="1366"/>
                </a:lnTo>
                <a:lnTo>
                  <a:pt x="123544" y="772"/>
                </a:lnTo>
                <a:lnTo>
                  <a:pt x="121499" y="0"/>
                </a:lnTo>
                <a:lnTo>
                  <a:pt x="119454" y="0"/>
                </a:lnTo>
                <a:lnTo>
                  <a:pt x="117233" y="0"/>
                </a:lnTo>
                <a:lnTo>
                  <a:pt x="23201" y="0"/>
                </a:lnTo>
              </a:path>
            </a:pathLst>
          </a:custGeom>
          <a:ln w="1204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2982692" y="3946001"/>
            <a:ext cx="18408" cy="12044"/>
          </a:xfrm>
          <a:custGeom>
            <a:avLst/>
            <a:gdLst/>
            <a:ahLst/>
            <a:cxnLst/>
            <a:rect l="l" t="t" r="r" b="b"/>
            <a:pathLst>
              <a:path w="18408" h="12044">
                <a:moveTo>
                  <a:pt x="16363" y="0"/>
                </a:moveTo>
                <a:lnTo>
                  <a:pt x="0" y="0"/>
                </a:lnTo>
                <a:lnTo>
                  <a:pt x="174" y="742"/>
                </a:lnTo>
                <a:lnTo>
                  <a:pt x="2337" y="4311"/>
                </a:lnTo>
                <a:lnTo>
                  <a:pt x="4382" y="6390"/>
                </a:lnTo>
                <a:lnTo>
                  <a:pt x="6428" y="8475"/>
                </a:lnTo>
                <a:lnTo>
                  <a:pt x="9934" y="10702"/>
                </a:lnTo>
                <a:lnTo>
                  <a:pt x="12856" y="11451"/>
                </a:lnTo>
                <a:lnTo>
                  <a:pt x="14902" y="11451"/>
                </a:lnTo>
                <a:lnTo>
                  <a:pt x="16363" y="12044"/>
                </a:lnTo>
                <a:lnTo>
                  <a:pt x="18408" y="11451"/>
                </a:lnTo>
                <a:lnTo>
                  <a:pt x="163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2794861" y="3922352"/>
            <a:ext cx="221726" cy="35101"/>
          </a:xfrm>
          <a:custGeom>
            <a:avLst/>
            <a:gdLst/>
            <a:ahLst/>
            <a:cxnLst/>
            <a:rect l="l" t="t" r="r" b="b"/>
            <a:pathLst>
              <a:path w="221726" h="35101">
                <a:moveTo>
                  <a:pt x="187830" y="23650"/>
                </a:moveTo>
                <a:lnTo>
                  <a:pt x="186719" y="19332"/>
                </a:lnTo>
                <a:lnTo>
                  <a:pt x="186719" y="15768"/>
                </a:lnTo>
                <a:lnTo>
                  <a:pt x="187304" y="13535"/>
                </a:lnTo>
                <a:lnTo>
                  <a:pt x="187304" y="21417"/>
                </a:lnTo>
                <a:lnTo>
                  <a:pt x="186719" y="17847"/>
                </a:lnTo>
                <a:lnTo>
                  <a:pt x="187304" y="21417"/>
                </a:lnTo>
                <a:lnTo>
                  <a:pt x="187304" y="13535"/>
                </a:lnTo>
                <a:lnTo>
                  <a:pt x="186719" y="15768"/>
                </a:lnTo>
                <a:lnTo>
                  <a:pt x="186719" y="19332"/>
                </a:lnTo>
                <a:lnTo>
                  <a:pt x="187830" y="23650"/>
                </a:lnTo>
                <a:lnTo>
                  <a:pt x="204193" y="11450"/>
                </a:lnTo>
                <a:lnTo>
                  <a:pt x="187830" y="23650"/>
                </a:lnTo>
                <a:lnTo>
                  <a:pt x="204193" y="23650"/>
                </a:lnTo>
                <a:lnTo>
                  <a:pt x="206239" y="35101"/>
                </a:lnTo>
                <a:lnTo>
                  <a:pt x="207700" y="35101"/>
                </a:lnTo>
                <a:lnTo>
                  <a:pt x="211206" y="34352"/>
                </a:lnTo>
                <a:lnTo>
                  <a:pt x="214012" y="32125"/>
                </a:lnTo>
                <a:lnTo>
                  <a:pt x="216758" y="30041"/>
                </a:lnTo>
                <a:lnTo>
                  <a:pt x="218979" y="27962"/>
                </a:lnTo>
                <a:lnTo>
                  <a:pt x="220265" y="24392"/>
                </a:lnTo>
                <a:lnTo>
                  <a:pt x="221726" y="21417"/>
                </a:lnTo>
                <a:lnTo>
                  <a:pt x="221726" y="13535"/>
                </a:lnTo>
                <a:lnTo>
                  <a:pt x="220265" y="10708"/>
                </a:lnTo>
                <a:lnTo>
                  <a:pt x="218979" y="7881"/>
                </a:lnTo>
                <a:lnTo>
                  <a:pt x="216758" y="5060"/>
                </a:lnTo>
                <a:lnTo>
                  <a:pt x="214012" y="2827"/>
                </a:lnTo>
                <a:lnTo>
                  <a:pt x="211206" y="748"/>
                </a:lnTo>
                <a:lnTo>
                  <a:pt x="207700" y="0"/>
                </a:lnTo>
                <a:lnTo>
                  <a:pt x="200687" y="0"/>
                </a:lnTo>
                <a:lnTo>
                  <a:pt x="197765" y="748"/>
                </a:lnTo>
                <a:lnTo>
                  <a:pt x="194258" y="2827"/>
                </a:lnTo>
                <a:lnTo>
                  <a:pt x="192213" y="5060"/>
                </a:lnTo>
                <a:lnTo>
                  <a:pt x="190167" y="7881"/>
                </a:lnTo>
                <a:lnTo>
                  <a:pt x="188005" y="10708"/>
                </a:lnTo>
                <a:lnTo>
                  <a:pt x="187821" y="11450"/>
                </a:lnTo>
                <a:lnTo>
                  <a:pt x="0" y="11450"/>
                </a:lnTo>
                <a:lnTo>
                  <a:pt x="0" y="23650"/>
                </a:lnTo>
                <a:lnTo>
                  <a:pt x="187830" y="23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2794452" y="3939901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2981581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48"/>
                </a:lnTo>
                <a:lnTo>
                  <a:pt x="27292" y="2827"/>
                </a:lnTo>
                <a:lnTo>
                  <a:pt x="30038" y="5060"/>
                </a:lnTo>
                <a:lnTo>
                  <a:pt x="32259" y="7881"/>
                </a:lnTo>
                <a:lnTo>
                  <a:pt x="33545" y="10708"/>
                </a:lnTo>
                <a:lnTo>
                  <a:pt x="35006" y="13535"/>
                </a:lnTo>
                <a:lnTo>
                  <a:pt x="35006" y="15768"/>
                </a:lnTo>
                <a:lnTo>
                  <a:pt x="35006" y="17847"/>
                </a:lnTo>
                <a:lnTo>
                  <a:pt x="35006" y="19332"/>
                </a:lnTo>
                <a:lnTo>
                  <a:pt x="35006" y="21417"/>
                </a:lnTo>
                <a:lnTo>
                  <a:pt x="33545" y="24392"/>
                </a:lnTo>
                <a:lnTo>
                  <a:pt x="32259" y="27962"/>
                </a:lnTo>
                <a:lnTo>
                  <a:pt x="30038" y="30041"/>
                </a:lnTo>
                <a:lnTo>
                  <a:pt x="27292" y="32125"/>
                </a:lnTo>
                <a:lnTo>
                  <a:pt x="24486" y="34352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lnTo>
                  <a:pt x="16012" y="35101"/>
                </a:lnTo>
                <a:lnTo>
                  <a:pt x="13967" y="35101"/>
                </a:lnTo>
                <a:lnTo>
                  <a:pt x="11045" y="34352"/>
                </a:lnTo>
                <a:lnTo>
                  <a:pt x="7538" y="32125"/>
                </a:lnTo>
                <a:lnTo>
                  <a:pt x="5493" y="30041"/>
                </a:lnTo>
                <a:lnTo>
                  <a:pt x="3448" y="27962"/>
                </a:lnTo>
                <a:lnTo>
                  <a:pt x="1285" y="24392"/>
                </a:lnTo>
                <a:lnTo>
                  <a:pt x="584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584" y="13535"/>
                </a:lnTo>
                <a:lnTo>
                  <a:pt x="1285" y="10708"/>
                </a:lnTo>
                <a:lnTo>
                  <a:pt x="3448" y="7881"/>
                </a:lnTo>
                <a:lnTo>
                  <a:pt x="5493" y="5060"/>
                </a:lnTo>
                <a:lnTo>
                  <a:pt x="7538" y="2827"/>
                </a:lnTo>
                <a:lnTo>
                  <a:pt x="11045" y="748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3015491" y="3922352"/>
            <a:ext cx="410886" cy="35101"/>
          </a:xfrm>
          <a:custGeom>
            <a:avLst/>
            <a:gdLst/>
            <a:ahLst/>
            <a:cxnLst/>
            <a:rect l="l" t="t" r="r" b="b"/>
            <a:pathLst>
              <a:path w="410886" h="35101">
                <a:moveTo>
                  <a:pt x="410886" y="17847"/>
                </a:moveTo>
                <a:lnTo>
                  <a:pt x="410185" y="15768"/>
                </a:lnTo>
                <a:lnTo>
                  <a:pt x="410185" y="13535"/>
                </a:lnTo>
                <a:lnTo>
                  <a:pt x="409425" y="10708"/>
                </a:lnTo>
                <a:lnTo>
                  <a:pt x="407380" y="7881"/>
                </a:lnTo>
                <a:lnTo>
                  <a:pt x="405334" y="5060"/>
                </a:lnTo>
                <a:lnTo>
                  <a:pt x="403172" y="2827"/>
                </a:lnTo>
                <a:lnTo>
                  <a:pt x="399666" y="748"/>
                </a:lnTo>
                <a:lnTo>
                  <a:pt x="396860" y="0"/>
                </a:lnTo>
                <a:lnTo>
                  <a:pt x="389146" y="0"/>
                </a:lnTo>
                <a:lnTo>
                  <a:pt x="386341" y="748"/>
                </a:lnTo>
                <a:lnTo>
                  <a:pt x="383594" y="2827"/>
                </a:lnTo>
                <a:lnTo>
                  <a:pt x="380672" y="5060"/>
                </a:lnTo>
                <a:lnTo>
                  <a:pt x="378627" y="7881"/>
                </a:lnTo>
                <a:lnTo>
                  <a:pt x="376581" y="10708"/>
                </a:lnTo>
                <a:lnTo>
                  <a:pt x="375880" y="13535"/>
                </a:lnTo>
                <a:lnTo>
                  <a:pt x="375880" y="21417"/>
                </a:lnTo>
                <a:lnTo>
                  <a:pt x="1096" y="13535"/>
                </a:lnTo>
                <a:lnTo>
                  <a:pt x="1096" y="21417"/>
                </a:lnTo>
                <a:lnTo>
                  <a:pt x="0" y="23650"/>
                </a:lnTo>
                <a:lnTo>
                  <a:pt x="376406" y="23650"/>
                </a:lnTo>
                <a:lnTo>
                  <a:pt x="376581" y="24392"/>
                </a:lnTo>
                <a:lnTo>
                  <a:pt x="393354" y="23650"/>
                </a:lnTo>
                <a:lnTo>
                  <a:pt x="393354" y="11450"/>
                </a:lnTo>
                <a:lnTo>
                  <a:pt x="394698" y="35101"/>
                </a:lnTo>
                <a:lnTo>
                  <a:pt x="396860" y="35101"/>
                </a:lnTo>
                <a:lnTo>
                  <a:pt x="399666" y="34352"/>
                </a:lnTo>
                <a:lnTo>
                  <a:pt x="403172" y="32125"/>
                </a:lnTo>
                <a:lnTo>
                  <a:pt x="405334" y="30041"/>
                </a:lnTo>
                <a:lnTo>
                  <a:pt x="407380" y="27962"/>
                </a:lnTo>
                <a:lnTo>
                  <a:pt x="409425" y="24392"/>
                </a:lnTo>
                <a:lnTo>
                  <a:pt x="410185" y="21417"/>
                </a:lnTo>
                <a:lnTo>
                  <a:pt x="410185" y="19332"/>
                </a:lnTo>
                <a:lnTo>
                  <a:pt x="410886" y="178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3392073" y="3933802"/>
            <a:ext cx="18116" cy="24244"/>
          </a:xfrm>
          <a:custGeom>
            <a:avLst/>
            <a:gdLst/>
            <a:ahLst/>
            <a:cxnLst/>
            <a:rect l="l" t="t" r="r" b="b"/>
            <a:pathLst>
              <a:path w="18116" h="24244">
                <a:moveTo>
                  <a:pt x="16772" y="12199"/>
                </a:moveTo>
                <a:lnTo>
                  <a:pt x="0" y="12941"/>
                </a:lnTo>
                <a:lnTo>
                  <a:pt x="2045" y="16511"/>
                </a:lnTo>
                <a:lnTo>
                  <a:pt x="4090" y="18590"/>
                </a:lnTo>
                <a:lnTo>
                  <a:pt x="7012" y="20674"/>
                </a:lnTo>
                <a:lnTo>
                  <a:pt x="9759" y="22901"/>
                </a:lnTo>
                <a:lnTo>
                  <a:pt x="12564" y="23650"/>
                </a:lnTo>
                <a:lnTo>
                  <a:pt x="14610" y="23650"/>
                </a:lnTo>
                <a:lnTo>
                  <a:pt x="16772" y="24244"/>
                </a:lnTo>
                <a:lnTo>
                  <a:pt x="18116" y="23650"/>
                </a:lnTo>
                <a:lnTo>
                  <a:pt x="16772" y="0"/>
                </a:lnTo>
                <a:lnTo>
                  <a:pt x="16772" y="12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2981582" y="3922352"/>
            <a:ext cx="33909" cy="35695"/>
          </a:xfrm>
          <a:custGeom>
            <a:avLst/>
            <a:gdLst/>
            <a:ahLst/>
            <a:cxnLst/>
            <a:rect l="l" t="t" r="r" b="b"/>
            <a:pathLst>
              <a:path w="33909" h="35695">
                <a:moveTo>
                  <a:pt x="33909" y="23650"/>
                </a:moveTo>
                <a:lnTo>
                  <a:pt x="17473" y="11450"/>
                </a:lnTo>
                <a:lnTo>
                  <a:pt x="17473" y="0"/>
                </a:lnTo>
                <a:lnTo>
                  <a:pt x="13967" y="0"/>
                </a:lnTo>
                <a:lnTo>
                  <a:pt x="11045" y="748"/>
                </a:lnTo>
                <a:lnTo>
                  <a:pt x="7538" y="2827"/>
                </a:lnTo>
                <a:lnTo>
                  <a:pt x="5493" y="5060"/>
                </a:lnTo>
                <a:lnTo>
                  <a:pt x="3448" y="7881"/>
                </a:lnTo>
                <a:lnTo>
                  <a:pt x="1285" y="10708"/>
                </a:lnTo>
                <a:lnTo>
                  <a:pt x="584" y="13535"/>
                </a:lnTo>
                <a:lnTo>
                  <a:pt x="0" y="15768"/>
                </a:lnTo>
                <a:lnTo>
                  <a:pt x="0" y="19332"/>
                </a:lnTo>
                <a:lnTo>
                  <a:pt x="584" y="21417"/>
                </a:lnTo>
                <a:lnTo>
                  <a:pt x="1285" y="24392"/>
                </a:lnTo>
                <a:lnTo>
                  <a:pt x="3448" y="27962"/>
                </a:lnTo>
                <a:lnTo>
                  <a:pt x="5493" y="30041"/>
                </a:lnTo>
                <a:lnTo>
                  <a:pt x="7538" y="32125"/>
                </a:lnTo>
                <a:lnTo>
                  <a:pt x="11045" y="34352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695"/>
                </a:lnTo>
                <a:lnTo>
                  <a:pt x="19519" y="35101"/>
                </a:lnTo>
                <a:lnTo>
                  <a:pt x="17473" y="23650"/>
                </a:lnTo>
                <a:lnTo>
                  <a:pt x="33909" y="23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2999056" y="3946001"/>
            <a:ext cx="16435" cy="11450"/>
          </a:xfrm>
          <a:custGeom>
            <a:avLst/>
            <a:gdLst/>
            <a:ahLst/>
            <a:cxnLst/>
            <a:rect l="l" t="t" r="r" b="b"/>
            <a:pathLst>
              <a:path w="16435" h="11450">
                <a:moveTo>
                  <a:pt x="7012" y="10702"/>
                </a:moveTo>
                <a:lnTo>
                  <a:pt x="9818" y="8475"/>
                </a:lnTo>
                <a:lnTo>
                  <a:pt x="12564" y="6390"/>
                </a:lnTo>
                <a:lnTo>
                  <a:pt x="14785" y="4311"/>
                </a:lnTo>
                <a:lnTo>
                  <a:pt x="16071" y="742"/>
                </a:lnTo>
                <a:lnTo>
                  <a:pt x="16435" y="0"/>
                </a:lnTo>
                <a:lnTo>
                  <a:pt x="0" y="0"/>
                </a:lnTo>
                <a:lnTo>
                  <a:pt x="2045" y="11450"/>
                </a:lnTo>
                <a:lnTo>
                  <a:pt x="3506" y="11450"/>
                </a:lnTo>
                <a:lnTo>
                  <a:pt x="7012" y="107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2999056" y="3922351"/>
            <a:ext cx="392833" cy="23650"/>
          </a:xfrm>
          <a:custGeom>
            <a:avLst/>
            <a:gdLst/>
            <a:ahLst/>
            <a:cxnLst/>
            <a:rect l="l" t="t" r="r" b="b"/>
            <a:pathLst>
              <a:path w="392833" h="23650">
                <a:moveTo>
                  <a:pt x="12564" y="5060"/>
                </a:moveTo>
                <a:lnTo>
                  <a:pt x="9818" y="2827"/>
                </a:lnTo>
                <a:lnTo>
                  <a:pt x="7012" y="748"/>
                </a:lnTo>
                <a:lnTo>
                  <a:pt x="3506" y="0"/>
                </a:lnTo>
                <a:lnTo>
                  <a:pt x="0" y="0"/>
                </a:lnTo>
                <a:lnTo>
                  <a:pt x="0" y="11450"/>
                </a:lnTo>
                <a:lnTo>
                  <a:pt x="16435" y="23650"/>
                </a:lnTo>
                <a:lnTo>
                  <a:pt x="17532" y="21417"/>
                </a:lnTo>
                <a:lnTo>
                  <a:pt x="17532" y="13535"/>
                </a:lnTo>
                <a:lnTo>
                  <a:pt x="392316" y="21417"/>
                </a:lnTo>
                <a:lnTo>
                  <a:pt x="392316" y="13535"/>
                </a:lnTo>
                <a:lnTo>
                  <a:pt x="392833" y="11450"/>
                </a:lnTo>
                <a:lnTo>
                  <a:pt x="16455" y="11451"/>
                </a:lnTo>
                <a:lnTo>
                  <a:pt x="16071" y="10708"/>
                </a:lnTo>
                <a:lnTo>
                  <a:pt x="14785" y="7881"/>
                </a:lnTo>
                <a:lnTo>
                  <a:pt x="12564" y="50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2998646" y="3939901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2981581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52"/>
                </a:lnTo>
                <a:lnTo>
                  <a:pt x="7538" y="32125"/>
                </a:lnTo>
                <a:lnTo>
                  <a:pt x="5493" y="30041"/>
                </a:lnTo>
                <a:lnTo>
                  <a:pt x="3448" y="27962"/>
                </a:lnTo>
                <a:lnTo>
                  <a:pt x="1285" y="24392"/>
                </a:lnTo>
                <a:lnTo>
                  <a:pt x="584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584" y="13535"/>
                </a:lnTo>
                <a:lnTo>
                  <a:pt x="1285" y="10708"/>
                </a:lnTo>
                <a:lnTo>
                  <a:pt x="3448" y="7881"/>
                </a:lnTo>
                <a:lnTo>
                  <a:pt x="5493" y="5060"/>
                </a:lnTo>
                <a:lnTo>
                  <a:pt x="7538" y="2827"/>
                </a:lnTo>
                <a:lnTo>
                  <a:pt x="11045" y="748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48"/>
                </a:lnTo>
                <a:lnTo>
                  <a:pt x="27292" y="2827"/>
                </a:lnTo>
                <a:lnTo>
                  <a:pt x="30038" y="5060"/>
                </a:lnTo>
                <a:lnTo>
                  <a:pt x="32259" y="7881"/>
                </a:lnTo>
                <a:lnTo>
                  <a:pt x="33545" y="10708"/>
                </a:lnTo>
                <a:lnTo>
                  <a:pt x="35006" y="13535"/>
                </a:lnTo>
                <a:lnTo>
                  <a:pt x="35006" y="15768"/>
                </a:lnTo>
                <a:lnTo>
                  <a:pt x="35006" y="17847"/>
                </a:lnTo>
                <a:lnTo>
                  <a:pt x="35006" y="19332"/>
                </a:lnTo>
                <a:lnTo>
                  <a:pt x="35006" y="21417"/>
                </a:lnTo>
                <a:lnTo>
                  <a:pt x="33545" y="24392"/>
                </a:lnTo>
                <a:lnTo>
                  <a:pt x="32259" y="27962"/>
                </a:lnTo>
                <a:lnTo>
                  <a:pt x="30038" y="30041"/>
                </a:lnTo>
                <a:lnTo>
                  <a:pt x="27292" y="32125"/>
                </a:lnTo>
                <a:lnTo>
                  <a:pt x="24486" y="34352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3391372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48"/>
                </a:lnTo>
                <a:lnTo>
                  <a:pt x="27292" y="2827"/>
                </a:lnTo>
                <a:lnTo>
                  <a:pt x="29454" y="5060"/>
                </a:lnTo>
                <a:lnTo>
                  <a:pt x="31499" y="7881"/>
                </a:lnTo>
                <a:lnTo>
                  <a:pt x="33545" y="10708"/>
                </a:lnTo>
                <a:lnTo>
                  <a:pt x="34305" y="13535"/>
                </a:lnTo>
                <a:lnTo>
                  <a:pt x="34305" y="15768"/>
                </a:lnTo>
                <a:lnTo>
                  <a:pt x="35006" y="17847"/>
                </a:lnTo>
                <a:lnTo>
                  <a:pt x="34305" y="19332"/>
                </a:lnTo>
                <a:lnTo>
                  <a:pt x="34305" y="21417"/>
                </a:lnTo>
                <a:lnTo>
                  <a:pt x="33545" y="24392"/>
                </a:lnTo>
                <a:lnTo>
                  <a:pt x="31499" y="27962"/>
                </a:lnTo>
                <a:lnTo>
                  <a:pt x="29454" y="30041"/>
                </a:lnTo>
                <a:lnTo>
                  <a:pt x="27292" y="32125"/>
                </a:lnTo>
                <a:lnTo>
                  <a:pt x="23785" y="34352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52"/>
                </a:lnTo>
                <a:lnTo>
                  <a:pt x="7714" y="32125"/>
                </a:lnTo>
                <a:lnTo>
                  <a:pt x="4792" y="30041"/>
                </a:lnTo>
                <a:lnTo>
                  <a:pt x="2746" y="27962"/>
                </a:lnTo>
                <a:lnTo>
                  <a:pt x="70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701" y="10708"/>
                </a:lnTo>
                <a:lnTo>
                  <a:pt x="2746" y="7881"/>
                </a:lnTo>
                <a:lnTo>
                  <a:pt x="4792" y="5060"/>
                </a:lnTo>
                <a:lnTo>
                  <a:pt x="7714" y="2827"/>
                </a:lnTo>
                <a:lnTo>
                  <a:pt x="10460" y="748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3408846" y="3922351"/>
            <a:ext cx="16270" cy="11450"/>
          </a:xfrm>
          <a:custGeom>
            <a:avLst/>
            <a:gdLst/>
            <a:ahLst/>
            <a:cxnLst/>
            <a:rect l="l" t="t" r="r" b="b"/>
            <a:pathLst>
              <a:path w="16270" h="11450">
                <a:moveTo>
                  <a:pt x="16270" y="11450"/>
                </a:moveTo>
                <a:lnTo>
                  <a:pt x="16071" y="10708"/>
                </a:lnTo>
                <a:lnTo>
                  <a:pt x="14025" y="7881"/>
                </a:lnTo>
                <a:lnTo>
                  <a:pt x="11980" y="5060"/>
                </a:lnTo>
                <a:lnTo>
                  <a:pt x="9818" y="2827"/>
                </a:lnTo>
                <a:lnTo>
                  <a:pt x="6311" y="748"/>
                </a:lnTo>
                <a:lnTo>
                  <a:pt x="3506" y="0"/>
                </a:lnTo>
                <a:lnTo>
                  <a:pt x="0" y="0"/>
                </a:lnTo>
                <a:lnTo>
                  <a:pt x="0" y="11450"/>
                </a:lnTo>
                <a:lnTo>
                  <a:pt x="16270" y="11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3391373" y="3922352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392"/>
                </a:moveTo>
                <a:lnTo>
                  <a:pt x="2746" y="27962"/>
                </a:lnTo>
                <a:lnTo>
                  <a:pt x="4792" y="30041"/>
                </a:lnTo>
                <a:lnTo>
                  <a:pt x="7714" y="32125"/>
                </a:lnTo>
                <a:lnTo>
                  <a:pt x="10460" y="34352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695"/>
                </a:lnTo>
                <a:lnTo>
                  <a:pt x="17473" y="23650"/>
                </a:lnTo>
                <a:lnTo>
                  <a:pt x="18818" y="35101"/>
                </a:lnTo>
                <a:lnTo>
                  <a:pt x="20980" y="35101"/>
                </a:lnTo>
                <a:lnTo>
                  <a:pt x="23785" y="34352"/>
                </a:lnTo>
                <a:lnTo>
                  <a:pt x="27292" y="32125"/>
                </a:lnTo>
                <a:lnTo>
                  <a:pt x="29454" y="30041"/>
                </a:lnTo>
                <a:lnTo>
                  <a:pt x="31499" y="27962"/>
                </a:lnTo>
                <a:lnTo>
                  <a:pt x="33545" y="24392"/>
                </a:lnTo>
                <a:lnTo>
                  <a:pt x="33734" y="23650"/>
                </a:lnTo>
                <a:lnTo>
                  <a:pt x="34305" y="21417"/>
                </a:lnTo>
                <a:lnTo>
                  <a:pt x="34305" y="19332"/>
                </a:lnTo>
                <a:lnTo>
                  <a:pt x="35006" y="17847"/>
                </a:lnTo>
                <a:lnTo>
                  <a:pt x="410127" y="23650"/>
                </a:lnTo>
                <a:lnTo>
                  <a:pt x="409030" y="17847"/>
                </a:lnTo>
                <a:lnTo>
                  <a:pt x="409030" y="15768"/>
                </a:lnTo>
                <a:lnTo>
                  <a:pt x="409030" y="17847"/>
                </a:lnTo>
                <a:lnTo>
                  <a:pt x="410127" y="23650"/>
                </a:lnTo>
                <a:lnTo>
                  <a:pt x="409030" y="13535"/>
                </a:lnTo>
                <a:lnTo>
                  <a:pt x="409030" y="21417"/>
                </a:lnTo>
                <a:lnTo>
                  <a:pt x="409030" y="13535"/>
                </a:lnTo>
                <a:lnTo>
                  <a:pt x="410127" y="23650"/>
                </a:lnTo>
                <a:lnTo>
                  <a:pt x="426563" y="23650"/>
                </a:lnTo>
                <a:lnTo>
                  <a:pt x="426563" y="35695"/>
                </a:lnTo>
                <a:lnTo>
                  <a:pt x="428024" y="35101"/>
                </a:lnTo>
                <a:lnTo>
                  <a:pt x="430069" y="35101"/>
                </a:lnTo>
                <a:lnTo>
                  <a:pt x="433576" y="34352"/>
                </a:lnTo>
                <a:lnTo>
                  <a:pt x="436498" y="32125"/>
                </a:lnTo>
                <a:lnTo>
                  <a:pt x="439244" y="30041"/>
                </a:lnTo>
                <a:lnTo>
                  <a:pt x="441290" y="27962"/>
                </a:lnTo>
                <a:lnTo>
                  <a:pt x="442751" y="24392"/>
                </a:lnTo>
                <a:lnTo>
                  <a:pt x="443511" y="21417"/>
                </a:lnTo>
                <a:lnTo>
                  <a:pt x="444095" y="19332"/>
                </a:lnTo>
                <a:lnTo>
                  <a:pt x="444095" y="15768"/>
                </a:lnTo>
                <a:lnTo>
                  <a:pt x="443511" y="13535"/>
                </a:lnTo>
                <a:lnTo>
                  <a:pt x="442751" y="10708"/>
                </a:lnTo>
                <a:lnTo>
                  <a:pt x="441290" y="7881"/>
                </a:lnTo>
                <a:lnTo>
                  <a:pt x="439244" y="5060"/>
                </a:lnTo>
                <a:lnTo>
                  <a:pt x="436498" y="2827"/>
                </a:lnTo>
                <a:lnTo>
                  <a:pt x="433576" y="748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50"/>
                </a:lnTo>
                <a:lnTo>
                  <a:pt x="33744" y="11450"/>
                </a:lnTo>
                <a:lnTo>
                  <a:pt x="34305" y="13535"/>
                </a:lnTo>
                <a:lnTo>
                  <a:pt x="34305" y="15768"/>
                </a:lnTo>
                <a:lnTo>
                  <a:pt x="34305" y="13535"/>
                </a:lnTo>
                <a:lnTo>
                  <a:pt x="33744" y="11450"/>
                </a:lnTo>
                <a:lnTo>
                  <a:pt x="17473" y="11450"/>
                </a:lnTo>
                <a:lnTo>
                  <a:pt x="17473" y="0"/>
                </a:lnTo>
                <a:lnTo>
                  <a:pt x="13266" y="0"/>
                </a:lnTo>
                <a:lnTo>
                  <a:pt x="10460" y="748"/>
                </a:lnTo>
                <a:lnTo>
                  <a:pt x="7714" y="2827"/>
                </a:lnTo>
                <a:lnTo>
                  <a:pt x="4792" y="5060"/>
                </a:lnTo>
                <a:lnTo>
                  <a:pt x="2746" y="7881"/>
                </a:lnTo>
                <a:lnTo>
                  <a:pt x="701" y="10708"/>
                </a:lnTo>
                <a:lnTo>
                  <a:pt x="0" y="13535"/>
                </a:lnTo>
                <a:lnTo>
                  <a:pt x="0" y="21417"/>
                </a:lnTo>
                <a:lnTo>
                  <a:pt x="701" y="24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3408846" y="3946001"/>
            <a:ext cx="1344" cy="12044"/>
          </a:xfrm>
          <a:custGeom>
            <a:avLst/>
            <a:gdLst/>
            <a:ahLst/>
            <a:cxnLst/>
            <a:rect l="l" t="t" r="r" b="b"/>
            <a:pathLst>
              <a:path w="1344" h="12044">
                <a:moveTo>
                  <a:pt x="1344" y="11450"/>
                </a:moveTo>
                <a:lnTo>
                  <a:pt x="0" y="0"/>
                </a:lnTo>
                <a:lnTo>
                  <a:pt x="0" y="12044"/>
                </a:lnTo>
                <a:lnTo>
                  <a:pt x="1344" y="11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3800402" y="3935888"/>
            <a:ext cx="0" cy="7881"/>
          </a:xfrm>
          <a:custGeom>
            <a:avLst/>
            <a:gdLst/>
            <a:ahLst/>
            <a:cxnLst/>
            <a:rect l="l" t="t" r="r" b="b"/>
            <a:pathLst>
              <a:path h="7881">
                <a:moveTo>
                  <a:pt x="0" y="0"/>
                </a:moveTo>
                <a:lnTo>
                  <a:pt x="0" y="788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3801481" y="3922351"/>
            <a:ext cx="16455" cy="11450"/>
          </a:xfrm>
          <a:custGeom>
            <a:avLst/>
            <a:gdLst/>
            <a:ahLst/>
            <a:cxnLst/>
            <a:rect l="l" t="t" r="r" b="b"/>
            <a:pathLst>
              <a:path w="16455" h="11450">
                <a:moveTo>
                  <a:pt x="16455" y="11450"/>
                </a:moveTo>
                <a:lnTo>
                  <a:pt x="12948" y="0"/>
                </a:lnTo>
                <a:lnTo>
                  <a:pt x="9442" y="748"/>
                </a:lnTo>
                <a:lnTo>
                  <a:pt x="6636" y="2827"/>
                </a:lnTo>
                <a:lnTo>
                  <a:pt x="3890" y="5060"/>
                </a:lnTo>
                <a:lnTo>
                  <a:pt x="1669" y="7881"/>
                </a:lnTo>
                <a:lnTo>
                  <a:pt x="383" y="10708"/>
                </a:lnTo>
                <a:lnTo>
                  <a:pt x="0" y="11450"/>
                </a:lnTo>
                <a:lnTo>
                  <a:pt x="16455" y="11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3801500" y="3946001"/>
            <a:ext cx="16435" cy="12044"/>
          </a:xfrm>
          <a:custGeom>
            <a:avLst/>
            <a:gdLst/>
            <a:ahLst/>
            <a:cxnLst/>
            <a:rect l="l" t="t" r="r" b="b"/>
            <a:pathLst>
              <a:path w="16435" h="12044">
                <a:moveTo>
                  <a:pt x="16435" y="0"/>
                </a:moveTo>
                <a:lnTo>
                  <a:pt x="0" y="0"/>
                </a:lnTo>
                <a:lnTo>
                  <a:pt x="364" y="742"/>
                </a:lnTo>
                <a:lnTo>
                  <a:pt x="1650" y="4311"/>
                </a:lnTo>
                <a:lnTo>
                  <a:pt x="3871" y="6390"/>
                </a:lnTo>
                <a:lnTo>
                  <a:pt x="6617" y="8475"/>
                </a:lnTo>
                <a:lnTo>
                  <a:pt x="9422" y="10702"/>
                </a:lnTo>
                <a:lnTo>
                  <a:pt x="12929" y="11450"/>
                </a:lnTo>
                <a:lnTo>
                  <a:pt x="14390" y="11450"/>
                </a:lnTo>
                <a:lnTo>
                  <a:pt x="16435" y="12044"/>
                </a:lnTo>
                <a:lnTo>
                  <a:pt x="164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3408438" y="3939901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3391372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52"/>
                </a:lnTo>
                <a:lnTo>
                  <a:pt x="7714" y="32125"/>
                </a:lnTo>
                <a:lnTo>
                  <a:pt x="4792" y="30041"/>
                </a:lnTo>
                <a:lnTo>
                  <a:pt x="2746" y="27962"/>
                </a:lnTo>
                <a:lnTo>
                  <a:pt x="70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701" y="10708"/>
                </a:lnTo>
                <a:lnTo>
                  <a:pt x="2746" y="7881"/>
                </a:lnTo>
                <a:lnTo>
                  <a:pt x="4792" y="5060"/>
                </a:lnTo>
                <a:lnTo>
                  <a:pt x="7714" y="2827"/>
                </a:lnTo>
                <a:lnTo>
                  <a:pt x="10460" y="748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48"/>
                </a:lnTo>
                <a:lnTo>
                  <a:pt x="27292" y="2827"/>
                </a:lnTo>
                <a:lnTo>
                  <a:pt x="29454" y="5060"/>
                </a:lnTo>
                <a:lnTo>
                  <a:pt x="31499" y="7881"/>
                </a:lnTo>
                <a:lnTo>
                  <a:pt x="33545" y="10708"/>
                </a:lnTo>
                <a:lnTo>
                  <a:pt x="34305" y="13535"/>
                </a:lnTo>
                <a:lnTo>
                  <a:pt x="34305" y="15768"/>
                </a:lnTo>
                <a:lnTo>
                  <a:pt x="35006" y="17847"/>
                </a:lnTo>
                <a:lnTo>
                  <a:pt x="34305" y="19332"/>
                </a:lnTo>
                <a:lnTo>
                  <a:pt x="34305" y="21417"/>
                </a:lnTo>
                <a:lnTo>
                  <a:pt x="33545" y="24392"/>
                </a:lnTo>
                <a:lnTo>
                  <a:pt x="31499" y="27962"/>
                </a:lnTo>
                <a:lnTo>
                  <a:pt x="29454" y="30041"/>
                </a:lnTo>
                <a:lnTo>
                  <a:pt x="27292" y="32125"/>
                </a:lnTo>
                <a:lnTo>
                  <a:pt x="23785" y="34352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3800402" y="3922352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48"/>
                </a:lnTo>
                <a:lnTo>
                  <a:pt x="27467" y="2827"/>
                </a:lnTo>
                <a:lnTo>
                  <a:pt x="30214" y="5060"/>
                </a:lnTo>
                <a:lnTo>
                  <a:pt x="32259" y="7881"/>
                </a:lnTo>
                <a:lnTo>
                  <a:pt x="33720" y="10708"/>
                </a:lnTo>
                <a:lnTo>
                  <a:pt x="34480" y="13535"/>
                </a:lnTo>
                <a:lnTo>
                  <a:pt x="35064" y="15768"/>
                </a:lnTo>
                <a:lnTo>
                  <a:pt x="35064" y="17847"/>
                </a:lnTo>
                <a:lnTo>
                  <a:pt x="35064" y="19332"/>
                </a:lnTo>
                <a:lnTo>
                  <a:pt x="34480" y="21417"/>
                </a:lnTo>
                <a:lnTo>
                  <a:pt x="33720" y="24392"/>
                </a:lnTo>
                <a:lnTo>
                  <a:pt x="32259" y="27962"/>
                </a:lnTo>
                <a:lnTo>
                  <a:pt x="30214" y="30041"/>
                </a:lnTo>
                <a:lnTo>
                  <a:pt x="27467" y="32125"/>
                </a:lnTo>
                <a:lnTo>
                  <a:pt x="24545" y="34352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52"/>
                </a:lnTo>
                <a:lnTo>
                  <a:pt x="7714" y="32125"/>
                </a:lnTo>
                <a:lnTo>
                  <a:pt x="4967" y="30041"/>
                </a:lnTo>
                <a:lnTo>
                  <a:pt x="2746" y="27962"/>
                </a:lnTo>
                <a:lnTo>
                  <a:pt x="146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1461" y="10708"/>
                </a:lnTo>
                <a:lnTo>
                  <a:pt x="2746" y="7881"/>
                </a:lnTo>
                <a:lnTo>
                  <a:pt x="4967" y="5060"/>
                </a:lnTo>
                <a:lnTo>
                  <a:pt x="7714" y="2827"/>
                </a:lnTo>
                <a:lnTo>
                  <a:pt x="10519" y="748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3834324" y="3933802"/>
            <a:ext cx="188565" cy="9966"/>
          </a:xfrm>
          <a:custGeom>
            <a:avLst/>
            <a:gdLst/>
            <a:ahLst/>
            <a:cxnLst/>
            <a:rect l="l" t="t" r="r" b="b"/>
            <a:pathLst>
              <a:path w="188565" h="9966">
                <a:moveTo>
                  <a:pt x="560" y="2084"/>
                </a:moveTo>
                <a:lnTo>
                  <a:pt x="1144" y="4317"/>
                </a:lnTo>
                <a:lnTo>
                  <a:pt x="188565" y="0"/>
                </a:lnTo>
                <a:lnTo>
                  <a:pt x="0" y="0"/>
                </a:lnTo>
                <a:lnTo>
                  <a:pt x="560" y="9966"/>
                </a:lnTo>
                <a:lnTo>
                  <a:pt x="1144" y="7881"/>
                </a:lnTo>
                <a:lnTo>
                  <a:pt x="1144" y="4317"/>
                </a:lnTo>
                <a:lnTo>
                  <a:pt x="560" y="2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3817936" y="3933802"/>
            <a:ext cx="16377" cy="23650"/>
          </a:xfrm>
          <a:custGeom>
            <a:avLst/>
            <a:gdLst/>
            <a:ahLst/>
            <a:cxnLst/>
            <a:rect l="l" t="t" r="r" b="b"/>
            <a:pathLst>
              <a:path w="16377" h="23650">
                <a:moveTo>
                  <a:pt x="16377" y="12199"/>
                </a:moveTo>
                <a:lnTo>
                  <a:pt x="0" y="0"/>
                </a:lnTo>
                <a:lnTo>
                  <a:pt x="0" y="12199"/>
                </a:lnTo>
                <a:lnTo>
                  <a:pt x="1461" y="23650"/>
                </a:lnTo>
                <a:lnTo>
                  <a:pt x="3506" y="23650"/>
                </a:lnTo>
                <a:lnTo>
                  <a:pt x="7012" y="22901"/>
                </a:lnTo>
                <a:lnTo>
                  <a:pt x="9935" y="20674"/>
                </a:lnTo>
                <a:lnTo>
                  <a:pt x="12681" y="18590"/>
                </a:lnTo>
                <a:lnTo>
                  <a:pt x="14727" y="16511"/>
                </a:lnTo>
                <a:lnTo>
                  <a:pt x="16188" y="12941"/>
                </a:lnTo>
                <a:lnTo>
                  <a:pt x="16377" y="12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3800402" y="3922352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392"/>
                </a:moveTo>
                <a:lnTo>
                  <a:pt x="2746" y="27962"/>
                </a:lnTo>
                <a:lnTo>
                  <a:pt x="4967" y="30041"/>
                </a:lnTo>
                <a:lnTo>
                  <a:pt x="7714" y="32125"/>
                </a:lnTo>
                <a:lnTo>
                  <a:pt x="10519" y="34352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695"/>
                </a:lnTo>
                <a:lnTo>
                  <a:pt x="18993" y="35101"/>
                </a:lnTo>
                <a:lnTo>
                  <a:pt x="17532" y="23650"/>
                </a:lnTo>
                <a:lnTo>
                  <a:pt x="17532" y="11450"/>
                </a:lnTo>
                <a:lnTo>
                  <a:pt x="33910" y="23650"/>
                </a:lnTo>
                <a:lnTo>
                  <a:pt x="222486" y="23650"/>
                </a:lnTo>
                <a:lnTo>
                  <a:pt x="35064" y="17847"/>
                </a:lnTo>
                <a:lnTo>
                  <a:pt x="222486" y="23650"/>
                </a:lnTo>
                <a:lnTo>
                  <a:pt x="222486" y="11450"/>
                </a:lnTo>
                <a:lnTo>
                  <a:pt x="35064" y="15768"/>
                </a:lnTo>
                <a:lnTo>
                  <a:pt x="35064" y="19332"/>
                </a:lnTo>
                <a:lnTo>
                  <a:pt x="34480" y="21417"/>
                </a:lnTo>
                <a:lnTo>
                  <a:pt x="33920" y="11450"/>
                </a:lnTo>
                <a:lnTo>
                  <a:pt x="32259" y="7881"/>
                </a:lnTo>
                <a:lnTo>
                  <a:pt x="30214" y="5060"/>
                </a:lnTo>
                <a:lnTo>
                  <a:pt x="27467" y="2827"/>
                </a:lnTo>
                <a:lnTo>
                  <a:pt x="24545" y="748"/>
                </a:lnTo>
                <a:lnTo>
                  <a:pt x="21038" y="0"/>
                </a:lnTo>
                <a:lnTo>
                  <a:pt x="14025" y="0"/>
                </a:lnTo>
                <a:lnTo>
                  <a:pt x="10519" y="748"/>
                </a:lnTo>
                <a:lnTo>
                  <a:pt x="7714" y="2827"/>
                </a:lnTo>
                <a:lnTo>
                  <a:pt x="4967" y="5060"/>
                </a:lnTo>
                <a:lnTo>
                  <a:pt x="2746" y="7881"/>
                </a:lnTo>
                <a:lnTo>
                  <a:pt x="1461" y="10708"/>
                </a:lnTo>
                <a:lnTo>
                  <a:pt x="0" y="13535"/>
                </a:lnTo>
                <a:lnTo>
                  <a:pt x="0" y="21417"/>
                </a:lnTo>
                <a:lnTo>
                  <a:pt x="1461" y="24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3817527" y="3939901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3800402" y="3922352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52"/>
                </a:lnTo>
                <a:lnTo>
                  <a:pt x="7714" y="32125"/>
                </a:lnTo>
                <a:lnTo>
                  <a:pt x="4967" y="30041"/>
                </a:lnTo>
                <a:lnTo>
                  <a:pt x="2746" y="27962"/>
                </a:lnTo>
                <a:lnTo>
                  <a:pt x="146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1461" y="10708"/>
                </a:lnTo>
                <a:lnTo>
                  <a:pt x="2746" y="7881"/>
                </a:lnTo>
                <a:lnTo>
                  <a:pt x="4967" y="5060"/>
                </a:lnTo>
                <a:lnTo>
                  <a:pt x="7714" y="2827"/>
                </a:lnTo>
                <a:lnTo>
                  <a:pt x="10519" y="748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48"/>
                </a:lnTo>
                <a:lnTo>
                  <a:pt x="27467" y="2827"/>
                </a:lnTo>
                <a:lnTo>
                  <a:pt x="30214" y="5060"/>
                </a:lnTo>
                <a:lnTo>
                  <a:pt x="32259" y="7881"/>
                </a:lnTo>
                <a:lnTo>
                  <a:pt x="33720" y="10708"/>
                </a:lnTo>
                <a:lnTo>
                  <a:pt x="34480" y="13535"/>
                </a:lnTo>
                <a:lnTo>
                  <a:pt x="35064" y="15768"/>
                </a:lnTo>
                <a:lnTo>
                  <a:pt x="35064" y="17847"/>
                </a:lnTo>
                <a:lnTo>
                  <a:pt x="35064" y="19332"/>
                </a:lnTo>
                <a:lnTo>
                  <a:pt x="34480" y="21417"/>
                </a:lnTo>
                <a:lnTo>
                  <a:pt x="33720" y="24392"/>
                </a:lnTo>
                <a:lnTo>
                  <a:pt x="32259" y="27962"/>
                </a:lnTo>
                <a:lnTo>
                  <a:pt x="30214" y="30041"/>
                </a:lnTo>
                <a:lnTo>
                  <a:pt x="27467" y="32125"/>
                </a:lnTo>
                <a:lnTo>
                  <a:pt x="24545" y="34352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2982692" y="3946001"/>
            <a:ext cx="18408" cy="12044"/>
          </a:xfrm>
          <a:custGeom>
            <a:avLst/>
            <a:gdLst/>
            <a:ahLst/>
            <a:cxnLst/>
            <a:rect l="l" t="t" r="r" b="b"/>
            <a:pathLst>
              <a:path w="18408" h="12044">
                <a:moveTo>
                  <a:pt x="16363" y="0"/>
                </a:moveTo>
                <a:lnTo>
                  <a:pt x="0" y="0"/>
                </a:lnTo>
                <a:lnTo>
                  <a:pt x="174" y="742"/>
                </a:lnTo>
                <a:lnTo>
                  <a:pt x="2337" y="4311"/>
                </a:lnTo>
                <a:lnTo>
                  <a:pt x="4382" y="6390"/>
                </a:lnTo>
                <a:lnTo>
                  <a:pt x="6428" y="8475"/>
                </a:lnTo>
                <a:lnTo>
                  <a:pt x="9934" y="10702"/>
                </a:lnTo>
                <a:lnTo>
                  <a:pt x="12856" y="11451"/>
                </a:lnTo>
                <a:lnTo>
                  <a:pt x="14902" y="11451"/>
                </a:lnTo>
                <a:lnTo>
                  <a:pt x="16363" y="12044"/>
                </a:lnTo>
                <a:lnTo>
                  <a:pt x="18408" y="11451"/>
                </a:lnTo>
                <a:lnTo>
                  <a:pt x="163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2794861" y="3922352"/>
            <a:ext cx="221726" cy="35101"/>
          </a:xfrm>
          <a:custGeom>
            <a:avLst/>
            <a:gdLst/>
            <a:ahLst/>
            <a:cxnLst/>
            <a:rect l="l" t="t" r="r" b="b"/>
            <a:pathLst>
              <a:path w="221726" h="35101">
                <a:moveTo>
                  <a:pt x="187830" y="23650"/>
                </a:moveTo>
                <a:lnTo>
                  <a:pt x="186719" y="19332"/>
                </a:lnTo>
                <a:lnTo>
                  <a:pt x="186719" y="15768"/>
                </a:lnTo>
                <a:lnTo>
                  <a:pt x="187304" y="13535"/>
                </a:lnTo>
                <a:lnTo>
                  <a:pt x="187304" y="21417"/>
                </a:lnTo>
                <a:lnTo>
                  <a:pt x="186719" y="17847"/>
                </a:lnTo>
                <a:lnTo>
                  <a:pt x="187304" y="21417"/>
                </a:lnTo>
                <a:lnTo>
                  <a:pt x="187304" y="13535"/>
                </a:lnTo>
                <a:lnTo>
                  <a:pt x="186719" y="15768"/>
                </a:lnTo>
                <a:lnTo>
                  <a:pt x="186719" y="19332"/>
                </a:lnTo>
                <a:lnTo>
                  <a:pt x="187830" y="23650"/>
                </a:lnTo>
                <a:lnTo>
                  <a:pt x="204193" y="11450"/>
                </a:lnTo>
                <a:lnTo>
                  <a:pt x="187830" y="23650"/>
                </a:lnTo>
                <a:lnTo>
                  <a:pt x="204193" y="23650"/>
                </a:lnTo>
                <a:lnTo>
                  <a:pt x="206239" y="35101"/>
                </a:lnTo>
                <a:lnTo>
                  <a:pt x="207700" y="35101"/>
                </a:lnTo>
                <a:lnTo>
                  <a:pt x="211206" y="34352"/>
                </a:lnTo>
                <a:lnTo>
                  <a:pt x="214012" y="32125"/>
                </a:lnTo>
                <a:lnTo>
                  <a:pt x="216758" y="30041"/>
                </a:lnTo>
                <a:lnTo>
                  <a:pt x="218979" y="27962"/>
                </a:lnTo>
                <a:lnTo>
                  <a:pt x="220265" y="24392"/>
                </a:lnTo>
                <a:lnTo>
                  <a:pt x="221726" y="21417"/>
                </a:lnTo>
                <a:lnTo>
                  <a:pt x="221726" y="13535"/>
                </a:lnTo>
                <a:lnTo>
                  <a:pt x="220265" y="10708"/>
                </a:lnTo>
                <a:lnTo>
                  <a:pt x="218979" y="7881"/>
                </a:lnTo>
                <a:lnTo>
                  <a:pt x="216758" y="5060"/>
                </a:lnTo>
                <a:lnTo>
                  <a:pt x="214012" y="2827"/>
                </a:lnTo>
                <a:lnTo>
                  <a:pt x="211206" y="748"/>
                </a:lnTo>
                <a:lnTo>
                  <a:pt x="207700" y="0"/>
                </a:lnTo>
                <a:lnTo>
                  <a:pt x="200687" y="0"/>
                </a:lnTo>
                <a:lnTo>
                  <a:pt x="197765" y="748"/>
                </a:lnTo>
                <a:lnTo>
                  <a:pt x="194258" y="2827"/>
                </a:lnTo>
                <a:lnTo>
                  <a:pt x="192213" y="5060"/>
                </a:lnTo>
                <a:lnTo>
                  <a:pt x="190167" y="7881"/>
                </a:lnTo>
                <a:lnTo>
                  <a:pt x="188005" y="10708"/>
                </a:lnTo>
                <a:lnTo>
                  <a:pt x="187821" y="11450"/>
                </a:lnTo>
                <a:lnTo>
                  <a:pt x="0" y="11450"/>
                </a:lnTo>
                <a:lnTo>
                  <a:pt x="0" y="23650"/>
                </a:lnTo>
                <a:lnTo>
                  <a:pt x="187830" y="23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2794452" y="3939901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2981581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48"/>
                </a:lnTo>
                <a:lnTo>
                  <a:pt x="27292" y="2827"/>
                </a:lnTo>
                <a:lnTo>
                  <a:pt x="30038" y="5060"/>
                </a:lnTo>
                <a:lnTo>
                  <a:pt x="32259" y="7881"/>
                </a:lnTo>
                <a:lnTo>
                  <a:pt x="33545" y="10708"/>
                </a:lnTo>
                <a:lnTo>
                  <a:pt x="35006" y="13535"/>
                </a:lnTo>
                <a:lnTo>
                  <a:pt x="35006" y="15768"/>
                </a:lnTo>
                <a:lnTo>
                  <a:pt x="35006" y="17847"/>
                </a:lnTo>
                <a:lnTo>
                  <a:pt x="35006" y="19332"/>
                </a:lnTo>
                <a:lnTo>
                  <a:pt x="35006" y="21417"/>
                </a:lnTo>
                <a:lnTo>
                  <a:pt x="33545" y="24392"/>
                </a:lnTo>
                <a:lnTo>
                  <a:pt x="32259" y="27962"/>
                </a:lnTo>
                <a:lnTo>
                  <a:pt x="30038" y="30041"/>
                </a:lnTo>
                <a:lnTo>
                  <a:pt x="27292" y="32125"/>
                </a:lnTo>
                <a:lnTo>
                  <a:pt x="24486" y="34352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lnTo>
                  <a:pt x="16012" y="35101"/>
                </a:lnTo>
                <a:lnTo>
                  <a:pt x="13967" y="35101"/>
                </a:lnTo>
                <a:lnTo>
                  <a:pt x="11045" y="34352"/>
                </a:lnTo>
                <a:lnTo>
                  <a:pt x="7538" y="32125"/>
                </a:lnTo>
                <a:lnTo>
                  <a:pt x="5493" y="30041"/>
                </a:lnTo>
                <a:lnTo>
                  <a:pt x="3448" y="27962"/>
                </a:lnTo>
                <a:lnTo>
                  <a:pt x="1285" y="24392"/>
                </a:lnTo>
                <a:lnTo>
                  <a:pt x="584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584" y="13535"/>
                </a:lnTo>
                <a:lnTo>
                  <a:pt x="1285" y="10708"/>
                </a:lnTo>
                <a:lnTo>
                  <a:pt x="3448" y="7881"/>
                </a:lnTo>
                <a:lnTo>
                  <a:pt x="5493" y="5060"/>
                </a:lnTo>
                <a:lnTo>
                  <a:pt x="7538" y="2827"/>
                </a:lnTo>
                <a:lnTo>
                  <a:pt x="11045" y="748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3015491" y="3922352"/>
            <a:ext cx="410886" cy="35101"/>
          </a:xfrm>
          <a:custGeom>
            <a:avLst/>
            <a:gdLst/>
            <a:ahLst/>
            <a:cxnLst/>
            <a:rect l="l" t="t" r="r" b="b"/>
            <a:pathLst>
              <a:path w="410886" h="35101">
                <a:moveTo>
                  <a:pt x="410886" y="17847"/>
                </a:moveTo>
                <a:lnTo>
                  <a:pt x="410185" y="15768"/>
                </a:lnTo>
                <a:lnTo>
                  <a:pt x="410185" y="13535"/>
                </a:lnTo>
                <a:lnTo>
                  <a:pt x="409425" y="10708"/>
                </a:lnTo>
                <a:lnTo>
                  <a:pt x="407380" y="7881"/>
                </a:lnTo>
                <a:lnTo>
                  <a:pt x="405334" y="5060"/>
                </a:lnTo>
                <a:lnTo>
                  <a:pt x="403172" y="2827"/>
                </a:lnTo>
                <a:lnTo>
                  <a:pt x="399666" y="748"/>
                </a:lnTo>
                <a:lnTo>
                  <a:pt x="396860" y="0"/>
                </a:lnTo>
                <a:lnTo>
                  <a:pt x="389146" y="0"/>
                </a:lnTo>
                <a:lnTo>
                  <a:pt x="386341" y="748"/>
                </a:lnTo>
                <a:lnTo>
                  <a:pt x="383594" y="2827"/>
                </a:lnTo>
                <a:lnTo>
                  <a:pt x="380672" y="5060"/>
                </a:lnTo>
                <a:lnTo>
                  <a:pt x="378627" y="7881"/>
                </a:lnTo>
                <a:lnTo>
                  <a:pt x="376581" y="10708"/>
                </a:lnTo>
                <a:lnTo>
                  <a:pt x="375880" y="13535"/>
                </a:lnTo>
                <a:lnTo>
                  <a:pt x="375880" y="21417"/>
                </a:lnTo>
                <a:lnTo>
                  <a:pt x="1096" y="13535"/>
                </a:lnTo>
                <a:lnTo>
                  <a:pt x="1096" y="21417"/>
                </a:lnTo>
                <a:lnTo>
                  <a:pt x="0" y="23650"/>
                </a:lnTo>
                <a:lnTo>
                  <a:pt x="376406" y="23650"/>
                </a:lnTo>
                <a:lnTo>
                  <a:pt x="376581" y="24392"/>
                </a:lnTo>
                <a:lnTo>
                  <a:pt x="393354" y="23650"/>
                </a:lnTo>
                <a:lnTo>
                  <a:pt x="393354" y="11450"/>
                </a:lnTo>
                <a:lnTo>
                  <a:pt x="394698" y="35101"/>
                </a:lnTo>
                <a:lnTo>
                  <a:pt x="396860" y="35101"/>
                </a:lnTo>
                <a:lnTo>
                  <a:pt x="399666" y="34352"/>
                </a:lnTo>
                <a:lnTo>
                  <a:pt x="403172" y="32125"/>
                </a:lnTo>
                <a:lnTo>
                  <a:pt x="405334" y="30041"/>
                </a:lnTo>
                <a:lnTo>
                  <a:pt x="407380" y="27962"/>
                </a:lnTo>
                <a:lnTo>
                  <a:pt x="409425" y="24392"/>
                </a:lnTo>
                <a:lnTo>
                  <a:pt x="410185" y="21417"/>
                </a:lnTo>
                <a:lnTo>
                  <a:pt x="410185" y="19332"/>
                </a:lnTo>
                <a:lnTo>
                  <a:pt x="410886" y="178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3392073" y="3933802"/>
            <a:ext cx="18116" cy="24244"/>
          </a:xfrm>
          <a:custGeom>
            <a:avLst/>
            <a:gdLst/>
            <a:ahLst/>
            <a:cxnLst/>
            <a:rect l="l" t="t" r="r" b="b"/>
            <a:pathLst>
              <a:path w="18116" h="24244">
                <a:moveTo>
                  <a:pt x="16772" y="12199"/>
                </a:moveTo>
                <a:lnTo>
                  <a:pt x="0" y="12941"/>
                </a:lnTo>
                <a:lnTo>
                  <a:pt x="2045" y="16511"/>
                </a:lnTo>
                <a:lnTo>
                  <a:pt x="4090" y="18590"/>
                </a:lnTo>
                <a:lnTo>
                  <a:pt x="7012" y="20674"/>
                </a:lnTo>
                <a:lnTo>
                  <a:pt x="9759" y="22901"/>
                </a:lnTo>
                <a:lnTo>
                  <a:pt x="12564" y="23650"/>
                </a:lnTo>
                <a:lnTo>
                  <a:pt x="14610" y="23650"/>
                </a:lnTo>
                <a:lnTo>
                  <a:pt x="16772" y="24244"/>
                </a:lnTo>
                <a:lnTo>
                  <a:pt x="18116" y="23650"/>
                </a:lnTo>
                <a:lnTo>
                  <a:pt x="16772" y="0"/>
                </a:lnTo>
                <a:lnTo>
                  <a:pt x="16772" y="12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2981582" y="3922352"/>
            <a:ext cx="33909" cy="35695"/>
          </a:xfrm>
          <a:custGeom>
            <a:avLst/>
            <a:gdLst/>
            <a:ahLst/>
            <a:cxnLst/>
            <a:rect l="l" t="t" r="r" b="b"/>
            <a:pathLst>
              <a:path w="33909" h="35695">
                <a:moveTo>
                  <a:pt x="33909" y="23650"/>
                </a:moveTo>
                <a:lnTo>
                  <a:pt x="17473" y="11450"/>
                </a:lnTo>
                <a:lnTo>
                  <a:pt x="17473" y="0"/>
                </a:lnTo>
                <a:lnTo>
                  <a:pt x="13967" y="0"/>
                </a:lnTo>
                <a:lnTo>
                  <a:pt x="11045" y="748"/>
                </a:lnTo>
                <a:lnTo>
                  <a:pt x="7538" y="2827"/>
                </a:lnTo>
                <a:lnTo>
                  <a:pt x="5493" y="5060"/>
                </a:lnTo>
                <a:lnTo>
                  <a:pt x="3448" y="7881"/>
                </a:lnTo>
                <a:lnTo>
                  <a:pt x="1285" y="10708"/>
                </a:lnTo>
                <a:lnTo>
                  <a:pt x="584" y="13535"/>
                </a:lnTo>
                <a:lnTo>
                  <a:pt x="0" y="15768"/>
                </a:lnTo>
                <a:lnTo>
                  <a:pt x="0" y="19332"/>
                </a:lnTo>
                <a:lnTo>
                  <a:pt x="584" y="21417"/>
                </a:lnTo>
                <a:lnTo>
                  <a:pt x="1285" y="24392"/>
                </a:lnTo>
                <a:lnTo>
                  <a:pt x="3448" y="27962"/>
                </a:lnTo>
                <a:lnTo>
                  <a:pt x="5493" y="30041"/>
                </a:lnTo>
                <a:lnTo>
                  <a:pt x="7538" y="32125"/>
                </a:lnTo>
                <a:lnTo>
                  <a:pt x="11045" y="34352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695"/>
                </a:lnTo>
                <a:lnTo>
                  <a:pt x="19519" y="35101"/>
                </a:lnTo>
                <a:lnTo>
                  <a:pt x="17473" y="23650"/>
                </a:lnTo>
                <a:lnTo>
                  <a:pt x="33909" y="23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2999056" y="3946001"/>
            <a:ext cx="16435" cy="11450"/>
          </a:xfrm>
          <a:custGeom>
            <a:avLst/>
            <a:gdLst/>
            <a:ahLst/>
            <a:cxnLst/>
            <a:rect l="l" t="t" r="r" b="b"/>
            <a:pathLst>
              <a:path w="16435" h="11450">
                <a:moveTo>
                  <a:pt x="7012" y="10702"/>
                </a:moveTo>
                <a:lnTo>
                  <a:pt x="9818" y="8475"/>
                </a:lnTo>
                <a:lnTo>
                  <a:pt x="12564" y="6390"/>
                </a:lnTo>
                <a:lnTo>
                  <a:pt x="14785" y="4311"/>
                </a:lnTo>
                <a:lnTo>
                  <a:pt x="16071" y="742"/>
                </a:lnTo>
                <a:lnTo>
                  <a:pt x="16435" y="0"/>
                </a:lnTo>
                <a:lnTo>
                  <a:pt x="0" y="0"/>
                </a:lnTo>
                <a:lnTo>
                  <a:pt x="2045" y="11450"/>
                </a:lnTo>
                <a:lnTo>
                  <a:pt x="3506" y="11450"/>
                </a:lnTo>
                <a:lnTo>
                  <a:pt x="7012" y="107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2999056" y="3922351"/>
            <a:ext cx="392833" cy="23650"/>
          </a:xfrm>
          <a:custGeom>
            <a:avLst/>
            <a:gdLst/>
            <a:ahLst/>
            <a:cxnLst/>
            <a:rect l="l" t="t" r="r" b="b"/>
            <a:pathLst>
              <a:path w="392833" h="23650">
                <a:moveTo>
                  <a:pt x="12564" y="5060"/>
                </a:moveTo>
                <a:lnTo>
                  <a:pt x="9818" y="2827"/>
                </a:lnTo>
                <a:lnTo>
                  <a:pt x="7012" y="748"/>
                </a:lnTo>
                <a:lnTo>
                  <a:pt x="3506" y="0"/>
                </a:lnTo>
                <a:lnTo>
                  <a:pt x="0" y="0"/>
                </a:lnTo>
                <a:lnTo>
                  <a:pt x="0" y="11450"/>
                </a:lnTo>
                <a:lnTo>
                  <a:pt x="16435" y="23650"/>
                </a:lnTo>
                <a:lnTo>
                  <a:pt x="17532" y="21417"/>
                </a:lnTo>
                <a:lnTo>
                  <a:pt x="17532" y="13535"/>
                </a:lnTo>
                <a:lnTo>
                  <a:pt x="392316" y="21417"/>
                </a:lnTo>
                <a:lnTo>
                  <a:pt x="392316" y="13535"/>
                </a:lnTo>
                <a:lnTo>
                  <a:pt x="392833" y="11450"/>
                </a:lnTo>
                <a:lnTo>
                  <a:pt x="16455" y="11451"/>
                </a:lnTo>
                <a:lnTo>
                  <a:pt x="16071" y="10708"/>
                </a:lnTo>
                <a:lnTo>
                  <a:pt x="14785" y="7881"/>
                </a:lnTo>
                <a:lnTo>
                  <a:pt x="12564" y="50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2998646" y="3939901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2981581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52"/>
                </a:lnTo>
                <a:lnTo>
                  <a:pt x="7538" y="32125"/>
                </a:lnTo>
                <a:lnTo>
                  <a:pt x="5493" y="30041"/>
                </a:lnTo>
                <a:lnTo>
                  <a:pt x="3448" y="27962"/>
                </a:lnTo>
                <a:lnTo>
                  <a:pt x="1285" y="24392"/>
                </a:lnTo>
                <a:lnTo>
                  <a:pt x="584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584" y="13535"/>
                </a:lnTo>
                <a:lnTo>
                  <a:pt x="1285" y="10708"/>
                </a:lnTo>
                <a:lnTo>
                  <a:pt x="3448" y="7881"/>
                </a:lnTo>
                <a:lnTo>
                  <a:pt x="5493" y="5060"/>
                </a:lnTo>
                <a:lnTo>
                  <a:pt x="7538" y="2827"/>
                </a:lnTo>
                <a:lnTo>
                  <a:pt x="11045" y="748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48"/>
                </a:lnTo>
                <a:lnTo>
                  <a:pt x="27292" y="2827"/>
                </a:lnTo>
                <a:lnTo>
                  <a:pt x="30038" y="5060"/>
                </a:lnTo>
                <a:lnTo>
                  <a:pt x="32259" y="7881"/>
                </a:lnTo>
                <a:lnTo>
                  <a:pt x="33545" y="10708"/>
                </a:lnTo>
                <a:lnTo>
                  <a:pt x="35006" y="13535"/>
                </a:lnTo>
                <a:lnTo>
                  <a:pt x="35006" y="15768"/>
                </a:lnTo>
                <a:lnTo>
                  <a:pt x="35006" y="17847"/>
                </a:lnTo>
                <a:lnTo>
                  <a:pt x="35006" y="19332"/>
                </a:lnTo>
                <a:lnTo>
                  <a:pt x="35006" y="21417"/>
                </a:lnTo>
                <a:lnTo>
                  <a:pt x="33545" y="24392"/>
                </a:lnTo>
                <a:lnTo>
                  <a:pt x="32259" y="27962"/>
                </a:lnTo>
                <a:lnTo>
                  <a:pt x="30038" y="30041"/>
                </a:lnTo>
                <a:lnTo>
                  <a:pt x="27292" y="32125"/>
                </a:lnTo>
                <a:lnTo>
                  <a:pt x="24486" y="34352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3391372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48"/>
                </a:lnTo>
                <a:lnTo>
                  <a:pt x="27292" y="2827"/>
                </a:lnTo>
                <a:lnTo>
                  <a:pt x="29454" y="5060"/>
                </a:lnTo>
                <a:lnTo>
                  <a:pt x="31499" y="7881"/>
                </a:lnTo>
                <a:lnTo>
                  <a:pt x="33545" y="10708"/>
                </a:lnTo>
                <a:lnTo>
                  <a:pt x="34305" y="13535"/>
                </a:lnTo>
                <a:lnTo>
                  <a:pt x="34305" y="15768"/>
                </a:lnTo>
                <a:lnTo>
                  <a:pt x="35006" y="17847"/>
                </a:lnTo>
                <a:lnTo>
                  <a:pt x="34305" y="19332"/>
                </a:lnTo>
                <a:lnTo>
                  <a:pt x="34305" y="21417"/>
                </a:lnTo>
                <a:lnTo>
                  <a:pt x="33545" y="24392"/>
                </a:lnTo>
                <a:lnTo>
                  <a:pt x="31499" y="27962"/>
                </a:lnTo>
                <a:lnTo>
                  <a:pt x="29454" y="30041"/>
                </a:lnTo>
                <a:lnTo>
                  <a:pt x="27292" y="32125"/>
                </a:lnTo>
                <a:lnTo>
                  <a:pt x="23785" y="34352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52"/>
                </a:lnTo>
                <a:lnTo>
                  <a:pt x="7714" y="32125"/>
                </a:lnTo>
                <a:lnTo>
                  <a:pt x="4792" y="30041"/>
                </a:lnTo>
                <a:lnTo>
                  <a:pt x="2746" y="27962"/>
                </a:lnTo>
                <a:lnTo>
                  <a:pt x="70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701" y="10708"/>
                </a:lnTo>
                <a:lnTo>
                  <a:pt x="2746" y="7881"/>
                </a:lnTo>
                <a:lnTo>
                  <a:pt x="4792" y="5060"/>
                </a:lnTo>
                <a:lnTo>
                  <a:pt x="7714" y="2827"/>
                </a:lnTo>
                <a:lnTo>
                  <a:pt x="10460" y="748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3408846" y="3922351"/>
            <a:ext cx="16270" cy="11450"/>
          </a:xfrm>
          <a:custGeom>
            <a:avLst/>
            <a:gdLst/>
            <a:ahLst/>
            <a:cxnLst/>
            <a:rect l="l" t="t" r="r" b="b"/>
            <a:pathLst>
              <a:path w="16270" h="11450">
                <a:moveTo>
                  <a:pt x="16270" y="11450"/>
                </a:moveTo>
                <a:lnTo>
                  <a:pt x="16071" y="10708"/>
                </a:lnTo>
                <a:lnTo>
                  <a:pt x="14025" y="7881"/>
                </a:lnTo>
                <a:lnTo>
                  <a:pt x="11980" y="5060"/>
                </a:lnTo>
                <a:lnTo>
                  <a:pt x="9818" y="2827"/>
                </a:lnTo>
                <a:lnTo>
                  <a:pt x="6311" y="748"/>
                </a:lnTo>
                <a:lnTo>
                  <a:pt x="3506" y="0"/>
                </a:lnTo>
                <a:lnTo>
                  <a:pt x="0" y="0"/>
                </a:lnTo>
                <a:lnTo>
                  <a:pt x="0" y="11450"/>
                </a:lnTo>
                <a:lnTo>
                  <a:pt x="16270" y="11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3391373" y="3922352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392"/>
                </a:moveTo>
                <a:lnTo>
                  <a:pt x="2746" y="27962"/>
                </a:lnTo>
                <a:lnTo>
                  <a:pt x="4792" y="30041"/>
                </a:lnTo>
                <a:lnTo>
                  <a:pt x="7714" y="32125"/>
                </a:lnTo>
                <a:lnTo>
                  <a:pt x="10460" y="34352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695"/>
                </a:lnTo>
                <a:lnTo>
                  <a:pt x="17473" y="23650"/>
                </a:lnTo>
                <a:lnTo>
                  <a:pt x="18818" y="35101"/>
                </a:lnTo>
                <a:lnTo>
                  <a:pt x="20980" y="35101"/>
                </a:lnTo>
                <a:lnTo>
                  <a:pt x="23785" y="34352"/>
                </a:lnTo>
                <a:lnTo>
                  <a:pt x="27292" y="32125"/>
                </a:lnTo>
                <a:lnTo>
                  <a:pt x="29454" y="30041"/>
                </a:lnTo>
                <a:lnTo>
                  <a:pt x="31499" y="27962"/>
                </a:lnTo>
                <a:lnTo>
                  <a:pt x="33545" y="24392"/>
                </a:lnTo>
                <a:lnTo>
                  <a:pt x="33734" y="23650"/>
                </a:lnTo>
                <a:lnTo>
                  <a:pt x="34305" y="21417"/>
                </a:lnTo>
                <a:lnTo>
                  <a:pt x="34305" y="19332"/>
                </a:lnTo>
                <a:lnTo>
                  <a:pt x="35006" y="17847"/>
                </a:lnTo>
                <a:lnTo>
                  <a:pt x="410127" y="23650"/>
                </a:lnTo>
                <a:lnTo>
                  <a:pt x="409030" y="17847"/>
                </a:lnTo>
                <a:lnTo>
                  <a:pt x="409030" y="15768"/>
                </a:lnTo>
                <a:lnTo>
                  <a:pt x="409030" y="17847"/>
                </a:lnTo>
                <a:lnTo>
                  <a:pt x="410127" y="23650"/>
                </a:lnTo>
                <a:lnTo>
                  <a:pt x="409030" y="13535"/>
                </a:lnTo>
                <a:lnTo>
                  <a:pt x="409030" y="21417"/>
                </a:lnTo>
                <a:lnTo>
                  <a:pt x="409030" y="13535"/>
                </a:lnTo>
                <a:lnTo>
                  <a:pt x="410127" y="23650"/>
                </a:lnTo>
                <a:lnTo>
                  <a:pt x="426563" y="23650"/>
                </a:lnTo>
                <a:lnTo>
                  <a:pt x="426563" y="35695"/>
                </a:lnTo>
                <a:lnTo>
                  <a:pt x="428024" y="35101"/>
                </a:lnTo>
                <a:lnTo>
                  <a:pt x="430069" y="35101"/>
                </a:lnTo>
                <a:lnTo>
                  <a:pt x="433576" y="34352"/>
                </a:lnTo>
                <a:lnTo>
                  <a:pt x="436498" y="32125"/>
                </a:lnTo>
                <a:lnTo>
                  <a:pt x="439244" y="30041"/>
                </a:lnTo>
                <a:lnTo>
                  <a:pt x="441290" y="27962"/>
                </a:lnTo>
                <a:lnTo>
                  <a:pt x="442751" y="24392"/>
                </a:lnTo>
                <a:lnTo>
                  <a:pt x="443511" y="21417"/>
                </a:lnTo>
                <a:lnTo>
                  <a:pt x="444095" y="19332"/>
                </a:lnTo>
                <a:lnTo>
                  <a:pt x="444095" y="15768"/>
                </a:lnTo>
                <a:lnTo>
                  <a:pt x="443511" y="13535"/>
                </a:lnTo>
                <a:lnTo>
                  <a:pt x="442751" y="10708"/>
                </a:lnTo>
                <a:lnTo>
                  <a:pt x="441290" y="7881"/>
                </a:lnTo>
                <a:lnTo>
                  <a:pt x="439244" y="5060"/>
                </a:lnTo>
                <a:lnTo>
                  <a:pt x="436498" y="2827"/>
                </a:lnTo>
                <a:lnTo>
                  <a:pt x="433576" y="748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50"/>
                </a:lnTo>
                <a:lnTo>
                  <a:pt x="33744" y="11450"/>
                </a:lnTo>
                <a:lnTo>
                  <a:pt x="34305" y="13535"/>
                </a:lnTo>
                <a:lnTo>
                  <a:pt x="34305" y="15768"/>
                </a:lnTo>
                <a:lnTo>
                  <a:pt x="34305" y="13535"/>
                </a:lnTo>
                <a:lnTo>
                  <a:pt x="33744" y="11450"/>
                </a:lnTo>
                <a:lnTo>
                  <a:pt x="17473" y="11450"/>
                </a:lnTo>
                <a:lnTo>
                  <a:pt x="17473" y="0"/>
                </a:lnTo>
                <a:lnTo>
                  <a:pt x="13266" y="0"/>
                </a:lnTo>
                <a:lnTo>
                  <a:pt x="10460" y="748"/>
                </a:lnTo>
                <a:lnTo>
                  <a:pt x="7714" y="2827"/>
                </a:lnTo>
                <a:lnTo>
                  <a:pt x="4792" y="5060"/>
                </a:lnTo>
                <a:lnTo>
                  <a:pt x="2746" y="7881"/>
                </a:lnTo>
                <a:lnTo>
                  <a:pt x="701" y="10708"/>
                </a:lnTo>
                <a:lnTo>
                  <a:pt x="0" y="13535"/>
                </a:lnTo>
                <a:lnTo>
                  <a:pt x="0" y="21417"/>
                </a:lnTo>
                <a:lnTo>
                  <a:pt x="701" y="24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3408846" y="3946001"/>
            <a:ext cx="1344" cy="12044"/>
          </a:xfrm>
          <a:custGeom>
            <a:avLst/>
            <a:gdLst/>
            <a:ahLst/>
            <a:cxnLst/>
            <a:rect l="l" t="t" r="r" b="b"/>
            <a:pathLst>
              <a:path w="1344" h="12044">
                <a:moveTo>
                  <a:pt x="1344" y="11450"/>
                </a:moveTo>
                <a:lnTo>
                  <a:pt x="0" y="0"/>
                </a:lnTo>
                <a:lnTo>
                  <a:pt x="0" y="12044"/>
                </a:lnTo>
                <a:lnTo>
                  <a:pt x="1344" y="11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3800402" y="3935888"/>
            <a:ext cx="0" cy="7881"/>
          </a:xfrm>
          <a:custGeom>
            <a:avLst/>
            <a:gdLst/>
            <a:ahLst/>
            <a:cxnLst/>
            <a:rect l="l" t="t" r="r" b="b"/>
            <a:pathLst>
              <a:path h="7881">
                <a:moveTo>
                  <a:pt x="0" y="0"/>
                </a:moveTo>
                <a:lnTo>
                  <a:pt x="0" y="788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3801481" y="3922351"/>
            <a:ext cx="16455" cy="11450"/>
          </a:xfrm>
          <a:custGeom>
            <a:avLst/>
            <a:gdLst/>
            <a:ahLst/>
            <a:cxnLst/>
            <a:rect l="l" t="t" r="r" b="b"/>
            <a:pathLst>
              <a:path w="16455" h="11450">
                <a:moveTo>
                  <a:pt x="16455" y="11450"/>
                </a:moveTo>
                <a:lnTo>
                  <a:pt x="12948" y="0"/>
                </a:lnTo>
                <a:lnTo>
                  <a:pt x="9442" y="748"/>
                </a:lnTo>
                <a:lnTo>
                  <a:pt x="6636" y="2827"/>
                </a:lnTo>
                <a:lnTo>
                  <a:pt x="3890" y="5060"/>
                </a:lnTo>
                <a:lnTo>
                  <a:pt x="1669" y="7881"/>
                </a:lnTo>
                <a:lnTo>
                  <a:pt x="383" y="10708"/>
                </a:lnTo>
                <a:lnTo>
                  <a:pt x="0" y="11450"/>
                </a:lnTo>
                <a:lnTo>
                  <a:pt x="16455" y="11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3801500" y="3946001"/>
            <a:ext cx="16435" cy="12044"/>
          </a:xfrm>
          <a:custGeom>
            <a:avLst/>
            <a:gdLst/>
            <a:ahLst/>
            <a:cxnLst/>
            <a:rect l="l" t="t" r="r" b="b"/>
            <a:pathLst>
              <a:path w="16435" h="12044">
                <a:moveTo>
                  <a:pt x="16435" y="0"/>
                </a:moveTo>
                <a:lnTo>
                  <a:pt x="0" y="0"/>
                </a:lnTo>
                <a:lnTo>
                  <a:pt x="364" y="742"/>
                </a:lnTo>
                <a:lnTo>
                  <a:pt x="1650" y="4311"/>
                </a:lnTo>
                <a:lnTo>
                  <a:pt x="3871" y="6390"/>
                </a:lnTo>
                <a:lnTo>
                  <a:pt x="6617" y="8475"/>
                </a:lnTo>
                <a:lnTo>
                  <a:pt x="9422" y="10702"/>
                </a:lnTo>
                <a:lnTo>
                  <a:pt x="12929" y="11450"/>
                </a:lnTo>
                <a:lnTo>
                  <a:pt x="14390" y="11450"/>
                </a:lnTo>
                <a:lnTo>
                  <a:pt x="16435" y="12044"/>
                </a:lnTo>
                <a:lnTo>
                  <a:pt x="164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3408438" y="3939901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3391372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52"/>
                </a:lnTo>
                <a:lnTo>
                  <a:pt x="7714" y="32125"/>
                </a:lnTo>
                <a:lnTo>
                  <a:pt x="4792" y="30041"/>
                </a:lnTo>
                <a:lnTo>
                  <a:pt x="2746" y="27962"/>
                </a:lnTo>
                <a:lnTo>
                  <a:pt x="70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701" y="10708"/>
                </a:lnTo>
                <a:lnTo>
                  <a:pt x="2746" y="7881"/>
                </a:lnTo>
                <a:lnTo>
                  <a:pt x="4792" y="5060"/>
                </a:lnTo>
                <a:lnTo>
                  <a:pt x="7714" y="2827"/>
                </a:lnTo>
                <a:lnTo>
                  <a:pt x="10460" y="748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48"/>
                </a:lnTo>
                <a:lnTo>
                  <a:pt x="27292" y="2827"/>
                </a:lnTo>
                <a:lnTo>
                  <a:pt x="29454" y="5060"/>
                </a:lnTo>
                <a:lnTo>
                  <a:pt x="31499" y="7881"/>
                </a:lnTo>
                <a:lnTo>
                  <a:pt x="33545" y="10708"/>
                </a:lnTo>
                <a:lnTo>
                  <a:pt x="34305" y="13535"/>
                </a:lnTo>
                <a:lnTo>
                  <a:pt x="34305" y="15768"/>
                </a:lnTo>
                <a:lnTo>
                  <a:pt x="35006" y="17847"/>
                </a:lnTo>
                <a:lnTo>
                  <a:pt x="34305" y="19332"/>
                </a:lnTo>
                <a:lnTo>
                  <a:pt x="34305" y="21417"/>
                </a:lnTo>
                <a:lnTo>
                  <a:pt x="33545" y="24392"/>
                </a:lnTo>
                <a:lnTo>
                  <a:pt x="31499" y="27962"/>
                </a:lnTo>
                <a:lnTo>
                  <a:pt x="29454" y="30041"/>
                </a:lnTo>
                <a:lnTo>
                  <a:pt x="27292" y="32125"/>
                </a:lnTo>
                <a:lnTo>
                  <a:pt x="23785" y="34352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3800402" y="3922352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48"/>
                </a:lnTo>
                <a:lnTo>
                  <a:pt x="27467" y="2827"/>
                </a:lnTo>
                <a:lnTo>
                  <a:pt x="30214" y="5060"/>
                </a:lnTo>
                <a:lnTo>
                  <a:pt x="32259" y="7881"/>
                </a:lnTo>
                <a:lnTo>
                  <a:pt x="33720" y="10708"/>
                </a:lnTo>
                <a:lnTo>
                  <a:pt x="34480" y="13535"/>
                </a:lnTo>
                <a:lnTo>
                  <a:pt x="35064" y="15768"/>
                </a:lnTo>
                <a:lnTo>
                  <a:pt x="35064" y="17847"/>
                </a:lnTo>
                <a:lnTo>
                  <a:pt x="35064" y="19332"/>
                </a:lnTo>
                <a:lnTo>
                  <a:pt x="34480" y="21417"/>
                </a:lnTo>
                <a:lnTo>
                  <a:pt x="33720" y="24392"/>
                </a:lnTo>
                <a:lnTo>
                  <a:pt x="32259" y="27962"/>
                </a:lnTo>
                <a:lnTo>
                  <a:pt x="30214" y="30041"/>
                </a:lnTo>
                <a:lnTo>
                  <a:pt x="27467" y="32125"/>
                </a:lnTo>
                <a:lnTo>
                  <a:pt x="24545" y="34352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52"/>
                </a:lnTo>
                <a:lnTo>
                  <a:pt x="7714" y="32125"/>
                </a:lnTo>
                <a:lnTo>
                  <a:pt x="4967" y="30041"/>
                </a:lnTo>
                <a:lnTo>
                  <a:pt x="2746" y="27962"/>
                </a:lnTo>
                <a:lnTo>
                  <a:pt x="146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1461" y="10708"/>
                </a:lnTo>
                <a:lnTo>
                  <a:pt x="2746" y="7881"/>
                </a:lnTo>
                <a:lnTo>
                  <a:pt x="4967" y="5060"/>
                </a:lnTo>
                <a:lnTo>
                  <a:pt x="7714" y="2827"/>
                </a:lnTo>
                <a:lnTo>
                  <a:pt x="10519" y="748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3834324" y="3933802"/>
            <a:ext cx="188565" cy="9966"/>
          </a:xfrm>
          <a:custGeom>
            <a:avLst/>
            <a:gdLst/>
            <a:ahLst/>
            <a:cxnLst/>
            <a:rect l="l" t="t" r="r" b="b"/>
            <a:pathLst>
              <a:path w="188565" h="9966">
                <a:moveTo>
                  <a:pt x="560" y="2084"/>
                </a:moveTo>
                <a:lnTo>
                  <a:pt x="1144" y="4317"/>
                </a:lnTo>
                <a:lnTo>
                  <a:pt x="188565" y="0"/>
                </a:lnTo>
                <a:lnTo>
                  <a:pt x="0" y="0"/>
                </a:lnTo>
                <a:lnTo>
                  <a:pt x="560" y="9966"/>
                </a:lnTo>
                <a:lnTo>
                  <a:pt x="1144" y="7881"/>
                </a:lnTo>
                <a:lnTo>
                  <a:pt x="1144" y="4317"/>
                </a:lnTo>
                <a:lnTo>
                  <a:pt x="560" y="2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3817936" y="3933802"/>
            <a:ext cx="16377" cy="23650"/>
          </a:xfrm>
          <a:custGeom>
            <a:avLst/>
            <a:gdLst/>
            <a:ahLst/>
            <a:cxnLst/>
            <a:rect l="l" t="t" r="r" b="b"/>
            <a:pathLst>
              <a:path w="16377" h="23650">
                <a:moveTo>
                  <a:pt x="16377" y="12199"/>
                </a:moveTo>
                <a:lnTo>
                  <a:pt x="0" y="0"/>
                </a:lnTo>
                <a:lnTo>
                  <a:pt x="0" y="12199"/>
                </a:lnTo>
                <a:lnTo>
                  <a:pt x="1461" y="23650"/>
                </a:lnTo>
                <a:lnTo>
                  <a:pt x="3506" y="23650"/>
                </a:lnTo>
                <a:lnTo>
                  <a:pt x="7012" y="22901"/>
                </a:lnTo>
                <a:lnTo>
                  <a:pt x="9935" y="20674"/>
                </a:lnTo>
                <a:lnTo>
                  <a:pt x="12681" y="18590"/>
                </a:lnTo>
                <a:lnTo>
                  <a:pt x="14727" y="16511"/>
                </a:lnTo>
                <a:lnTo>
                  <a:pt x="16188" y="12941"/>
                </a:lnTo>
                <a:lnTo>
                  <a:pt x="16377" y="12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3800402" y="3922352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392"/>
                </a:moveTo>
                <a:lnTo>
                  <a:pt x="2746" y="27962"/>
                </a:lnTo>
                <a:lnTo>
                  <a:pt x="4967" y="30041"/>
                </a:lnTo>
                <a:lnTo>
                  <a:pt x="7714" y="32125"/>
                </a:lnTo>
                <a:lnTo>
                  <a:pt x="10519" y="34352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695"/>
                </a:lnTo>
                <a:lnTo>
                  <a:pt x="18993" y="35101"/>
                </a:lnTo>
                <a:lnTo>
                  <a:pt x="17532" y="23650"/>
                </a:lnTo>
                <a:lnTo>
                  <a:pt x="17532" y="11450"/>
                </a:lnTo>
                <a:lnTo>
                  <a:pt x="33910" y="23650"/>
                </a:lnTo>
                <a:lnTo>
                  <a:pt x="222486" y="23650"/>
                </a:lnTo>
                <a:lnTo>
                  <a:pt x="35064" y="17847"/>
                </a:lnTo>
                <a:lnTo>
                  <a:pt x="222486" y="23650"/>
                </a:lnTo>
                <a:lnTo>
                  <a:pt x="222486" y="11450"/>
                </a:lnTo>
                <a:lnTo>
                  <a:pt x="35064" y="15768"/>
                </a:lnTo>
                <a:lnTo>
                  <a:pt x="35064" y="19332"/>
                </a:lnTo>
                <a:lnTo>
                  <a:pt x="34480" y="21417"/>
                </a:lnTo>
                <a:lnTo>
                  <a:pt x="33920" y="11450"/>
                </a:lnTo>
                <a:lnTo>
                  <a:pt x="32259" y="7881"/>
                </a:lnTo>
                <a:lnTo>
                  <a:pt x="30214" y="5060"/>
                </a:lnTo>
                <a:lnTo>
                  <a:pt x="27467" y="2827"/>
                </a:lnTo>
                <a:lnTo>
                  <a:pt x="24545" y="748"/>
                </a:lnTo>
                <a:lnTo>
                  <a:pt x="21038" y="0"/>
                </a:lnTo>
                <a:lnTo>
                  <a:pt x="14025" y="0"/>
                </a:lnTo>
                <a:lnTo>
                  <a:pt x="10519" y="748"/>
                </a:lnTo>
                <a:lnTo>
                  <a:pt x="7714" y="2827"/>
                </a:lnTo>
                <a:lnTo>
                  <a:pt x="4967" y="5060"/>
                </a:lnTo>
                <a:lnTo>
                  <a:pt x="2746" y="7881"/>
                </a:lnTo>
                <a:lnTo>
                  <a:pt x="1461" y="10708"/>
                </a:lnTo>
                <a:lnTo>
                  <a:pt x="0" y="13535"/>
                </a:lnTo>
                <a:lnTo>
                  <a:pt x="0" y="21417"/>
                </a:lnTo>
                <a:lnTo>
                  <a:pt x="1461" y="24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3817527" y="3939901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3800402" y="3922352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52"/>
                </a:lnTo>
                <a:lnTo>
                  <a:pt x="7714" y="32125"/>
                </a:lnTo>
                <a:lnTo>
                  <a:pt x="4967" y="30041"/>
                </a:lnTo>
                <a:lnTo>
                  <a:pt x="2746" y="27962"/>
                </a:lnTo>
                <a:lnTo>
                  <a:pt x="146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1461" y="10708"/>
                </a:lnTo>
                <a:lnTo>
                  <a:pt x="2746" y="7881"/>
                </a:lnTo>
                <a:lnTo>
                  <a:pt x="4967" y="5060"/>
                </a:lnTo>
                <a:lnTo>
                  <a:pt x="7714" y="2827"/>
                </a:lnTo>
                <a:lnTo>
                  <a:pt x="10519" y="748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48"/>
                </a:lnTo>
                <a:lnTo>
                  <a:pt x="27467" y="2827"/>
                </a:lnTo>
                <a:lnTo>
                  <a:pt x="30214" y="5060"/>
                </a:lnTo>
                <a:lnTo>
                  <a:pt x="32259" y="7881"/>
                </a:lnTo>
                <a:lnTo>
                  <a:pt x="33720" y="10708"/>
                </a:lnTo>
                <a:lnTo>
                  <a:pt x="34480" y="13535"/>
                </a:lnTo>
                <a:lnTo>
                  <a:pt x="35064" y="15768"/>
                </a:lnTo>
                <a:lnTo>
                  <a:pt x="35064" y="17847"/>
                </a:lnTo>
                <a:lnTo>
                  <a:pt x="35064" y="19332"/>
                </a:lnTo>
                <a:lnTo>
                  <a:pt x="34480" y="21417"/>
                </a:lnTo>
                <a:lnTo>
                  <a:pt x="33720" y="24392"/>
                </a:lnTo>
                <a:lnTo>
                  <a:pt x="32259" y="27962"/>
                </a:lnTo>
                <a:lnTo>
                  <a:pt x="30214" y="30041"/>
                </a:lnTo>
                <a:lnTo>
                  <a:pt x="27467" y="32125"/>
                </a:lnTo>
                <a:lnTo>
                  <a:pt x="24545" y="34352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3015491" y="3922352"/>
            <a:ext cx="410886" cy="35101"/>
          </a:xfrm>
          <a:custGeom>
            <a:avLst/>
            <a:gdLst/>
            <a:ahLst/>
            <a:cxnLst/>
            <a:rect l="l" t="t" r="r" b="b"/>
            <a:pathLst>
              <a:path w="410886" h="35101">
                <a:moveTo>
                  <a:pt x="410886" y="17847"/>
                </a:moveTo>
                <a:lnTo>
                  <a:pt x="410185" y="15768"/>
                </a:lnTo>
                <a:lnTo>
                  <a:pt x="410185" y="13535"/>
                </a:lnTo>
                <a:lnTo>
                  <a:pt x="409425" y="10708"/>
                </a:lnTo>
                <a:lnTo>
                  <a:pt x="407380" y="7881"/>
                </a:lnTo>
                <a:lnTo>
                  <a:pt x="405334" y="5060"/>
                </a:lnTo>
                <a:lnTo>
                  <a:pt x="403172" y="2827"/>
                </a:lnTo>
                <a:lnTo>
                  <a:pt x="399666" y="748"/>
                </a:lnTo>
                <a:lnTo>
                  <a:pt x="396860" y="0"/>
                </a:lnTo>
                <a:lnTo>
                  <a:pt x="389146" y="0"/>
                </a:lnTo>
                <a:lnTo>
                  <a:pt x="386341" y="748"/>
                </a:lnTo>
                <a:lnTo>
                  <a:pt x="383594" y="2827"/>
                </a:lnTo>
                <a:lnTo>
                  <a:pt x="380672" y="5060"/>
                </a:lnTo>
                <a:lnTo>
                  <a:pt x="378627" y="7881"/>
                </a:lnTo>
                <a:lnTo>
                  <a:pt x="376581" y="10708"/>
                </a:lnTo>
                <a:lnTo>
                  <a:pt x="375880" y="13535"/>
                </a:lnTo>
                <a:lnTo>
                  <a:pt x="375880" y="21417"/>
                </a:lnTo>
                <a:lnTo>
                  <a:pt x="1096" y="13535"/>
                </a:lnTo>
                <a:lnTo>
                  <a:pt x="1096" y="21417"/>
                </a:lnTo>
                <a:lnTo>
                  <a:pt x="0" y="23650"/>
                </a:lnTo>
                <a:lnTo>
                  <a:pt x="376406" y="23650"/>
                </a:lnTo>
                <a:lnTo>
                  <a:pt x="376581" y="24392"/>
                </a:lnTo>
                <a:lnTo>
                  <a:pt x="393354" y="23650"/>
                </a:lnTo>
                <a:lnTo>
                  <a:pt x="393354" y="11450"/>
                </a:lnTo>
                <a:lnTo>
                  <a:pt x="394698" y="35101"/>
                </a:lnTo>
                <a:lnTo>
                  <a:pt x="396860" y="35101"/>
                </a:lnTo>
                <a:lnTo>
                  <a:pt x="399666" y="34352"/>
                </a:lnTo>
                <a:lnTo>
                  <a:pt x="403172" y="32125"/>
                </a:lnTo>
                <a:lnTo>
                  <a:pt x="405334" y="30041"/>
                </a:lnTo>
                <a:lnTo>
                  <a:pt x="407380" y="27962"/>
                </a:lnTo>
                <a:lnTo>
                  <a:pt x="409425" y="24392"/>
                </a:lnTo>
                <a:lnTo>
                  <a:pt x="410185" y="21417"/>
                </a:lnTo>
                <a:lnTo>
                  <a:pt x="410185" y="19332"/>
                </a:lnTo>
                <a:lnTo>
                  <a:pt x="410886" y="178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3392073" y="3933802"/>
            <a:ext cx="18116" cy="24244"/>
          </a:xfrm>
          <a:custGeom>
            <a:avLst/>
            <a:gdLst/>
            <a:ahLst/>
            <a:cxnLst/>
            <a:rect l="l" t="t" r="r" b="b"/>
            <a:pathLst>
              <a:path w="18116" h="24244">
                <a:moveTo>
                  <a:pt x="16772" y="12199"/>
                </a:moveTo>
                <a:lnTo>
                  <a:pt x="0" y="12941"/>
                </a:lnTo>
                <a:lnTo>
                  <a:pt x="2045" y="16511"/>
                </a:lnTo>
                <a:lnTo>
                  <a:pt x="4090" y="18590"/>
                </a:lnTo>
                <a:lnTo>
                  <a:pt x="7012" y="20674"/>
                </a:lnTo>
                <a:lnTo>
                  <a:pt x="9759" y="22901"/>
                </a:lnTo>
                <a:lnTo>
                  <a:pt x="12564" y="23650"/>
                </a:lnTo>
                <a:lnTo>
                  <a:pt x="14610" y="23650"/>
                </a:lnTo>
                <a:lnTo>
                  <a:pt x="16772" y="24244"/>
                </a:lnTo>
                <a:lnTo>
                  <a:pt x="18116" y="23650"/>
                </a:lnTo>
                <a:lnTo>
                  <a:pt x="16772" y="0"/>
                </a:lnTo>
                <a:lnTo>
                  <a:pt x="16772" y="12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2981582" y="3922352"/>
            <a:ext cx="33909" cy="35695"/>
          </a:xfrm>
          <a:custGeom>
            <a:avLst/>
            <a:gdLst/>
            <a:ahLst/>
            <a:cxnLst/>
            <a:rect l="l" t="t" r="r" b="b"/>
            <a:pathLst>
              <a:path w="33909" h="35695">
                <a:moveTo>
                  <a:pt x="33909" y="23650"/>
                </a:moveTo>
                <a:lnTo>
                  <a:pt x="17473" y="11450"/>
                </a:lnTo>
                <a:lnTo>
                  <a:pt x="17473" y="0"/>
                </a:lnTo>
                <a:lnTo>
                  <a:pt x="13967" y="0"/>
                </a:lnTo>
                <a:lnTo>
                  <a:pt x="11045" y="748"/>
                </a:lnTo>
                <a:lnTo>
                  <a:pt x="7538" y="2827"/>
                </a:lnTo>
                <a:lnTo>
                  <a:pt x="5493" y="5060"/>
                </a:lnTo>
                <a:lnTo>
                  <a:pt x="3448" y="7881"/>
                </a:lnTo>
                <a:lnTo>
                  <a:pt x="1285" y="10708"/>
                </a:lnTo>
                <a:lnTo>
                  <a:pt x="584" y="13535"/>
                </a:lnTo>
                <a:lnTo>
                  <a:pt x="0" y="15768"/>
                </a:lnTo>
                <a:lnTo>
                  <a:pt x="0" y="19332"/>
                </a:lnTo>
                <a:lnTo>
                  <a:pt x="584" y="21417"/>
                </a:lnTo>
                <a:lnTo>
                  <a:pt x="1285" y="24392"/>
                </a:lnTo>
                <a:lnTo>
                  <a:pt x="3448" y="27962"/>
                </a:lnTo>
                <a:lnTo>
                  <a:pt x="5493" y="30041"/>
                </a:lnTo>
                <a:lnTo>
                  <a:pt x="7538" y="32125"/>
                </a:lnTo>
                <a:lnTo>
                  <a:pt x="11045" y="34352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695"/>
                </a:lnTo>
                <a:lnTo>
                  <a:pt x="19519" y="35101"/>
                </a:lnTo>
                <a:lnTo>
                  <a:pt x="17473" y="23650"/>
                </a:lnTo>
                <a:lnTo>
                  <a:pt x="33909" y="236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2999056" y="3946001"/>
            <a:ext cx="16435" cy="11450"/>
          </a:xfrm>
          <a:custGeom>
            <a:avLst/>
            <a:gdLst/>
            <a:ahLst/>
            <a:cxnLst/>
            <a:rect l="l" t="t" r="r" b="b"/>
            <a:pathLst>
              <a:path w="16435" h="11450">
                <a:moveTo>
                  <a:pt x="7012" y="10702"/>
                </a:moveTo>
                <a:lnTo>
                  <a:pt x="9818" y="8475"/>
                </a:lnTo>
                <a:lnTo>
                  <a:pt x="12564" y="6390"/>
                </a:lnTo>
                <a:lnTo>
                  <a:pt x="14785" y="4311"/>
                </a:lnTo>
                <a:lnTo>
                  <a:pt x="16071" y="742"/>
                </a:lnTo>
                <a:lnTo>
                  <a:pt x="16435" y="0"/>
                </a:lnTo>
                <a:lnTo>
                  <a:pt x="0" y="0"/>
                </a:lnTo>
                <a:lnTo>
                  <a:pt x="2045" y="11450"/>
                </a:lnTo>
                <a:lnTo>
                  <a:pt x="3506" y="11450"/>
                </a:lnTo>
                <a:lnTo>
                  <a:pt x="7012" y="107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2999056" y="3922351"/>
            <a:ext cx="392833" cy="23650"/>
          </a:xfrm>
          <a:custGeom>
            <a:avLst/>
            <a:gdLst/>
            <a:ahLst/>
            <a:cxnLst/>
            <a:rect l="l" t="t" r="r" b="b"/>
            <a:pathLst>
              <a:path w="392833" h="23650">
                <a:moveTo>
                  <a:pt x="12564" y="5060"/>
                </a:moveTo>
                <a:lnTo>
                  <a:pt x="9818" y="2827"/>
                </a:lnTo>
                <a:lnTo>
                  <a:pt x="7012" y="748"/>
                </a:lnTo>
                <a:lnTo>
                  <a:pt x="3506" y="0"/>
                </a:lnTo>
                <a:lnTo>
                  <a:pt x="0" y="0"/>
                </a:lnTo>
                <a:lnTo>
                  <a:pt x="0" y="11450"/>
                </a:lnTo>
                <a:lnTo>
                  <a:pt x="16435" y="23650"/>
                </a:lnTo>
                <a:lnTo>
                  <a:pt x="17532" y="21417"/>
                </a:lnTo>
                <a:lnTo>
                  <a:pt x="17532" y="13535"/>
                </a:lnTo>
                <a:lnTo>
                  <a:pt x="392316" y="21417"/>
                </a:lnTo>
                <a:lnTo>
                  <a:pt x="392316" y="13535"/>
                </a:lnTo>
                <a:lnTo>
                  <a:pt x="392833" y="11450"/>
                </a:lnTo>
                <a:lnTo>
                  <a:pt x="16455" y="11451"/>
                </a:lnTo>
                <a:lnTo>
                  <a:pt x="16071" y="10708"/>
                </a:lnTo>
                <a:lnTo>
                  <a:pt x="14785" y="7881"/>
                </a:lnTo>
                <a:lnTo>
                  <a:pt x="12564" y="50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2998646" y="3939901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2981581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52"/>
                </a:lnTo>
                <a:lnTo>
                  <a:pt x="7538" y="32125"/>
                </a:lnTo>
                <a:lnTo>
                  <a:pt x="5493" y="30041"/>
                </a:lnTo>
                <a:lnTo>
                  <a:pt x="3448" y="27962"/>
                </a:lnTo>
                <a:lnTo>
                  <a:pt x="1285" y="24392"/>
                </a:lnTo>
                <a:lnTo>
                  <a:pt x="584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584" y="13535"/>
                </a:lnTo>
                <a:lnTo>
                  <a:pt x="1285" y="10708"/>
                </a:lnTo>
                <a:lnTo>
                  <a:pt x="3448" y="7881"/>
                </a:lnTo>
                <a:lnTo>
                  <a:pt x="5493" y="5060"/>
                </a:lnTo>
                <a:lnTo>
                  <a:pt x="7538" y="2827"/>
                </a:lnTo>
                <a:lnTo>
                  <a:pt x="11045" y="748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48"/>
                </a:lnTo>
                <a:lnTo>
                  <a:pt x="27292" y="2827"/>
                </a:lnTo>
                <a:lnTo>
                  <a:pt x="30038" y="5060"/>
                </a:lnTo>
                <a:lnTo>
                  <a:pt x="32259" y="7881"/>
                </a:lnTo>
                <a:lnTo>
                  <a:pt x="33545" y="10708"/>
                </a:lnTo>
                <a:lnTo>
                  <a:pt x="35006" y="13535"/>
                </a:lnTo>
                <a:lnTo>
                  <a:pt x="35006" y="15768"/>
                </a:lnTo>
                <a:lnTo>
                  <a:pt x="35006" y="17847"/>
                </a:lnTo>
                <a:lnTo>
                  <a:pt x="35006" y="19332"/>
                </a:lnTo>
                <a:lnTo>
                  <a:pt x="35006" y="21417"/>
                </a:lnTo>
                <a:lnTo>
                  <a:pt x="33545" y="24392"/>
                </a:lnTo>
                <a:lnTo>
                  <a:pt x="32259" y="27962"/>
                </a:lnTo>
                <a:lnTo>
                  <a:pt x="30038" y="30041"/>
                </a:lnTo>
                <a:lnTo>
                  <a:pt x="27292" y="32125"/>
                </a:lnTo>
                <a:lnTo>
                  <a:pt x="24486" y="34352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3391372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48"/>
                </a:lnTo>
                <a:lnTo>
                  <a:pt x="27292" y="2827"/>
                </a:lnTo>
                <a:lnTo>
                  <a:pt x="29454" y="5060"/>
                </a:lnTo>
                <a:lnTo>
                  <a:pt x="31499" y="7881"/>
                </a:lnTo>
                <a:lnTo>
                  <a:pt x="33545" y="10708"/>
                </a:lnTo>
                <a:lnTo>
                  <a:pt x="34305" y="13535"/>
                </a:lnTo>
                <a:lnTo>
                  <a:pt x="34305" y="15768"/>
                </a:lnTo>
                <a:lnTo>
                  <a:pt x="35006" y="17847"/>
                </a:lnTo>
                <a:lnTo>
                  <a:pt x="34305" y="19332"/>
                </a:lnTo>
                <a:lnTo>
                  <a:pt x="34305" y="21417"/>
                </a:lnTo>
                <a:lnTo>
                  <a:pt x="33545" y="24392"/>
                </a:lnTo>
                <a:lnTo>
                  <a:pt x="31499" y="27962"/>
                </a:lnTo>
                <a:lnTo>
                  <a:pt x="29454" y="30041"/>
                </a:lnTo>
                <a:lnTo>
                  <a:pt x="27292" y="32125"/>
                </a:lnTo>
                <a:lnTo>
                  <a:pt x="23785" y="34352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52"/>
                </a:lnTo>
                <a:lnTo>
                  <a:pt x="7714" y="32125"/>
                </a:lnTo>
                <a:lnTo>
                  <a:pt x="4792" y="30041"/>
                </a:lnTo>
                <a:lnTo>
                  <a:pt x="2746" y="27962"/>
                </a:lnTo>
                <a:lnTo>
                  <a:pt x="70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701" y="10708"/>
                </a:lnTo>
                <a:lnTo>
                  <a:pt x="2746" y="7881"/>
                </a:lnTo>
                <a:lnTo>
                  <a:pt x="4792" y="5060"/>
                </a:lnTo>
                <a:lnTo>
                  <a:pt x="7714" y="2827"/>
                </a:lnTo>
                <a:lnTo>
                  <a:pt x="10460" y="748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3408846" y="3922351"/>
            <a:ext cx="16270" cy="11450"/>
          </a:xfrm>
          <a:custGeom>
            <a:avLst/>
            <a:gdLst/>
            <a:ahLst/>
            <a:cxnLst/>
            <a:rect l="l" t="t" r="r" b="b"/>
            <a:pathLst>
              <a:path w="16270" h="11450">
                <a:moveTo>
                  <a:pt x="16270" y="11450"/>
                </a:moveTo>
                <a:lnTo>
                  <a:pt x="16071" y="10708"/>
                </a:lnTo>
                <a:lnTo>
                  <a:pt x="14025" y="7881"/>
                </a:lnTo>
                <a:lnTo>
                  <a:pt x="11980" y="5060"/>
                </a:lnTo>
                <a:lnTo>
                  <a:pt x="9818" y="2827"/>
                </a:lnTo>
                <a:lnTo>
                  <a:pt x="6311" y="748"/>
                </a:lnTo>
                <a:lnTo>
                  <a:pt x="3506" y="0"/>
                </a:lnTo>
                <a:lnTo>
                  <a:pt x="0" y="0"/>
                </a:lnTo>
                <a:lnTo>
                  <a:pt x="0" y="11450"/>
                </a:lnTo>
                <a:lnTo>
                  <a:pt x="16270" y="11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3391373" y="3922352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392"/>
                </a:moveTo>
                <a:lnTo>
                  <a:pt x="2746" y="27962"/>
                </a:lnTo>
                <a:lnTo>
                  <a:pt x="4792" y="30041"/>
                </a:lnTo>
                <a:lnTo>
                  <a:pt x="7714" y="32125"/>
                </a:lnTo>
                <a:lnTo>
                  <a:pt x="10460" y="34352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695"/>
                </a:lnTo>
                <a:lnTo>
                  <a:pt x="17473" y="23650"/>
                </a:lnTo>
                <a:lnTo>
                  <a:pt x="18818" y="35101"/>
                </a:lnTo>
                <a:lnTo>
                  <a:pt x="20980" y="35101"/>
                </a:lnTo>
                <a:lnTo>
                  <a:pt x="23785" y="34352"/>
                </a:lnTo>
                <a:lnTo>
                  <a:pt x="27292" y="32125"/>
                </a:lnTo>
                <a:lnTo>
                  <a:pt x="29454" y="30041"/>
                </a:lnTo>
                <a:lnTo>
                  <a:pt x="31499" y="27962"/>
                </a:lnTo>
                <a:lnTo>
                  <a:pt x="33545" y="24392"/>
                </a:lnTo>
                <a:lnTo>
                  <a:pt x="33734" y="23650"/>
                </a:lnTo>
                <a:lnTo>
                  <a:pt x="34305" y="21417"/>
                </a:lnTo>
                <a:lnTo>
                  <a:pt x="34305" y="19332"/>
                </a:lnTo>
                <a:lnTo>
                  <a:pt x="35006" y="17847"/>
                </a:lnTo>
                <a:lnTo>
                  <a:pt x="410127" y="23650"/>
                </a:lnTo>
                <a:lnTo>
                  <a:pt x="409030" y="17847"/>
                </a:lnTo>
                <a:lnTo>
                  <a:pt x="409030" y="15768"/>
                </a:lnTo>
                <a:lnTo>
                  <a:pt x="409030" y="17847"/>
                </a:lnTo>
                <a:lnTo>
                  <a:pt x="410127" y="23650"/>
                </a:lnTo>
                <a:lnTo>
                  <a:pt x="409030" y="13535"/>
                </a:lnTo>
                <a:lnTo>
                  <a:pt x="409030" y="21417"/>
                </a:lnTo>
                <a:lnTo>
                  <a:pt x="409030" y="13535"/>
                </a:lnTo>
                <a:lnTo>
                  <a:pt x="410127" y="23650"/>
                </a:lnTo>
                <a:lnTo>
                  <a:pt x="426563" y="23650"/>
                </a:lnTo>
                <a:lnTo>
                  <a:pt x="426563" y="35695"/>
                </a:lnTo>
                <a:lnTo>
                  <a:pt x="428024" y="35101"/>
                </a:lnTo>
                <a:lnTo>
                  <a:pt x="430069" y="35101"/>
                </a:lnTo>
                <a:lnTo>
                  <a:pt x="433576" y="34352"/>
                </a:lnTo>
                <a:lnTo>
                  <a:pt x="436498" y="32125"/>
                </a:lnTo>
                <a:lnTo>
                  <a:pt x="439244" y="30041"/>
                </a:lnTo>
                <a:lnTo>
                  <a:pt x="441290" y="27962"/>
                </a:lnTo>
                <a:lnTo>
                  <a:pt x="442751" y="24392"/>
                </a:lnTo>
                <a:lnTo>
                  <a:pt x="443511" y="21417"/>
                </a:lnTo>
                <a:lnTo>
                  <a:pt x="444095" y="19332"/>
                </a:lnTo>
                <a:lnTo>
                  <a:pt x="444095" y="15768"/>
                </a:lnTo>
                <a:lnTo>
                  <a:pt x="443511" y="13535"/>
                </a:lnTo>
                <a:lnTo>
                  <a:pt x="442751" y="10708"/>
                </a:lnTo>
                <a:lnTo>
                  <a:pt x="441290" y="7881"/>
                </a:lnTo>
                <a:lnTo>
                  <a:pt x="439244" y="5060"/>
                </a:lnTo>
                <a:lnTo>
                  <a:pt x="436498" y="2827"/>
                </a:lnTo>
                <a:lnTo>
                  <a:pt x="433576" y="748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50"/>
                </a:lnTo>
                <a:lnTo>
                  <a:pt x="33744" y="11450"/>
                </a:lnTo>
                <a:lnTo>
                  <a:pt x="34305" y="13535"/>
                </a:lnTo>
                <a:lnTo>
                  <a:pt x="34305" y="15768"/>
                </a:lnTo>
                <a:lnTo>
                  <a:pt x="34305" y="13535"/>
                </a:lnTo>
                <a:lnTo>
                  <a:pt x="33744" y="11450"/>
                </a:lnTo>
                <a:lnTo>
                  <a:pt x="17473" y="11450"/>
                </a:lnTo>
                <a:lnTo>
                  <a:pt x="17473" y="0"/>
                </a:lnTo>
                <a:lnTo>
                  <a:pt x="13266" y="0"/>
                </a:lnTo>
                <a:lnTo>
                  <a:pt x="10460" y="748"/>
                </a:lnTo>
                <a:lnTo>
                  <a:pt x="7714" y="2827"/>
                </a:lnTo>
                <a:lnTo>
                  <a:pt x="4792" y="5060"/>
                </a:lnTo>
                <a:lnTo>
                  <a:pt x="2746" y="7881"/>
                </a:lnTo>
                <a:lnTo>
                  <a:pt x="701" y="10708"/>
                </a:lnTo>
                <a:lnTo>
                  <a:pt x="0" y="13535"/>
                </a:lnTo>
                <a:lnTo>
                  <a:pt x="0" y="21417"/>
                </a:lnTo>
                <a:lnTo>
                  <a:pt x="701" y="24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3408846" y="3946001"/>
            <a:ext cx="1344" cy="12044"/>
          </a:xfrm>
          <a:custGeom>
            <a:avLst/>
            <a:gdLst/>
            <a:ahLst/>
            <a:cxnLst/>
            <a:rect l="l" t="t" r="r" b="b"/>
            <a:pathLst>
              <a:path w="1344" h="12044">
                <a:moveTo>
                  <a:pt x="1344" y="11450"/>
                </a:moveTo>
                <a:lnTo>
                  <a:pt x="0" y="0"/>
                </a:lnTo>
                <a:lnTo>
                  <a:pt x="0" y="12044"/>
                </a:lnTo>
                <a:lnTo>
                  <a:pt x="1344" y="11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3800402" y="3935888"/>
            <a:ext cx="0" cy="7881"/>
          </a:xfrm>
          <a:custGeom>
            <a:avLst/>
            <a:gdLst/>
            <a:ahLst/>
            <a:cxnLst/>
            <a:rect l="l" t="t" r="r" b="b"/>
            <a:pathLst>
              <a:path h="7881">
                <a:moveTo>
                  <a:pt x="0" y="0"/>
                </a:moveTo>
                <a:lnTo>
                  <a:pt x="0" y="788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3801481" y="3922351"/>
            <a:ext cx="16455" cy="11450"/>
          </a:xfrm>
          <a:custGeom>
            <a:avLst/>
            <a:gdLst/>
            <a:ahLst/>
            <a:cxnLst/>
            <a:rect l="l" t="t" r="r" b="b"/>
            <a:pathLst>
              <a:path w="16455" h="11450">
                <a:moveTo>
                  <a:pt x="16455" y="11450"/>
                </a:moveTo>
                <a:lnTo>
                  <a:pt x="12948" y="0"/>
                </a:lnTo>
                <a:lnTo>
                  <a:pt x="9442" y="748"/>
                </a:lnTo>
                <a:lnTo>
                  <a:pt x="6636" y="2827"/>
                </a:lnTo>
                <a:lnTo>
                  <a:pt x="3890" y="5060"/>
                </a:lnTo>
                <a:lnTo>
                  <a:pt x="1669" y="7881"/>
                </a:lnTo>
                <a:lnTo>
                  <a:pt x="383" y="10708"/>
                </a:lnTo>
                <a:lnTo>
                  <a:pt x="0" y="11450"/>
                </a:lnTo>
                <a:lnTo>
                  <a:pt x="16455" y="114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3801500" y="3946001"/>
            <a:ext cx="16435" cy="12044"/>
          </a:xfrm>
          <a:custGeom>
            <a:avLst/>
            <a:gdLst/>
            <a:ahLst/>
            <a:cxnLst/>
            <a:rect l="l" t="t" r="r" b="b"/>
            <a:pathLst>
              <a:path w="16435" h="12044">
                <a:moveTo>
                  <a:pt x="16435" y="0"/>
                </a:moveTo>
                <a:lnTo>
                  <a:pt x="0" y="0"/>
                </a:lnTo>
                <a:lnTo>
                  <a:pt x="364" y="742"/>
                </a:lnTo>
                <a:lnTo>
                  <a:pt x="1650" y="4311"/>
                </a:lnTo>
                <a:lnTo>
                  <a:pt x="3871" y="6390"/>
                </a:lnTo>
                <a:lnTo>
                  <a:pt x="6617" y="8475"/>
                </a:lnTo>
                <a:lnTo>
                  <a:pt x="9422" y="10702"/>
                </a:lnTo>
                <a:lnTo>
                  <a:pt x="12929" y="11450"/>
                </a:lnTo>
                <a:lnTo>
                  <a:pt x="14390" y="11450"/>
                </a:lnTo>
                <a:lnTo>
                  <a:pt x="16435" y="12044"/>
                </a:lnTo>
                <a:lnTo>
                  <a:pt x="164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3408438" y="3939901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3391372" y="3922352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52"/>
                </a:lnTo>
                <a:lnTo>
                  <a:pt x="7714" y="32125"/>
                </a:lnTo>
                <a:lnTo>
                  <a:pt x="4792" y="30041"/>
                </a:lnTo>
                <a:lnTo>
                  <a:pt x="2746" y="27962"/>
                </a:lnTo>
                <a:lnTo>
                  <a:pt x="70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701" y="10708"/>
                </a:lnTo>
                <a:lnTo>
                  <a:pt x="2746" y="7881"/>
                </a:lnTo>
                <a:lnTo>
                  <a:pt x="4792" y="5060"/>
                </a:lnTo>
                <a:lnTo>
                  <a:pt x="7714" y="2827"/>
                </a:lnTo>
                <a:lnTo>
                  <a:pt x="10460" y="748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48"/>
                </a:lnTo>
                <a:lnTo>
                  <a:pt x="27292" y="2827"/>
                </a:lnTo>
                <a:lnTo>
                  <a:pt x="29454" y="5060"/>
                </a:lnTo>
                <a:lnTo>
                  <a:pt x="31499" y="7881"/>
                </a:lnTo>
                <a:lnTo>
                  <a:pt x="33545" y="10708"/>
                </a:lnTo>
                <a:lnTo>
                  <a:pt x="34305" y="13535"/>
                </a:lnTo>
                <a:lnTo>
                  <a:pt x="34305" y="15768"/>
                </a:lnTo>
                <a:lnTo>
                  <a:pt x="35006" y="17847"/>
                </a:lnTo>
                <a:lnTo>
                  <a:pt x="34305" y="19332"/>
                </a:lnTo>
                <a:lnTo>
                  <a:pt x="34305" y="21417"/>
                </a:lnTo>
                <a:lnTo>
                  <a:pt x="33545" y="24392"/>
                </a:lnTo>
                <a:lnTo>
                  <a:pt x="31499" y="27962"/>
                </a:lnTo>
                <a:lnTo>
                  <a:pt x="29454" y="30041"/>
                </a:lnTo>
                <a:lnTo>
                  <a:pt x="27292" y="32125"/>
                </a:lnTo>
                <a:lnTo>
                  <a:pt x="23785" y="34352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3800402" y="3922352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48"/>
                </a:lnTo>
                <a:lnTo>
                  <a:pt x="27467" y="2827"/>
                </a:lnTo>
                <a:lnTo>
                  <a:pt x="30214" y="5060"/>
                </a:lnTo>
                <a:lnTo>
                  <a:pt x="32259" y="7881"/>
                </a:lnTo>
                <a:lnTo>
                  <a:pt x="33720" y="10708"/>
                </a:lnTo>
                <a:lnTo>
                  <a:pt x="34480" y="13535"/>
                </a:lnTo>
                <a:lnTo>
                  <a:pt x="35064" y="15768"/>
                </a:lnTo>
                <a:lnTo>
                  <a:pt x="35064" y="17847"/>
                </a:lnTo>
                <a:lnTo>
                  <a:pt x="35064" y="19332"/>
                </a:lnTo>
                <a:lnTo>
                  <a:pt x="34480" y="21417"/>
                </a:lnTo>
                <a:lnTo>
                  <a:pt x="33720" y="24392"/>
                </a:lnTo>
                <a:lnTo>
                  <a:pt x="32259" y="27962"/>
                </a:lnTo>
                <a:lnTo>
                  <a:pt x="30214" y="30041"/>
                </a:lnTo>
                <a:lnTo>
                  <a:pt x="27467" y="32125"/>
                </a:lnTo>
                <a:lnTo>
                  <a:pt x="24545" y="34352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52"/>
                </a:lnTo>
                <a:lnTo>
                  <a:pt x="7714" y="32125"/>
                </a:lnTo>
                <a:lnTo>
                  <a:pt x="4967" y="30041"/>
                </a:lnTo>
                <a:lnTo>
                  <a:pt x="2746" y="27962"/>
                </a:lnTo>
                <a:lnTo>
                  <a:pt x="146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1461" y="10708"/>
                </a:lnTo>
                <a:lnTo>
                  <a:pt x="2746" y="7881"/>
                </a:lnTo>
                <a:lnTo>
                  <a:pt x="4967" y="5060"/>
                </a:lnTo>
                <a:lnTo>
                  <a:pt x="7714" y="2827"/>
                </a:lnTo>
                <a:lnTo>
                  <a:pt x="10519" y="748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3834324" y="3933802"/>
            <a:ext cx="188565" cy="9966"/>
          </a:xfrm>
          <a:custGeom>
            <a:avLst/>
            <a:gdLst/>
            <a:ahLst/>
            <a:cxnLst/>
            <a:rect l="l" t="t" r="r" b="b"/>
            <a:pathLst>
              <a:path w="188565" h="9966">
                <a:moveTo>
                  <a:pt x="560" y="2084"/>
                </a:moveTo>
                <a:lnTo>
                  <a:pt x="1144" y="4317"/>
                </a:lnTo>
                <a:lnTo>
                  <a:pt x="188565" y="0"/>
                </a:lnTo>
                <a:lnTo>
                  <a:pt x="0" y="0"/>
                </a:lnTo>
                <a:lnTo>
                  <a:pt x="560" y="9966"/>
                </a:lnTo>
                <a:lnTo>
                  <a:pt x="1144" y="7881"/>
                </a:lnTo>
                <a:lnTo>
                  <a:pt x="1144" y="4317"/>
                </a:lnTo>
                <a:lnTo>
                  <a:pt x="560" y="20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3817936" y="3933802"/>
            <a:ext cx="16377" cy="23650"/>
          </a:xfrm>
          <a:custGeom>
            <a:avLst/>
            <a:gdLst/>
            <a:ahLst/>
            <a:cxnLst/>
            <a:rect l="l" t="t" r="r" b="b"/>
            <a:pathLst>
              <a:path w="16377" h="23650">
                <a:moveTo>
                  <a:pt x="16377" y="12199"/>
                </a:moveTo>
                <a:lnTo>
                  <a:pt x="0" y="0"/>
                </a:lnTo>
                <a:lnTo>
                  <a:pt x="0" y="12199"/>
                </a:lnTo>
                <a:lnTo>
                  <a:pt x="1461" y="23650"/>
                </a:lnTo>
                <a:lnTo>
                  <a:pt x="3506" y="23650"/>
                </a:lnTo>
                <a:lnTo>
                  <a:pt x="7012" y="22901"/>
                </a:lnTo>
                <a:lnTo>
                  <a:pt x="9935" y="20674"/>
                </a:lnTo>
                <a:lnTo>
                  <a:pt x="12681" y="18590"/>
                </a:lnTo>
                <a:lnTo>
                  <a:pt x="14727" y="16511"/>
                </a:lnTo>
                <a:lnTo>
                  <a:pt x="16188" y="12941"/>
                </a:lnTo>
                <a:lnTo>
                  <a:pt x="16377" y="12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3800402" y="3922352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392"/>
                </a:moveTo>
                <a:lnTo>
                  <a:pt x="2746" y="27962"/>
                </a:lnTo>
                <a:lnTo>
                  <a:pt x="4967" y="30041"/>
                </a:lnTo>
                <a:lnTo>
                  <a:pt x="7714" y="32125"/>
                </a:lnTo>
                <a:lnTo>
                  <a:pt x="10519" y="34352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695"/>
                </a:lnTo>
                <a:lnTo>
                  <a:pt x="18993" y="35101"/>
                </a:lnTo>
                <a:lnTo>
                  <a:pt x="17532" y="23650"/>
                </a:lnTo>
                <a:lnTo>
                  <a:pt x="17532" y="11450"/>
                </a:lnTo>
                <a:lnTo>
                  <a:pt x="33910" y="23650"/>
                </a:lnTo>
                <a:lnTo>
                  <a:pt x="222486" y="23650"/>
                </a:lnTo>
                <a:lnTo>
                  <a:pt x="35064" y="17847"/>
                </a:lnTo>
                <a:lnTo>
                  <a:pt x="222486" y="23650"/>
                </a:lnTo>
                <a:lnTo>
                  <a:pt x="222486" y="11450"/>
                </a:lnTo>
                <a:lnTo>
                  <a:pt x="35064" y="15768"/>
                </a:lnTo>
                <a:lnTo>
                  <a:pt x="35064" y="19332"/>
                </a:lnTo>
                <a:lnTo>
                  <a:pt x="34480" y="21417"/>
                </a:lnTo>
                <a:lnTo>
                  <a:pt x="33920" y="11450"/>
                </a:lnTo>
                <a:lnTo>
                  <a:pt x="32259" y="7881"/>
                </a:lnTo>
                <a:lnTo>
                  <a:pt x="30214" y="5060"/>
                </a:lnTo>
                <a:lnTo>
                  <a:pt x="27467" y="2827"/>
                </a:lnTo>
                <a:lnTo>
                  <a:pt x="24545" y="748"/>
                </a:lnTo>
                <a:lnTo>
                  <a:pt x="21038" y="0"/>
                </a:lnTo>
                <a:lnTo>
                  <a:pt x="14025" y="0"/>
                </a:lnTo>
                <a:lnTo>
                  <a:pt x="10519" y="748"/>
                </a:lnTo>
                <a:lnTo>
                  <a:pt x="7714" y="2827"/>
                </a:lnTo>
                <a:lnTo>
                  <a:pt x="4967" y="5060"/>
                </a:lnTo>
                <a:lnTo>
                  <a:pt x="2746" y="7881"/>
                </a:lnTo>
                <a:lnTo>
                  <a:pt x="1461" y="10708"/>
                </a:lnTo>
                <a:lnTo>
                  <a:pt x="0" y="13535"/>
                </a:lnTo>
                <a:lnTo>
                  <a:pt x="0" y="21417"/>
                </a:lnTo>
                <a:lnTo>
                  <a:pt x="1461" y="24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3817527" y="3939901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3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3800402" y="3922352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52"/>
                </a:lnTo>
                <a:lnTo>
                  <a:pt x="7714" y="32125"/>
                </a:lnTo>
                <a:lnTo>
                  <a:pt x="4967" y="30041"/>
                </a:lnTo>
                <a:lnTo>
                  <a:pt x="2746" y="27962"/>
                </a:lnTo>
                <a:lnTo>
                  <a:pt x="1461" y="24392"/>
                </a:lnTo>
                <a:lnTo>
                  <a:pt x="0" y="21417"/>
                </a:lnTo>
                <a:lnTo>
                  <a:pt x="0" y="19332"/>
                </a:lnTo>
                <a:lnTo>
                  <a:pt x="0" y="17847"/>
                </a:lnTo>
                <a:lnTo>
                  <a:pt x="0" y="15768"/>
                </a:lnTo>
                <a:lnTo>
                  <a:pt x="0" y="13535"/>
                </a:lnTo>
                <a:lnTo>
                  <a:pt x="1461" y="10708"/>
                </a:lnTo>
                <a:lnTo>
                  <a:pt x="2746" y="7881"/>
                </a:lnTo>
                <a:lnTo>
                  <a:pt x="4967" y="5060"/>
                </a:lnTo>
                <a:lnTo>
                  <a:pt x="7714" y="2827"/>
                </a:lnTo>
                <a:lnTo>
                  <a:pt x="10519" y="748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48"/>
                </a:lnTo>
                <a:lnTo>
                  <a:pt x="27467" y="2827"/>
                </a:lnTo>
                <a:lnTo>
                  <a:pt x="30214" y="5060"/>
                </a:lnTo>
                <a:lnTo>
                  <a:pt x="32259" y="7881"/>
                </a:lnTo>
                <a:lnTo>
                  <a:pt x="33720" y="10708"/>
                </a:lnTo>
                <a:lnTo>
                  <a:pt x="34480" y="13535"/>
                </a:lnTo>
                <a:lnTo>
                  <a:pt x="35064" y="15768"/>
                </a:lnTo>
                <a:lnTo>
                  <a:pt x="35064" y="17847"/>
                </a:lnTo>
                <a:lnTo>
                  <a:pt x="35064" y="19332"/>
                </a:lnTo>
                <a:lnTo>
                  <a:pt x="34480" y="21417"/>
                </a:lnTo>
                <a:lnTo>
                  <a:pt x="33720" y="24392"/>
                </a:lnTo>
                <a:lnTo>
                  <a:pt x="32259" y="27962"/>
                </a:lnTo>
                <a:lnTo>
                  <a:pt x="30214" y="30041"/>
                </a:lnTo>
                <a:lnTo>
                  <a:pt x="27467" y="32125"/>
                </a:lnTo>
                <a:lnTo>
                  <a:pt x="24545" y="34352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2651622" y="4115985"/>
            <a:ext cx="62356" cy="63645"/>
          </a:xfrm>
          <a:custGeom>
            <a:avLst/>
            <a:gdLst/>
            <a:ahLst/>
            <a:cxnLst/>
            <a:rect l="l" t="t" r="r" b="b"/>
            <a:pathLst>
              <a:path w="62356" h="63645">
                <a:moveTo>
                  <a:pt x="30798" y="0"/>
                </a:moveTo>
                <a:lnTo>
                  <a:pt x="28051" y="0"/>
                </a:lnTo>
                <a:lnTo>
                  <a:pt x="24545" y="0"/>
                </a:lnTo>
                <a:lnTo>
                  <a:pt x="21740" y="1484"/>
                </a:lnTo>
                <a:lnTo>
                  <a:pt x="18818" y="2227"/>
                </a:lnTo>
                <a:lnTo>
                  <a:pt x="16071" y="3569"/>
                </a:lnTo>
                <a:lnTo>
                  <a:pt x="13266" y="5054"/>
                </a:lnTo>
                <a:lnTo>
                  <a:pt x="11220" y="7139"/>
                </a:lnTo>
                <a:lnTo>
                  <a:pt x="9058" y="9366"/>
                </a:lnTo>
                <a:lnTo>
                  <a:pt x="7012" y="11450"/>
                </a:lnTo>
                <a:lnTo>
                  <a:pt x="4792" y="13529"/>
                </a:lnTo>
                <a:lnTo>
                  <a:pt x="3506" y="16505"/>
                </a:lnTo>
                <a:lnTo>
                  <a:pt x="2045" y="19332"/>
                </a:lnTo>
                <a:lnTo>
                  <a:pt x="1285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1525"/>
                </a:lnTo>
                <a:lnTo>
                  <a:pt x="0" y="35095"/>
                </a:lnTo>
                <a:lnTo>
                  <a:pt x="0" y="37922"/>
                </a:lnTo>
                <a:lnTo>
                  <a:pt x="1285" y="41492"/>
                </a:lnTo>
                <a:lnTo>
                  <a:pt x="2045" y="44313"/>
                </a:lnTo>
                <a:lnTo>
                  <a:pt x="3506" y="47140"/>
                </a:lnTo>
                <a:lnTo>
                  <a:pt x="4792" y="49373"/>
                </a:lnTo>
                <a:lnTo>
                  <a:pt x="7012" y="52194"/>
                </a:lnTo>
                <a:lnTo>
                  <a:pt x="9058" y="54279"/>
                </a:lnTo>
                <a:lnTo>
                  <a:pt x="11220" y="56512"/>
                </a:lnTo>
                <a:lnTo>
                  <a:pt x="13266" y="58591"/>
                </a:lnTo>
                <a:lnTo>
                  <a:pt x="16071" y="60082"/>
                </a:lnTo>
                <a:lnTo>
                  <a:pt x="18818" y="61566"/>
                </a:lnTo>
                <a:lnTo>
                  <a:pt x="21740" y="62160"/>
                </a:lnTo>
                <a:lnTo>
                  <a:pt x="24545" y="62903"/>
                </a:lnTo>
                <a:lnTo>
                  <a:pt x="28051" y="63645"/>
                </a:lnTo>
                <a:lnTo>
                  <a:pt x="30798" y="63645"/>
                </a:lnTo>
                <a:lnTo>
                  <a:pt x="34305" y="63645"/>
                </a:lnTo>
                <a:lnTo>
                  <a:pt x="37051" y="62903"/>
                </a:lnTo>
                <a:lnTo>
                  <a:pt x="40558" y="62160"/>
                </a:lnTo>
                <a:lnTo>
                  <a:pt x="43480" y="61566"/>
                </a:lnTo>
                <a:lnTo>
                  <a:pt x="46285" y="60082"/>
                </a:lnTo>
                <a:lnTo>
                  <a:pt x="48330" y="58591"/>
                </a:lnTo>
                <a:lnTo>
                  <a:pt x="51253" y="56512"/>
                </a:lnTo>
                <a:lnTo>
                  <a:pt x="53298" y="54279"/>
                </a:lnTo>
                <a:lnTo>
                  <a:pt x="55343" y="52194"/>
                </a:lnTo>
                <a:lnTo>
                  <a:pt x="57506" y="49373"/>
                </a:lnTo>
                <a:lnTo>
                  <a:pt x="58850" y="47140"/>
                </a:lnTo>
                <a:lnTo>
                  <a:pt x="60311" y="44313"/>
                </a:lnTo>
                <a:lnTo>
                  <a:pt x="61012" y="41492"/>
                </a:lnTo>
                <a:lnTo>
                  <a:pt x="61772" y="37922"/>
                </a:lnTo>
                <a:lnTo>
                  <a:pt x="62356" y="35095"/>
                </a:lnTo>
                <a:lnTo>
                  <a:pt x="62356" y="31525"/>
                </a:lnTo>
                <a:lnTo>
                  <a:pt x="62356" y="28550"/>
                </a:lnTo>
                <a:lnTo>
                  <a:pt x="61772" y="24980"/>
                </a:lnTo>
                <a:lnTo>
                  <a:pt x="61012" y="22153"/>
                </a:lnTo>
                <a:lnTo>
                  <a:pt x="60311" y="19332"/>
                </a:lnTo>
                <a:lnTo>
                  <a:pt x="58850" y="16505"/>
                </a:lnTo>
                <a:lnTo>
                  <a:pt x="57506" y="13529"/>
                </a:lnTo>
                <a:lnTo>
                  <a:pt x="55343" y="11450"/>
                </a:lnTo>
                <a:lnTo>
                  <a:pt x="53298" y="9366"/>
                </a:lnTo>
                <a:lnTo>
                  <a:pt x="51253" y="7139"/>
                </a:lnTo>
                <a:lnTo>
                  <a:pt x="48330" y="5054"/>
                </a:lnTo>
                <a:lnTo>
                  <a:pt x="46285" y="3569"/>
                </a:lnTo>
                <a:lnTo>
                  <a:pt x="43480" y="2227"/>
                </a:lnTo>
                <a:lnTo>
                  <a:pt x="40558" y="1484"/>
                </a:lnTo>
                <a:lnTo>
                  <a:pt x="37051" y="0"/>
                </a:lnTo>
                <a:lnTo>
                  <a:pt x="34305" y="0"/>
                </a:lnTo>
                <a:lnTo>
                  <a:pt x="30798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2763887" y="4193908"/>
            <a:ext cx="63058" cy="65136"/>
          </a:xfrm>
          <a:custGeom>
            <a:avLst/>
            <a:gdLst/>
            <a:ahLst/>
            <a:cxnLst/>
            <a:rect l="l" t="t" r="r" b="b"/>
            <a:pathLst>
              <a:path w="63058" h="65136">
                <a:moveTo>
                  <a:pt x="31558" y="0"/>
                </a:moveTo>
                <a:lnTo>
                  <a:pt x="28051" y="0"/>
                </a:lnTo>
                <a:lnTo>
                  <a:pt x="25246" y="742"/>
                </a:lnTo>
                <a:lnTo>
                  <a:pt x="21740" y="1490"/>
                </a:lnTo>
                <a:lnTo>
                  <a:pt x="18818" y="2827"/>
                </a:lnTo>
                <a:lnTo>
                  <a:pt x="16071" y="3569"/>
                </a:lnTo>
                <a:lnTo>
                  <a:pt x="14025" y="5802"/>
                </a:lnTo>
                <a:lnTo>
                  <a:pt x="11220" y="7139"/>
                </a:lnTo>
                <a:lnTo>
                  <a:pt x="9058" y="9372"/>
                </a:lnTo>
                <a:lnTo>
                  <a:pt x="7012" y="11450"/>
                </a:lnTo>
                <a:lnTo>
                  <a:pt x="5551" y="14278"/>
                </a:lnTo>
                <a:lnTo>
                  <a:pt x="3506" y="17105"/>
                </a:lnTo>
                <a:lnTo>
                  <a:pt x="2746" y="20080"/>
                </a:lnTo>
                <a:lnTo>
                  <a:pt x="1285" y="22901"/>
                </a:lnTo>
                <a:lnTo>
                  <a:pt x="701" y="25729"/>
                </a:lnTo>
                <a:lnTo>
                  <a:pt x="0" y="29298"/>
                </a:lnTo>
                <a:lnTo>
                  <a:pt x="0" y="32125"/>
                </a:lnTo>
                <a:lnTo>
                  <a:pt x="0" y="35695"/>
                </a:lnTo>
                <a:lnTo>
                  <a:pt x="701" y="38664"/>
                </a:lnTo>
                <a:lnTo>
                  <a:pt x="1285" y="42234"/>
                </a:lnTo>
                <a:lnTo>
                  <a:pt x="2746" y="45061"/>
                </a:lnTo>
                <a:lnTo>
                  <a:pt x="3506" y="47888"/>
                </a:lnTo>
                <a:lnTo>
                  <a:pt x="5551" y="50715"/>
                </a:lnTo>
                <a:lnTo>
                  <a:pt x="7012" y="52943"/>
                </a:lnTo>
                <a:lnTo>
                  <a:pt x="9058" y="55027"/>
                </a:lnTo>
                <a:lnTo>
                  <a:pt x="11220" y="57254"/>
                </a:lnTo>
                <a:lnTo>
                  <a:pt x="14025" y="59339"/>
                </a:lnTo>
                <a:lnTo>
                  <a:pt x="16071" y="60824"/>
                </a:lnTo>
                <a:lnTo>
                  <a:pt x="18818" y="62166"/>
                </a:lnTo>
                <a:lnTo>
                  <a:pt x="21740" y="62909"/>
                </a:lnTo>
                <a:lnTo>
                  <a:pt x="25246" y="64394"/>
                </a:lnTo>
                <a:lnTo>
                  <a:pt x="28051" y="64394"/>
                </a:lnTo>
                <a:lnTo>
                  <a:pt x="31558" y="65136"/>
                </a:lnTo>
                <a:lnTo>
                  <a:pt x="34305" y="64394"/>
                </a:lnTo>
                <a:lnTo>
                  <a:pt x="37811" y="64394"/>
                </a:lnTo>
                <a:lnTo>
                  <a:pt x="40733" y="62909"/>
                </a:lnTo>
                <a:lnTo>
                  <a:pt x="43480" y="62166"/>
                </a:lnTo>
                <a:lnTo>
                  <a:pt x="46285" y="60824"/>
                </a:lnTo>
                <a:lnTo>
                  <a:pt x="49032" y="59339"/>
                </a:lnTo>
                <a:lnTo>
                  <a:pt x="51253" y="57254"/>
                </a:lnTo>
                <a:lnTo>
                  <a:pt x="53298" y="55027"/>
                </a:lnTo>
                <a:lnTo>
                  <a:pt x="55343" y="52943"/>
                </a:lnTo>
                <a:lnTo>
                  <a:pt x="57506" y="50715"/>
                </a:lnTo>
                <a:lnTo>
                  <a:pt x="58850" y="47888"/>
                </a:lnTo>
                <a:lnTo>
                  <a:pt x="60311" y="45061"/>
                </a:lnTo>
                <a:lnTo>
                  <a:pt x="61772" y="42234"/>
                </a:lnTo>
                <a:lnTo>
                  <a:pt x="62473" y="38664"/>
                </a:lnTo>
                <a:lnTo>
                  <a:pt x="62473" y="35695"/>
                </a:lnTo>
                <a:lnTo>
                  <a:pt x="63058" y="32125"/>
                </a:lnTo>
                <a:lnTo>
                  <a:pt x="62473" y="29298"/>
                </a:lnTo>
                <a:lnTo>
                  <a:pt x="62473" y="25729"/>
                </a:lnTo>
                <a:lnTo>
                  <a:pt x="61772" y="22901"/>
                </a:lnTo>
                <a:lnTo>
                  <a:pt x="60311" y="20080"/>
                </a:lnTo>
                <a:lnTo>
                  <a:pt x="58850" y="17105"/>
                </a:lnTo>
                <a:lnTo>
                  <a:pt x="57506" y="14278"/>
                </a:lnTo>
                <a:lnTo>
                  <a:pt x="55343" y="11450"/>
                </a:lnTo>
                <a:lnTo>
                  <a:pt x="53298" y="9372"/>
                </a:lnTo>
                <a:lnTo>
                  <a:pt x="51253" y="7139"/>
                </a:lnTo>
                <a:lnTo>
                  <a:pt x="49032" y="5802"/>
                </a:lnTo>
                <a:lnTo>
                  <a:pt x="46285" y="3569"/>
                </a:lnTo>
                <a:lnTo>
                  <a:pt x="43480" y="2827"/>
                </a:lnTo>
                <a:lnTo>
                  <a:pt x="40733" y="1490"/>
                </a:lnTo>
                <a:lnTo>
                  <a:pt x="37811" y="742"/>
                </a:lnTo>
                <a:lnTo>
                  <a:pt x="34305" y="0"/>
                </a:lnTo>
                <a:lnTo>
                  <a:pt x="31558" y="0"/>
                </a:lnTo>
              </a:path>
            </a:pathLst>
          </a:custGeom>
          <a:ln w="1206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2869140" y="4115985"/>
            <a:ext cx="63058" cy="63645"/>
          </a:xfrm>
          <a:custGeom>
            <a:avLst/>
            <a:gdLst/>
            <a:ahLst/>
            <a:cxnLst/>
            <a:rect l="l" t="t" r="r" b="b"/>
            <a:pathLst>
              <a:path w="63058" h="63645">
                <a:moveTo>
                  <a:pt x="31558" y="0"/>
                </a:moveTo>
                <a:lnTo>
                  <a:pt x="28051" y="0"/>
                </a:lnTo>
                <a:lnTo>
                  <a:pt x="25246" y="0"/>
                </a:lnTo>
                <a:lnTo>
                  <a:pt x="21740" y="1484"/>
                </a:lnTo>
                <a:lnTo>
                  <a:pt x="18993" y="2227"/>
                </a:lnTo>
                <a:lnTo>
                  <a:pt x="16071" y="3569"/>
                </a:lnTo>
                <a:lnTo>
                  <a:pt x="14025" y="5054"/>
                </a:lnTo>
                <a:lnTo>
                  <a:pt x="11220" y="7139"/>
                </a:lnTo>
                <a:lnTo>
                  <a:pt x="9058" y="9366"/>
                </a:lnTo>
                <a:lnTo>
                  <a:pt x="7012" y="11450"/>
                </a:lnTo>
                <a:lnTo>
                  <a:pt x="5551" y="13529"/>
                </a:lnTo>
                <a:lnTo>
                  <a:pt x="3506" y="16505"/>
                </a:lnTo>
                <a:lnTo>
                  <a:pt x="2805" y="19332"/>
                </a:lnTo>
                <a:lnTo>
                  <a:pt x="1344" y="22153"/>
                </a:lnTo>
                <a:lnTo>
                  <a:pt x="759" y="24980"/>
                </a:lnTo>
                <a:lnTo>
                  <a:pt x="0" y="28550"/>
                </a:lnTo>
                <a:lnTo>
                  <a:pt x="0" y="31525"/>
                </a:lnTo>
                <a:lnTo>
                  <a:pt x="0" y="35095"/>
                </a:lnTo>
                <a:lnTo>
                  <a:pt x="759" y="37922"/>
                </a:lnTo>
                <a:lnTo>
                  <a:pt x="1344" y="41492"/>
                </a:lnTo>
                <a:lnTo>
                  <a:pt x="2805" y="44313"/>
                </a:lnTo>
                <a:lnTo>
                  <a:pt x="3506" y="47140"/>
                </a:lnTo>
                <a:lnTo>
                  <a:pt x="5551" y="49373"/>
                </a:lnTo>
                <a:lnTo>
                  <a:pt x="7012" y="52194"/>
                </a:lnTo>
                <a:lnTo>
                  <a:pt x="9058" y="54279"/>
                </a:lnTo>
                <a:lnTo>
                  <a:pt x="11220" y="56512"/>
                </a:lnTo>
                <a:lnTo>
                  <a:pt x="14025" y="58591"/>
                </a:lnTo>
                <a:lnTo>
                  <a:pt x="16071" y="60082"/>
                </a:lnTo>
                <a:lnTo>
                  <a:pt x="18993" y="61566"/>
                </a:lnTo>
                <a:lnTo>
                  <a:pt x="21740" y="62160"/>
                </a:lnTo>
                <a:lnTo>
                  <a:pt x="25246" y="62903"/>
                </a:lnTo>
                <a:lnTo>
                  <a:pt x="28051" y="63645"/>
                </a:lnTo>
                <a:lnTo>
                  <a:pt x="31558" y="63645"/>
                </a:lnTo>
                <a:lnTo>
                  <a:pt x="34305" y="63645"/>
                </a:lnTo>
                <a:lnTo>
                  <a:pt x="37811" y="62903"/>
                </a:lnTo>
                <a:lnTo>
                  <a:pt x="40733" y="62160"/>
                </a:lnTo>
                <a:lnTo>
                  <a:pt x="43480" y="61566"/>
                </a:lnTo>
                <a:lnTo>
                  <a:pt x="46285" y="60082"/>
                </a:lnTo>
                <a:lnTo>
                  <a:pt x="49032" y="58591"/>
                </a:lnTo>
                <a:lnTo>
                  <a:pt x="51253" y="56512"/>
                </a:lnTo>
                <a:lnTo>
                  <a:pt x="53298" y="54279"/>
                </a:lnTo>
                <a:lnTo>
                  <a:pt x="55343" y="52194"/>
                </a:lnTo>
                <a:lnTo>
                  <a:pt x="57506" y="49373"/>
                </a:lnTo>
                <a:lnTo>
                  <a:pt x="58850" y="47140"/>
                </a:lnTo>
                <a:lnTo>
                  <a:pt x="60311" y="44313"/>
                </a:lnTo>
                <a:lnTo>
                  <a:pt x="61772" y="41492"/>
                </a:lnTo>
                <a:lnTo>
                  <a:pt x="62473" y="37922"/>
                </a:lnTo>
                <a:lnTo>
                  <a:pt x="62473" y="35095"/>
                </a:lnTo>
                <a:lnTo>
                  <a:pt x="63058" y="31525"/>
                </a:lnTo>
                <a:lnTo>
                  <a:pt x="62473" y="28550"/>
                </a:lnTo>
                <a:lnTo>
                  <a:pt x="62473" y="24980"/>
                </a:lnTo>
                <a:lnTo>
                  <a:pt x="61772" y="22153"/>
                </a:lnTo>
                <a:lnTo>
                  <a:pt x="60311" y="19332"/>
                </a:lnTo>
                <a:lnTo>
                  <a:pt x="58850" y="16505"/>
                </a:lnTo>
                <a:lnTo>
                  <a:pt x="57506" y="13529"/>
                </a:lnTo>
                <a:lnTo>
                  <a:pt x="55343" y="11450"/>
                </a:lnTo>
                <a:lnTo>
                  <a:pt x="53298" y="9366"/>
                </a:lnTo>
                <a:lnTo>
                  <a:pt x="51253" y="7139"/>
                </a:lnTo>
                <a:lnTo>
                  <a:pt x="49032" y="5054"/>
                </a:lnTo>
                <a:lnTo>
                  <a:pt x="46285" y="3569"/>
                </a:lnTo>
                <a:lnTo>
                  <a:pt x="43480" y="2227"/>
                </a:lnTo>
                <a:lnTo>
                  <a:pt x="40733" y="1484"/>
                </a:lnTo>
                <a:lnTo>
                  <a:pt x="37811" y="0"/>
                </a:lnTo>
                <a:lnTo>
                  <a:pt x="34305" y="0"/>
                </a:lnTo>
                <a:lnTo>
                  <a:pt x="31558" y="0"/>
                </a:lnTo>
              </a:path>
            </a:pathLst>
          </a:custGeom>
          <a:ln w="1206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2546363" y="4122375"/>
            <a:ext cx="62362" cy="65142"/>
          </a:xfrm>
          <a:custGeom>
            <a:avLst/>
            <a:gdLst/>
            <a:ahLst/>
            <a:cxnLst/>
            <a:rect l="l" t="t" r="r" b="b"/>
            <a:pathLst>
              <a:path w="62362" h="65142">
                <a:moveTo>
                  <a:pt x="30804" y="0"/>
                </a:moveTo>
                <a:lnTo>
                  <a:pt x="28057" y="0"/>
                </a:lnTo>
                <a:lnTo>
                  <a:pt x="24551" y="748"/>
                </a:lnTo>
                <a:lnTo>
                  <a:pt x="21746" y="1490"/>
                </a:lnTo>
                <a:lnTo>
                  <a:pt x="18829" y="2233"/>
                </a:lnTo>
                <a:lnTo>
                  <a:pt x="16059" y="3569"/>
                </a:lnTo>
                <a:lnTo>
                  <a:pt x="13283" y="5802"/>
                </a:lnTo>
                <a:lnTo>
                  <a:pt x="11238" y="7139"/>
                </a:lnTo>
                <a:lnTo>
                  <a:pt x="9052" y="9372"/>
                </a:lnTo>
                <a:lnTo>
                  <a:pt x="7007" y="11450"/>
                </a:lnTo>
                <a:lnTo>
                  <a:pt x="4815" y="14426"/>
                </a:lnTo>
                <a:lnTo>
                  <a:pt x="3500" y="17253"/>
                </a:lnTo>
                <a:lnTo>
                  <a:pt x="2045" y="20080"/>
                </a:lnTo>
                <a:lnTo>
                  <a:pt x="1314" y="22901"/>
                </a:lnTo>
                <a:lnTo>
                  <a:pt x="0" y="25729"/>
                </a:lnTo>
                <a:lnTo>
                  <a:pt x="0" y="29298"/>
                </a:lnTo>
                <a:lnTo>
                  <a:pt x="0" y="32274"/>
                </a:lnTo>
                <a:lnTo>
                  <a:pt x="0" y="35843"/>
                </a:lnTo>
                <a:lnTo>
                  <a:pt x="0" y="38670"/>
                </a:lnTo>
                <a:lnTo>
                  <a:pt x="1314" y="42234"/>
                </a:lnTo>
                <a:lnTo>
                  <a:pt x="2045" y="45061"/>
                </a:lnTo>
                <a:lnTo>
                  <a:pt x="3500" y="47888"/>
                </a:lnTo>
                <a:lnTo>
                  <a:pt x="4815" y="50864"/>
                </a:lnTo>
                <a:lnTo>
                  <a:pt x="7007" y="52943"/>
                </a:lnTo>
                <a:lnTo>
                  <a:pt x="9052" y="55176"/>
                </a:lnTo>
                <a:lnTo>
                  <a:pt x="11238" y="57254"/>
                </a:lnTo>
                <a:lnTo>
                  <a:pt x="13283" y="59339"/>
                </a:lnTo>
                <a:lnTo>
                  <a:pt x="16059" y="60824"/>
                </a:lnTo>
                <a:lnTo>
                  <a:pt x="18829" y="62315"/>
                </a:lnTo>
                <a:lnTo>
                  <a:pt x="21746" y="62909"/>
                </a:lnTo>
                <a:lnTo>
                  <a:pt x="24551" y="64394"/>
                </a:lnTo>
                <a:lnTo>
                  <a:pt x="28057" y="64394"/>
                </a:lnTo>
                <a:lnTo>
                  <a:pt x="30804" y="65142"/>
                </a:lnTo>
                <a:lnTo>
                  <a:pt x="34310" y="64394"/>
                </a:lnTo>
                <a:lnTo>
                  <a:pt x="37057" y="64394"/>
                </a:lnTo>
                <a:lnTo>
                  <a:pt x="40564" y="62909"/>
                </a:lnTo>
                <a:lnTo>
                  <a:pt x="43486" y="62315"/>
                </a:lnTo>
                <a:lnTo>
                  <a:pt x="46291" y="60824"/>
                </a:lnTo>
                <a:lnTo>
                  <a:pt x="48336" y="59339"/>
                </a:lnTo>
                <a:lnTo>
                  <a:pt x="51258" y="57254"/>
                </a:lnTo>
                <a:lnTo>
                  <a:pt x="53304" y="55176"/>
                </a:lnTo>
                <a:lnTo>
                  <a:pt x="55349" y="52943"/>
                </a:lnTo>
                <a:lnTo>
                  <a:pt x="57512" y="50864"/>
                </a:lnTo>
                <a:lnTo>
                  <a:pt x="58856" y="47888"/>
                </a:lnTo>
                <a:lnTo>
                  <a:pt x="60317" y="45061"/>
                </a:lnTo>
                <a:lnTo>
                  <a:pt x="61018" y="42234"/>
                </a:lnTo>
                <a:lnTo>
                  <a:pt x="61778" y="38670"/>
                </a:lnTo>
                <a:lnTo>
                  <a:pt x="62362" y="35843"/>
                </a:lnTo>
                <a:lnTo>
                  <a:pt x="62362" y="32274"/>
                </a:lnTo>
                <a:lnTo>
                  <a:pt x="62362" y="29298"/>
                </a:lnTo>
                <a:lnTo>
                  <a:pt x="61778" y="25729"/>
                </a:lnTo>
                <a:lnTo>
                  <a:pt x="61018" y="22901"/>
                </a:lnTo>
                <a:lnTo>
                  <a:pt x="60317" y="20080"/>
                </a:lnTo>
                <a:lnTo>
                  <a:pt x="58856" y="17253"/>
                </a:lnTo>
                <a:lnTo>
                  <a:pt x="57512" y="14426"/>
                </a:lnTo>
                <a:lnTo>
                  <a:pt x="55349" y="11450"/>
                </a:lnTo>
                <a:lnTo>
                  <a:pt x="53304" y="9372"/>
                </a:lnTo>
                <a:lnTo>
                  <a:pt x="51258" y="7139"/>
                </a:lnTo>
                <a:lnTo>
                  <a:pt x="48336" y="5802"/>
                </a:lnTo>
                <a:lnTo>
                  <a:pt x="46291" y="3569"/>
                </a:lnTo>
                <a:lnTo>
                  <a:pt x="43486" y="2233"/>
                </a:lnTo>
                <a:lnTo>
                  <a:pt x="40564" y="1490"/>
                </a:lnTo>
                <a:lnTo>
                  <a:pt x="37057" y="748"/>
                </a:lnTo>
                <a:lnTo>
                  <a:pt x="34310" y="0"/>
                </a:lnTo>
                <a:lnTo>
                  <a:pt x="30804" y="0"/>
                </a:lnTo>
              </a:path>
            </a:pathLst>
          </a:custGeom>
          <a:ln w="1206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2511182" y="4193908"/>
            <a:ext cx="62479" cy="65136"/>
          </a:xfrm>
          <a:custGeom>
            <a:avLst/>
            <a:gdLst/>
            <a:ahLst/>
            <a:cxnLst/>
            <a:rect l="l" t="t" r="r" b="b"/>
            <a:pathLst>
              <a:path w="62479" h="65136">
                <a:moveTo>
                  <a:pt x="31675" y="0"/>
                </a:moveTo>
                <a:lnTo>
                  <a:pt x="28174" y="0"/>
                </a:lnTo>
                <a:lnTo>
                  <a:pt x="24668" y="742"/>
                </a:lnTo>
                <a:lnTo>
                  <a:pt x="21751" y="1490"/>
                </a:lnTo>
                <a:lnTo>
                  <a:pt x="18975" y="2827"/>
                </a:lnTo>
                <a:lnTo>
                  <a:pt x="16199" y="3569"/>
                </a:lnTo>
                <a:lnTo>
                  <a:pt x="13429" y="5802"/>
                </a:lnTo>
                <a:lnTo>
                  <a:pt x="11238" y="7139"/>
                </a:lnTo>
                <a:lnTo>
                  <a:pt x="9192" y="9372"/>
                </a:lnTo>
                <a:lnTo>
                  <a:pt x="7007" y="11450"/>
                </a:lnTo>
                <a:lnTo>
                  <a:pt x="4961" y="14278"/>
                </a:lnTo>
                <a:lnTo>
                  <a:pt x="3500" y="17105"/>
                </a:lnTo>
                <a:lnTo>
                  <a:pt x="2185" y="20080"/>
                </a:lnTo>
                <a:lnTo>
                  <a:pt x="1455" y="22901"/>
                </a:lnTo>
                <a:lnTo>
                  <a:pt x="0" y="25729"/>
                </a:lnTo>
                <a:lnTo>
                  <a:pt x="0" y="29298"/>
                </a:lnTo>
                <a:lnTo>
                  <a:pt x="0" y="32125"/>
                </a:lnTo>
                <a:lnTo>
                  <a:pt x="0" y="35695"/>
                </a:lnTo>
                <a:lnTo>
                  <a:pt x="0" y="38664"/>
                </a:lnTo>
                <a:lnTo>
                  <a:pt x="1455" y="42234"/>
                </a:lnTo>
                <a:lnTo>
                  <a:pt x="2185" y="45061"/>
                </a:lnTo>
                <a:lnTo>
                  <a:pt x="3500" y="47888"/>
                </a:lnTo>
                <a:lnTo>
                  <a:pt x="4961" y="50715"/>
                </a:lnTo>
                <a:lnTo>
                  <a:pt x="7007" y="52943"/>
                </a:lnTo>
                <a:lnTo>
                  <a:pt x="9192" y="55027"/>
                </a:lnTo>
                <a:lnTo>
                  <a:pt x="11238" y="57254"/>
                </a:lnTo>
                <a:lnTo>
                  <a:pt x="13429" y="59339"/>
                </a:lnTo>
                <a:lnTo>
                  <a:pt x="16199" y="60824"/>
                </a:lnTo>
                <a:lnTo>
                  <a:pt x="18975" y="62166"/>
                </a:lnTo>
                <a:lnTo>
                  <a:pt x="21751" y="62909"/>
                </a:lnTo>
                <a:lnTo>
                  <a:pt x="24668" y="64394"/>
                </a:lnTo>
                <a:lnTo>
                  <a:pt x="28174" y="64394"/>
                </a:lnTo>
                <a:lnTo>
                  <a:pt x="31675" y="65136"/>
                </a:lnTo>
                <a:lnTo>
                  <a:pt x="34451" y="64394"/>
                </a:lnTo>
                <a:lnTo>
                  <a:pt x="37957" y="64394"/>
                </a:lnTo>
                <a:lnTo>
                  <a:pt x="40727" y="62909"/>
                </a:lnTo>
                <a:lnTo>
                  <a:pt x="43503" y="62166"/>
                </a:lnTo>
                <a:lnTo>
                  <a:pt x="46419" y="60824"/>
                </a:lnTo>
                <a:lnTo>
                  <a:pt x="49195" y="59339"/>
                </a:lnTo>
                <a:lnTo>
                  <a:pt x="51241" y="57254"/>
                </a:lnTo>
                <a:lnTo>
                  <a:pt x="53427" y="55027"/>
                </a:lnTo>
                <a:lnTo>
                  <a:pt x="55466" y="52943"/>
                </a:lnTo>
                <a:lnTo>
                  <a:pt x="57512" y="50715"/>
                </a:lnTo>
                <a:lnTo>
                  <a:pt x="58973" y="47888"/>
                </a:lnTo>
                <a:lnTo>
                  <a:pt x="60434" y="45061"/>
                </a:lnTo>
                <a:lnTo>
                  <a:pt x="61018" y="42234"/>
                </a:lnTo>
                <a:lnTo>
                  <a:pt x="61778" y="38664"/>
                </a:lnTo>
                <a:lnTo>
                  <a:pt x="62479" y="35695"/>
                </a:lnTo>
                <a:lnTo>
                  <a:pt x="62479" y="32125"/>
                </a:lnTo>
                <a:lnTo>
                  <a:pt x="62479" y="29298"/>
                </a:lnTo>
                <a:lnTo>
                  <a:pt x="61778" y="25729"/>
                </a:lnTo>
                <a:lnTo>
                  <a:pt x="61018" y="22901"/>
                </a:lnTo>
                <a:lnTo>
                  <a:pt x="60434" y="20080"/>
                </a:lnTo>
                <a:lnTo>
                  <a:pt x="58973" y="17105"/>
                </a:lnTo>
                <a:lnTo>
                  <a:pt x="57512" y="14278"/>
                </a:lnTo>
                <a:lnTo>
                  <a:pt x="55466" y="11450"/>
                </a:lnTo>
                <a:lnTo>
                  <a:pt x="53427" y="9372"/>
                </a:lnTo>
                <a:lnTo>
                  <a:pt x="51241" y="7139"/>
                </a:lnTo>
                <a:lnTo>
                  <a:pt x="49195" y="5802"/>
                </a:lnTo>
                <a:lnTo>
                  <a:pt x="46419" y="3569"/>
                </a:lnTo>
                <a:lnTo>
                  <a:pt x="43503" y="2827"/>
                </a:lnTo>
                <a:lnTo>
                  <a:pt x="40727" y="1490"/>
                </a:lnTo>
                <a:lnTo>
                  <a:pt x="37957" y="742"/>
                </a:lnTo>
                <a:lnTo>
                  <a:pt x="34451" y="0"/>
                </a:lnTo>
                <a:lnTo>
                  <a:pt x="31675" y="0"/>
                </a:lnTo>
              </a:path>
            </a:pathLst>
          </a:custGeom>
          <a:ln w="1206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2967380" y="4187518"/>
            <a:ext cx="62356" cy="63645"/>
          </a:xfrm>
          <a:custGeom>
            <a:avLst/>
            <a:gdLst/>
            <a:ahLst/>
            <a:cxnLst/>
            <a:rect l="l" t="t" r="r" b="b"/>
            <a:pathLst>
              <a:path w="62356" h="63645">
                <a:moveTo>
                  <a:pt x="31558" y="0"/>
                </a:moveTo>
                <a:lnTo>
                  <a:pt x="28051" y="0"/>
                </a:lnTo>
                <a:lnTo>
                  <a:pt x="24545" y="0"/>
                </a:lnTo>
                <a:lnTo>
                  <a:pt x="21740" y="1336"/>
                </a:lnTo>
                <a:lnTo>
                  <a:pt x="18818" y="2078"/>
                </a:lnTo>
                <a:lnTo>
                  <a:pt x="16071" y="3563"/>
                </a:lnTo>
                <a:lnTo>
                  <a:pt x="13324" y="4905"/>
                </a:lnTo>
                <a:lnTo>
                  <a:pt x="11279" y="7133"/>
                </a:lnTo>
                <a:lnTo>
                  <a:pt x="9058" y="9217"/>
                </a:lnTo>
                <a:lnTo>
                  <a:pt x="7012" y="11450"/>
                </a:lnTo>
                <a:lnTo>
                  <a:pt x="4850" y="13529"/>
                </a:lnTo>
                <a:lnTo>
                  <a:pt x="3506" y="16356"/>
                </a:lnTo>
                <a:lnTo>
                  <a:pt x="2045" y="19332"/>
                </a:lnTo>
                <a:lnTo>
                  <a:pt x="1344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2119"/>
                </a:lnTo>
                <a:lnTo>
                  <a:pt x="0" y="34946"/>
                </a:lnTo>
                <a:lnTo>
                  <a:pt x="0" y="38516"/>
                </a:lnTo>
                <a:lnTo>
                  <a:pt x="1344" y="41492"/>
                </a:lnTo>
                <a:lnTo>
                  <a:pt x="2045" y="44313"/>
                </a:lnTo>
                <a:lnTo>
                  <a:pt x="3506" y="47140"/>
                </a:lnTo>
                <a:lnTo>
                  <a:pt x="4850" y="49967"/>
                </a:lnTo>
                <a:lnTo>
                  <a:pt x="7012" y="52194"/>
                </a:lnTo>
                <a:lnTo>
                  <a:pt x="9058" y="54279"/>
                </a:lnTo>
                <a:lnTo>
                  <a:pt x="11279" y="56512"/>
                </a:lnTo>
                <a:lnTo>
                  <a:pt x="13324" y="58591"/>
                </a:lnTo>
                <a:lnTo>
                  <a:pt x="16071" y="60076"/>
                </a:lnTo>
                <a:lnTo>
                  <a:pt x="18818" y="61418"/>
                </a:lnTo>
                <a:lnTo>
                  <a:pt x="21740" y="62160"/>
                </a:lnTo>
                <a:lnTo>
                  <a:pt x="24545" y="62903"/>
                </a:lnTo>
                <a:lnTo>
                  <a:pt x="28051" y="63645"/>
                </a:lnTo>
                <a:lnTo>
                  <a:pt x="31558" y="63645"/>
                </a:lnTo>
                <a:lnTo>
                  <a:pt x="34305" y="63645"/>
                </a:lnTo>
                <a:lnTo>
                  <a:pt x="37811" y="62903"/>
                </a:lnTo>
                <a:lnTo>
                  <a:pt x="40616" y="62160"/>
                </a:lnTo>
                <a:lnTo>
                  <a:pt x="43538" y="61418"/>
                </a:lnTo>
                <a:lnTo>
                  <a:pt x="46285" y="60076"/>
                </a:lnTo>
                <a:lnTo>
                  <a:pt x="49090" y="58591"/>
                </a:lnTo>
                <a:lnTo>
                  <a:pt x="51253" y="56512"/>
                </a:lnTo>
                <a:lnTo>
                  <a:pt x="53298" y="54279"/>
                </a:lnTo>
                <a:lnTo>
                  <a:pt x="55343" y="52194"/>
                </a:lnTo>
                <a:lnTo>
                  <a:pt x="57506" y="49967"/>
                </a:lnTo>
                <a:lnTo>
                  <a:pt x="58850" y="47140"/>
                </a:lnTo>
                <a:lnTo>
                  <a:pt x="60311" y="44313"/>
                </a:lnTo>
                <a:lnTo>
                  <a:pt x="61012" y="41492"/>
                </a:lnTo>
                <a:lnTo>
                  <a:pt x="61772" y="38516"/>
                </a:lnTo>
                <a:lnTo>
                  <a:pt x="62356" y="34946"/>
                </a:lnTo>
                <a:lnTo>
                  <a:pt x="62356" y="32119"/>
                </a:lnTo>
                <a:lnTo>
                  <a:pt x="62356" y="28550"/>
                </a:lnTo>
                <a:lnTo>
                  <a:pt x="61772" y="24980"/>
                </a:lnTo>
                <a:lnTo>
                  <a:pt x="61012" y="22153"/>
                </a:lnTo>
                <a:lnTo>
                  <a:pt x="60311" y="19332"/>
                </a:lnTo>
                <a:lnTo>
                  <a:pt x="58850" y="16356"/>
                </a:lnTo>
                <a:lnTo>
                  <a:pt x="57506" y="13529"/>
                </a:lnTo>
                <a:lnTo>
                  <a:pt x="55343" y="11450"/>
                </a:lnTo>
                <a:lnTo>
                  <a:pt x="53298" y="9217"/>
                </a:lnTo>
                <a:lnTo>
                  <a:pt x="51253" y="7133"/>
                </a:lnTo>
                <a:lnTo>
                  <a:pt x="49090" y="4905"/>
                </a:lnTo>
                <a:lnTo>
                  <a:pt x="46285" y="3563"/>
                </a:lnTo>
                <a:lnTo>
                  <a:pt x="43538" y="2078"/>
                </a:lnTo>
                <a:lnTo>
                  <a:pt x="40616" y="1336"/>
                </a:lnTo>
                <a:lnTo>
                  <a:pt x="37811" y="0"/>
                </a:lnTo>
                <a:lnTo>
                  <a:pt x="34305" y="0"/>
                </a:lnTo>
                <a:lnTo>
                  <a:pt x="31558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2476141" y="4115985"/>
            <a:ext cx="62485" cy="63645"/>
          </a:xfrm>
          <a:custGeom>
            <a:avLst/>
            <a:gdLst/>
            <a:ahLst/>
            <a:cxnLst/>
            <a:rect l="l" t="t" r="r" b="b"/>
            <a:pathLst>
              <a:path w="62485" h="63645">
                <a:moveTo>
                  <a:pt x="30804" y="0"/>
                </a:moveTo>
                <a:lnTo>
                  <a:pt x="28034" y="0"/>
                </a:lnTo>
                <a:lnTo>
                  <a:pt x="24527" y="0"/>
                </a:lnTo>
                <a:lnTo>
                  <a:pt x="21751" y="1484"/>
                </a:lnTo>
                <a:lnTo>
                  <a:pt x="18981" y="2227"/>
                </a:lnTo>
                <a:lnTo>
                  <a:pt x="16205" y="3569"/>
                </a:lnTo>
                <a:lnTo>
                  <a:pt x="13289" y="5054"/>
                </a:lnTo>
                <a:lnTo>
                  <a:pt x="11244" y="7139"/>
                </a:lnTo>
                <a:lnTo>
                  <a:pt x="9052" y="9366"/>
                </a:lnTo>
                <a:lnTo>
                  <a:pt x="7007" y="11450"/>
                </a:lnTo>
                <a:lnTo>
                  <a:pt x="4967" y="13529"/>
                </a:lnTo>
                <a:lnTo>
                  <a:pt x="3506" y="16505"/>
                </a:lnTo>
                <a:lnTo>
                  <a:pt x="2045" y="19332"/>
                </a:lnTo>
                <a:lnTo>
                  <a:pt x="1461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1525"/>
                </a:lnTo>
                <a:lnTo>
                  <a:pt x="0" y="35095"/>
                </a:lnTo>
                <a:lnTo>
                  <a:pt x="0" y="37922"/>
                </a:lnTo>
                <a:lnTo>
                  <a:pt x="1461" y="41492"/>
                </a:lnTo>
                <a:lnTo>
                  <a:pt x="2045" y="44313"/>
                </a:lnTo>
                <a:lnTo>
                  <a:pt x="3506" y="47140"/>
                </a:lnTo>
                <a:lnTo>
                  <a:pt x="4967" y="49373"/>
                </a:lnTo>
                <a:lnTo>
                  <a:pt x="7007" y="52194"/>
                </a:lnTo>
                <a:lnTo>
                  <a:pt x="9052" y="54279"/>
                </a:lnTo>
                <a:lnTo>
                  <a:pt x="11244" y="56512"/>
                </a:lnTo>
                <a:lnTo>
                  <a:pt x="13289" y="58591"/>
                </a:lnTo>
                <a:lnTo>
                  <a:pt x="16205" y="60082"/>
                </a:lnTo>
                <a:lnTo>
                  <a:pt x="18981" y="61566"/>
                </a:lnTo>
                <a:lnTo>
                  <a:pt x="21751" y="62160"/>
                </a:lnTo>
                <a:lnTo>
                  <a:pt x="24527" y="62903"/>
                </a:lnTo>
                <a:lnTo>
                  <a:pt x="28034" y="63645"/>
                </a:lnTo>
                <a:lnTo>
                  <a:pt x="30804" y="63645"/>
                </a:lnTo>
                <a:lnTo>
                  <a:pt x="34310" y="63645"/>
                </a:lnTo>
                <a:lnTo>
                  <a:pt x="37227" y="62903"/>
                </a:lnTo>
                <a:lnTo>
                  <a:pt x="40733" y="62160"/>
                </a:lnTo>
                <a:lnTo>
                  <a:pt x="43509" y="61566"/>
                </a:lnTo>
                <a:lnTo>
                  <a:pt x="46279" y="60082"/>
                </a:lnTo>
                <a:lnTo>
                  <a:pt x="48471" y="58591"/>
                </a:lnTo>
                <a:lnTo>
                  <a:pt x="51241" y="56512"/>
                </a:lnTo>
                <a:lnTo>
                  <a:pt x="53286" y="54279"/>
                </a:lnTo>
                <a:lnTo>
                  <a:pt x="55478" y="52194"/>
                </a:lnTo>
                <a:lnTo>
                  <a:pt x="57523" y="49373"/>
                </a:lnTo>
                <a:lnTo>
                  <a:pt x="58978" y="47140"/>
                </a:lnTo>
                <a:lnTo>
                  <a:pt x="60293" y="44313"/>
                </a:lnTo>
                <a:lnTo>
                  <a:pt x="61024" y="41492"/>
                </a:lnTo>
                <a:lnTo>
                  <a:pt x="61754" y="37922"/>
                </a:lnTo>
                <a:lnTo>
                  <a:pt x="62485" y="35095"/>
                </a:lnTo>
                <a:lnTo>
                  <a:pt x="62485" y="31525"/>
                </a:lnTo>
                <a:lnTo>
                  <a:pt x="62485" y="28550"/>
                </a:lnTo>
                <a:lnTo>
                  <a:pt x="61754" y="24980"/>
                </a:lnTo>
                <a:lnTo>
                  <a:pt x="61024" y="22153"/>
                </a:lnTo>
                <a:lnTo>
                  <a:pt x="60293" y="19332"/>
                </a:lnTo>
                <a:lnTo>
                  <a:pt x="58978" y="16505"/>
                </a:lnTo>
                <a:lnTo>
                  <a:pt x="57523" y="13529"/>
                </a:lnTo>
                <a:lnTo>
                  <a:pt x="55478" y="11450"/>
                </a:lnTo>
                <a:lnTo>
                  <a:pt x="53286" y="9366"/>
                </a:lnTo>
                <a:lnTo>
                  <a:pt x="51241" y="7139"/>
                </a:lnTo>
                <a:lnTo>
                  <a:pt x="48471" y="5054"/>
                </a:lnTo>
                <a:lnTo>
                  <a:pt x="46279" y="3569"/>
                </a:lnTo>
                <a:lnTo>
                  <a:pt x="43509" y="2227"/>
                </a:lnTo>
                <a:lnTo>
                  <a:pt x="40733" y="1484"/>
                </a:lnTo>
                <a:lnTo>
                  <a:pt x="37227" y="0"/>
                </a:lnTo>
                <a:lnTo>
                  <a:pt x="34310" y="0"/>
                </a:lnTo>
                <a:lnTo>
                  <a:pt x="30804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2798895" y="4122375"/>
            <a:ext cx="63233" cy="65142"/>
          </a:xfrm>
          <a:custGeom>
            <a:avLst/>
            <a:gdLst/>
            <a:ahLst/>
            <a:cxnLst/>
            <a:rect l="l" t="t" r="r" b="b"/>
            <a:pathLst>
              <a:path w="63233" h="65142">
                <a:moveTo>
                  <a:pt x="31558" y="0"/>
                </a:moveTo>
                <a:lnTo>
                  <a:pt x="28051" y="0"/>
                </a:lnTo>
                <a:lnTo>
                  <a:pt x="25305" y="748"/>
                </a:lnTo>
                <a:lnTo>
                  <a:pt x="21798" y="1490"/>
                </a:lnTo>
                <a:lnTo>
                  <a:pt x="18993" y="2233"/>
                </a:lnTo>
                <a:lnTo>
                  <a:pt x="16246" y="3569"/>
                </a:lnTo>
                <a:lnTo>
                  <a:pt x="14025" y="5802"/>
                </a:lnTo>
                <a:lnTo>
                  <a:pt x="11279" y="7139"/>
                </a:lnTo>
                <a:lnTo>
                  <a:pt x="9233" y="9372"/>
                </a:lnTo>
                <a:lnTo>
                  <a:pt x="7012" y="11450"/>
                </a:lnTo>
                <a:lnTo>
                  <a:pt x="5727" y="14426"/>
                </a:lnTo>
                <a:lnTo>
                  <a:pt x="3506" y="17253"/>
                </a:lnTo>
                <a:lnTo>
                  <a:pt x="2805" y="20080"/>
                </a:lnTo>
                <a:lnTo>
                  <a:pt x="1461" y="22901"/>
                </a:lnTo>
                <a:lnTo>
                  <a:pt x="759" y="25729"/>
                </a:lnTo>
                <a:lnTo>
                  <a:pt x="0" y="29298"/>
                </a:lnTo>
                <a:lnTo>
                  <a:pt x="0" y="32274"/>
                </a:lnTo>
                <a:lnTo>
                  <a:pt x="0" y="35843"/>
                </a:lnTo>
                <a:lnTo>
                  <a:pt x="759" y="38670"/>
                </a:lnTo>
                <a:lnTo>
                  <a:pt x="1461" y="42234"/>
                </a:lnTo>
                <a:lnTo>
                  <a:pt x="2805" y="45061"/>
                </a:lnTo>
                <a:lnTo>
                  <a:pt x="3506" y="47888"/>
                </a:lnTo>
                <a:lnTo>
                  <a:pt x="5727" y="50864"/>
                </a:lnTo>
                <a:lnTo>
                  <a:pt x="7012" y="52943"/>
                </a:lnTo>
                <a:lnTo>
                  <a:pt x="9233" y="55176"/>
                </a:lnTo>
                <a:lnTo>
                  <a:pt x="11279" y="57254"/>
                </a:lnTo>
                <a:lnTo>
                  <a:pt x="14025" y="59339"/>
                </a:lnTo>
                <a:lnTo>
                  <a:pt x="16246" y="60824"/>
                </a:lnTo>
                <a:lnTo>
                  <a:pt x="18993" y="62315"/>
                </a:lnTo>
                <a:lnTo>
                  <a:pt x="21798" y="62909"/>
                </a:lnTo>
                <a:lnTo>
                  <a:pt x="25305" y="64394"/>
                </a:lnTo>
                <a:lnTo>
                  <a:pt x="28051" y="64394"/>
                </a:lnTo>
                <a:lnTo>
                  <a:pt x="31558" y="65142"/>
                </a:lnTo>
                <a:lnTo>
                  <a:pt x="34480" y="64394"/>
                </a:lnTo>
                <a:lnTo>
                  <a:pt x="37986" y="64394"/>
                </a:lnTo>
                <a:lnTo>
                  <a:pt x="40733" y="62909"/>
                </a:lnTo>
                <a:lnTo>
                  <a:pt x="43538" y="62315"/>
                </a:lnTo>
                <a:lnTo>
                  <a:pt x="46285" y="60824"/>
                </a:lnTo>
                <a:lnTo>
                  <a:pt x="49207" y="59339"/>
                </a:lnTo>
                <a:lnTo>
                  <a:pt x="51253" y="57254"/>
                </a:lnTo>
                <a:lnTo>
                  <a:pt x="53298" y="55176"/>
                </a:lnTo>
                <a:lnTo>
                  <a:pt x="55519" y="52943"/>
                </a:lnTo>
                <a:lnTo>
                  <a:pt x="57564" y="50864"/>
                </a:lnTo>
                <a:lnTo>
                  <a:pt x="59025" y="47888"/>
                </a:lnTo>
                <a:lnTo>
                  <a:pt x="60311" y="45061"/>
                </a:lnTo>
                <a:lnTo>
                  <a:pt x="61772" y="42234"/>
                </a:lnTo>
                <a:lnTo>
                  <a:pt x="62532" y="38670"/>
                </a:lnTo>
                <a:lnTo>
                  <a:pt x="62532" y="35843"/>
                </a:lnTo>
                <a:lnTo>
                  <a:pt x="63233" y="32274"/>
                </a:lnTo>
                <a:lnTo>
                  <a:pt x="62532" y="29298"/>
                </a:lnTo>
                <a:lnTo>
                  <a:pt x="62532" y="25729"/>
                </a:lnTo>
                <a:lnTo>
                  <a:pt x="61772" y="22901"/>
                </a:lnTo>
                <a:lnTo>
                  <a:pt x="60311" y="20080"/>
                </a:lnTo>
                <a:lnTo>
                  <a:pt x="59025" y="17253"/>
                </a:lnTo>
                <a:lnTo>
                  <a:pt x="57564" y="14426"/>
                </a:lnTo>
                <a:lnTo>
                  <a:pt x="55519" y="11450"/>
                </a:lnTo>
                <a:lnTo>
                  <a:pt x="53298" y="9372"/>
                </a:lnTo>
                <a:lnTo>
                  <a:pt x="51253" y="7139"/>
                </a:lnTo>
                <a:lnTo>
                  <a:pt x="49207" y="5802"/>
                </a:lnTo>
                <a:lnTo>
                  <a:pt x="46285" y="3569"/>
                </a:lnTo>
                <a:lnTo>
                  <a:pt x="43538" y="2233"/>
                </a:lnTo>
                <a:lnTo>
                  <a:pt x="40733" y="1490"/>
                </a:lnTo>
                <a:lnTo>
                  <a:pt x="37986" y="748"/>
                </a:lnTo>
                <a:lnTo>
                  <a:pt x="34480" y="0"/>
                </a:lnTo>
                <a:lnTo>
                  <a:pt x="31558" y="0"/>
                </a:lnTo>
              </a:path>
            </a:pathLst>
          </a:custGeom>
          <a:ln w="1206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2862127" y="4193908"/>
            <a:ext cx="62356" cy="65136"/>
          </a:xfrm>
          <a:custGeom>
            <a:avLst/>
            <a:gdLst/>
            <a:ahLst/>
            <a:cxnLst/>
            <a:rect l="l" t="t" r="r" b="b"/>
            <a:pathLst>
              <a:path w="62356" h="65136">
                <a:moveTo>
                  <a:pt x="31558" y="0"/>
                </a:moveTo>
                <a:lnTo>
                  <a:pt x="28051" y="0"/>
                </a:lnTo>
                <a:lnTo>
                  <a:pt x="24545" y="742"/>
                </a:lnTo>
                <a:lnTo>
                  <a:pt x="21740" y="1490"/>
                </a:lnTo>
                <a:lnTo>
                  <a:pt x="18818" y="2827"/>
                </a:lnTo>
                <a:lnTo>
                  <a:pt x="16071" y="3569"/>
                </a:lnTo>
                <a:lnTo>
                  <a:pt x="13266" y="5802"/>
                </a:lnTo>
                <a:lnTo>
                  <a:pt x="11220" y="7139"/>
                </a:lnTo>
                <a:lnTo>
                  <a:pt x="9058" y="9372"/>
                </a:lnTo>
                <a:lnTo>
                  <a:pt x="7012" y="11450"/>
                </a:lnTo>
                <a:lnTo>
                  <a:pt x="4850" y="14278"/>
                </a:lnTo>
                <a:lnTo>
                  <a:pt x="3506" y="17105"/>
                </a:lnTo>
                <a:lnTo>
                  <a:pt x="2045" y="20080"/>
                </a:lnTo>
                <a:lnTo>
                  <a:pt x="1344" y="22901"/>
                </a:lnTo>
                <a:lnTo>
                  <a:pt x="0" y="25729"/>
                </a:lnTo>
                <a:lnTo>
                  <a:pt x="0" y="29298"/>
                </a:lnTo>
                <a:lnTo>
                  <a:pt x="0" y="32125"/>
                </a:lnTo>
                <a:lnTo>
                  <a:pt x="0" y="35695"/>
                </a:lnTo>
                <a:lnTo>
                  <a:pt x="0" y="38664"/>
                </a:lnTo>
                <a:lnTo>
                  <a:pt x="1344" y="42234"/>
                </a:lnTo>
                <a:lnTo>
                  <a:pt x="2045" y="45061"/>
                </a:lnTo>
                <a:lnTo>
                  <a:pt x="3506" y="47888"/>
                </a:lnTo>
                <a:lnTo>
                  <a:pt x="4850" y="50715"/>
                </a:lnTo>
                <a:lnTo>
                  <a:pt x="7012" y="52943"/>
                </a:lnTo>
                <a:lnTo>
                  <a:pt x="9058" y="55027"/>
                </a:lnTo>
                <a:lnTo>
                  <a:pt x="11220" y="57254"/>
                </a:lnTo>
                <a:lnTo>
                  <a:pt x="13266" y="59339"/>
                </a:lnTo>
                <a:lnTo>
                  <a:pt x="16071" y="60824"/>
                </a:lnTo>
                <a:lnTo>
                  <a:pt x="18818" y="62166"/>
                </a:lnTo>
                <a:lnTo>
                  <a:pt x="21740" y="62909"/>
                </a:lnTo>
                <a:lnTo>
                  <a:pt x="24545" y="64394"/>
                </a:lnTo>
                <a:lnTo>
                  <a:pt x="28051" y="64394"/>
                </a:lnTo>
                <a:lnTo>
                  <a:pt x="31558" y="65136"/>
                </a:lnTo>
                <a:lnTo>
                  <a:pt x="34305" y="64394"/>
                </a:lnTo>
                <a:lnTo>
                  <a:pt x="37811" y="64394"/>
                </a:lnTo>
                <a:lnTo>
                  <a:pt x="40616" y="62909"/>
                </a:lnTo>
                <a:lnTo>
                  <a:pt x="43538" y="62166"/>
                </a:lnTo>
                <a:lnTo>
                  <a:pt x="46285" y="60824"/>
                </a:lnTo>
                <a:lnTo>
                  <a:pt x="49032" y="59339"/>
                </a:lnTo>
                <a:lnTo>
                  <a:pt x="51253" y="57254"/>
                </a:lnTo>
                <a:lnTo>
                  <a:pt x="53298" y="55027"/>
                </a:lnTo>
                <a:lnTo>
                  <a:pt x="55343" y="52943"/>
                </a:lnTo>
                <a:lnTo>
                  <a:pt x="57506" y="50715"/>
                </a:lnTo>
                <a:lnTo>
                  <a:pt x="58850" y="47888"/>
                </a:lnTo>
                <a:lnTo>
                  <a:pt x="60311" y="45061"/>
                </a:lnTo>
                <a:lnTo>
                  <a:pt x="61012" y="42234"/>
                </a:lnTo>
                <a:lnTo>
                  <a:pt x="61772" y="38664"/>
                </a:lnTo>
                <a:lnTo>
                  <a:pt x="62356" y="35695"/>
                </a:lnTo>
                <a:lnTo>
                  <a:pt x="62356" y="32125"/>
                </a:lnTo>
                <a:lnTo>
                  <a:pt x="62356" y="29298"/>
                </a:lnTo>
                <a:lnTo>
                  <a:pt x="61772" y="25729"/>
                </a:lnTo>
                <a:lnTo>
                  <a:pt x="61012" y="22901"/>
                </a:lnTo>
                <a:lnTo>
                  <a:pt x="60311" y="20080"/>
                </a:lnTo>
                <a:lnTo>
                  <a:pt x="58850" y="17105"/>
                </a:lnTo>
                <a:lnTo>
                  <a:pt x="57506" y="14278"/>
                </a:lnTo>
                <a:lnTo>
                  <a:pt x="55343" y="11450"/>
                </a:lnTo>
                <a:lnTo>
                  <a:pt x="53298" y="9372"/>
                </a:lnTo>
                <a:lnTo>
                  <a:pt x="51253" y="7139"/>
                </a:lnTo>
                <a:lnTo>
                  <a:pt x="49032" y="5802"/>
                </a:lnTo>
                <a:lnTo>
                  <a:pt x="46285" y="3569"/>
                </a:lnTo>
                <a:lnTo>
                  <a:pt x="43538" y="2827"/>
                </a:lnTo>
                <a:lnTo>
                  <a:pt x="40616" y="1490"/>
                </a:lnTo>
                <a:lnTo>
                  <a:pt x="37811" y="742"/>
                </a:lnTo>
                <a:lnTo>
                  <a:pt x="34305" y="0"/>
                </a:lnTo>
                <a:lnTo>
                  <a:pt x="31558" y="0"/>
                </a:lnTo>
              </a:path>
            </a:pathLst>
          </a:custGeom>
          <a:ln w="1206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2932199" y="4115985"/>
            <a:ext cx="62473" cy="63645"/>
          </a:xfrm>
          <a:custGeom>
            <a:avLst/>
            <a:gdLst/>
            <a:ahLst/>
            <a:cxnLst/>
            <a:rect l="l" t="t" r="r" b="b"/>
            <a:pathLst>
              <a:path w="62473" h="63645">
                <a:moveTo>
                  <a:pt x="30973" y="0"/>
                </a:moveTo>
                <a:lnTo>
                  <a:pt x="28168" y="0"/>
                </a:lnTo>
                <a:lnTo>
                  <a:pt x="24662" y="0"/>
                </a:lnTo>
                <a:lnTo>
                  <a:pt x="21740" y="1484"/>
                </a:lnTo>
                <a:lnTo>
                  <a:pt x="18993" y="2227"/>
                </a:lnTo>
                <a:lnTo>
                  <a:pt x="16188" y="3569"/>
                </a:lnTo>
                <a:lnTo>
                  <a:pt x="13441" y="5054"/>
                </a:lnTo>
                <a:lnTo>
                  <a:pt x="11279" y="7139"/>
                </a:lnTo>
                <a:lnTo>
                  <a:pt x="9233" y="9366"/>
                </a:lnTo>
                <a:lnTo>
                  <a:pt x="7012" y="11450"/>
                </a:lnTo>
                <a:lnTo>
                  <a:pt x="4967" y="13529"/>
                </a:lnTo>
                <a:lnTo>
                  <a:pt x="3506" y="16505"/>
                </a:lnTo>
                <a:lnTo>
                  <a:pt x="2220" y="19332"/>
                </a:lnTo>
                <a:lnTo>
                  <a:pt x="1461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1525"/>
                </a:lnTo>
                <a:lnTo>
                  <a:pt x="0" y="35095"/>
                </a:lnTo>
                <a:lnTo>
                  <a:pt x="0" y="37922"/>
                </a:lnTo>
                <a:lnTo>
                  <a:pt x="1461" y="41492"/>
                </a:lnTo>
                <a:lnTo>
                  <a:pt x="2220" y="44313"/>
                </a:lnTo>
                <a:lnTo>
                  <a:pt x="3506" y="47140"/>
                </a:lnTo>
                <a:lnTo>
                  <a:pt x="4967" y="49373"/>
                </a:lnTo>
                <a:lnTo>
                  <a:pt x="7012" y="52194"/>
                </a:lnTo>
                <a:lnTo>
                  <a:pt x="9233" y="54279"/>
                </a:lnTo>
                <a:lnTo>
                  <a:pt x="11279" y="56512"/>
                </a:lnTo>
                <a:lnTo>
                  <a:pt x="13441" y="58591"/>
                </a:lnTo>
                <a:lnTo>
                  <a:pt x="16188" y="60082"/>
                </a:lnTo>
                <a:lnTo>
                  <a:pt x="18993" y="61566"/>
                </a:lnTo>
                <a:lnTo>
                  <a:pt x="21740" y="62160"/>
                </a:lnTo>
                <a:lnTo>
                  <a:pt x="24662" y="62903"/>
                </a:lnTo>
                <a:lnTo>
                  <a:pt x="28168" y="63645"/>
                </a:lnTo>
                <a:lnTo>
                  <a:pt x="30973" y="63645"/>
                </a:lnTo>
                <a:lnTo>
                  <a:pt x="34480" y="63645"/>
                </a:lnTo>
                <a:lnTo>
                  <a:pt x="37227" y="62903"/>
                </a:lnTo>
                <a:lnTo>
                  <a:pt x="40733" y="62160"/>
                </a:lnTo>
                <a:lnTo>
                  <a:pt x="43538" y="61566"/>
                </a:lnTo>
                <a:lnTo>
                  <a:pt x="46460" y="60082"/>
                </a:lnTo>
                <a:lnTo>
                  <a:pt x="48506" y="58591"/>
                </a:lnTo>
                <a:lnTo>
                  <a:pt x="51253" y="56512"/>
                </a:lnTo>
                <a:lnTo>
                  <a:pt x="53415" y="54279"/>
                </a:lnTo>
                <a:lnTo>
                  <a:pt x="55460" y="52194"/>
                </a:lnTo>
                <a:lnTo>
                  <a:pt x="57506" y="49373"/>
                </a:lnTo>
                <a:lnTo>
                  <a:pt x="58967" y="47140"/>
                </a:lnTo>
                <a:lnTo>
                  <a:pt x="60428" y="44313"/>
                </a:lnTo>
                <a:lnTo>
                  <a:pt x="61188" y="41492"/>
                </a:lnTo>
                <a:lnTo>
                  <a:pt x="61772" y="37922"/>
                </a:lnTo>
                <a:lnTo>
                  <a:pt x="62473" y="35095"/>
                </a:lnTo>
                <a:lnTo>
                  <a:pt x="62473" y="31525"/>
                </a:lnTo>
                <a:lnTo>
                  <a:pt x="62473" y="28550"/>
                </a:lnTo>
                <a:lnTo>
                  <a:pt x="61772" y="24980"/>
                </a:lnTo>
                <a:lnTo>
                  <a:pt x="61188" y="22153"/>
                </a:lnTo>
                <a:lnTo>
                  <a:pt x="60428" y="19332"/>
                </a:lnTo>
                <a:lnTo>
                  <a:pt x="58967" y="16505"/>
                </a:lnTo>
                <a:lnTo>
                  <a:pt x="57506" y="13529"/>
                </a:lnTo>
                <a:lnTo>
                  <a:pt x="55460" y="11450"/>
                </a:lnTo>
                <a:lnTo>
                  <a:pt x="53415" y="9366"/>
                </a:lnTo>
                <a:lnTo>
                  <a:pt x="51253" y="7139"/>
                </a:lnTo>
                <a:lnTo>
                  <a:pt x="48506" y="5054"/>
                </a:lnTo>
                <a:lnTo>
                  <a:pt x="46460" y="3569"/>
                </a:lnTo>
                <a:lnTo>
                  <a:pt x="43538" y="2227"/>
                </a:lnTo>
                <a:lnTo>
                  <a:pt x="40733" y="1484"/>
                </a:lnTo>
                <a:lnTo>
                  <a:pt x="37227" y="0"/>
                </a:lnTo>
                <a:lnTo>
                  <a:pt x="34480" y="0"/>
                </a:lnTo>
                <a:lnTo>
                  <a:pt x="30973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2616441" y="4187518"/>
            <a:ext cx="62473" cy="63645"/>
          </a:xfrm>
          <a:custGeom>
            <a:avLst/>
            <a:gdLst/>
            <a:ahLst/>
            <a:cxnLst/>
            <a:rect l="l" t="t" r="r" b="b"/>
            <a:pathLst>
              <a:path w="62473" h="63645">
                <a:moveTo>
                  <a:pt x="31675" y="0"/>
                </a:moveTo>
                <a:lnTo>
                  <a:pt x="28168" y="0"/>
                </a:lnTo>
                <a:lnTo>
                  <a:pt x="24662" y="0"/>
                </a:lnTo>
                <a:lnTo>
                  <a:pt x="21740" y="1336"/>
                </a:lnTo>
                <a:lnTo>
                  <a:pt x="18993" y="2078"/>
                </a:lnTo>
                <a:lnTo>
                  <a:pt x="16188" y="3563"/>
                </a:lnTo>
                <a:lnTo>
                  <a:pt x="13441" y="4905"/>
                </a:lnTo>
                <a:lnTo>
                  <a:pt x="11220" y="7133"/>
                </a:lnTo>
                <a:lnTo>
                  <a:pt x="9175" y="9217"/>
                </a:lnTo>
                <a:lnTo>
                  <a:pt x="7012" y="11450"/>
                </a:lnTo>
                <a:lnTo>
                  <a:pt x="4967" y="13529"/>
                </a:lnTo>
                <a:lnTo>
                  <a:pt x="3506" y="16356"/>
                </a:lnTo>
                <a:lnTo>
                  <a:pt x="2162" y="19332"/>
                </a:lnTo>
                <a:lnTo>
                  <a:pt x="1461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2119"/>
                </a:lnTo>
                <a:lnTo>
                  <a:pt x="0" y="34946"/>
                </a:lnTo>
                <a:lnTo>
                  <a:pt x="0" y="38516"/>
                </a:lnTo>
                <a:lnTo>
                  <a:pt x="1461" y="41492"/>
                </a:lnTo>
                <a:lnTo>
                  <a:pt x="2162" y="44313"/>
                </a:lnTo>
                <a:lnTo>
                  <a:pt x="3506" y="47140"/>
                </a:lnTo>
                <a:lnTo>
                  <a:pt x="4967" y="49967"/>
                </a:lnTo>
                <a:lnTo>
                  <a:pt x="7012" y="52194"/>
                </a:lnTo>
                <a:lnTo>
                  <a:pt x="9175" y="54279"/>
                </a:lnTo>
                <a:lnTo>
                  <a:pt x="11220" y="56512"/>
                </a:lnTo>
                <a:lnTo>
                  <a:pt x="13441" y="58591"/>
                </a:lnTo>
                <a:lnTo>
                  <a:pt x="16188" y="60076"/>
                </a:lnTo>
                <a:lnTo>
                  <a:pt x="18993" y="61418"/>
                </a:lnTo>
                <a:lnTo>
                  <a:pt x="21740" y="62160"/>
                </a:lnTo>
                <a:lnTo>
                  <a:pt x="24662" y="62903"/>
                </a:lnTo>
                <a:lnTo>
                  <a:pt x="28168" y="63645"/>
                </a:lnTo>
                <a:lnTo>
                  <a:pt x="31675" y="63645"/>
                </a:lnTo>
                <a:lnTo>
                  <a:pt x="34421" y="63645"/>
                </a:lnTo>
                <a:lnTo>
                  <a:pt x="37928" y="62903"/>
                </a:lnTo>
                <a:lnTo>
                  <a:pt x="40733" y="62160"/>
                </a:lnTo>
                <a:lnTo>
                  <a:pt x="43480" y="61418"/>
                </a:lnTo>
                <a:lnTo>
                  <a:pt x="46402" y="60076"/>
                </a:lnTo>
                <a:lnTo>
                  <a:pt x="49207" y="58591"/>
                </a:lnTo>
                <a:lnTo>
                  <a:pt x="51253" y="56512"/>
                </a:lnTo>
                <a:lnTo>
                  <a:pt x="53415" y="54279"/>
                </a:lnTo>
                <a:lnTo>
                  <a:pt x="55460" y="52194"/>
                </a:lnTo>
                <a:lnTo>
                  <a:pt x="57506" y="49967"/>
                </a:lnTo>
                <a:lnTo>
                  <a:pt x="58967" y="47140"/>
                </a:lnTo>
                <a:lnTo>
                  <a:pt x="60428" y="44313"/>
                </a:lnTo>
                <a:lnTo>
                  <a:pt x="61012" y="41492"/>
                </a:lnTo>
                <a:lnTo>
                  <a:pt x="61772" y="38516"/>
                </a:lnTo>
                <a:lnTo>
                  <a:pt x="62473" y="34946"/>
                </a:lnTo>
                <a:lnTo>
                  <a:pt x="62473" y="32119"/>
                </a:lnTo>
                <a:lnTo>
                  <a:pt x="62473" y="28550"/>
                </a:lnTo>
                <a:lnTo>
                  <a:pt x="61772" y="24980"/>
                </a:lnTo>
                <a:lnTo>
                  <a:pt x="61012" y="22153"/>
                </a:lnTo>
                <a:lnTo>
                  <a:pt x="60428" y="19332"/>
                </a:lnTo>
                <a:lnTo>
                  <a:pt x="58967" y="16356"/>
                </a:lnTo>
                <a:lnTo>
                  <a:pt x="57506" y="13529"/>
                </a:lnTo>
                <a:lnTo>
                  <a:pt x="55460" y="11450"/>
                </a:lnTo>
                <a:lnTo>
                  <a:pt x="53415" y="9217"/>
                </a:lnTo>
                <a:lnTo>
                  <a:pt x="51253" y="7133"/>
                </a:lnTo>
                <a:lnTo>
                  <a:pt x="49207" y="4905"/>
                </a:lnTo>
                <a:lnTo>
                  <a:pt x="46402" y="3563"/>
                </a:lnTo>
                <a:lnTo>
                  <a:pt x="43480" y="2078"/>
                </a:lnTo>
                <a:lnTo>
                  <a:pt x="40733" y="1336"/>
                </a:lnTo>
                <a:lnTo>
                  <a:pt x="37928" y="0"/>
                </a:lnTo>
                <a:lnTo>
                  <a:pt x="34421" y="0"/>
                </a:lnTo>
                <a:lnTo>
                  <a:pt x="31675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2686688" y="4187518"/>
            <a:ext cx="62473" cy="63645"/>
          </a:xfrm>
          <a:custGeom>
            <a:avLst/>
            <a:gdLst/>
            <a:ahLst/>
            <a:cxnLst/>
            <a:rect l="l" t="t" r="r" b="b"/>
            <a:pathLst>
              <a:path w="62473" h="63645">
                <a:moveTo>
                  <a:pt x="31499" y="0"/>
                </a:moveTo>
                <a:lnTo>
                  <a:pt x="27993" y="0"/>
                </a:lnTo>
                <a:lnTo>
                  <a:pt x="24486" y="0"/>
                </a:lnTo>
                <a:lnTo>
                  <a:pt x="21740" y="1336"/>
                </a:lnTo>
                <a:lnTo>
                  <a:pt x="18934" y="2078"/>
                </a:lnTo>
                <a:lnTo>
                  <a:pt x="16188" y="3563"/>
                </a:lnTo>
                <a:lnTo>
                  <a:pt x="13266" y="4905"/>
                </a:lnTo>
                <a:lnTo>
                  <a:pt x="11220" y="7133"/>
                </a:lnTo>
                <a:lnTo>
                  <a:pt x="8999" y="9217"/>
                </a:lnTo>
                <a:lnTo>
                  <a:pt x="6954" y="11450"/>
                </a:lnTo>
                <a:lnTo>
                  <a:pt x="4909" y="13529"/>
                </a:lnTo>
                <a:lnTo>
                  <a:pt x="3448" y="16356"/>
                </a:lnTo>
                <a:lnTo>
                  <a:pt x="1987" y="19332"/>
                </a:lnTo>
                <a:lnTo>
                  <a:pt x="1402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2119"/>
                </a:lnTo>
                <a:lnTo>
                  <a:pt x="0" y="34946"/>
                </a:lnTo>
                <a:lnTo>
                  <a:pt x="0" y="38516"/>
                </a:lnTo>
                <a:lnTo>
                  <a:pt x="1402" y="41492"/>
                </a:lnTo>
                <a:lnTo>
                  <a:pt x="1987" y="44313"/>
                </a:lnTo>
                <a:lnTo>
                  <a:pt x="3448" y="47140"/>
                </a:lnTo>
                <a:lnTo>
                  <a:pt x="4909" y="49967"/>
                </a:lnTo>
                <a:lnTo>
                  <a:pt x="6954" y="52194"/>
                </a:lnTo>
                <a:lnTo>
                  <a:pt x="8999" y="54279"/>
                </a:lnTo>
                <a:lnTo>
                  <a:pt x="11220" y="56512"/>
                </a:lnTo>
                <a:lnTo>
                  <a:pt x="13266" y="58591"/>
                </a:lnTo>
                <a:lnTo>
                  <a:pt x="16188" y="60076"/>
                </a:lnTo>
                <a:lnTo>
                  <a:pt x="18934" y="61418"/>
                </a:lnTo>
                <a:lnTo>
                  <a:pt x="21740" y="62160"/>
                </a:lnTo>
                <a:lnTo>
                  <a:pt x="24486" y="62903"/>
                </a:lnTo>
                <a:lnTo>
                  <a:pt x="27993" y="63645"/>
                </a:lnTo>
                <a:lnTo>
                  <a:pt x="31499" y="63645"/>
                </a:lnTo>
                <a:lnTo>
                  <a:pt x="34421" y="63645"/>
                </a:lnTo>
                <a:lnTo>
                  <a:pt x="37928" y="62903"/>
                </a:lnTo>
                <a:lnTo>
                  <a:pt x="40675" y="62160"/>
                </a:lnTo>
                <a:lnTo>
                  <a:pt x="43480" y="61418"/>
                </a:lnTo>
                <a:lnTo>
                  <a:pt x="46227" y="60076"/>
                </a:lnTo>
                <a:lnTo>
                  <a:pt x="49032" y="58591"/>
                </a:lnTo>
                <a:lnTo>
                  <a:pt x="51194" y="56512"/>
                </a:lnTo>
                <a:lnTo>
                  <a:pt x="53240" y="54279"/>
                </a:lnTo>
                <a:lnTo>
                  <a:pt x="55460" y="52194"/>
                </a:lnTo>
                <a:lnTo>
                  <a:pt x="57506" y="49967"/>
                </a:lnTo>
                <a:lnTo>
                  <a:pt x="58967" y="47140"/>
                </a:lnTo>
                <a:lnTo>
                  <a:pt x="60252" y="44313"/>
                </a:lnTo>
                <a:lnTo>
                  <a:pt x="61012" y="41492"/>
                </a:lnTo>
                <a:lnTo>
                  <a:pt x="61714" y="38516"/>
                </a:lnTo>
                <a:lnTo>
                  <a:pt x="62473" y="34946"/>
                </a:lnTo>
                <a:lnTo>
                  <a:pt x="62473" y="32119"/>
                </a:lnTo>
                <a:lnTo>
                  <a:pt x="62473" y="28550"/>
                </a:lnTo>
                <a:lnTo>
                  <a:pt x="61714" y="24980"/>
                </a:lnTo>
                <a:lnTo>
                  <a:pt x="61012" y="22153"/>
                </a:lnTo>
                <a:lnTo>
                  <a:pt x="60252" y="19332"/>
                </a:lnTo>
                <a:lnTo>
                  <a:pt x="58967" y="16356"/>
                </a:lnTo>
                <a:lnTo>
                  <a:pt x="57506" y="13529"/>
                </a:lnTo>
                <a:lnTo>
                  <a:pt x="55460" y="11450"/>
                </a:lnTo>
                <a:lnTo>
                  <a:pt x="53240" y="9217"/>
                </a:lnTo>
                <a:lnTo>
                  <a:pt x="51194" y="7133"/>
                </a:lnTo>
                <a:lnTo>
                  <a:pt x="49032" y="4905"/>
                </a:lnTo>
                <a:lnTo>
                  <a:pt x="46227" y="3563"/>
                </a:lnTo>
                <a:lnTo>
                  <a:pt x="43480" y="2078"/>
                </a:lnTo>
                <a:lnTo>
                  <a:pt x="40675" y="1336"/>
                </a:lnTo>
                <a:lnTo>
                  <a:pt x="37928" y="0"/>
                </a:lnTo>
                <a:lnTo>
                  <a:pt x="34421" y="0"/>
                </a:lnTo>
                <a:lnTo>
                  <a:pt x="31499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2721694" y="4115985"/>
            <a:ext cx="62473" cy="63645"/>
          </a:xfrm>
          <a:custGeom>
            <a:avLst/>
            <a:gdLst/>
            <a:ahLst/>
            <a:cxnLst/>
            <a:rect l="l" t="t" r="r" b="b"/>
            <a:pathLst>
              <a:path w="62473" h="63645">
                <a:moveTo>
                  <a:pt x="30973" y="0"/>
                </a:moveTo>
                <a:lnTo>
                  <a:pt x="28168" y="0"/>
                </a:lnTo>
                <a:lnTo>
                  <a:pt x="24662" y="0"/>
                </a:lnTo>
                <a:lnTo>
                  <a:pt x="21740" y="1484"/>
                </a:lnTo>
                <a:lnTo>
                  <a:pt x="18993" y="2227"/>
                </a:lnTo>
                <a:lnTo>
                  <a:pt x="16188" y="3569"/>
                </a:lnTo>
                <a:lnTo>
                  <a:pt x="13441" y="5054"/>
                </a:lnTo>
                <a:lnTo>
                  <a:pt x="11220" y="7139"/>
                </a:lnTo>
                <a:lnTo>
                  <a:pt x="9175" y="9366"/>
                </a:lnTo>
                <a:lnTo>
                  <a:pt x="7012" y="11450"/>
                </a:lnTo>
                <a:lnTo>
                  <a:pt x="4967" y="13529"/>
                </a:lnTo>
                <a:lnTo>
                  <a:pt x="3506" y="16505"/>
                </a:lnTo>
                <a:lnTo>
                  <a:pt x="2220" y="19332"/>
                </a:lnTo>
                <a:lnTo>
                  <a:pt x="1461" y="22153"/>
                </a:lnTo>
                <a:lnTo>
                  <a:pt x="0" y="24980"/>
                </a:lnTo>
                <a:lnTo>
                  <a:pt x="0" y="28550"/>
                </a:lnTo>
                <a:lnTo>
                  <a:pt x="0" y="31525"/>
                </a:lnTo>
                <a:lnTo>
                  <a:pt x="0" y="35095"/>
                </a:lnTo>
                <a:lnTo>
                  <a:pt x="0" y="37922"/>
                </a:lnTo>
                <a:lnTo>
                  <a:pt x="1461" y="41492"/>
                </a:lnTo>
                <a:lnTo>
                  <a:pt x="2220" y="44313"/>
                </a:lnTo>
                <a:lnTo>
                  <a:pt x="3506" y="47140"/>
                </a:lnTo>
                <a:lnTo>
                  <a:pt x="4967" y="49373"/>
                </a:lnTo>
                <a:lnTo>
                  <a:pt x="7012" y="52194"/>
                </a:lnTo>
                <a:lnTo>
                  <a:pt x="9175" y="54279"/>
                </a:lnTo>
                <a:lnTo>
                  <a:pt x="11220" y="56512"/>
                </a:lnTo>
                <a:lnTo>
                  <a:pt x="13441" y="58591"/>
                </a:lnTo>
                <a:lnTo>
                  <a:pt x="16188" y="60082"/>
                </a:lnTo>
                <a:lnTo>
                  <a:pt x="18993" y="61566"/>
                </a:lnTo>
                <a:lnTo>
                  <a:pt x="21740" y="62160"/>
                </a:lnTo>
                <a:lnTo>
                  <a:pt x="24662" y="62903"/>
                </a:lnTo>
                <a:lnTo>
                  <a:pt x="28168" y="63645"/>
                </a:lnTo>
                <a:lnTo>
                  <a:pt x="30973" y="63645"/>
                </a:lnTo>
                <a:lnTo>
                  <a:pt x="34480" y="63645"/>
                </a:lnTo>
                <a:lnTo>
                  <a:pt x="37227" y="62903"/>
                </a:lnTo>
                <a:lnTo>
                  <a:pt x="40733" y="62160"/>
                </a:lnTo>
                <a:lnTo>
                  <a:pt x="43480" y="61566"/>
                </a:lnTo>
                <a:lnTo>
                  <a:pt x="46402" y="60082"/>
                </a:lnTo>
                <a:lnTo>
                  <a:pt x="48447" y="58591"/>
                </a:lnTo>
                <a:lnTo>
                  <a:pt x="51253" y="56512"/>
                </a:lnTo>
                <a:lnTo>
                  <a:pt x="53415" y="54279"/>
                </a:lnTo>
                <a:lnTo>
                  <a:pt x="55460" y="52194"/>
                </a:lnTo>
                <a:lnTo>
                  <a:pt x="57506" y="49373"/>
                </a:lnTo>
                <a:lnTo>
                  <a:pt x="58967" y="47140"/>
                </a:lnTo>
                <a:lnTo>
                  <a:pt x="60428" y="44313"/>
                </a:lnTo>
                <a:lnTo>
                  <a:pt x="61012" y="41492"/>
                </a:lnTo>
                <a:lnTo>
                  <a:pt x="61772" y="37922"/>
                </a:lnTo>
                <a:lnTo>
                  <a:pt x="62473" y="35095"/>
                </a:lnTo>
                <a:lnTo>
                  <a:pt x="62473" y="31525"/>
                </a:lnTo>
                <a:lnTo>
                  <a:pt x="62473" y="28550"/>
                </a:lnTo>
                <a:lnTo>
                  <a:pt x="61772" y="24980"/>
                </a:lnTo>
                <a:lnTo>
                  <a:pt x="61012" y="22153"/>
                </a:lnTo>
                <a:lnTo>
                  <a:pt x="60428" y="19332"/>
                </a:lnTo>
                <a:lnTo>
                  <a:pt x="58967" y="16505"/>
                </a:lnTo>
                <a:lnTo>
                  <a:pt x="57506" y="13529"/>
                </a:lnTo>
                <a:lnTo>
                  <a:pt x="55460" y="11450"/>
                </a:lnTo>
                <a:lnTo>
                  <a:pt x="53415" y="9366"/>
                </a:lnTo>
                <a:lnTo>
                  <a:pt x="51253" y="7139"/>
                </a:lnTo>
                <a:lnTo>
                  <a:pt x="48447" y="5054"/>
                </a:lnTo>
                <a:lnTo>
                  <a:pt x="46402" y="3569"/>
                </a:lnTo>
                <a:lnTo>
                  <a:pt x="43480" y="2227"/>
                </a:lnTo>
                <a:lnTo>
                  <a:pt x="40733" y="1484"/>
                </a:lnTo>
                <a:lnTo>
                  <a:pt x="37227" y="0"/>
                </a:lnTo>
                <a:lnTo>
                  <a:pt x="34480" y="0"/>
                </a:lnTo>
                <a:lnTo>
                  <a:pt x="30973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5388311" y="1532164"/>
            <a:ext cx="101746" cy="117360"/>
          </a:xfrm>
          <a:custGeom>
            <a:avLst/>
            <a:gdLst/>
            <a:ahLst/>
            <a:cxnLst/>
            <a:rect l="l" t="t" r="r" b="b"/>
            <a:pathLst>
              <a:path w="101746" h="117360">
                <a:moveTo>
                  <a:pt x="101746" y="0"/>
                </a:moveTo>
                <a:lnTo>
                  <a:pt x="0" y="117360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5458558" y="1532164"/>
            <a:ext cx="101746" cy="117360"/>
          </a:xfrm>
          <a:custGeom>
            <a:avLst/>
            <a:gdLst/>
            <a:ahLst/>
            <a:cxnLst/>
            <a:rect l="l" t="t" r="r" b="b"/>
            <a:pathLst>
              <a:path w="101746" h="117360">
                <a:moveTo>
                  <a:pt x="101746" y="0"/>
                </a:moveTo>
                <a:lnTo>
                  <a:pt x="0" y="117360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5493564" y="1542320"/>
            <a:ext cx="101746" cy="116410"/>
          </a:xfrm>
          <a:custGeom>
            <a:avLst/>
            <a:gdLst/>
            <a:ahLst/>
            <a:cxnLst/>
            <a:rect l="l" t="t" r="r" b="b"/>
            <a:pathLst>
              <a:path w="101746" h="116410">
                <a:moveTo>
                  <a:pt x="101746" y="0"/>
                </a:moveTo>
                <a:lnTo>
                  <a:pt x="0" y="116410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5633881" y="1542320"/>
            <a:ext cx="70188" cy="107204"/>
          </a:xfrm>
          <a:custGeom>
            <a:avLst/>
            <a:gdLst/>
            <a:ahLst/>
            <a:cxnLst/>
            <a:rect l="l" t="t" r="r" b="b"/>
            <a:pathLst>
              <a:path w="70188" h="107204">
                <a:moveTo>
                  <a:pt x="0" y="0"/>
                </a:moveTo>
                <a:lnTo>
                  <a:pt x="70188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5528629" y="1542320"/>
            <a:ext cx="70188" cy="107204"/>
          </a:xfrm>
          <a:custGeom>
            <a:avLst/>
            <a:gdLst/>
            <a:ahLst/>
            <a:cxnLst/>
            <a:rect l="l" t="t" r="r" b="b"/>
            <a:pathLst>
              <a:path w="70188" h="107204">
                <a:moveTo>
                  <a:pt x="0" y="0"/>
                </a:moveTo>
                <a:lnTo>
                  <a:pt x="70188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5493564" y="1542320"/>
            <a:ext cx="70246" cy="107204"/>
          </a:xfrm>
          <a:custGeom>
            <a:avLst/>
            <a:gdLst/>
            <a:ahLst/>
            <a:cxnLst/>
            <a:rect l="l" t="t" r="r" b="b"/>
            <a:pathLst>
              <a:path w="70246" h="107204">
                <a:moveTo>
                  <a:pt x="0" y="0"/>
                </a:moveTo>
                <a:lnTo>
                  <a:pt x="70246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5598817" y="1542320"/>
            <a:ext cx="70246" cy="107204"/>
          </a:xfrm>
          <a:custGeom>
            <a:avLst/>
            <a:gdLst/>
            <a:ahLst/>
            <a:cxnLst/>
            <a:rect l="l" t="t" r="r" b="b"/>
            <a:pathLst>
              <a:path w="70246" h="107204">
                <a:moveTo>
                  <a:pt x="0" y="0"/>
                </a:moveTo>
                <a:lnTo>
                  <a:pt x="70246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5669064" y="1542320"/>
            <a:ext cx="70071" cy="107204"/>
          </a:xfrm>
          <a:custGeom>
            <a:avLst/>
            <a:gdLst/>
            <a:ahLst/>
            <a:cxnLst/>
            <a:rect l="l" t="t" r="r" b="b"/>
            <a:pathLst>
              <a:path w="70071" h="107204">
                <a:moveTo>
                  <a:pt x="0" y="0"/>
                </a:moveTo>
                <a:lnTo>
                  <a:pt x="70071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5563811" y="1542320"/>
            <a:ext cx="70071" cy="107204"/>
          </a:xfrm>
          <a:custGeom>
            <a:avLst/>
            <a:gdLst/>
            <a:ahLst/>
            <a:cxnLst/>
            <a:rect l="l" t="t" r="r" b="b"/>
            <a:pathLst>
              <a:path w="70071" h="107204">
                <a:moveTo>
                  <a:pt x="0" y="0"/>
                </a:moveTo>
                <a:lnTo>
                  <a:pt x="70071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5388311" y="1532164"/>
            <a:ext cx="101746" cy="117360"/>
          </a:xfrm>
          <a:custGeom>
            <a:avLst/>
            <a:gdLst/>
            <a:ahLst/>
            <a:cxnLst/>
            <a:rect l="l" t="t" r="r" b="b"/>
            <a:pathLst>
              <a:path w="101746" h="117360">
                <a:moveTo>
                  <a:pt x="101746" y="0"/>
                </a:moveTo>
                <a:lnTo>
                  <a:pt x="0" y="117360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5458558" y="1532164"/>
            <a:ext cx="101746" cy="117360"/>
          </a:xfrm>
          <a:custGeom>
            <a:avLst/>
            <a:gdLst/>
            <a:ahLst/>
            <a:cxnLst/>
            <a:rect l="l" t="t" r="r" b="b"/>
            <a:pathLst>
              <a:path w="101746" h="117360">
                <a:moveTo>
                  <a:pt x="101746" y="0"/>
                </a:moveTo>
                <a:lnTo>
                  <a:pt x="0" y="117360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5493564" y="1542320"/>
            <a:ext cx="101746" cy="116410"/>
          </a:xfrm>
          <a:custGeom>
            <a:avLst/>
            <a:gdLst/>
            <a:ahLst/>
            <a:cxnLst/>
            <a:rect l="l" t="t" r="r" b="b"/>
            <a:pathLst>
              <a:path w="101746" h="116410">
                <a:moveTo>
                  <a:pt x="101746" y="0"/>
                </a:moveTo>
                <a:lnTo>
                  <a:pt x="0" y="116410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5633881" y="1542320"/>
            <a:ext cx="70188" cy="107204"/>
          </a:xfrm>
          <a:custGeom>
            <a:avLst/>
            <a:gdLst/>
            <a:ahLst/>
            <a:cxnLst/>
            <a:rect l="l" t="t" r="r" b="b"/>
            <a:pathLst>
              <a:path w="70188" h="107204">
                <a:moveTo>
                  <a:pt x="0" y="0"/>
                </a:moveTo>
                <a:lnTo>
                  <a:pt x="70188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5528629" y="1542320"/>
            <a:ext cx="70188" cy="107204"/>
          </a:xfrm>
          <a:custGeom>
            <a:avLst/>
            <a:gdLst/>
            <a:ahLst/>
            <a:cxnLst/>
            <a:rect l="l" t="t" r="r" b="b"/>
            <a:pathLst>
              <a:path w="70188" h="107204">
                <a:moveTo>
                  <a:pt x="0" y="0"/>
                </a:moveTo>
                <a:lnTo>
                  <a:pt x="70188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5493564" y="1542320"/>
            <a:ext cx="70246" cy="107204"/>
          </a:xfrm>
          <a:custGeom>
            <a:avLst/>
            <a:gdLst/>
            <a:ahLst/>
            <a:cxnLst/>
            <a:rect l="l" t="t" r="r" b="b"/>
            <a:pathLst>
              <a:path w="70246" h="107204">
                <a:moveTo>
                  <a:pt x="0" y="0"/>
                </a:moveTo>
                <a:lnTo>
                  <a:pt x="70246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5598817" y="1542320"/>
            <a:ext cx="70246" cy="107204"/>
          </a:xfrm>
          <a:custGeom>
            <a:avLst/>
            <a:gdLst/>
            <a:ahLst/>
            <a:cxnLst/>
            <a:rect l="l" t="t" r="r" b="b"/>
            <a:pathLst>
              <a:path w="70246" h="107204">
                <a:moveTo>
                  <a:pt x="0" y="0"/>
                </a:moveTo>
                <a:lnTo>
                  <a:pt x="70246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5669064" y="1542320"/>
            <a:ext cx="70071" cy="107204"/>
          </a:xfrm>
          <a:custGeom>
            <a:avLst/>
            <a:gdLst/>
            <a:ahLst/>
            <a:cxnLst/>
            <a:rect l="l" t="t" r="r" b="b"/>
            <a:pathLst>
              <a:path w="70071" h="107204">
                <a:moveTo>
                  <a:pt x="0" y="0"/>
                </a:moveTo>
                <a:lnTo>
                  <a:pt x="70071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5563811" y="1542320"/>
            <a:ext cx="70071" cy="107204"/>
          </a:xfrm>
          <a:custGeom>
            <a:avLst/>
            <a:gdLst/>
            <a:ahLst/>
            <a:cxnLst/>
            <a:rect l="l" t="t" r="r" b="b"/>
            <a:pathLst>
              <a:path w="70071" h="107204">
                <a:moveTo>
                  <a:pt x="0" y="0"/>
                </a:moveTo>
                <a:lnTo>
                  <a:pt x="70071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5493564" y="1542320"/>
            <a:ext cx="101746" cy="116410"/>
          </a:xfrm>
          <a:custGeom>
            <a:avLst/>
            <a:gdLst/>
            <a:ahLst/>
            <a:cxnLst/>
            <a:rect l="l" t="t" r="r" b="b"/>
            <a:pathLst>
              <a:path w="101746" h="116410">
                <a:moveTo>
                  <a:pt x="101746" y="0"/>
                </a:moveTo>
                <a:lnTo>
                  <a:pt x="0" y="116410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5633881" y="1542320"/>
            <a:ext cx="70188" cy="107204"/>
          </a:xfrm>
          <a:custGeom>
            <a:avLst/>
            <a:gdLst/>
            <a:ahLst/>
            <a:cxnLst/>
            <a:rect l="l" t="t" r="r" b="b"/>
            <a:pathLst>
              <a:path w="70188" h="107204">
                <a:moveTo>
                  <a:pt x="0" y="0"/>
                </a:moveTo>
                <a:lnTo>
                  <a:pt x="70188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5528629" y="1542320"/>
            <a:ext cx="70188" cy="107204"/>
          </a:xfrm>
          <a:custGeom>
            <a:avLst/>
            <a:gdLst/>
            <a:ahLst/>
            <a:cxnLst/>
            <a:rect l="l" t="t" r="r" b="b"/>
            <a:pathLst>
              <a:path w="70188" h="107204">
                <a:moveTo>
                  <a:pt x="0" y="0"/>
                </a:moveTo>
                <a:lnTo>
                  <a:pt x="70188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5493564" y="1542320"/>
            <a:ext cx="70246" cy="107204"/>
          </a:xfrm>
          <a:custGeom>
            <a:avLst/>
            <a:gdLst/>
            <a:ahLst/>
            <a:cxnLst/>
            <a:rect l="l" t="t" r="r" b="b"/>
            <a:pathLst>
              <a:path w="70246" h="107204">
                <a:moveTo>
                  <a:pt x="0" y="0"/>
                </a:moveTo>
                <a:lnTo>
                  <a:pt x="70246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5598817" y="1542320"/>
            <a:ext cx="70246" cy="107204"/>
          </a:xfrm>
          <a:custGeom>
            <a:avLst/>
            <a:gdLst/>
            <a:ahLst/>
            <a:cxnLst/>
            <a:rect l="l" t="t" r="r" b="b"/>
            <a:pathLst>
              <a:path w="70246" h="107204">
                <a:moveTo>
                  <a:pt x="0" y="0"/>
                </a:moveTo>
                <a:lnTo>
                  <a:pt x="70246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5669064" y="1542320"/>
            <a:ext cx="70071" cy="107204"/>
          </a:xfrm>
          <a:custGeom>
            <a:avLst/>
            <a:gdLst/>
            <a:ahLst/>
            <a:cxnLst/>
            <a:rect l="l" t="t" r="r" b="b"/>
            <a:pathLst>
              <a:path w="70071" h="107204">
                <a:moveTo>
                  <a:pt x="0" y="0"/>
                </a:moveTo>
                <a:lnTo>
                  <a:pt x="70071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5563811" y="1542320"/>
            <a:ext cx="70071" cy="107204"/>
          </a:xfrm>
          <a:custGeom>
            <a:avLst/>
            <a:gdLst/>
            <a:ahLst/>
            <a:cxnLst/>
            <a:rect l="l" t="t" r="r" b="b"/>
            <a:pathLst>
              <a:path w="70071" h="107204">
                <a:moveTo>
                  <a:pt x="0" y="0"/>
                </a:moveTo>
                <a:lnTo>
                  <a:pt x="70071" y="10720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2981581" y="3564835"/>
            <a:ext cx="35006" cy="35101"/>
          </a:xfrm>
          <a:custGeom>
            <a:avLst/>
            <a:gdLst/>
            <a:ahLst/>
            <a:cxnLst/>
            <a:rect l="l" t="t" r="r" b="b"/>
            <a:pathLst>
              <a:path w="35006" h="35101">
                <a:moveTo>
                  <a:pt x="35006" y="13660"/>
                </a:moveTo>
                <a:lnTo>
                  <a:pt x="33545" y="10868"/>
                </a:lnTo>
                <a:lnTo>
                  <a:pt x="32259" y="7899"/>
                </a:lnTo>
                <a:lnTo>
                  <a:pt x="30038" y="5048"/>
                </a:lnTo>
                <a:lnTo>
                  <a:pt x="27292" y="2969"/>
                </a:lnTo>
                <a:lnTo>
                  <a:pt x="24486" y="772"/>
                </a:lnTo>
                <a:lnTo>
                  <a:pt x="20980" y="0"/>
                </a:lnTo>
                <a:lnTo>
                  <a:pt x="17473" y="0"/>
                </a:lnTo>
                <a:lnTo>
                  <a:pt x="17473" y="11462"/>
                </a:lnTo>
                <a:lnTo>
                  <a:pt x="1136" y="11462"/>
                </a:lnTo>
                <a:lnTo>
                  <a:pt x="584" y="13660"/>
                </a:lnTo>
                <a:lnTo>
                  <a:pt x="0" y="15739"/>
                </a:lnTo>
                <a:lnTo>
                  <a:pt x="0" y="19362"/>
                </a:lnTo>
                <a:lnTo>
                  <a:pt x="1095" y="23638"/>
                </a:lnTo>
                <a:lnTo>
                  <a:pt x="584" y="21559"/>
                </a:lnTo>
                <a:lnTo>
                  <a:pt x="0" y="17996"/>
                </a:lnTo>
                <a:lnTo>
                  <a:pt x="584" y="21559"/>
                </a:lnTo>
                <a:lnTo>
                  <a:pt x="1095" y="23638"/>
                </a:lnTo>
                <a:lnTo>
                  <a:pt x="17473" y="23638"/>
                </a:lnTo>
                <a:lnTo>
                  <a:pt x="19519" y="35101"/>
                </a:lnTo>
                <a:lnTo>
                  <a:pt x="20980" y="35101"/>
                </a:lnTo>
                <a:lnTo>
                  <a:pt x="24486" y="34329"/>
                </a:lnTo>
                <a:lnTo>
                  <a:pt x="27292" y="32250"/>
                </a:lnTo>
                <a:lnTo>
                  <a:pt x="30038" y="30052"/>
                </a:lnTo>
                <a:lnTo>
                  <a:pt x="32259" y="27974"/>
                </a:lnTo>
                <a:lnTo>
                  <a:pt x="33545" y="24410"/>
                </a:lnTo>
                <a:lnTo>
                  <a:pt x="35006" y="21559"/>
                </a:lnTo>
                <a:lnTo>
                  <a:pt x="35006" y="1366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2982678" y="3588472"/>
            <a:ext cx="18423" cy="12234"/>
          </a:xfrm>
          <a:custGeom>
            <a:avLst/>
            <a:gdLst/>
            <a:ahLst/>
            <a:cxnLst/>
            <a:rect l="l" t="t" r="r" b="b"/>
            <a:pathLst>
              <a:path w="18423" h="12234">
                <a:moveTo>
                  <a:pt x="16378" y="0"/>
                </a:moveTo>
                <a:lnTo>
                  <a:pt x="0" y="0"/>
                </a:lnTo>
                <a:lnTo>
                  <a:pt x="189" y="772"/>
                </a:lnTo>
                <a:lnTo>
                  <a:pt x="2352" y="4335"/>
                </a:lnTo>
                <a:lnTo>
                  <a:pt x="4397" y="6414"/>
                </a:lnTo>
                <a:lnTo>
                  <a:pt x="6443" y="8612"/>
                </a:lnTo>
                <a:lnTo>
                  <a:pt x="9949" y="10690"/>
                </a:lnTo>
                <a:lnTo>
                  <a:pt x="12871" y="11462"/>
                </a:lnTo>
                <a:lnTo>
                  <a:pt x="14917" y="11462"/>
                </a:lnTo>
                <a:lnTo>
                  <a:pt x="16378" y="12234"/>
                </a:lnTo>
                <a:lnTo>
                  <a:pt x="18423" y="11462"/>
                </a:lnTo>
                <a:lnTo>
                  <a:pt x="163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2794861" y="3576298"/>
            <a:ext cx="187856" cy="12175"/>
          </a:xfrm>
          <a:custGeom>
            <a:avLst/>
            <a:gdLst/>
            <a:ahLst/>
            <a:cxnLst/>
            <a:rect l="l" t="t" r="r" b="b"/>
            <a:pathLst>
              <a:path w="187856" h="12175">
                <a:moveTo>
                  <a:pt x="0" y="0"/>
                </a:moveTo>
                <a:lnTo>
                  <a:pt x="0" y="12175"/>
                </a:lnTo>
                <a:lnTo>
                  <a:pt x="187815" y="12175"/>
                </a:lnTo>
                <a:lnTo>
                  <a:pt x="186719" y="7899"/>
                </a:lnTo>
                <a:lnTo>
                  <a:pt x="186719" y="4276"/>
                </a:lnTo>
                <a:lnTo>
                  <a:pt x="187304" y="2197"/>
                </a:lnTo>
                <a:lnTo>
                  <a:pt x="18785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2982719" y="3564834"/>
            <a:ext cx="16337" cy="11462"/>
          </a:xfrm>
          <a:custGeom>
            <a:avLst/>
            <a:gdLst/>
            <a:ahLst/>
            <a:cxnLst/>
            <a:rect l="l" t="t" r="r" b="b"/>
            <a:pathLst>
              <a:path w="16337" h="11462">
                <a:moveTo>
                  <a:pt x="16337" y="11462"/>
                </a:moveTo>
                <a:lnTo>
                  <a:pt x="16337" y="0"/>
                </a:lnTo>
                <a:lnTo>
                  <a:pt x="12830" y="0"/>
                </a:lnTo>
                <a:lnTo>
                  <a:pt x="9908" y="772"/>
                </a:lnTo>
                <a:lnTo>
                  <a:pt x="6402" y="2969"/>
                </a:lnTo>
                <a:lnTo>
                  <a:pt x="4356" y="5048"/>
                </a:lnTo>
                <a:lnTo>
                  <a:pt x="2311" y="7899"/>
                </a:lnTo>
                <a:lnTo>
                  <a:pt x="149" y="10868"/>
                </a:lnTo>
                <a:lnTo>
                  <a:pt x="0" y="11462"/>
                </a:lnTo>
                <a:lnTo>
                  <a:pt x="1633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2794452" y="3582385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2981581" y="3564835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969"/>
                </a:lnTo>
                <a:lnTo>
                  <a:pt x="30038" y="5048"/>
                </a:lnTo>
                <a:lnTo>
                  <a:pt x="32259" y="7899"/>
                </a:lnTo>
                <a:lnTo>
                  <a:pt x="33545" y="10868"/>
                </a:lnTo>
                <a:lnTo>
                  <a:pt x="35006" y="13660"/>
                </a:lnTo>
                <a:lnTo>
                  <a:pt x="35006" y="15739"/>
                </a:lnTo>
                <a:lnTo>
                  <a:pt x="35006" y="17996"/>
                </a:lnTo>
                <a:lnTo>
                  <a:pt x="35006" y="19362"/>
                </a:lnTo>
                <a:lnTo>
                  <a:pt x="35006" y="21559"/>
                </a:lnTo>
                <a:lnTo>
                  <a:pt x="33545" y="24410"/>
                </a:lnTo>
                <a:lnTo>
                  <a:pt x="32259" y="27974"/>
                </a:lnTo>
                <a:lnTo>
                  <a:pt x="30038" y="30052"/>
                </a:lnTo>
                <a:lnTo>
                  <a:pt x="27292" y="32250"/>
                </a:lnTo>
                <a:lnTo>
                  <a:pt x="24486" y="34329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873"/>
                </a:lnTo>
                <a:lnTo>
                  <a:pt x="16012" y="35101"/>
                </a:lnTo>
                <a:lnTo>
                  <a:pt x="13967" y="35101"/>
                </a:lnTo>
                <a:lnTo>
                  <a:pt x="11045" y="34329"/>
                </a:lnTo>
                <a:lnTo>
                  <a:pt x="7538" y="32250"/>
                </a:lnTo>
                <a:lnTo>
                  <a:pt x="5493" y="30052"/>
                </a:lnTo>
                <a:lnTo>
                  <a:pt x="3448" y="27974"/>
                </a:lnTo>
                <a:lnTo>
                  <a:pt x="1285" y="24410"/>
                </a:lnTo>
                <a:lnTo>
                  <a:pt x="584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584" y="13660"/>
                </a:lnTo>
                <a:lnTo>
                  <a:pt x="1285" y="10868"/>
                </a:lnTo>
                <a:lnTo>
                  <a:pt x="3448" y="7899"/>
                </a:lnTo>
                <a:lnTo>
                  <a:pt x="5493" y="5048"/>
                </a:lnTo>
                <a:lnTo>
                  <a:pt x="7538" y="2969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3391373" y="3582830"/>
            <a:ext cx="511" cy="5642"/>
          </a:xfrm>
          <a:custGeom>
            <a:avLst/>
            <a:gdLst/>
            <a:ahLst/>
            <a:cxnLst/>
            <a:rect l="l" t="t" r="r" b="b"/>
            <a:pathLst>
              <a:path w="511" h="5642">
                <a:moveTo>
                  <a:pt x="0" y="1366"/>
                </a:moveTo>
                <a:lnTo>
                  <a:pt x="511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3016588" y="3578495"/>
            <a:ext cx="0" cy="5701"/>
          </a:xfrm>
          <a:custGeom>
            <a:avLst/>
            <a:gdLst/>
            <a:ahLst/>
            <a:cxnLst/>
            <a:rect l="l" t="t" r="r" b="b"/>
            <a:pathLst>
              <a:path h="5701">
                <a:moveTo>
                  <a:pt x="0" y="0"/>
                </a:moveTo>
                <a:lnTo>
                  <a:pt x="0" y="570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2999055" y="3564834"/>
            <a:ext cx="16382" cy="23638"/>
          </a:xfrm>
          <a:custGeom>
            <a:avLst/>
            <a:gdLst/>
            <a:ahLst/>
            <a:cxnLst/>
            <a:rect l="l" t="t" r="r" b="b"/>
            <a:pathLst>
              <a:path w="16382" h="23638">
                <a:moveTo>
                  <a:pt x="0" y="0"/>
                </a:moveTo>
                <a:lnTo>
                  <a:pt x="0" y="23638"/>
                </a:lnTo>
                <a:lnTo>
                  <a:pt x="0" y="11462"/>
                </a:lnTo>
                <a:lnTo>
                  <a:pt x="16382" y="11462"/>
                </a:lnTo>
                <a:lnTo>
                  <a:pt x="16071" y="10868"/>
                </a:lnTo>
                <a:lnTo>
                  <a:pt x="14785" y="7899"/>
                </a:lnTo>
                <a:lnTo>
                  <a:pt x="12564" y="5048"/>
                </a:lnTo>
                <a:lnTo>
                  <a:pt x="9818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2981582" y="3564835"/>
            <a:ext cx="410301" cy="35873"/>
          </a:xfrm>
          <a:custGeom>
            <a:avLst/>
            <a:gdLst/>
            <a:ahLst/>
            <a:cxnLst/>
            <a:rect l="l" t="t" r="r" b="b"/>
            <a:pathLst>
              <a:path w="410301" h="35873">
                <a:moveTo>
                  <a:pt x="0" y="17996"/>
                </a:moveTo>
                <a:lnTo>
                  <a:pt x="0" y="19362"/>
                </a:lnTo>
                <a:lnTo>
                  <a:pt x="584" y="21559"/>
                </a:lnTo>
                <a:lnTo>
                  <a:pt x="1285" y="24410"/>
                </a:lnTo>
                <a:lnTo>
                  <a:pt x="3448" y="27974"/>
                </a:lnTo>
                <a:lnTo>
                  <a:pt x="5493" y="30052"/>
                </a:lnTo>
                <a:lnTo>
                  <a:pt x="7538" y="32250"/>
                </a:lnTo>
                <a:lnTo>
                  <a:pt x="11045" y="34329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873"/>
                </a:lnTo>
                <a:lnTo>
                  <a:pt x="19519" y="35101"/>
                </a:lnTo>
                <a:lnTo>
                  <a:pt x="20980" y="35101"/>
                </a:lnTo>
                <a:lnTo>
                  <a:pt x="24486" y="34329"/>
                </a:lnTo>
                <a:lnTo>
                  <a:pt x="27292" y="32250"/>
                </a:lnTo>
                <a:lnTo>
                  <a:pt x="30038" y="30052"/>
                </a:lnTo>
                <a:lnTo>
                  <a:pt x="32259" y="27974"/>
                </a:lnTo>
                <a:lnTo>
                  <a:pt x="33545" y="24410"/>
                </a:lnTo>
                <a:lnTo>
                  <a:pt x="33941" y="23638"/>
                </a:lnTo>
                <a:lnTo>
                  <a:pt x="410301" y="23638"/>
                </a:lnTo>
                <a:lnTo>
                  <a:pt x="35006" y="21559"/>
                </a:lnTo>
                <a:lnTo>
                  <a:pt x="35006" y="13660"/>
                </a:lnTo>
                <a:lnTo>
                  <a:pt x="33856" y="11462"/>
                </a:lnTo>
                <a:lnTo>
                  <a:pt x="17473" y="11462"/>
                </a:lnTo>
                <a:lnTo>
                  <a:pt x="17473" y="23638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969"/>
                </a:lnTo>
                <a:lnTo>
                  <a:pt x="5493" y="5048"/>
                </a:lnTo>
                <a:lnTo>
                  <a:pt x="3448" y="7899"/>
                </a:lnTo>
                <a:lnTo>
                  <a:pt x="1285" y="10868"/>
                </a:lnTo>
                <a:lnTo>
                  <a:pt x="584" y="13660"/>
                </a:lnTo>
                <a:lnTo>
                  <a:pt x="0" y="15739"/>
                </a:lnTo>
                <a:lnTo>
                  <a:pt x="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3015438" y="3576297"/>
            <a:ext cx="394752" cy="24410"/>
          </a:xfrm>
          <a:custGeom>
            <a:avLst/>
            <a:gdLst/>
            <a:ahLst/>
            <a:cxnLst/>
            <a:rect l="l" t="t" r="r" b="b"/>
            <a:pathLst>
              <a:path w="394752" h="24410">
                <a:moveTo>
                  <a:pt x="0" y="0"/>
                </a:moveTo>
                <a:lnTo>
                  <a:pt x="1150" y="2197"/>
                </a:lnTo>
                <a:lnTo>
                  <a:pt x="375934" y="2197"/>
                </a:lnTo>
                <a:lnTo>
                  <a:pt x="375934" y="4276"/>
                </a:lnTo>
                <a:lnTo>
                  <a:pt x="375934" y="2197"/>
                </a:lnTo>
                <a:lnTo>
                  <a:pt x="375934" y="10096"/>
                </a:lnTo>
                <a:lnTo>
                  <a:pt x="1150" y="2197"/>
                </a:lnTo>
                <a:lnTo>
                  <a:pt x="1150" y="7899"/>
                </a:lnTo>
                <a:lnTo>
                  <a:pt x="1150" y="2197"/>
                </a:lnTo>
                <a:lnTo>
                  <a:pt x="1150" y="10096"/>
                </a:lnTo>
                <a:lnTo>
                  <a:pt x="376445" y="12175"/>
                </a:lnTo>
                <a:lnTo>
                  <a:pt x="1150" y="4276"/>
                </a:lnTo>
                <a:lnTo>
                  <a:pt x="376445" y="12175"/>
                </a:lnTo>
                <a:lnTo>
                  <a:pt x="375934" y="7899"/>
                </a:lnTo>
                <a:lnTo>
                  <a:pt x="375934" y="6533"/>
                </a:lnTo>
                <a:lnTo>
                  <a:pt x="376445" y="12175"/>
                </a:lnTo>
                <a:lnTo>
                  <a:pt x="376635" y="12947"/>
                </a:lnTo>
                <a:lnTo>
                  <a:pt x="378680" y="16511"/>
                </a:lnTo>
                <a:lnTo>
                  <a:pt x="380726" y="18590"/>
                </a:lnTo>
                <a:lnTo>
                  <a:pt x="383648" y="20787"/>
                </a:lnTo>
                <a:lnTo>
                  <a:pt x="386395" y="22866"/>
                </a:lnTo>
                <a:lnTo>
                  <a:pt x="389200" y="23638"/>
                </a:lnTo>
                <a:lnTo>
                  <a:pt x="391245" y="23638"/>
                </a:lnTo>
                <a:lnTo>
                  <a:pt x="393408" y="24410"/>
                </a:lnTo>
                <a:lnTo>
                  <a:pt x="394752" y="23638"/>
                </a:lnTo>
                <a:lnTo>
                  <a:pt x="393408" y="12175"/>
                </a:lnTo>
                <a:lnTo>
                  <a:pt x="37648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3404638" y="3564835"/>
            <a:ext cx="21740" cy="35101"/>
          </a:xfrm>
          <a:custGeom>
            <a:avLst/>
            <a:gdLst/>
            <a:ahLst/>
            <a:cxnLst/>
            <a:rect l="l" t="t" r="r" b="b"/>
            <a:pathLst>
              <a:path w="21740" h="35101">
                <a:moveTo>
                  <a:pt x="21740" y="17996"/>
                </a:moveTo>
                <a:lnTo>
                  <a:pt x="21038" y="15739"/>
                </a:lnTo>
                <a:lnTo>
                  <a:pt x="21038" y="13660"/>
                </a:lnTo>
                <a:lnTo>
                  <a:pt x="20279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4025" y="2969"/>
                </a:lnTo>
                <a:lnTo>
                  <a:pt x="10519" y="772"/>
                </a:lnTo>
                <a:lnTo>
                  <a:pt x="7714" y="0"/>
                </a:lnTo>
                <a:lnTo>
                  <a:pt x="0" y="0"/>
                </a:lnTo>
                <a:lnTo>
                  <a:pt x="4207" y="11462"/>
                </a:lnTo>
                <a:lnTo>
                  <a:pt x="5551" y="35101"/>
                </a:lnTo>
                <a:lnTo>
                  <a:pt x="7714" y="35101"/>
                </a:lnTo>
                <a:lnTo>
                  <a:pt x="10519" y="34329"/>
                </a:lnTo>
                <a:lnTo>
                  <a:pt x="14025" y="32250"/>
                </a:lnTo>
                <a:lnTo>
                  <a:pt x="16188" y="30052"/>
                </a:lnTo>
                <a:lnTo>
                  <a:pt x="18233" y="27974"/>
                </a:lnTo>
                <a:lnTo>
                  <a:pt x="20279" y="24410"/>
                </a:lnTo>
                <a:lnTo>
                  <a:pt x="21038" y="21559"/>
                </a:lnTo>
                <a:lnTo>
                  <a:pt x="21038" y="19362"/>
                </a:lnTo>
                <a:lnTo>
                  <a:pt x="2174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3391925" y="3564835"/>
            <a:ext cx="18265" cy="35101"/>
          </a:xfrm>
          <a:custGeom>
            <a:avLst/>
            <a:gdLst/>
            <a:ahLst/>
            <a:cxnLst/>
            <a:rect l="l" t="t" r="r" b="b"/>
            <a:pathLst>
              <a:path w="18265" h="35101">
                <a:moveTo>
                  <a:pt x="16921" y="11462"/>
                </a:moveTo>
                <a:lnTo>
                  <a:pt x="12714" y="0"/>
                </a:lnTo>
                <a:lnTo>
                  <a:pt x="9908" y="772"/>
                </a:lnTo>
                <a:lnTo>
                  <a:pt x="7162" y="2969"/>
                </a:lnTo>
                <a:lnTo>
                  <a:pt x="4240" y="5048"/>
                </a:lnTo>
                <a:lnTo>
                  <a:pt x="2194" y="7899"/>
                </a:lnTo>
                <a:lnTo>
                  <a:pt x="149" y="10868"/>
                </a:lnTo>
                <a:lnTo>
                  <a:pt x="0" y="11462"/>
                </a:lnTo>
                <a:lnTo>
                  <a:pt x="16921" y="23638"/>
                </a:lnTo>
                <a:lnTo>
                  <a:pt x="18265" y="35101"/>
                </a:lnTo>
                <a:lnTo>
                  <a:pt x="16921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2998646" y="3582385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2981581" y="3564835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29"/>
                </a:lnTo>
                <a:lnTo>
                  <a:pt x="7538" y="32250"/>
                </a:lnTo>
                <a:lnTo>
                  <a:pt x="5493" y="30052"/>
                </a:lnTo>
                <a:lnTo>
                  <a:pt x="3448" y="27974"/>
                </a:lnTo>
                <a:lnTo>
                  <a:pt x="1285" y="24410"/>
                </a:lnTo>
                <a:lnTo>
                  <a:pt x="584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584" y="13660"/>
                </a:lnTo>
                <a:lnTo>
                  <a:pt x="1285" y="10868"/>
                </a:lnTo>
                <a:lnTo>
                  <a:pt x="3448" y="7899"/>
                </a:lnTo>
                <a:lnTo>
                  <a:pt x="5493" y="5048"/>
                </a:lnTo>
                <a:lnTo>
                  <a:pt x="7538" y="2969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969"/>
                </a:lnTo>
                <a:lnTo>
                  <a:pt x="30038" y="5048"/>
                </a:lnTo>
                <a:lnTo>
                  <a:pt x="32259" y="7899"/>
                </a:lnTo>
                <a:lnTo>
                  <a:pt x="33545" y="10868"/>
                </a:lnTo>
                <a:lnTo>
                  <a:pt x="35006" y="13660"/>
                </a:lnTo>
                <a:lnTo>
                  <a:pt x="35006" y="15739"/>
                </a:lnTo>
                <a:lnTo>
                  <a:pt x="35006" y="17996"/>
                </a:lnTo>
                <a:lnTo>
                  <a:pt x="35006" y="19362"/>
                </a:lnTo>
                <a:lnTo>
                  <a:pt x="35006" y="21559"/>
                </a:lnTo>
                <a:lnTo>
                  <a:pt x="33545" y="24410"/>
                </a:lnTo>
                <a:lnTo>
                  <a:pt x="32259" y="27974"/>
                </a:lnTo>
                <a:lnTo>
                  <a:pt x="30038" y="30052"/>
                </a:lnTo>
                <a:lnTo>
                  <a:pt x="27292" y="32250"/>
                </a:lnTo>
                <a:lnTo>
                  <a:pt x="24486" y="34329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3391372" y="3564835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660"/>
                </a:lnTo>
                <a:lnTo>
                  <a:pt x="34305" y="15739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250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250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0" y="13660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3801554" y="3564835"/>
            <a:ext cx="17843" cy="35101"/>
          </a:xfrm>
          <a:custGeom>
            <a:avLst/>
            <a:gdLst/>
            <a:ahLst/>
            <a:cxnLst/>
            <a:rect l="l" t="t" r="r" b="b"/>
            <a:pathLst>
              <a:path w="17843" h="35101">
                <a:moveTo>
                  <a:pt x="16382" y="11462"/>
                </a:moveTo>
                <a:lnTo>
                  <a:pt x="12875" y="0"/>
                </a:lnTo>
                <a:lnTo>
                  <a:pt x="9369" y="772"/>
                </a:lnTo>
                <a:lnTo>
                  <a:pt x="6564" y="2969"/>
                </a:lnTo>
                <a:lnTo>
                  <a:pt x="3817" y="5048"/>
                </a:lnTo>
                <a:lnTo>
                  <a:pt x="1596" y="7899"/>
                </a:lnTo>
                <a:lnTo>
                  <a:pt x="310" y="10868"/>
                </a:lnTo>
                <a:lnTo>
                  <a:pt x="0" y="11462"/>
                </a:lnTo>
                <a:lnTo>
                  <a:pt x="16382" y="23638"/>
                </a:lnTo>
                <a:lnTo>
                  <a:pt x="17843" y="35101"/>
                </a:lnTo>
                <a:lnTo>
                  <a:pt x="16382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3800403" y="3582830"/>
            <a:ext cx="1065" cy="5642"/>
          </a:xfrm>
          <a:custGeom>
            <a:avLst/>
            <a:gdLst/>
            <a:ahLst/>
            <a:cxnLst/>
            <a:rect l="l" t="t" r="r" b="b"/>
            <a:pathLst>
              <a:path w="1065" h="5642">
                <a:moveTo>
                  <a:pt x="0" y="1366"/>
                </a:moveTo>
                <a:lnTo>
                  <a:pt x="1065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3408846" y="3564835"/>
            <a:ext cx="392706" cy="35101"/>
          </a:xfrm>
          <a:custGeom>
            <a:avLst/>
            <a:gdLst/>
            <a:ahLst/>
            <a:cxnLst/>
            <a:rect l="l" t="t" r="r" b="b"/>
            <a:pathLst>
              <a:path w="392706" h="35101">
                <a:moveTo>
                  <a:pt x="16277" y="23638"/>
                </a:moveTo>
                <a:lnTo>
                  <a:pt x="392622" y="23638"/>
                </a:lnTo>
                <a:lnTo>
                  <a:pt x="16831" y="21559"/>
                </a:lnTo>
                <a:lnTo>
                  <a:pt x="16831" y="13660"/>
                </a:lnTo>
                <a:lnTo>
                  <a:pt x="392706" y="11462"/>
                </a:lnTo>
                <a:lnTo>
                  <a:pt x="16233" y="11462"/>
                </a:lnTo>
                <a:lnTo>
                  <a:pt x="16071" y="10868"/>
                </a:lnTo>
                <a:lnTo>
                  <a:pt x="14025" y="7899"/>
                </a:lnTo>
                <a:lnTo>
                  <a:pt x="11980" y="5048"/>
                </a:lnTo>
                <a:lnTo>
                  <a:pt x="9818" y="2969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344" y="35101"/>
                </a:lnTo>
                <a:lnTo>
                  <a:pt x="3506" y="35101"/>
                </a:lnTo>
                <a:lnTo>
                  <a:pt x="6311" y="34329"/>
                </a:lnTo>
                <a:lnTo>
                  <a:pt x="9818" y="32250"/>
                </a:lnTo>
                <a:lnTo>
                  <a:pt x="11980" y="30052"/>
                </a:lnTo>
                <a:lnTo>
                  <a:pt x="14025" y="27974"/>
                </a:lnTo>
                <a:lnTo>
                  <a:pt x="16071" y="24410"/>
                </a:lnTo>
                <a:lnTo>
                  <a:pt x="16277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2" name="object 1422"/>
          <p:cNvSpPr/>
          <p:nvPr/>
        </p:nvSpPr>
        <p:spPr>
          <a:xfrm>
            <a:off x="3391372" y="3564835"/>
            <a:ext cx="18818" cy="35873"/>
          </a:xfrm>
          <a:custGeom>
            <a:avLst/>
            <a:gdLst/>
            <a:ahLst/>
            <a:cxnLst/>
            <a:rect l="l" t="t" r="r" b="b"/>
            <a:pathLst>
              <a:path w="18818" h="35873">
                <a:moveTo>
                  <a:pt x="701" y="24410"/>
                </a:moveTo>
                <a:lnTo>
                  <a:pt x="2746" y="27974"/>
                </a:lnTo>
                <a:lnTo>
                  <a:pt x="4792" y="30052"/>
                </a:lnTo>
                <a:lnTo>
                  <a:pt x="7714" y="32250"/>
                </a:lnTo>
                <a:lnTo>
                  <a:pt x="10460" y="34329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873"/>
                </a:lnTo>
                <a:lnTo>
                  <a:pt x="18818" y="35101"/>
                </a:lnTo>
                <a:lnTo>
                  <a:pt x="17473" y="23638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969"/>
                </a:lnTo>
                <a:lnTo>
                  <a:pt x="4792" y="5048"/>
                </a:lnTo>
                <a:lnTo>
                  <a:pt x="2746" y="7899"/>
                </a:lnTo>
                <a:lnTo>
                  <a:pt x="701" y="10868"/>
                </a:lnTo>
                <a:lnTo>
                  <a:pt x="0" y="13660"/>
                </a:lnTo>
                <a:lnTo>
                  <a:pt x="0" y="21559"/>
                </a:lnTo>
                <a:lnTo>
                  <a:pt x="70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3425678" y="3576297"/>
            <a:ext cx="393719" cy="24410"/>
          </a:xfrm>
          <a:custGeom>
            <a:avLst/>
            <a:gdLst/>
            <a:ahLst/>
            <a:cxnLst/>
            <a:rect l="l" t="t" r="r" b="b"/>
            <a:pathLst>
              <a:path w="393719" h="24410">
                <a:moveTo>
                  <a:pt x="0" y="4276"/>
                </a:moveTo>
                <a:lnTo>
                  <a:pt x="0" y="7899"/>
                </a:lnTo>
                <a:lnTo>
                  <a:pt x="375790" y="12175"/>
                </a:lnTo>
                <a:lnTo>
                  <a:pt x="374725" y="7899"/>
                </a:lnTo>
                <a:lnTo>
                  <a:pt x="374725" y="6533"/>
                </a:lnTo>
                <a:lnTo>
                  <a:pt x="375790" y="12175"/>
                </a:lnTo>
                <a:lnTo>
                  <a:pt x="376186" y="12947"/>
                </a:lnTo>
                <a:lnTo>
                  <a:pt x="377472" y="16511"/>
                </a:lnTo>
                <a:lnTo>
                  <a:pt x="379693" y="18590"/>
                </a:lnTo>
                <a:lnTo>
                  <a:pt x="382439" y="20787"/>
                </a:lnTo>
                <a:lnTo>
                  <a:pt x="385245" y="22866"/>
                </a:lnTo>
                <a:lnTo>
                  <a:pt x="388751" y="23638"/>
                </a:lnTo>
                <a:lnTo>
                  <a:pt x="390212" y="23638"/>
                </a:lnTo>
                <a:lnTo>
                  <a:pt x="392258" y="24410"/>
                </a:lnTo>
                <a:lnTo>
                  <a:pt x="393719" y="23638"/>
                </a:lnTo>
                <a:lnTo>
                  <a:pt x="392258" y="12175"/>
                </a:lnTo>
                <a:lnTo>
                  <a:pt x="375875" y="0"/>
                </a:lnTo>
                <a:lnTo>
                  <a:pt x="0" y="2197"/>
                </a:lnTo>
                <a:lnTo>
                  <a:pt x="0" y="7899"/>
                </a:lnTo>
                <a:lnTo>
                  <a:pt x="0" y="4276"/>
                </a:lnTo>
                <a:lnTo>
                  <a:pt x="701" y="6533"/>
                </a:lnTo>
                <a:lnTo>
                  <a:pt x="374725" y="2197"/>
                </a:lnTo>
                <a:lnTo>
                  <a:pt x="374725" y="4276"/>
                </a:lnTo>
                <a:lnTo>
                  <a:pt x="374725" y="2197"/>
                </a:lnTo>
                <a:lnTo>
                  <a:pt x="374725" y="10096"/>
                </a:lnTo>
                <a:lnTo>
                  <a:pt x="701" y="6533"/>
                </a:lnTo>
                <a:lnTo>
                  <a:pt x="0" y="4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3814428" y="3564835"/>
            <a:ext cx="21038" cy="35101"/>
          </a:xfrm>
          <a:custGeom>
            <a:avLst/>
            <a:gdLst/>
            <a:ahLst/>
            <a:cxnLst/>
            <a:rect l="l" t="t" r="r" b="b"/>
            <a:pathLst>
              <a:path w="21038" h="35101">
                <a:moveTo>
                  <a:pt x="21038" y="17996"/>
                </a:moveTo>
                <a:lnTo>
                  <a:pt x="21038" y="15739"/>
                </a:lnTo>
                <a:lnTo>
                  <a:pt x="20454" y="13660"/>
                </a:lnTo>
                <a:lnTo>
                  <a:pt x="19694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3441" y="2969"/>
                </a:lnTo>
                <a:lnTo>
                  <a:pt x="10519" y="772"/>
                </a:lnTo>
                <a:lnTo>
                  <a:pt x="7012" y="0"/>
                </a:lnTo>
                <a:lnTo>
                  <a:pt x="0" y="0"/>
                </a:lnTo>
                <a:lnTo>
                  <a:pt x="3506" y="11462"/>
                </a:lnTo>
                <a:lnTo>
                  <a:pt x="4967" y="35101"/>
                </a:lnTo>
                <a:lnTo>
                  <a:pt x="7012" y="35101"/>
                </a:lnTo>
                <a:lnTo>
                  <a:pt x="10519" y="34329"/>
                </a:lnTo>
                <a:lnTo>
                  <a:pt x="13441" y="32250"/>
                </a:lnTo>
                <a:lnTo>
                  <a:pt x="16188" y="30052"/>
                </a:lnTo>
                <a:lnTo>
                  <a:pt x="18233" y="27974"/>
                </a:lnTo>
                <a:lnTo>
                  <a:pt x="19694" y="24410"/>
                </a:lnTo>
                <a:lnTo>
                  <a:pt x="20454" y="21559"/>
                </a:lnTo>
                <a:lnTo>
                  <a:pt x="21038" y="19362"/>
                </a:lnTo>
                <a:lnTo>
                  <a:pt x="21038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3408438" y="3582385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3391372" y="3564835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250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0" y="13660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660"/>
                </a:lnTo>
                <a:lnTo>
                  <a:pt x="34305" y="15739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250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3800402" y="3564835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660"/>
                </a:lnTo>
                <a:lnTo>
                  <a:pt x="35064" y="15739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250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250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0" y="13660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3834884" y="3578494"/>
            <a:ext cx="188005" cy="9978"/>
          </a:xfrm>
          <a:custGeom>
            <a:avLst/>
            <a:gdLst/>
            <a:ahLst/>
            <a:cxnLst/>
            <a:rect l="l" t="t" r="r" b="b"/>
            <a:pathLst>
              <a:path w="188005" h="9978">
                <a:moveTo>
                  <a:pt x="0" y="7899"/>
                </a:moveTo>
                <a:lnTo>
                  <a:pt x="188005" y="9978"/>
                </a:lnTo>
                <a:lnTo>
                  <a:pt x="584" y="5701"/>
                </a:lnTo>
                <a:lnTo>
                  <a:pt x="0" y="0"/>
                </a:lnTo>
                <a:lnTo>
                  <a:pt x="0" y="78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3817936" y="3564835"/>
            <a:ext cx="204953" cy="35101"/>
          </a:xfrm>
          <a:custGeom>
            <a:avLst/>
            <a:gdLst/>
            <a:ahLst/>
            <a:cxnLst/>
            <a:rect l="l" t="t" r="r" b="b"/>
            <a:pathLst>
              <a:path w="204953" h="35101">
                <a:moveTo>
                  <a:pt x="16394" y="23638"/>
                </a:moveTo>
                <a:lnTo>
                  <a:pt x="204953" y="23638"/>
                </a:lnTo>
                <a:lnTo>
                  <a:pt x="16947" y="21559"/>
                </a:lnTo>
                <a:lnTo>
                  <a:pt x="16947" y="13660"/>
                </a:lnTo>
                <a:lnTo>
                  <a:pt x="16349" y="11462"/>
                </a:lnTo>
                <a:lnTo>
                  <a:pt x="14727" y="7899"/>
                </a:lnTo>
                <a:lnTo>
                  <a:pt x="12681" y="5048"/>
                </a:lnTo>
                <a:lnTo>
                  <a:pt x="9935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461" y="35101"/>
                </a:lnTo>
                <a:lnTo>
                  <a:pt x="3506" y="35101"/>
                </a:lnTo>
                <a:lnTo>
                  <a:pt x="7012" y="34329"/>
                </a:lnTo>
                <a:lnTo>
                  <a:pt x="9935" y="32250"/>
                </a:lnTo>
                <a:lnTo>
                  <a:pt x="12681" y="30052"/>
                </a:lnTo>
                <a:lnTo>
                  <a:pt x="14727" y="27974"/>
                </a:lnTo>
                <a:lnTo>
                  <a:pt x="16188" y="24410"/>
                </a:lnTo>
                <a:lnTo>
                  <a:pt x="16394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3800403" y="3564835"/>
            <a:ext cx="18993" cy="35873"/>
          </a:xfrm>
          <a:custGeom>
            <a:avLst/>
            <a:gdLst/>
            <a:ahLst/>
            <a:cxnLst/>
            <a:rect l="l" t="t" r="r" b="b"/>
            <a:pathLst>
              <a:path w="18993" h="35873">
                <a:moveTo>
                  <a:pt x="1461" y="24410"/>
                </a:moveTo>
                <a:lnTo>
                  <a:pt x="2746" y="27974"/>
                </a:lnTo>
                <a:lnTo>
                  <a:pt x="4967" y="30052"/>
                </a:lnTo>
                <a:lnTo>
                  <a:pt x="7714" y="32250"/>
                </a:lnTo>
                <a:lnTo>
                  <a:pt x="10519" y="34329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873"/>
                </a:lnTo>
                <a:lnTo>
                  <a:pt x="18993" y="35101"/>
                </a:lnTo>
                <a:lnTo>
                  <a:pt x="17532" y="23638"/>
                </a:lnTo>
                <a:lnTo>
                  <a:pt x="17532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969"/>
                </a:lnTo>
                <a:lnTo>
                  <a:pt x="4967" y="5048"/>
                </a:lnTo>
                <a:lnTo>
                  <a:pt x="2746" y="7899"/>
                </a:lnTo>
                <a:lnTo>
                  <a:pt x="1461" y="10868"/>
                </a:lnTo>
                <a:lnTo>
                  <a:pt x="0" y="13660"/>
                </a:lnTo>
                <a:lnTo>
                  <a:pt x="0" y="21559"/>
                </a:lnTo>
                <a:lnTo>
                  <a:pt x="146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3834286" y="3576298"/>
            <a:ext cx="188603" cy="12175"/>
          </a:xfrm>
          <a:custGeom>
            <a:avLst/>
            <a:gdLst/>
            <a:ahLst/>
            <a:cxnLst/>
            <a:rect l="l" t="t" r="r" b="b"/>
            <a:pathLst>
              <a:path w="188603" h="12175">
                <a:moveTo>
                  <a:pt x="0" y="0"/>
                </a:moveTo>
                <a:lnTo>
                  <a:pt x="598" y="2197"/>
                </a:lnTo>
                <a:lnTo>
                  <a:pt x="1182" y="4276"/>
                </a:lnTo>
                <a:lnTo>
                  <a:pt x="1182" y="6533"/>
                </a:lnTo>
                <a:lnTo>
                  <a:pt x="1182" y="4276"/>
                </a:lnTo>
                <a:lnTo>
                  <a:pt x="598" y="2197"/>
                </a:lnTo>
                <a:lnTo>
                  <a:pt x="1182" y="7899"/>
                </a:lnTo>
                <a:lnTo>
                  <a:pt x="188603" y="12175"/>
                </a:lnTo>
                <a:lnTo>
                  <a:pt x="1886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3817527" y="3582385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3800402" y="3564835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35873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250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0" y="13660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660"/>
                </a:lnTo>
                <a:lnTo>
                  <a:pt x="35064" y="15739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250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3391373" y="3582830"/>
            <a:ext cx="511" cy="5642"/>
          </a:xfrm>
          <a:custGeom>
            <a:avLst/>
            <a:gdLst/>
            <a:ahLst/>
            <a:cxnLst/>
            <a:rect l="l" t="t" r="r" b="b"/>
            <a:pathLst>
              <a:path w="511" h="5642">
                <a:moveTo>
                  <a:pt x="0" y="1366"/>
                </a:moveTo>
                <a:lnTo>
                  <a:pt x="511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3016588" y="3578495"/>
            <a:ext cx="0" cy="5701"/>
          </a:xfrm>
          <a:custGeom>
            <a:avLst/>
            <a:gdLst/>
            <a:ahLst/>
            <a:cxnLst/>
            <a:rect l="l" t="t" r="r" b="b"/>
            <a:pathLst>
              <a:path h="5701">
                <a:moveTo>
                  <a:pt x="0" y="0"/>
                </a:moveTo>
                <a:lnTo>
                  <a:pt x="0" y="570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2999055" y="3564834"/>
            <a:ext cx="16382" cy="23638"/>
          </a:xfrm>
          <a:custGeom>
            <a:avLst/>
            <a:gdLst/>
            <a:ahLst/>
            <a:cxnLst/>
            <a:rect l="l" t="t" r="r" b="b"/>
            <a:pathLst>
              <a:path w="16382" h="23638">
                <a:moveTo>
                  <a:pt x="0" y="0"/>
                </a:moveTo>
                <a:lnTo>
                  <a:pt x="0" y="23638"/>
                </a:lnTo>
                <a:lnTo>
                  <a:pt x="0" y="11462"/>
                </a:lnTo>
                <a:lnTo>
                  <a:pt x="16382" y="11462"/>
                </a:lnTo>
                <a:lnTo>
                  <a:pt x="16071" y="10868"/>
                </a:lnTo>
                <a:lnTo>
                  <a:pt x="14785" y="7899"/>
                </a:lnTo>
                <a:lnTo>
                  <a:pt x="12564" y="5048"/>
                </a:lnTo>
                <a:lnTo>
                  <a:pt x="9818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2981582" y="3564835"/>
            <a:ext cx="410301" cy="35873"/>
          </a:xfrm>
          <a:custGeom>
            <a:avLst/>
            <a:gdLst/>
            <a:ahLst/>
            <a:cxnLst/>
            <a:rect l="l" t="t" r="r" b="b"/>
            <a:pathLst>
              <a:path w="410301" h="35873">
                <a:moveTo>
                  <a:pt x="0" y="17996"/>
                </a:moveTo>
                <a:lnTo>
                  <a:pt x="0" y="19362"/>
                </a:lnTo>
                <a:lnTo>
                  <a:pt x="584" y="21559"/>
                </a:lnTo>
                <a:lnTo>
                  <a:pt x="1285" y="24410"/>
                </a:lnTo>
                <a:lnTo>
                  <a:pt x="3448" y="27974"/>
                </a:lnTo>
                <a:lnTo>
                  <a:pt x="5493" y="30052"/>
                </a:lnTo>
                <a:lnTo>
                  <a:pt x="7538" y="32250"/>
                </a:lnTo>
                <a:lnTo>
                  <a:pt x="11045" y="34329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873"/>
                </a:lnTo>
                <a:lnTo>
                  <a:pt x="19519" y="35101"/>
                </a:lnTo>
                <a:lnTo>
                  <a:pt x="20980" y="35101"/>
                </a:lnTo>
                <a:lnTo>
                  <a:pt x="24486" y="34329"/>
                </a:lnTo>
                <a:lnTo>
                  <a:pt x="27292" y="32250"/>
                </a:lnTo>
                <a:lnTo>
                  <a:pt x="30038" y="30052"/>
                </a:lnTo>
                <a:lnTo>
                  <a:pt x="32259" y="27974"/>
                </a:lnTo>
                <a:lnTo>
                  <a:pt x="33545" y="24410"/>
                </a:lnTo>
                <a:lnTo>
                  <a:pt x="33941" y="23638"/>
                </a:lnTo>
                <a:lnTo>
                  <a:pt x="410301" y="23638"/>
                </a:lnTo>
                <a:lnTo>
                  <a:pt x="35006" y="21559"/>
                </a:lnTo>
                <a:lnTo>
                  <a:pt x="35006" y="13660"/>
                </a:lnTo>
                <a:lnTo>
                  <a:pt x="33856" y="11462"/>
                </a:lnTo>
                <a:lnTo>
                  <a:pt x="17473" y="11462"/>
                </a:lnTo>
                <a:lnTo>
                  <a:pt x="17473" y="23638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969"/>
                </a:lnTo>
                <a:lnTo>
                  <a:pt x="5493" y="5048"/>
                </a:lnTo>
                <a:lnTo>
                  <a:pt x="3448" y="7899"/>
                </a:lnTo>
                <a:lnTo>
                  <a:pt x="1285" y="10868"/>
                </a:lnTo>
                <a:lnTo>
                  <a:pt x="584" y="13660"/>
                </a:lnTo>
                <a:lnTo>
                  <a:pt x="0" y="15739"/>
                </a:lnTo>
                <a:lnTo>
                  <a:pt x="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3015438" y="3576297"/>
            <a:ext cx="394752" cy="24410"/>
          </a:xfrm>
          <a:custGeom>
            <a:avLst/>
            <a:gdLst/>
            <a:ahLst/>
            <a:cxnLst/>
            <a:rect l="l" t="t" r="r" b="b"/>
            <a:pathLst>
              <a:path w="394752" h="24410">
                <a:moveTo>
                  <a:pt x="0" y="0"/>
                </a:moveTo>
                <a:lnTo>
                  <a:pt x="1150" y="2197"/>
                </a:lnTo>
                <a:lnTo>
                  <a:pt x="375934" y="2197"/>
                </a:lnTo>
                <a:lnTo>
                  <a:pt x="375934" y="4276"/>
                </a:lnTo>
                <a:lnTo>
                  <a:pt x="375934" y="2197"/>
                </a:lnTo>
                <a:lnTo>
                  <a:pt x="375934" y="10096"/>
                </a:lnTo>
                <a:lnTo>
                  <a:pt x="1150" y="2197"/>
                </a:lnTo>
                <a:lnTo>
                  <a:pt x="1150" y="7899"/>
                </a:lnTo>
                <a:lnTo>
                  <a:pt x="1150" y="2197"/>
                </a:lnTo>
                <a:lnTo>
                  <a:pt x="1150" y="10096"/>
                </a:lnTo>
                <a:lnTo>
                  <a:pt x="376445" y="12175"/>
                </a:lnTo>
                <a:lnTo>
                  <a:pt x="1150" y="4276"/>
                </a:lnTo>
                <a:lnTo>
                  <a:pt x="376445" y="12175"/>
                </a:lnTo>
                <a:lnTo>
                  <a:pt x="375934" y="7899"/>
                </a:lnTo>
                <a:lnTo>
                  <a:pt x="375934" y="6533"/>
                </a:lnTo>
                <a:lnTo>
                  <a:pt x="376445" y="12175"/>
                </a:lnTo>
                <a:lnTo>
                  <a:pt x="376635" y="12947"/>
                </a:lnTo>
                <a:lnTo>
                  <a:pt x="378680" y="16511"/>
                </a:lnTo>
                <a:lnTo>
                  <a:pt x="380726" y="18590"/>
                </a:lnTo>
                <a:lnTo>
                  <a:pt x="383648" y="20787"/>
                </a:lnTo>
                <a:lnTo>
                  <a:pt x="386395" y="22866"/>
                </a:lnTo>
                <a:lnTo>
                  <a:pt x="389200" y="23638"/>
                </a:lnTo>
                <a:lnTo>
                  <a:pt x="391245" y="23638"/>
                </a:lnTo>
                <a:lnTo>
                  <a:pt x="393408" y="24410"/>
                </a:lnTo>
                <a:lnTo>
                  <a:pt x="394752" y="23638"/>
                </a:lnTo>
                <a:lnTo>
                  <a:pt x="393408" y="12175"/>
                </a:lnTo>
                <a:lnTo>
                  <a:pt x="37648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3404638" y="3564835"/>
            <a:ext cx="21740" cy="35101"/>
          </a:xfrm>
          <a:custGeom>
            <a:avLst/>
            <a:gdLst/>
            <a:ahLst/>
            <a:cxnLst/>
            <a:rect l="l" t="t" r="r" b="b"/>
            <a:pathLst>
              <a:path w="21740" h="35101">
                <a:moveTo>
                  <a:pt x="21740" y="17996"/>
                </a:moveTo>
                <a:lnTo>
                  <a:pt x="21038" y="15739"/>
                </a:lnTo>
                <a:lnTo>
                  <a:pt x="21038" y="13660"/>
                </a:lnTo>
                <a:lnTo>
                  <a:pt x="20279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4025" y="2969"/>
                </a:lnTo>
                <a:lnTo>
                  <a:pt x="10519" y="772"/>
                </a:lnTo>
                <a:lnTo>
                  <a:pt x="7714" y="0"/>
                </a:lnTo>
                <a:lnTo>
                  <a:pt x="0" y="0"/>
                </a:lnTo>
                <a:lnTo>
                  <a:pt x="4207" y="11462"/>
                </a:lnTo>
                <a:lnTo>
                  <a:pt x="5551" y="35101"/>
                </a:lnTo>
                <a:lnTo>
                  <a:pt x="7714" y="35101"/>
                </a:lnTo>
                <a:lnTo>
                  <a:pt x="10519" y="34329"/>
                </a:lnTo>
                <a:lnTo>
                  <a:pt x="14025" y="32250"/>
                </a:lnTo>
                <a:lnTo>
                  <a:pt x="16188" y="30052"/>
                </a:lnTo>
                <a:lnTo>
                  <a:pt x="18233" y="27974"/>
                </a:lnTo>
                <a:lnTo>
                  <a:pt x="20279" y="24410"/>
                </a:lnTo>
                <a:lnTo>
                  <a:pt x="21038" y="21559"/>
                </a:lnTo>
                <a:lnTo>
                  <a:pt x="21038" y="19362"/>
                </a:lnTo>
                <a:lnTo>
                  <a:pt x="2174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3391925" y="3564835"/>
            <a:ext cx="18265" cy="35101"/>
          </a:xfrm>
          <a:custGeom>
            <a:avLst/>
            <a:gdLst/>
            <a:ahLst/>
            <a:cxnLst/>
            <a:rect l="l" t="t" r="r" b="b"/>
            <a:pathLst>
              <a:path w="18265" h="35101">
                <a:moveTo>
                  <a:pt x="16921" y="11462"/>
                </a:moveTo>
                <a:lnTo>
                  <a:pt x="12714" y="0"/>
                </a:lnTo>
                <a:lnTo>
                  <a:pt x="9908" y="772"/>
                </a:lnTo>
                <a:lnTo>
                  <a:pt x="7162" y="2969"/>
                </a:lnTo>
                <a:lnTo>
                  <a:pt x="4240" y="5048"/>
                </a:lnTo>
                <a:lnTo>
                  <a:pt x="2194" y="7899"/>
                </a:lnTo>
                <a:lnTo>
                  <a:pt x="149" y="10868"/>
                </a:lnTo>
                <a:lnTo>
                  <a:pt x="0" y="11462"/>
                </a:lnTo>
                <a:lnTo>
                  <a:pt x="16921" y="23638"/>
                </a:lnTo>
                <a:lnTo>
                  <a:pt x="18265" y="35101"/>
                </a:lnTo>
                <a:lnTo>
                  <a:pt x="16921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2998646" y="3582385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2981581" y="3564835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29"/>
                </a:lnTo>
                <a:lnTo>
                  <a:pt x="7538" y="32250"/>
                </a:lnTo>
                <a:lnTo>
                  <a:pt x="5493" y="30052"/>
                </a:lnTo>
                <a:lnTo>
                  <a:pt x="3448" y="27974"/>
                </a:lnTo>
                <a:lnTo>
                  <a:pt x="1285" y="24410"/>
                </a:lnTo>
                <a:lnTo>
                  <a:pt x="584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584" y="13660"/>
                </a:lnTo>
                <a:lnTo>
                  <a:pt x="1285" y="10868"/>
                </a:lnTo>
                <a:lnTo>
                  <a:pt x="3448" y="7899"/>
                </a:lnTo>
                <a:lnTo>
                  <a:pt x="5493" y="5048"/>
                </a:lnTo>
                <a:lnTo>
                  <a:pt x="7538" y="2969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969"/>
                </a:lnTo>
                <a:lnTo>
                  <a:pt x="30038" y="5048"/>
                </a:lnTo>
                <a:lnTo>
                  <a:pt x="32259" y="7899"/>
                </a:lnTo>
                <a:lnTo>
                  <a:pt x="33545" y="10868"/>
                </a:lnTo>
                <a:lnTo>
                  <a:pt x="35006" y="13660"/>
                </a:lnTo>
                <a:lnTo>
                  <a:pt x="35006" y="15739"/>
                </a:lnTo>
                <a:lnTo>
                  <a:pt x="35006" y="17996"/>
                </a:lnTo>
                <a:lnTo>
                  <a:pt x="35006" y="19362"/>
                </a:lnTo>
                <a:lnTo>
                  <a:pt x="35006" y="21559"/>
                </a:lnTo>
                <a:lnTo>
                  <a:pt x="33545" y="24410"/>
                </a:lnTo>
                <a:lnTo>
                  <a:pt x="32259" y="27974"/>
                </a:lnTo>
                <a:lnTo>
                  <a:pt x="30038" y="30052"/>
                </a:lnTo>
                <a:lnTo>
                  <a:pt x="27292" y="32250"/>
                </a:lnTo>
                <a:lnTo>
                  <a:pt x="24486" y="34329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3391372" y="3564835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660"/>
                </a:lnTo>
                <a:lnTo>
                  <a:pt x="34305" y="15739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250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250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0" y="13660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3801554" y="3564835"/>
            <a:ext cx="17843" cy="35101"/>
          </a:xfrm>
          <a:custGeom>
            <a:avLst/>
            <a:gdLst/>
            <a:ahLst/>
            <a:cxnLst/>
            <a:rect l="l" t="t" r="r" b="b"/>
            <a:pathLst>
              <a:path w="17843" h="35101">
                <a:moveTo>
                  <a:pt x="16382" y="11462"/>
                </a:moveTo>
                <a:lnTo>
                  <a:pt x="12875" y="0"/>
                </a:lnTo>
                <a:lnTo>
                  <a:pt x="9369" y="772"/>
                </a:lnTo>
                <a:lnTo>
                  <a:pt x="6564" y="2969"/>
                </a:lnTo>
                <a:lnTo>
                  <a:pt x="3817" y="5048"/>
                </a:lnTo>
                <a:lnTo>
                  <a:pt x="1596" y="7899"/>
                </a:lnTo>
                <a:lnTo>
                  <a:pt x="310" y="10868"/>
                </a:lnTo>
                <a:lnTo>
                  <a:pt x="0" y="11462"/>
                </a:lnTo>
                <a:lnTo>
                  <a:pt x="16382" y="23638"/>
                </a:lnTo>
                <a:lnTo>
                  <a:pt x="17843" y="35101"/>
                </a:lnTo>
                <a:lnTo>
                  <a:pt x="16382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3800403" y="3582830"/>
            <a:ext cx="1065" cy="5642"/>
          </a:xfrm>
          <a:custGeom>
            <a:avLst/>
            <a:gdLst/>
            <a:ahLst/>
            <a:cxnLst/>
            <a:rect l="l" t="t" r="r" b="b"/>
            <a:pathLst>
              <a:path w="1065" h="5642">
                <a:moveTo>
                  <a:pt x="0" y="1366"/>
                </a:moveTo>
                <a:lnTo>
                  <a:pt x="1065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3408846" y="3564835"/>
            <a:ext cx="392706" cy="35101"/>
          </a:xfrm>
          <a:custGeom>
            <a:avLst/>
            <a:gdLst/>
            <a:ahLst/>
            <a:cxnLst/>
            <a:rect l="l" t="t" r="r" b="b"/>
            <a:pathLst>
              <a:path w="392706" h="35101">
                <a:moveTo>
                  <a:pt x="16277" y="23638"/>
                </a:moveTo>
                <a:lnTo>
                  <a:pt x="392622" y="23638"/>
                </a:lnTo>
                <a:lnTo>
                  <a:pt x="16831" y="21559"/>
                </a:lnTo>
                <a:lnTo>
                  <a:pt x="16831" y="13660"/>
                </a:lnTo>
                <a:lnTo>
                  <a:pt x="392706" y="11462"/>
                </a:lnTo>
                <a:lnTo>
                  <a:pt x="16233" y="11462"/>
                </a:lnTo>
                <a:lnTo>
                  <a:pt x="16071" y="10868"/>
                </a:lnTo>
                <a:lnTo>
                  <a:pt x="14025" y="7899"/>
                </a:lnTo>
                <a:lnTo>
                  <a:pt x="11980" y="5048"/>
                </a:lnTo>
                <a:lnTo>
                  <a:pt x="9818" y="2969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344" y="35101"/>
                </a:lnTo>
                <a:lnTo>
                  <a:pt x="3506" y="35101"/>
                </a:lnTo>
                <a:lnTo>
                  <a:pt x="6311" y="34329"/>
                </a:lnTo>
                <a:lnTo>
                  <a:pt x="9818" y="32250"/>
                </a:lnTo>
                <a:lnTo>
                  <a:pt x="11980" y="30052"/>
                </a:lnTo>
                <a:lnTo>
                  <a:pt x="14025" y="27974"/>
                </a:lnTo>
                <a:lnTo>
                  <a:pt x="16071" y="24410"/>
                </a:lnTo>
                <a:lnTo>
                  <a:pt x="16277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3391372" y="3564835"/>
            <a:ext cx="18818" cy="35873"/>
          </a:xfrm>
          <a:custGeom>
            <a:avLst/>
            <a:gdLst/>
            <a:ahLst/>
            <a:cxnLst/>
            <a:rect l="l" t="t" r="r" b="b"/>
            <a:pathLst>
              <a:path w="18818" h="35873">
                <a:moveTo>
                  <a:pt x="701" y="24410"/>
                </a:moveTo>
                <a:lnTo>
                  <a:pt x="2746" y="27974"/>
                </a:lnTo>
                <a:lnTo>
                  <a:pt x="4792" y="30052"/>
                </a:lnTo>
                <a:lnTo>
                  <a:pt x="7714" y="32250"/>
                </a:lnTo>
                <a:lnTo>
                  <a:pt x="10460" y="34329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873"/>
                </a:lnTo>
                <a:lnTo>
                  <a:pt x="18818" y="35101"/>
                </a:lnTo>
                <a:lnTo>
                  <a:pt x="17473" y="23638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969"/>
                </a:lnTo>
                <a:lnTo>
                  <a:pt x="4792" y="5048"/>
                </a:lnTo>
                <a:lnTo>
                  <a:pt x="2746" y="7899"/>
                </a:lnTo>
                <a:lnTo>
                  <a:pt x="701" y="10868"/>
                </a:lnTo>
                <a:lnTo>
                  <a:pt x="0" y="13660"/>
                </a:lnTo>
                <a:lnTo>
                  <a:pt x="0" y="21559"/>
                </a:lnTo>
                <a:lnTo>
                  <a:pt x="70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3425678" y="3576297"/>
            <a:ext cx="393719" cy="24410"/>
          </a:xfrm>
          <a:custGeom>
            <a:avLst/>
            <a:gdLst/>
            <a:ahLst/>
            <a:cxnLst/>
            <a:rect l="l" t="t" r="r" b="b"/>
            <a:pathLst>
              <a:path w="393719" h="24410">
                <a:moveTo>
                  <a:pt x="0" y="4276"/>
                </a:moveTo>
                <a:lnTo>
                  <a:pt x="0" y="7899"/>
                </a:lnTo>
                <a:lnTo>
                  <a:pt x="375790" y="12175"/>
                </a:lnTo>
                <a:lnTo>
                  <a:pt x="374725" y="7899"/>
                </a:lnTo>
                <a:lnTo>
                  <a:pt x="374725" y="6533"/>
                </a:lnTo>
                <a:lnTo>
                  <a:pt x="375790" y="12175"/>
                </a:lnTo>
                <a:lnTo>
                  <a:pt x="376186" y="12947"/>
                </a:lnTo>
                <a:lnTo>
                  <a:pt x="377472" y="16511"/>
                </a:lnTo>
                <a:lnTo>
                  <a:pt x="379693" y="18590"/>
                </a:lnTo>
                <a:lnTo>
                  <a:pt x="382439" y="20787"/>
                </a:lnTo>
                <a:lnTo>
                  <a:pt x="385245" y="22866"/>
                </a:lnTo>
                <a:lnTo>
                  <a:pt x="388751" y="23638"/>
                </a:lnTo>
                <a:lnTo>
                  <a:pt x="390212" y="23638"/>
                </a:lnTo>
                <a:lnTo>
                  <a:pt x="392258" y="24410"/>
                </a:lnTo>
                <a:lnTo>
                  <a:pt x="393719" y="23638"/>
                </a:lnTo>
                <a:lnTo>
                  <a:pt x="392258" y="12175"/>
                </a:lnTo>
                <a:lnTo>
                  <a:pt x="375875" y="0"/>
                </a:lnTo>
                <a:lnTo>
                  <a:pt x="0" y="2197"/>
                </a:lnTo>
                <a:lnTo>
                  <a:pt x="0" y="7899"/>
                </a:lnTo>
                <a:lnTo>
                  <a:pt x="0" y="4276"/>
                </a:lnTo>
                <a:lnTo>
                  <a:pt x="701" y="6533"/>
                </a:lnTo>
                <a:lnTo>
                  <a:pt x="374725" y="2197"/>
                </a:lnTo>
                <a:lnTo>
                  <a:pt x="374725" y="4276"/>
                </a:lnTo>
                <a:lnTo>
                  <a:pt x="374725" y="2197"/>
                </a:lnTo>
                <a:lnTo>
                  <a:pt x="374725" y="10096"/>
                </a:lnTo>
                <a:lnTo>
                  <a:pt x="701" y="6533"/>
                </a:lnTo>
                <a:lnTo>
                  <a:pt x="0" y="42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3814428" y="3564835"/>
            <a:ext cx="21038" cy="35101"/>
          </a:xfrm>
          <a:custGeom>
            <a:avLst/>
            <a:gdLst/>
            <a:ahLst/>
            <a:cxnLst/>
            <a:rect l="l" t="t" r="r" b="b"/>
            <a:pathLst>
              <a:path w="21038" h="35101">
                <a:moveTo>
                  <a:pt x="21038" y="17996"/>
                </a:moveTo>
                <a:lnTo>
                  <a:pt x="21038" y="15739"/>
                </a:lnTo>
                <a:lnTo>
                  <a:pt x="20454" y="13660"/>
                </a:lnTo>
                <a:lnTo>
                  <a:pt x="19694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3441" y="2969"/>
                </a:lnTo>
                <a:lnTo>
                  <a:pt x="10519" y="772"/>
                </a:lnTo>
                <a:lnTo>
                  <a:pt x="7012" y="0"/>
                </a:lnTo>
                <a:lnTo>
                  <a:pt x="0" y="0"/>
                </a:lnTo>
                <a:lnTo>
                  <a:pt x="3506" y="11462"/>
                </a:lnTo>
                <a:lnTo>
                  <a:pt x="4967" y="35101"/>
                </a:lnTo>
                <a:lnTo>
                  <a:pt x="7012" y="35101"/>
                </a:lnTo>
                <a:lnTo>
                  <a:pt x="10519" y="34329"/>
                </a:lnTo>
                <a:lnTo>
                  <a:pt x="13441" y="32250"/>
                </a:lnTo>
                <a:lnTo>
                  <a:pt x="16188" y="30052"/>
                </a:lnTo>
                <a:lnTo>
                  <a:pt x="18233" y="27974"/>
                </a:lnTo>
                <a:lnTo>
                  <a:pt x="19694" y="24410"/>
                </a:lnTo>
                <a:lnTo>
                  <a:pt x="20454" y="21559"/>
                </a:lnTo>
                <a:lnTo>
                  <a:pt x="21038" y="19362"/>
                </a:lnTo>
                <a:lnTo>
                  <a:pt x="21038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3408438" y="3582385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3391372" y="3564835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250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0" y="13660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660"/>
                </a:lnTo>
                <a:lnTo>
                  <a:pt x="34305" y="15739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250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3800402" y="3564835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660"/>
                </a:lnTo>
                <a:lnTo>
                  <a:pt x="35064" y="15739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250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250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0" y="13660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3834884" y="3578494"/>
            <a:ext cx="188005" cy="9978"/>
          </a:xfrm>
          <a:custGeom>
            <a:avLst/>
            <a:gdLst/>
            <a:ahLst/>
            <a:cxnLst/>
            <a:rect l="l" t="t" r="r" b="b"/>
            <a:pathLst>
              <a:path w="188005" h="9978">
                <a:moveTo>
                  <a:pt x="0" y="7899"/>
                </a:moveTo>
                <a:lnTo>
                  <a:pt x="188005" y="9978"/>
                </a:lnTo>
                <a:lnTo>
                  <a:pt x="584" y="5701"/>
                </a:lnTo>
                <a:lnTo>
                  <a:pt x="0" y="0"/>
                </a:lnTo>
                <a:lnTo>
                  <a:pt x="0" y="78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3817936" y="3564835"/>
            <a:ext cx="204953" cy="35101"/>
          </a:xfrm>
          <a:custGeom>
            <a:avLst/>
            <a:gdLst/>
            <a:ahLst/>
            <a:cxnLst/>
            <a:rect l="l" t="t" r="r" b="b"/>
            <a:pathLst>
              <a:path w="204953" h="35101">
                <a:moveTo>
                  <a:pt x="16394" y="23638"/>
                </a:moveTo>
                <a:lnTo>
                  <a:pt x="204953" y="23638"/>
                </a:lnTo>
                <a:lnTo>
                  <a:pt x="16947" y="21559"/>
                </a:lnTo>
                <a:lnTo>
                  <a:pt x="16947" y="13660"/>
                </a:lnTo>
                <a:lnTo>
                  <a:pt x="16349" y="11462"/>
                </a:lnTo>
                <a:lnTo>
                  <a:pt x="14727" y="7899"/>
                </a:lnTo>
                <a:lnTo>
                  <a:pt x="12681" y="5048"/>
                </a:lnTo>
                <a:lnTo>
                  <a:pt x="9935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461" y="35101"/>
                </a:lnTo>
                <a:lnTo>
                  <a:pt x="3506" y="35101"/>
                </a:lnTo>
                <a:lnTo>
                  <a:pt x="7012" y="34329"/>
                </a:lnTo>
                <a:lnTo>
                  <a:pt x="9935" y="32250"/>
                </a:lnTo>
                <a:lnTo>
                  <a:pt x="12681" y="30052"/>
                </a:lnTo>
                <a:lnTo>
                  <a:pt x="14727" y="27974"/>
                </a:lnTo>
                <a:lnTo>
                  <a:pt x="16188" y="24410"/>
                </a:lnTo>
                <a:lnTo>
                  <a:pt x="16394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3800403" y="3564835"/>
            <a:ext cx="18993" cy="35873"/>
          </a:xfrm>
          <a:custGeom>
            <a:avLst/>
            <a:gdLst/>
            <a:ahLst/>
            <a:cxnLst/>
            <a:rect l="l" t="t" r="r" b="b"/>
            <a:pathLst>
              <a:path w="18993" h="35873">
                <a:moveTo>
                  <a:pt x="1461" y="24410"/>
                </a:moveTo>
                <a:lnTo>
                  <a:pt x="2746" y="27974"/>
                </a:lnTo>
                <a:lnTo>
                  <a:pt x="4967" y="30052"/>
                </a:lnTo>
                <a:lnTo>
                  <a:pt x="7714" y="32250"/>
                </a:lnTo>
                <a:lnTo>
                  <a:pt x="10519" y="34329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873"/>
                </a:lnTo>
                <a:lnTo>
                  <a:pt x="18993" y="35101"/>
                </a:lnTo>
                <a:lnTo>
                  <a:pt x="17532" y="23638"/>
                </a:lnTo>
                <a:lnTo>
                  <a:pt x="17532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969"/>
                </a:lnTo>
                <a:lnTo>
                  <a:pt x="4967" y="5048"/>
                </a:lnTo>
                <a:lnTo>
                  <a:pt x="2746" y="7899"/>
                </a:lnTo>
                <a:lnTo>
                  <a:pt x="1461" y="10868"/>
                </a:lnTo>
                <a:lnTo>
                  <a:pt x="0" y="13660"/>
                </a:lnTo>
                <a:lnTo>
                  <a:pt x="0" y="21559"/>
                </a:lnTo>
                <a:lnTo>
                  <a:pt x="146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3834286" y="3576298"/>
            <a:ext cx="188603" cy="12175"/>
          </a:xfrm>
          <a:custGeom>
            <a:avLst/>
            <a:gdLst/>
            <a:ahLst/>
            <a:cxnLst/>
            <a:rect l="l" t="t" r="r" b="b"/>
            <a:pathLst>
              <a:path w="188603" h="12175">
                <a:moveTo>
                  <a:pt x="0" y="0"/>
                </a:moveTo>
                <a:lnTo>
                  <a:pt x="598" y="2197"/>
                </a:lnTo>
                <a:lnTo>
                  <a:pt x="1182" y="4276"/>
                </a:lnTo>
                <a:lnTo>
                  <a:pt x="1182" y="6533"/>
                </a:lnTo>
                <a:lnTo>
                  <a:pt x="1182" y="4276"/>
                </a:lnTo>
                <a:lnTo>
                  <a:pt x="598" y="2197"/>
                </a:lnTo>
                <a:lnTo>
                  <a:pt x="1182" y="7899"/>
                </a:lnTo>
                <a:lnTo>
                  <a:pt x="188603" y="12175"/>
                </a:lnTo>
                <a:lnTo>
                  <a:pt x="188603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3817527" y="3582385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3800402" y="3564835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35873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250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39"/>
                </a:lnTo>
                <a:lnTo>
                  <a:pt x="0" y="13660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660"/>
                </a:lnTo>
                <a:lnTo>
                  <a:pt x="35064" y="15739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250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2982699" y="2873617"/>
            <a:ext cx="18402" cy="12056"/>
          </a:xfrm>
          <a:custGeom>
            <a:avLst/>
            <a:gdLst/>
            <a:ahLst/>
            <a:cxnLst/>
            <a:rect l="l" t="t" r="r" b="b"/>
            <a:pathLst>
              <a:path w="18402" h="12056">
                <a:moveTo>
                  <a:pt x="16356" y="0"/>
                </a:moveTo>
                <a:lnTo>
                  <a:pt x="0" y="0"/>
                </a:lnTo>
                <a:lnTo>
                  <a:pt x="168" y="712"/>
                </a:lnTo>
                <a:lnTo>
                  <a:pt x="2330" y="4276"/>
                </a:lnTo>
                <a:lnTo>
                  <a:pt x="4376" y="6355"/>
                </a:lnTo>
                <a:lnTo>
                  <a:pt x="6421" y="8433"/>
                </a:lnTo>
                <a:lnTo>
                  <a:pt x="9928" y="10690"/>
                </a:lnTo>
                <a:lnTo>
                  <a:pt x="12850" y="11462"/>
                </a:lnTo>
                <a:lnTo>
                  <a:pt x="14895" y="11462"/>
                </a:lnTo>
                <a:lnTo>
                  <a:pt x="16356" y="12056"/>
                </a:lnTo>
                <a:lnTo>
                  <a:pt x="18402" y="11462"/>
                </a:lnTo>
                <a:lnTo>
                  <a:pt x="163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2794861" y="2849979"/>
            <a:ext cx="221726" cy="35101"/>
          </a:xfrm>
          <a:custGeom>
            <a:avLst/>
            <a:gdLst/>
            <a:ahLst/>
            <a:cxnLst/>
            <a:rect l="l" t="t" r="r" b="b"/>
            <a:pathLst>
              <a:path w="221726" h="35101">
                <a:moveTo>
                  <a:pt x="187837" y="23638"/>
                </a:moveTo>
                <a:lnTo>
                  <a:pt x="186719" y="19302"/>
                </a:lnTo>
                <a:lnTo>
                  <a:pt x="186719" y="15739"/>
                </a:lnTo>
                <a:lnTo>
                  <a:pt x="187304" y="13541"/>
                </a:lnTo>
                <a:lnTo>
                  <a:pt x="187304" y="21381"/>
                </a:lnTo>
                <a:lnTo>
                  <a:pt x="186719" y="17817"/>
                </a:lnTo>
                <a:lnTo>
                  <a:pt x="187304" y="21381"/>
                </a:lnTo>
                <a:lnTo>
                  <a:pt x="187304" y="13541"/>
                </a:lnTo>
                <a:lnTo>
                  <a:pt x="186719" y="15739"/>
                </a:lnTo>
                <a:lnTo>
                  <a:pt x="186719" y="19302"/>
                </a:lnTo>
                <a:lnTo>
                  <a:pt x="187837" y="23638"/>
                </a:lnTo>
                <a:lnTo>
                  <a:pt x="204193" y="11403"/>
                </a:lnTo>
                <a:lnTo>
                  <a:pt x="187837" y="23638"/>
                </a:lnTo>
                <a:lnTo>
                  <a:pt x="204193" y="23638"/>
                </a:lnTo>
                <a:lnTo>
                  <a:pt x="206239" y="35101"/>
                </a:lnTo>
                <a:lnTo>
                  <a:pt x="207700" y="35101"/>
                </a:lnTo>
                <a:lnTo>
                  <a:pt x="211206" y="34329"/>
                </a:lnTo>
                <a:lnTo>
                  <a:pt x="214012" y="32072"/>
                </a:lnTo>
                <a:lnTo>
                  <a:pt x="216758" y="29993"/>
                </a:lnTo>
                <a:lnTo>
                  <a:pt x="218979" y="27914"/>
                </a:lnTo>
                <a:lnTo>
                  <a:pt x="220265" y="24351"/>
                </a:lnTo>
                <a:lnTo>
                  <a:pt x="221726" y="21381"/>
                </a:lnTo>
                <a:lnTo>
                  <a:pt x="221726" y="13541"/>
                </a:lnTo>
                <a:lnTo>
                  <a:pt x="220265" y="10690"/>
                </a:lnTo>
                <a:lnTo>
                  <a:pt x="218979" y="7839"/>
                </a:lnTo>
                <a:lnTo>
                  <a:pt x="216758" y="5048"/>
                </a:lnTo>
                <a:lnTo>
                  <a:pt x="214012" y="2791"/>
                </a:lnTo>
                <a:lnTo>
                  <a:pt x="211206" y="712"/>
                </a:lnTo>
                <a:lnTo>
                  <a:pt x="207700" y="0"/>
                </a:lnTo>
                <a:lnTo>
                  <a:pt x="200687" y="0"/>
                </a:lnTo>
                <a:lnTo>
                  <a:pt x="197765" y="712"/>
                </a:lnTo>
                <a:lnTo>
                  <a:pt x="194258" y="2791"/>
                </a:lnTo>
                <a:lnTo>
                  <a:pt x="192213" y="5048"/>
                </a:lnTo>
                <a:lnTo>
                  <a:pt x="190167" y="7839"/>
                </a:lnTo>
                <a:lnTo>
                  <a:pt x="188005" y="10690"/>
                </a:lnTo>
                <a:lnTo>
                  <a:pt x="187830" y="11403"/>
                </a:lnTo>
                <a:lnTo>
                  <a:pt x="0" y="11403"/>
                </a:lnTo>
                <a:lnTo>
                  <a:pt x="0" y="23638"/>
                </a:lnTo>
                <a:lnTo>
                  <a:pt x="187837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2794452" y="2867499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2981581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12"/>
                </a:lnTo>
                <a:lnTo>
                  <a:pt x="27292" y="2791"/>
                </a:lnTo>
                <a:lnTo>
                  <a:pt x="30038" y="5048"/>
                </a:lnTo>
                <a:lnTo>
                  <a:pt x="32259" y="783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39"/>
                </a:lnTo>
                <a:lnTo>
                  <a:pt x="35006" y="17817"/>
                </a:lnTo>
                <a:lnTo>
                  <a:pt x="35006" y="19302"/>
                </a:lnTo>
                <a:lnTo>
                  <a:pt x="35006" y="21381"/>
                </a:lnTo>
                <a:lnTo>
                  <a:pt x="33545" y="24351"/>
                </a:lnTo>
                <a:lnTo>
                  <a:pt x="32259" y="27914"/>
                </a:lnTo>
                <a:lnTo>
                  <a:pt x="30038" y="29993"/>
                </a:lnTo>
                <a:lnTo>
                  <a:pt x="27292" y="32072"/>
                </a:lnTo>
                <a:lnTo>
                  <a:pt x="24486" y="34329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lnTo>
                  <a:pt x="16012" y="35101"/>
                </a:lnTo>
                <a:lnTo>
                  <a:pt x="13967" y="35101"/>
                </a:lnTo>
                <a:lnTo>
                  <a:pt x="11045" y="34329"/>
                </a:lnTo>
                <a:lnTo>
                  <a:pt x="7538" y="32072"/>
                </a:lnTo>
                <a:lnTo>
                  <a:pt x="5493" y="29993"/>
                </a:lnTo>
                <a:lnTo>
                  <a:pt x="3448" y="27914"/>
                </a:lnTo>
                <a:lnTo>
                  <a:pt x="1285" y="24351"/>
                </a:lnTo>
                <a:lnTo>
                  <a:pt x="584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39"/>
                </a:lnTo>
                <a:lnTo>
                  <a:pt x="5493" y="5048"/>
                </a:lnTo>
                <a:lnTo>
                  <a:pt x="7538" y="2791"/>
                </a:lnTo>
                <a:lnTo>
                  <a:pt x="11045" y="71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3015477" y="2849979"/>
            <a:ext cx="410900" cy="35101"/>
          </a:xfrm>
          <a:custGeom>
            <a:avLst/>
            <a:gdLst/>
            <a:ahLst/>
            <a:cxnLst/>
            <a:rect l="l" t="t" r="r" b="b"/>
            <a:pathLst>
              <a:path w="410900" h="35101">
                <a:moveTo>
                  <a:pt x="410900" y="17817"/>
                </a:moveTo>
                <a:lnTo>
                  <a:pt x="410199" y="15739"/>
                </a:lnTo>
                <a:lnTo>
                  <a:pt x="410199" y="13541"/>
                </a:lnTo>
                <a:lnTo>
                  <a:pt x="409439" y="10690"/>
                </a:lnTo>
                <a:lnTo>
                  <a:pt x="407394" y="7839"/>
                </a:lnTo>
                <a:lnTo>
                  <a:pt x="405348" y="5048"/>
                </a:lnTo>
                <a:lnTo>
                  <a:pt x="403186" y="2791"/>
                </a:lnTo>
                <a:lnTo>
                  <a:pt x="399680" y="712"/>
                </a:lnTo>
                <a:lnTo>
                  <a:pt x="396874" y="0"/>
                </a:lnTo>
                <a:lnTo>
                  <a:pt x="389160" y="0"/>
                </a:lnTo>
                <a:lnTo>
                  <a:pt x="386355" y="712"/>
                </a:lnTo>
                <a:lnTo>
                  <a:pt x="383608" y="2791"/>
                </a:lnTo>
                <a:lnTo>
                  <a:pt x="380686" y="5048"/>
                </a:lnTo>
                <a:lnTo>
                  <a:pt x="378641" y="7839"/>
                </a:lnTo>
                <a:lnTo>
                  <a:pt x="376595" y="10690"/>
                </a:lnTo>
                <a:lnTo>
                  <a:pt x="376420" y="11403"/>
                </a:lnTo>
                <a:lnTo>
                  <a:pt x="375894" y="13541"/>
                </a:lnTo>
                <a:lnTo>
                  <a:pt x="375894" y="21381"/>
                </a:lnTo>
                <a:lnTo>
                  <a:pt x="1110" y="13541"/>
                </a:lnTo>
                <a:lnTo>
                  <a:pt x="1110" y="21381"/>
                </a:lnTo>
                <a:lnTo>
                  <a:pt x="0" y="23638"/>
                </a:lnTo>
                <a:lnTo>
                  <a:pt x="376427" y="23638"/>
                </a:lnTo>
                <a:lnTo>
                  <a:pt x="376595" y="24351"/>
                </a:lnTo>
                <a:lnTo>
                  <a:pt x="393368" y="23638"/>
                </a:lnTo>
                <a:lnTo>
                  <a:pt x="393368" y="11403"/>
                </a:lnTo>
                <a:lnTo>
                  <a:pt x="394712" y="35101"/>
                </a:lnTo>
                <a:lnTo>
                  <a:pt x="396874" y="35101"/>
                </a:lnTo>
                <a:lnTo>
                  <a:pt x="399680" y="34329"/>
                </a:lnTo>
                <a:lnTo>
                  <a:pt x="403186" y="32072"/>
                </a:lnTo>
                <a:lnTo>
                  <a:pt x="405348" y="29993"/>
                </a:lnTo>
                <a:lnTo>
                  <a:pt x="407394" y="27914"/>
                </a:lnTo>
                <a:lnTo>
                  <a:pt x="409439" y="24351"/>
                </a:lnTo>
                <a:lnTo>
                  <a:pt x="410199" y="21381"/>
                </a:lnTo>
                <a:lnTo>
                  <a:pt x="410199" y="19302"/>
                </a:lnTo>
                <a:lnTo>
                  <a:pt x="410900" y="178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3392073" y="2861383"/>
            <a:ext cx="18116" cy="24291"/>
          </a:xfrm>
          <a:custGeom>
            <a:avLst/>
            <a:gdLst/>
            <a:ahLst/>
            <a:cxnLst/>
            <a:rect l="l" t="t" r="r" b="b"/>
            <a:pathLst>
              <a:path w="18116" h="24291">
                <a:moveTo>
                  <a:pt x="16772" y="12234"/>
                </a:moveTo>
                <a:lnTo>
                  <a:pt x="0" y="12947"/>
                </a:lnTo>
                <a:lnTo>
                  <a:pt x="2045" y="16511"/>
                </a:lnTo>
                <a:lnTo>
                  <a:pt x="4090" y="18590"/>
                </a:lnTo>
                <a:lnTo>
                  <a:pt x="7012" y="20668"/>
                </a:lnTo>
                <a:lnTo>
                  <a:pt x="9759" y="22925"/>
                </a:lnTo>
                <a:lnTo>
                  <a:pt x="12564" y="23697"/>
                </a:lnTo>
                <a:lnTo>
                  <a:pt x="14610" y="23697"/>
                </a:lnTo>
                <a:lnTo>
                  <a:pt x="16772" y="24291"/>
                </a:lnTo>
                <a:lnTo>
                  <a:pt x="18116" y="23697"/>
                </a:lnTo>
                <a:lnTo>
                  <a:pt x="16772" y="0"/>
                </a:lnTo>
                <a:lnTo>
                  <a:pt x="16772" y="122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2981582" y="2849979"/>
            <a:ext cx="33895" cy="35695"/>
          </a:xfrm>
          <a:custGeom>
            <a:avLst/>
            <a:gdLst/>
            <a:ahLst/>
            <a:cxnLst/>
            <a:rect l="l" t="t" r="r" b="b"/>
            <a:pathLst>
              <a:path w="33895" h="35695">
                <a:moveTo>
                  <a:pt x="33895" y="23638"/>
                </a:moveTo>
                <a:lnTo>
                  <a:pt x="17473" y="11403"/>
                </a:lnTo>
                <a:lnTo>
                  <a:pt x="17473" y="0"/>
                </a:lnTo>
                <a:lnTo>
                  <a:pt x="13967" y="0"/>
                </a:lnTo>
                <a:lnTo>
                  <a:pt x="11045" y="712"/>
                </a:lnTo>
                <a:lnTo>
                  <a:pt x="7538" y="2791"/>
                </a:lnTo>
                <a:lnTo>
                  <a:pt x="5493" y="5048"/>
                </a:lnTo>
                <a:lnTo>
                  <a:pt x="3448" y="7839"/>
                </a:lnTo>
                <a:lnTo>
                  <a:pt x="1285" y="10690"/>
                </a:lnTo>
                <a:lnTo>
                  <a:pt x="584" y="13541"/>
                </a:lnTo>
                <a:lnTo>
                  <a:pt x="0" y="15739"/>
                </a:lnTo>
                <a:lnTo>
                  <a:pt x="0" y="19302"/>
                </a:lnTo>
                <a:lnTo>
                  <a:pt x="584" y="21381"/>
                </a:lnTo>
                <a:lnTo>
                  <a:pt x="1285" y="24351"/>
                </a:lnTo>
                <a:lnTo>
                  <a:pt x="3448" y="27914"/>
                </a:lnTo>
                <a:lnTo>
                  <a:pt x="5493" y="29993"/>
                </a:lnTo>
                <a:lnTo>
                  <a:pt x="7538" y="32072"/>
                </a:lnTo>
                <a:lnTo>
                  <a:pt x="11045" y="34329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695"/>
                </a:lnTo>
                <a:lnTo>
                  <a:pt x="19519" y="35101"/>
                </a:lnTo>
                <a:lnTo>
                  <a:pt x="17473" y="23638"/>
                </a:lnTo>
                <a:lnTo>
                  <a:pt x="33895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2999056" y="2873617"/>
            <a:ext cx="16421" cy="11462"/>
          </a:xfrm>
          <a:custGeom>
            <a:avLst/>
            <a:gdLst/>
            <a:ahLst/>
            <a:cxnLst/>
            <a:rect l="l" t="t" r="r" b="b"/>
            <a:pathLst>
              <a:path w="16421" h="11462">
                <a:moveTo>
                  <a:pt x="7012" y="10690"/>
                </a:moveTo>
                <a:lnTo>
                  <a:pt x="9818" y="8433"/>
                </a:lnTo>
                <a:lnTo>
                  <a:pt x="12564" y="6355"/>
                </a:lnTo>
                <a:lnTo>
                  <a:pt x="14785" y="4276"/>
                </a:lnTo>
                <a:lnTo>
                  <a:pt x="16071" y="712"/>
                </a:lnTo>
                <a:lnTo>
                  <a:pt x="16421" y="0"/>
                </a:lnTo>
                <a:lnTo>
                  <a:pt x="0" y="0"/>
                </a:lnTo>
                <a:lnTo>
                  <a:pt x="2045" y="11462"/>
                </a:lnTo>
                <a:lnTo>
                  <a:pt x="3506" y="11462"/>
                </a:lnTo>
                <a:lnTo>
                  <a:pt x="7012" y="106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2999055" y="2849978"/>
            <a:ext cx="392842" cy="23638"/>
          </a:xfrm>
          <a:custGeom>
            <a:avLst/>
            <a:gdLst/>
            <a:ahLst/>
            <a:cxnLst/>
            <a:rect l="l" t="t" r="r" b="b"/>
            <a:pathLst>
              <a:path w="392842" h="23638">
                <a:moveTo>
                  <a:pt x="12564" y="5048"/>
                </a:moveTo>
                <a:lnTo>
                  <a:pt x="9818" y="2791"/>
                </a:lnTo>
                <a:lnTo>
                  <a:pt x="7012" y="712"/>
                </a:lnTo>
                <a:lnTo>
                  <a:pt x="3506" y="0"/>
                </a:lnTo>
                <a:lnTo>
                  <a:pt x="0" y="0"/>
                </a:lnTo>
                <a:lnTo>
                  <a:pt x="0" y="11403"/>
                </a:lnTo>
                <a:lnTo>
                  <a:pt x="16421" y="23638"/>
                </a:lnTo>
                <a:lnTo>
                  <a:pt x="17532" y="21381"/>
                </a:lnTo>
                <a:lnTo>
                  <a:pt x="17532" y="13541"/>
                </a:lnTo>
                <a:lnTo>
                  <a:pt x="392316" y="21381"/>
                </a:lnTo>
                <a:lnTo>
                  <a:pt x="392316" y="13541"/>
                </a:lnTo>
                <a:lnTo>
                  <a:pt x="392842" y="11403"/>
                </a:lnTo>
                <a:lnTo>
                  <a:pt x="16436" y="11403"/>
                </a:lnTo>
                <a:lnTo>
                  <a:pt x="16071" y="10690"/>
                </a:lnTo>
                <a:lnTo>
                  <a:pt x="14785" y="7839"/>
                </a:lnTo>
                <a:lnTo>
                  <a:pt x="12564" y="5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2998646" y="2867499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2981581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29"/>
                </a:lnTo>
                <a:lnTo>
                  <a:pt x="7538" y="32072"/>
                </a:lnTo>
                <a:lnTo>
                  <a:pt x="5493" y="29993"/>
                </a:lnTo>
                <a:lnTo>
                  <a:pt x="3448" y="27914"/>
                </a:lnTo>
                <a:lnTo>
                  <a:pt x="1285" y="24351"/>
                </a:lnTo>
                <a:lnTo>
                  <a:pt x="584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39"/>
                </a:lnTo>
                <a:lnTo>
                  <a:pt x="5493" y="5048"/>
                </a:lnTo>
                <a:lnTo>
                  <a:pt x="7538" y="2791"/>
                </a:lnTo>
                <a:lnTo>
                  <a:pt x="11045" y="71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12"/>
                </a:lnTo>
                <a:lnTo>
                  <a:pt x="27292" y="2791"/>
                </a:lnTo>
                <a:lnTo>
                  <a:pt x="30038" y="5048"/>
                </a:lnTo>
                <a:lnTo>
                  <a:pt x="32259" y="783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39"/>
                </a:lnTo>
                <a:lnTo>
                  <a:pt x="35006" y="17817"/>
                </a:lnTo>
                <a:lnTo>
                  <a:pt x="35006" y="19302"/>
                </a:lnTo>
                <a:lnTo>
                  <a:pt x="35006" y="21381"/>
                </a:lnTo>
                <a:lnTo>
                  <a:pt x="33545" y="24351"/>
                </a:lnTo>
                <a:lnTo>
                  <a:pt x="32259" y="27914"/>
                </a:lnTo>
                <a:lnTo>
                  <a:pt x="30038" y="29993"/>
                </a:lnTo>
                <a:lnTo>
                  <a:pt x="27292" y="32072"/>
                </a:lnTo>
                <a:lnTo>
                  <a:pt x="24486" y="34329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3391372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12"/>
                </a:lnTo>
                <a:lnTo>
                  <a:pt x="27292" y="2791"/>
                </a:lnTo>
                <a:lnTo>
                  <a:pt x="29454" y="5048"/>
                </a:lnTo>
                <a:lnTo>
                  <a:pt x="31499" y="783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39"/>
                </a:lnTo>
                <a:lnTo>
                  <a:pt x="35006" y="17817"/>
                </a:lnTo>
                <a:lnTo>
                  <a:pt x="34305" y="19302"/>
                </a:lnTo>
                <a:lnTo>
                  <a:pt x="34305" y="21381"/>
                </a:lnTo>
                <a:lnTo>
                  <a:pt x="33545" y="24351"/>
                </a:lnTo>
                <a:lnTo>
                  <a:pt x="31499" y="27914"/>
                </a:lnTo>
                <a:lnTo>
                  <a:pt x="29454" y="29993"/>
                </a:lnTo>
                <a:lnTo>
                  <a:pt x="27292" y="32072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072"/>
                </a:lnTo>
                <a:lnTo>
                  <a:pt x="4792" y="29993"/>
                </a:lnTo>
                <a:lnTo>
                  <a:pt x="2746" y="27914"/>
                </a:lnTo>
                <a:lnTo>
                  <a:pt x="70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39"/>
                </a:lnTo>
                <a:lnTo>
                  <a:pt x="4792" y="5048"/>
                </a:lnTo>
                <a:lnTo>
                  <a:pt x="7714" y="2791"/>
                </a:lnTo>
                <a:lnTo>
                  <a:pt x="10460" y="71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3408847" y="2849979"/>
            <a:ext cx="16261" cy="11403"/>
          </a:xfrm>
          <a:custGeom>
            <a:avLst/>
            <a:gdLst/>
            <a:ahLst/>
            <a:cxnLst/>
            <a:rect l="l" t="t" r="r" b="b"/>
            <a:pathLst>
              <a:path w="16261" h="11403">
                <a:moveTo>
                  <a:pt x="16261" y="11403"/>
                </a:moveTo>
                <a:lnTo>
                  <a:pt x="16071" y="10690"/>
                </a:lnTo>
                <a:lnTo>
                  <a:pt x="14025" y="7839"/>
                </a:lnTo>
                <a:lnTo>
                  <a:pt x="11980" y="5048"/>
                </a:lnTo>
                <a:lnTo>
                  <a:pt x="9818" y="2791"/>
                </a:lnTo>
                <a:lnTo>
                  <a:pt x="6311" y="712"/>
                </a:lnTo>
                <a:lnTo>
                  <a:pt x="3506" y="0"/>
                </a:lnTo>
                <a:lnTo>
                  <a:pt x="0" y="0"/>
                </a:lnTo>
                <a:lnTo>
                  <a:pt x="0" y="11403"/>
                </a:lnTo>
                <a:lnTo>
                  <a:pt x="16261" y="114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3391373" y="2849979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351"/>
                </a:moveTo>
                <a:lnTo>
                  <a:pt x="2746" y="27914"/>
                </a:lnTo>
                <a:lnTo>
                  <a:pt x="4792" y="29993"/>
                </a:lnTo>
                <a:lnTo>
                  <a:pt x="7714" y="32072"/>
                </a:lnTo>
                <a:lnTo>
                  <a:pt x="10460" y="34329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695"/>
                </a:lnTo>
                <a:lnTo>
                  <a:pt x="17473" y="23638"/>
                </a:lnTo>
                <a:lnTo>
                  <a:pt x="18818" y="35101"/>
                </a:lnTo>
                <a:lnTo>
                  <a:pt x="20980" y="35101"/>
                </a:lnTo>
                <a:lnTo>
                  <a:pt x="23785" y="34329"/>
                </a:lnTo>
                <a:lnTo>
                  <a:pt x="27292" y="32072"/>
                </a:lnTo>
                <a:lnTo>
                  <a:pt x="29454" y="29993"/>
                </a:lnTo>
                <a:lnTo>
                  <a:pt x="31499" y="27914"/>
                </a:lnTo>
                <a:lnTo>
                  <a:pt x="33545" y="24351"/>
                </a:lnTo>
                <a:lnTo>
                  <a:pt x="33727" y="23638"/>
                </a:lnTo>
                <a:lnTo>
                  <a:pt x="34305" y="21381"/>
                </a:lnTo>
                <a:lnTo>
                  <a:pt x="34305" y="19302"/>
                </a:lnTo>
                <a:lnTo>
                  <a:pt x="35006" y="17817"/>
                </a:lnTo>
                <a:lnTo>
                  <a:pt x="410141" y="23638"/>
                </a:lnTo>
                <a:lnTo>
                  <a:pt x="409030" y="17817"/>
                </a:lnTo>
                <a:lnTo>
                  <a:pt x="409030" y="15739"/>
                </a:lnTo>
                <a:lnTo>
                  <a:pt x="409030" y="17817"/>
                </a:lnTo>
                <a:lnTo>
                  <a:pt x="410141" y="23638"/>
                </a:lnTo>
                <a:lnTo>
                  <a:pt x="409030" y="13541"/>
                </a:lnTo>
                <a:lnTo>
                  <a:pt x="409030" y="21381"/>
                </a:lnTo>
                <a:lnTo>
                  <a:pt x="409030" y="13541"/>
                </a:lnTo>
                <a:lnTo>
                  <a:pt x="410141" y="23638"/>
                </a:lnTo>
                <a:lnTo>
                  <a:pt x="426563" y="23638"/>
                </a:lnTo>
                <a:lnTo>
                  <a:pt x="426563" y="35695"/>
                </a:lnTo>
                <a:lnTo>
                  <a:pt x="428024" y="35101"/>
                </a:lnTo>
                <a:lnTo>
                  <a:pt x="430069" y="35101"/>
                </a:lnTo>
                <a:lnTo>
                  <a:pt x="433576" y="34329"/>
                </a:lnTo>
                <a:lnTo>
                  <a:pt x="436498" y="32072"/>
                </a:lnTo>
                <a:lnTo>
                  <a:pt x="439244" y="29993"/>
                </a:lnTo>
                <a:lnTo>
                  <a:pt x="441290" y="27914"/>
                </a:lnTo>
                <a:lnTo>
                  <a:pt x="442751" y="24351"/>
                </a:lnTo>
                <a:lnTo>
                  <a:pt x="443511" y="21381"/>
                </a:lnTo>
                <a:lnTo>
                  <a:pt x="444095" y="19302"/>
                </a:lnTo>
                <a:lnTo>
                  <a:pt x="444095" y="15739"/>
                </a:lnTo>
                <a:lnTo>
                  <a:pt x="443511" y="13541"/>
                </a:lnTo>
                <a:lnTo>
                  <a:pt x="442751" y="10690"/>
                </a:lnTo>
                <a:lnTo>
                  <a:pt x="441290" y="7839"/>
                </a:lnTo>
                <a:lnTo>
                  <a:pt x="439244" y="5048"/>
                </a:lnTo>
                <a:lnTo>
                  <a:pt x="436498" y="2791"/>
                </a:lnTo>
                <a:lnTo>
                  <a:pt x="433576" y="712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03"/>
                </a:lnTo>
                <a:lnTo>
                  <a:pt x="33735" y="11403"/>
                </a:lnTo>
                <a:lnTo>
                  <a:pt x="34305" y="13541"/>
                </a:lnTo>
                <a:lnTo>
                  <a:pt x="34305" y="15739"/>
                </a:lnTo>
                <a:lnTo>
                  <a:pt x="34305" y="13541"/>
                </a:lnTo>
                <a:lnTo>
                  <a:pt x="33735" y="11403"/>
                </a:lnTo>
                <a:lnTo>
                  <a:pt x="17473" y="11403"/>
                </a:lnTo>
                <a:lnTo>
                  <a:pt x="17473" y="0"/>
                </a:lnTo>
                <a:lnTo>
                  <a:pt x="13266" y="0"/>
                </a:lnTo>
                <a:lnTo>
                  <a:pt x="10460" y="712"/>
                </a:lnTo>
                <a:lnTo>
                  <a:pt x="7714" y="2791"/>
                </a:lnTo>
                <a:lnTo>
                  <a:pt x="4792" y="5048"/>
                </a:lnTo>
                <a:lnTo>
                  <a:pt x="2746" y="7839"/>
                </a:lnTo>
                <a:lnTo>
                  <a:pt x="701" y="10690"/>
                </a:lnTo>
                <a:lnTo>
                  <a:pt x="0" y="13541"/>
                </a:lnTo>
                <a:lnTo>
                  <a:pt x="0" y="21381"/>
                </a:lnTo>
                <a:lnTo>
                  <a:pt x="701" y="243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3408846" y="2873617"/>
            <a:ext cx="1344" cy="12056"/>
          </a:xfrm>
          <a:custGeom>
            <a:avLst/>
            <a:gdLst/>
            <a:ahLst/>
            <a:cxnLst/>
            <a:rect l="l" t="t" r="r" b="b"/>
            <a:pathLst>
              <a:path w="1344" h="12056">
                <a:moveTo>
                  <a:pt x="1344" y="11462"/>
                </a:moveTo>
                <a:lnTo>
                  <a:pt x="0" y="0"/>
                </a:lnTo>
                <a:lnTo>
                  <a:pt x="0" y="12056"/>
                </a:lnTo>
                <a:lnTo>
                  <a:pt x="134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3800402" y="2863521"/>
            <a:ext cx="0" cy="7839"/>
          </a:xfrm>
          <a:custGeom>
            <a:avLst/>
            <a:gdLst/>
            <a:ahLst/>
            <a:cxnLst/>
            <a:rect l="l" t="t" r="r" b="b"/>
            <a:pathLst>
              <a:path h="7839">
                <a:moveTo>
                  <a:pt x="0" y="0"/>
                </a:moveTo>
                <a:lnTo>
                  <a:pt x="0" y="78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3801498" y="2849979"/>
            <a:ext cx="16436" cy="11403"/>
          </a:xfrm>
          <a:custGeom>
            <a:avLst/>
            <a:gdLst/>
            <a:ahLst/>
            <a:cxnLst/>
            <a:rect l="l" t="t" r="r" b="b"/>
            <a:pathLst>
              <a:path w="16436" h="11403">
                <a:moveTo>
                  <a:pt x="16436" y="11403"/>
                </a:moveTo>
                <a:lnTo>
                  <a:pt x="12930" y="0"/>
                </a:lnTo>
                <a:lnTo>
                  <a:pt x="9423" y="712"/>
                </a:lnTo>
                <a:lnTo>
                  <a:pt x="6618" y="2791"/>
                </a:lnTo>
                <a:lnTo>
                  <a:pt x="3871" y="5048"/>
                </a:lnTo>
                <a:lnTo>
                  <a:pt x="1650" y="7839"/>
                </a:lnTo>
                <a:lnTo>
                  <a:pt x="365" y="10690"/>
                </a:lnTo>
                <a:lnTo>
                  <a:pt x="0" y="11403"/>
                </a:lnTo>
                <a:lnTo>
                  <a:pt x="16436" y="114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3801513" y="2873617"/>
            <a:ext cx="16422" cy="12056"/>
          </a:xfrm>
          <a:custGeom>
            <a:avLst/>
            <a:gdLst/>
            <a:ahLst/>
            <a:cxnLst/>
            <a:rect l="l" t="t" r="r" b="b"/>
            <a:pathLst>
              <a:path w="16422" h="12056">
                <a:moveTo>
                  <a:pt x="16422" y="0"/>
                </a:moveTo>
                <a:lnTo>
                  <a:pt x="0" y="0"/>
                </a:lnTo>
                <a:lnTo>
                  <a:pt x="350" y="712"/>
                </a:lnTo>
                <a:lnTo>
                  <a:pt x="1636" y="4276"/>
                </a:lnTo>
                <a:lnTo>
                  <a:pt x="3857" y="6355"/>
                </a:lnTo>
                <a:lnTo>
                  <a:pt x="6603" y="8433"/>
                </a:lnTo>
                <a:lnTo>
                  <a:pt x="9409" y="10690"/>
                </a:lnTo>
                <a:lnTo>
                  <a:pt x="12915" y="11462"/>
                </a:lnTo>
                <a:lnTo>
                  <a:pt x="14376" y="11462"/>
                </a:lnTo>
                <a:lnTo>
                  <a:pt x="16422" y="12056"/>
                </a:lnTo>
                <a:lnTo>
                  <a:pt x="164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3408438" y="2867499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3391372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072"/>
                </a:lnTo>
                <a:lnTo>
                  <a:pt x="4792" y="29993"/>
                </a:lnTo>
                <a:lnTo>
                  <a:pt x="2746" y="27914"/>
                </a:lnTo>
                <a:lnTo>
                  <a:pt x="70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39"/>
                </a:lnTo>
                <a:lnTo>
                  <a:pt x="4792" y="5048"/>
                </a:lnTo>
                <a:lnTo>
                  <a:pt x="7714" y="2791"/>
                </a:lnTo>
                <a:lnTo>
                  <a:pt x="10460" y="71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12"/>
                </a:lnTo>
                <a:lnTo>
                  <a:pt x="27292" y="2791"/>
                </a:lnTo>
                <a:lnTo>
                  <a:pt x="29454" y="5048"/>
                </a:lnTo>
                <a:lnTo>
                  <a:pt x="31499" y="783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39"/>
                </a:lnTo>
                <a:lnTo>
                  <a:pt x="35006" y="17817"/>
                </a:lnTo>
                <a:lnTo>
                  <a:pt x="34305" y="19302"/>
                </a:lnTo>
                <a:lnTo>
                  <a:pt x="34305" y="21381"/>
                </a:lnTo>
                <a:lnTo>
                  <a:pt x="33545" y="24351"/>
                </a:lnTo>
                <a:lnTo>
                  <a:pt x="31499" y="27914"/>
                </a:lnTo>
                <a:lnTo>
                  <a:pt x="29454" y="29993"/>
                </a:lnTo>
                <a:lnTo>
                  <a:pt x="27292" y="32072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3800402" y="2849979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12"/>
                </a:lnTo>
                <a:lnTo>
                  <a:pt x="27467" y="2791"/>
                </a:lnTo>
                <a:lnTo>
                  <a:pt x="30214" y="5048"/>
                </a:lnTo>
                <a:lnTo>
                  <a:pt x="32259" y="783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39"/>
                </a:lnTo>
                <a:lnTo>
                  <a:pt x="35064" y="17817"/>
                </a:lnTo>
                <a:lnTo>
                  <a:pt x="35064" y="19302"/>
                </a:lnTo>
                <a:lnTo>
                  <a:pt x="34480" y="21381"/>
                </a:lnTo>
                <a:lnTo>
                  <a:pt x="33720" y="24351"/>
                </a:lnTo>
                <a:lnTo>
                  <a:pt x="32259" y="27914"/>
                </a:lnTo>
                <a:lnTo>
                  <a:pt x="30214" y="29993"/>
                </a:lnTo>
                <a:lnTo>
                  <a:pt x="27467" y="32072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072"/>
                </a:lnTo>
                <a:lnTo>
                  <a:pt x="4967" y="29993"/>
                </a:lnTo>
                <a:lnTo>
                  <a:pt x="2746" y="27914"/>
                </a:lnTo>
                <a:lnTo>
                  <a:pt x="146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39"/>
                </a:lnTo>
                <a:lnTo>
                  <a:pt x="4967" y="5048"/>
                </a:lnTo>
                <a:lnTo>
                  <a:pt x="7714" y="2791"/>
                </a:lnTo>
                <a:lnTo>
                  <a:pt x="10519" y="71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3834314" y="2861382"/>
            <a:ext cx="188575" cy="9978"/>
          </a:xfrm>
          <a:custGeom>
            <a:avLst/>
            <a:gdLst/>
            <a:ahLst/>
            <a:cxnLst/>
            <a:rect l="l" t="t" r="r" b="b"/>
            <a:pathLst>
              <a:path w="188575" h="9978">
                <a:moveTo>
                  <a:pt x="569" y="2138"/>
                </a:moveTo>
                <a:lnTo>
                  <a:pt x="1154" y="4335"/>
                </a:lnTo>
                <a:lnTo>
                  <a:pt x="188575" y="0"/>
                </a:lnTo>
                <a:lnTo>
                  <a:pt x="0" y="0"/>
                </a:lnTo>
                <a:lnTo>
                  <a:pt x="569" y="9978"/>
                </a:lnTo>
                <a:lnTo>
                  <a:pt x="1154" y="7899"/>
                </a:lnTo>
                <a:lnTo>
                  <a:pt x="1154" y="4335"/>
                </a:lnTo>
                <a:lnTo>
                  <a:pt x="569" y="21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3817935" y="2861383"/>
            <a:ext cx="16370" cy="23697"/>
          </a:xfrm>
          <a:custGeom>
            <a:avLst/>
            <a:gdLst/>
            <a:ahLst/>
            <a:cxnLst/>
            <a:rect l="l" t="t" r="r" b="b"/>
            <a:pathLst>
              <a:path w="16370" h="23697">
                <a:moveTo>
                  <a:pt x="16370" y="12234"/>
                </a:moveTo>
                <a:lnTo>
                  <a:pt x="0" y="0"/>
                </a:lnTo>
                <a:lnTo>
                  <a:pt x="0" y="12234"/>
                </a:lnTo>
                <a:lnTo>
                  <a:pt x="1461" y="23697"/>
                </a:lnTo>
                <a:lnTo>
                  <a:pt x="3506" y="23697"/>
                </a:lnTo>
                <a:lnTo>
                  <a:pt x="7012" y="22925"/>
                </a:lnTo>
                <a:lnTo>
                  <a:pt x="9935" y="20668"/>
                </a:lnTo>
                <a:lnTo>
                  <a:pt x="12681" y="18590"/>
                </a:lnTo>
                <a:lnTo>
                  <a:pt x="14727" y="16511"/>
                </a:lnTo>
                <a:lnTo>
                  <a:pt x="16188" y="12947"/>
                </a:lnTo>
                <a:lnTo>
                  <a:pt x="16370" y="122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3800402" y="2849979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351"/>
                </a:moveTo>
                <a:lnTo>
                  <a:pt x="2746" y="27914"/>
                </a:lnTo>
                <a:lnTo>
                  <a:pt x="4967" y="29993"/>
                </a:lnTo>
                <a:lnTo>
                  <a:pt x="7714" y="32072"/>
                </a:lnTo>
                <a:lnTo>
                  <a:pt x="10519" y="34329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695"/>
                </a:lnTo>
                <a:lnTo>
                  <a:pt x="18993" y="35101"/>
                </a:lnTo>
                <a:lnTo>
                  <a:pt x="17532" y="23638"/>
                </a:lnTo>
                <a:lnTo>
                  <a:pt x="17532" y="11403"/>
                </a:lnTo>
                <a:lnTo>
                  <a:pt x="33902" y="23638"/>
                </a:lnTo>
                <a:lnTo>
                  <a:pt x="222486" y="23638"/>
                </a:lnTo>
                <a:lnTo>
                  <a:pt x="35064" y="17817"/>
                </a:lnTo>
                <a:lnTo>
                  <a:pt x="222486" y="23638"/>
                </a:lnTo>
                <a:lnTo>
                  <a:pt x="222486" y="11403"/>
                </a:lnTo>
                <a:lnTo>
                  <a:pt x="35064" y="15739"/>
                </a:lnTo>
                <a:lnTo>
                  <a:pt x="35064" y="19302"/>
                </a:lnTo>
                <a:lnTo>
                  <a:pt x="34480" y="21381"/>
                </a:lnTo>
                <a:lnTo>
                  <a:pt x="33910" y="11403"/>
                </a:lnTo>
                <a:lnTo>
                  <a:pt x="32259" y="7839"/>
                </a:lnTo>
                <a:lnTo>
                  <a:pt x="30214" y="5048"/>
                </a:lnTo>
                <a:lnTo>
                  <a:pt x="27467" y="2791"/>
                </a:lnTo>
                <a:lnTo>
                  <a:pt x="24545" y="712"/>
                </a:lnTo>
                <a:lnTo>
                  <a:pt x="21038" y="0"/>
                </a:lnTo>
                <a:lnTo>
                  <a:pt x="14025" y="0"/>
                </a:lnTo>
                <a:lnTo>
                  <a:pt x="10519" y="712"/>
                </a:lnTo>
                <a:lnTo>
                  <a:pt x="7714" y="2791"/>
                </a:lnTo>
                <a:lnTo>
                  <a:pt x="4967" y="5048"/>
                </a:lnTo>
                <a:lnTo>
                  <a:pt x="2746" y="7839"/>
                </a:lnTo>
                <a:lnTo>
                  <a:pt x="1461" y="10690"/>
                </a:lnTo>
                <a:lnTo>
                  <a:pt x="0" y="13541"/>
                </a:lnTo>
                <a:lnTo>
                  <a:pt x="0" y="21381"/>
                </a:lnTo>
                <a:lnTo>
                  <a:pt x="1461" y="243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3817527" y="2867499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3800402" y="2849979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072"/>
                </a:lnTo>
                <a:lnTo>
                  <a:pt x="4967" y="29993"/>
                </a:lnTo>
                <a:lnTo>
                  <a:pt x="2746" y="27914"/>
                </a:lnTo>
                <a:lnTo>
                  <a:pt x="146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39"/>
                </a:lnTo>
                <a:lnTo>
                  <a:pt x="4967" y="5048"/>
                </a:lnTo>
                <a:lnTo>
                  <a:pt x="7714" y="2791"/>
                </a:lnTo>
                <a:lnTo>
                  <a:pt x="10519" y="71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12"/>
                </a:lnTo>
                <a:lnTo>
                  <a:pt x="27467" y="2791"/>
                </a:lnTo>
                <a:lnTo>
                  <a:pt x="30214" y="5048"/>
                </a:lnTo>
                <a:lnTo>
                  <a:pt x="32259" y="783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39"/>
                </a:lnTo>
                <a:lnTo>
                  <a:pt x="35064" y="17817"/>
                </a:lnTo>
                <a:lnTo>
                  <a:pt x="35064" y="19302"/>
                </a:lnTo>
                <a:lnTo>
                  <a:pt x="34480" y="21381"/>
                </a:lnTo>
                <a:lnTo>
                  <a:pt x="33720" y="24351"/>
                </a:lnTo>
                <a:lnTo>
                  <a:pt x="32259" y="27914"/>
                </a:lnTo>
                <a:lnTo>
                  <a:pt x="30214" y="29993"/>
                </a:lnTo>
                <a:lnTo>
                  <a:pt x="27467" y="32072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2982699" y="2873617"/>
            <a:ext cx="18402" cy="12056"/>
          </a:xfrm>
          <a:custGeom>
            <a:avLst/>
            <a:gdLst/>
            <a:ahLst/>
            <a:cxnLst/>
            <a:rect l="l" t="t" r="r" b="b"/>
            <a:pathLst>
              <a:path w="18402" h="12056">
                <a:moveTo>
                  <a:pt x="16356" y="0"/>
                </a:moveTo>
                <a:lnTo>
                  <a:pt x="0" y="0"/>
                </a:lnTo>
                <a:lnTo>
                  <a:pt x="168" y="712"/>
                </a:lnTo>
                <a:lnTo>
                  <a:pt x="2330" y="4276"/>
                </a:lnTo>
                <a:lnTo>
                  <a:pt x="4376" y="6355"/>
                </a:lnTo>
                <a:lnTo>
                  <a:pt x="6421" y="8433"/>
                </a:lnTo>
                <a:lnTo>
                  <a:pt x="9928" y="10690"/>
                </a:lnTo>
                <a:lnTo>
                  <a:pt x="12850" y="11462"/>
                </a:lnTo>
                <a:lnTo>
                  <a:pt x="14895" y="11462"/>
                </a:lnTo>
                <a:lnTo>
                  <a:pt x="16356" y="12056"/>
                </a:lnTo>
                <a:lnTo>
                  <a:pt x="18402" y="11462"/>
                </a:lnTo>
                <a:lnTo>
                  <a:pt x="163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2794861" y="2849979"/>
            <a:ext cx="221726" cy="35101"/>
          </a:xfrm>
          <a:custGeom>
            <a:avLst/>
            <a:gdLst/>
            <a:ahLst/>
            <a:cxnLst/>
            <a:rect l="l" t="t" r="r" b="b"/>
            <a:pathLst>
              <a:path w="221726" h="35101">
                <a:moveTo>
                  <a:pt x="187837" y="23638"/>
                </a:moveTo>
                <a:lnTo>
                  <a:pt x="186719" y="19302"/>
                </a:lnTo>
                <a:lnTo>
                  <a:pt x="186719" y="15739"/>
                </a:lnTo>
                <a:lnTo>
                  <a:pt x="187304" y="13541"/>
                </a:lnTo>
                <a:lnTo>
                  <a:pt x="187304" y="21381"/>
                </a:lnTo>
                <a:lnTo>
                  <a:pt x="186719" y="17817"/>
                </a:lnTo>
                <a:lnTo>
                  <a:pt x="187304" y="21381"/>
                </a:lnTo>
                <a:lnTo>
                  <a:pt x="187304" y="13541"/>
                </a:lnTo>
                <a:lnTo>
                  <a:pt x="186719" y="15739"/>
                </a:lnTo>
                <a:lnTo>
                  <a:pt x="186719" y="19302"/>
                </a:lnTo>
                <a:lnTo>
                  <a:pt x="187837" y="23638"/>
                </a:lnTo>
                <a:lnTo>
                  <a:pt x="204193" y="11403"/>
                </a:lnTo>
                <a:lnTo>
                  <a:pt x="187837" y="23638"/>
                </a:lnTo>
                <a:lnTo>
                  <a:pt x="204193" y="23638"/>
                </a:lnTo>
                <a:lnTo>
                  <a:pt x="206239" y="35101"/>
                </a:lnTo>
                <a:lnTo>
                  <a:pt x="207700" y="35101"/>
                </a:lnTo>
                <a:lnTo>
                  <a:pt x="211206" y="34329"/>
                </a:lnTo>
                <a:lnTo>
                  <a:pt x="214012" y="32072"/>
                </a:lnTo>
                <a:lnTo>
                  <a:pt x="216758" y="29993"/>
                </a:lnTo>
                <a:lnTo>
                  <a:pt x="218979" y="27914"/>
                </a:lnTo>
                <a:lnTo>
                  <a:pt x="220265" y="24351"/>
                </a:lnTo>
                <a:lnTo>
                  <a:pt x="221726" y="21381"/>
                </a:lnTo>
                <a:lnTo>
                  <a:pt x="221726" y="13541"/>
                </a:lnTo>
                <a:lnTo>
                  <a:pt x="220265" y="10690"/>
                </a:lnTo>
                <a:lnTo>
                  <a:pt x="218979" y="7839"/>
                </a:lnTo>
                <a:lnTo>
                  <a:pt x="216758" y="5048"/>
                </a:lnTo>
                <a:lnTo>
                  <a:pt x="214012" y="2791"/>
                </a:lnTo>
                <a:lnTo>
                  <a:pt x="211206" y="712"/>
                </a:lnTo>
                <a:lnTo>
                  <a:pt x="207700" y="0"/>
                </a:lnTo>
                <a:lnTo>
                  <a:pt x="200687" y="0"/>
                </a:lnTo>
                <a:lnTo>
                  <a:pt x="197765" y="712"/>
                </a:lnTo>
                <a:lnTo>
                  <a:pt x="194258" y="2791"/>
                </a:lnTo>
                <a:lnTo>
                  <a:pt x="192213" y="5048"/>
                </a:lnTo>
                <a:lnTo>
                  <a:pt x="190167" y="7839"/>
                </a:lnTo>
                <a:lnTo>
                  <a:pt x="188005" y="10690"/>
                </a:lnTo>
                <a:lnTo>
                  <a:pt x="187830" y="11403"/>
                </a:lnTo>
                <a:lnTo>
                  <a:pt x="0" y="11403"/>
                </a:lnTo>
                <a:lnTo>
                  <a:pt x="0" y="23638"/>
                </a:lnTo>
                <a:lnTo>
                  <a:pt x="187837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2794452" y="2867499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2981581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12"/>
                </a:lnTo>
                <a:lnTo>
                  <a:pt x="27292" y="2791"/>
                </a:lnTo>
                <a:lnTo>
                  <a:pt x="30038" y="5048"/>
                </a:lnTo>
                <a:lnTo>
                  <a:pt x="32259" y="783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39"/>
                </a:lnTo>
                <a:lnTo>
                  <a:pt x="35006" y="17817"/>
                </a:lnTo>
                <a:lnTo>
                  <a:pt x="35006" y="19302"/>
                </a:lnTo>
                <a:lnTo>
                  <a:pt x="35006" y="21381"/>
                </a:lnTo>
                <a:lnTo>
                  <a:pt x="33545" y="24351"/>
                </a:lnTo>
                <a:lnTo>
                  <a:pt x="32259" y="27914"/>
                </a:lnTo>
                <a:lnTo>
                  <a:pt x="30038" y="29993"/>
                </a:lnTo>
                <a:lnTo>
                  <a:pt x="27292" y="32072"/>
                </a:lnTo>
                <a:lnTo>
                  <a:pt x="24486" y="34329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lnTo>
                  <a:pt x="16012" y="35101"/>
                </a:lnTo>
                <a:lnTo>
                  <a:pt x="13967" y="35101"/>
                </a:lnTo>
                <a:lnTo>
                  <a:pt x="11045" y="34329"/>
                </a:lnTo>
                <a:lnTo>
                  <a:pt x="7538" y="32072"/>
                </a:lnTo>
                <a:lnTo>
                  <a:pt x="5493" y="29993"/>
                </a:lnTo>
                <a:lnTo>
                  <a:pt x="3448" y="27914"/>
                </a:lnTo>
                <a:lnTo>
                  <a:pt x="1285" y="24351"/>
                </a:lnTo>
                <a:lnTo>
                  <a:pt x="584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39"/>
                </a:lnTo>
                <a:lnTo>
                  <a:pt x="5493" y="5048"/>
                </a:lnTo>
                <a:lnTo>
                  <a:pt x="7538" y="2791"/>
                </a:lnTo>
                <a:lnTo>
                  <a:pt x="11045" y="71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3015477" y="2849979"/>
            <a:ext cx="410900" cy="35101"/>
          </a:xfrm>
          <a:custGeom>
            <a:avLst/>
            <a:gdLst/>
            <a:ahLst/>
            <a:cxnLst/>
            <a:rect l="l" t="t" r="r" b="b"/>
            <a:pathLst>
              <a:path w="410900" h="35101">
                <a:moveTo>
                  <a:pt x="410900" y="17817"/>
                </a:moveTo>
                <a:lnTo>
                  <a:pt x="410199" y="15739"/>
                </a:lnTo>
                <a:lnTo>
                  <a:pt x="410199" y="13541"/>
                </a:lnTo>
                <a:lnTo>
                  <a:pt x="409439" y="10690"/>
                </a:lnTo>
                <a:lnTo>
                  <a:pt x="407394" y="7839"/>
                </a:lnTo>
                <a:lnTo>
                  <a:pt x="405348" y="5048"/>
                </a:lnTo>
                <a:lnTo>
                  <a:pt x="403186" y="2791"/>
                </a:lnTo>
                <a:lnTo>
                  <a:pt x="399680" y="712"/>
                </a:lnTo>
                <a:lnTo>
                  <a:pt x="396874" y="0"/>
                </a:lnTo>
                <a:lnTo>
                  <a:pt x="389160" y="0"/>
                </a:lnTo>
                <a:lnTo>
                  <a:pt x="386355" y="712"/>
                </a:lnTo>
                <a:lnTo>
                  <a:pt x="383608" y="2791"/>
                </a:lnTo>
                <a:lnTo>
                  <a:pt x="380686" y="5048"/>
                </a:lnTo>
                <a:lnTo>
                  <a:pt x="378641" y="7839"/>
                </a:lnTo>
                <a:lnTo>
                  <a:pt x="376595" y="10690"/>
                </a:lnTo>
                <a:lnTo>
                  <a:pt x="376420" y="11403"/>
                </a:lnTo>
                <a:lnTo>
                  <a:pt x="375894" y="13541"/>
                </a:lnTo>
                <a:lnTo>
                  <a:pt x="375894" y="21381"/>
                </a:lnTo>
                <a:lnTo>
                  <a:pt x="1110" y="13541"/>
                </a:lnTo>
                <a:lnTo>
                  <a:pt x="1110" y="21381"/>
                </a:lnTo>
                <a:lnTo>
                  <a:pt x="0" y="23638"/>
                </a:lnTo>
                <a:lnTo>
                  <a:pt x="376427" y="23638"/>
                </a:lnTo>
                <a:lnTo>
                  <a:pt x="376595" y="24351"/>
                </a:lnTo>
                <a:lnTo>
                  <a:pt x="393368" y="23638"/>
                </a:lnTo>
                <a:lnTo>
                  <a:pt x="393368" y="11403"/>
                </a:lnTo>
                <a:lnTo>
                  <a:pt x="394712" y="35101"/>
                </a:lnTo>
                <a:lnTo>
                  <a:pt x="396874" y="35101"/>
                </a:lnTo>
                <a:lnTo>
                  <a:pt x="399680" y="34329"/>
                </a:lnTo>
                <a:lnTo>
                  <a:pt x="403186" y="32072"/>
                </a:lnTo>
                <a:lnTo>
                  <a:pt x="405348" y="29993"/>
                </a:lnTo>
                <a:lnTo>
                  <a:pt x="407394" y="27914"/>
                </a:lnTo>
                <a:lnTo>
                  <a:pt x="409439" y="24351"/>
                </a:lnTo>
                <a:lnTo>
                  <a:pt x="410199" y="21381"/>
                </a:lnTo>
                <a:lnTo>
                  <a:pt x="410199" y="19302"/>
                </a:lnTo>
                <a:lnTo>
                  <a:pt x="410900" y="178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3392073" y="2861383"/>
            <a:ext cx="18116" cy="24291"/>
          </a:xfrm>
          <a:custGeom>
            <a:avLst/>
            <a:gdLst/>
            <a:ahLst/>
            <a:cxnLst/>
            <a:rect l="l" t="t" r="r" b="b"/>
            <a:pathLst>
              <a:path w="18116" h="24291">
                <a:moveTo>
                  <a:pt x="16772" y="12234"/>
                </a:moveTo>
                <a:lnTo>
                  <a:pt x="0" y="12947"/>
                </a:lnTo>
                <a:lnTo>
                  <a:pt x="2045" y="16511"/>
                </a:lnTo>
                <a:lnTo>
                  <a:pt x="4090" y="18590"/>
                </a:lnTo>
                <a:lnTo>
                  <a:pt x="7012" y="20668"/>
                </a:lnTo>
                <a:lnTo>
                  <a:pt x="9759" y="22925"/>
                </a:lnTo>
                <a:lnTo>
                  <a:pt x="12564" y="23697"/>
                </a:lnTo>
                <a:lnTo>
                  <a:pt x="14610" y="23697"/>
                </a:lnTo>
                <a:lnTo>
                  <a:pt x="16772" y="24291"/>
                </a:lnTo>
                <a:lnTo>
                  <a:pt x="18116" y="23697"/>
                </a:lnTo>
                <a:lnTo>
                  <a:pt x="16772" y="0"/>
                </a:lnTo>
                <a:lnTo>
                  <a:pt x="16772" y="122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2981582" y="2849979"/>
            <a:ext cx="33895" cy="35695"/>
          </a:xfrm>
          <a:custGeom>
            <a:avLst/>
            <a:gdLst/>
            <a:ahLst/>
            <a:cxnLst/>
            <a:rect l="l" t="t" r="r" b="b"/>
            <a:pathLst>
              <a:path w="33895" h="35695">
                <a:moveTo>
                  <a:pt x="33895" y="23638"/>
                </a:moveTo>
                <a:lnTo>
                  <a:pt x="17473" y="11403"/>
                </a:lnTo>
                <a:lnTo>
                  <a:pt x="17473" y="0"/>
                </a:lnTo>
                <a:lnTo>
                  <a:pt x="13967" y="0"/>
                </a:lnTo>
                <a:lnTo>
                  <a:pt x="11045" y="712"/>
                </a:lnTo>
                <a:lnTo>
                  <a:pt x="7538" y="2791"/>
                </a:lnTo>
                <a:lnTo>
                  <a:pt x="5493" y="5048"/>
                </a:lnTo>
                <a:lnTo>
                  <a:pt x="3448" y="7839"/>
                </a:lnTo>
                <a:lnTo>
                  <a:pt x="1285" y="10690"/>
                </a:lnTo>
                <a:lnTo>
                  <a:pt x="584" y="13541"/>
                </a:lnTo>
                <a:lnTo>
                  <a:pt x="0" y="15739"/>
                </a:lnTo>
                <a:lnTo>
                  <a:pt x="0" y="19302"/>
                </a:lnTo>
                <a:lnTo>
                  <a:pt x="584" y="21381"/>
                </a:lnTo>
                <a:lnTo>
                  <a:pt x="1285" y="24351"/>
                </a:lnTo>
                <a:lnTo>
                  <a:pt x="3448" y="27914"/>
                </a:lnTo>
                <a:lnTo>
                  <a:pt x="5493" y="29993"/>
                </a:lnTo>
                <a:lnTo>
                  <a:pt x="7538" y="32072"/>
                </a:lnTo>
                <a:lnTo>
                  <a:pt x="11045" y="34329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695"/>
                </a:lnTo>
                <a:lnTo>
                  <a:pt x="19519" y="35101"/>
                </a:lnTo>
                <a:lnTo>
                  <a:pt x="17473" y="23638"/>
                </a:lnTo>
                <a:lnTo>
                  <a:pt x="33895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2999056" y="2873617"/>
            <a:ext cx="16421" cy="11462"/>
          </a:xfrm>
          <a:custGeom>
            <a:avLst/>
            <a:gdLst/>
            <a:ahLst/>
            <a:cxnLst/>
            <a:rect l="l" t="t" r="r" b="b"/>
            <a:pathLst>
              <a:path w="16421" h="11462">
                <a:moveTo>
                  <a:pt x="7012" y="10690"/>
                </a:moveTo>
                <a:lnTo>
                  <a:pt x="9818" y="8433"/>
                </a:lnTo>
                <a:lnTo>
                  <a:pt x="12564" y="6355"/>
                </a:lnTo>
                <a:lnTo>
                  <a:pt x="14785" y="4276"/>
                </a:lnTo>
                <a:lnTo>
                  <a:pt x="16071" y="712"/>
                </a:lnTo>
                <a:lnTo>
                  <a:pt x="16421" y="0"/>
                </a:lnTo>
                <a:lnTo>
                  <a:pt x="0" y="0"/>
                </a:lnTo>
                <a:lnTo>
                  <a:pt x="2045" y="11462"/>
                </a:lnTo>
                <a:lnTo>
                  <a:pt x="3506" y="11462"/>
                </a:lnTo>
                <a:lnTo>
                  <a:pt x="7012" y="106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2999055" y="2849978"/>
            <a:ext cx="392842" cy="23638"/>
          </a:xfrm>
          <a:custGeom>
            <a:avLst/>
            <a:gdLst/>
            <a:ahLst/>
            <a:cxnLst/>
            <a:rect l="l" t="t" r="r" b="b"/>
            <a:pathLst>
              <a:path w="392842" h="23638">
                <a:moveTo>
                  <a:pt x="12564" y="5048"/>
                </a:moveTo>
                <a:lnTo>
                  <a:pt x="9818" y="2791"/>
                </a:lnTo>
                <a:lnTo>
                  <a:pt x="7012" y="712"/>
                </a:lnTo>
                <a:lnTo>
                  <a:pt x="3506" y="0"/>
                </a:lnTo>
                <a:lnTo>
                  <a:pt x="0" y="0"/>
                </a:lnTo>
                <a:lnTo>
                  <a:pt x="0" y="11403"/>
                </a:lnTo>
                <a:lnTo>
                  <a:pt x="16421" y="23638"/>
                </a:lnTo>
                <a:lnTo>
                  <a:pt x="17532" y="21381"/>
                </a:lnTo>
                <a:lnTo>
                  <a:pt x="17532" y="13541"/>
                </a:lnTo>
                <a:lnTo>
                  <a:pt x="392316" y="21381"/>
                </a:lnTo>
                <a:lnTo>
                  <a:pt x="392316" y="13541"/>
                </a:lnTo>
                <a:lnTo>
                  <a:pt x="392842" y="11403"/>
                </a:lnTo>
                <a:lnTo>
                  <a:pt x="16436" y="11403"/>
                </a:lnTo>
                <a:lnTo>
                  <a:pt x="16071" y="10690"/>
                </a:lnTo>
                <a:lnTo>
                  <a:pt x="14785" y="7839"/>
                </a:lnTo>
                <a:lnTo>
                  <a:pt x="12564" y="5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2998646" y="2867499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2981581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29"/>
                </a:lnTo>
                <a:lnTo>
                  <a:pt x="7538" y="32072"/>
                </a:lnTo>
                <a:lnTo>
                  <a:pt x="5493" y="29993"/>
                </a:lnTo>
                <a:lnTo>
                  <a:pt x="3448" y="27914"/>
                </a:lnTo>
                <a:lnTo>
                  <a:pt x="1285" y="24351"/>
                </a:lnTo>
                <a:lnTo>
                  <a:pt x="584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39"/>
                </a:lnTo>
                <a:lnTo>
                  <a:pt x="5493" y="5048"/>
                </a:lnTo>
                <a:lnTo>
                  <a:pt x="7538" y="2791"/>
                </a:lnTo>
                <a:lnTo>
                  <a:pt x="11045" y="71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12"/>
                </a:lnTo>
                <a:lnTo>
                  <a:pt x="27292" y="2791"/>
                </a:lnTo>
                <a:lnTo>
                  <a:pt x="30038" y="5048"/>
                </a:lnTo>
                <a:lnTo>
                  <a:pt x="32259" y="783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39"/>
                </a:lnTo>
                <a:lnTo>
                  <a:pt x="35006" y="17817"/>
                </a:lnTo>
                <a:lnTo>
                  <a:pt x="35006" y="19302"/>
                </a:lnTo>
                <a:lnTo>
                  <a:pt x="35006" y="21381"/>
                </a:lnTo>
                <a:lnTo>
                  <a:pt x="33545" y="24351"/>
                </a:lnTo>
                <a:lnTo>
                  <a:pt x="32259" y="27914"/>
                </a:lnTo>
                <a:lnTo>
                  <a:pt x="30038" y="29993"/>
                </a:lnTo>
                <a:lnTo>
                  <a:pt x="27292" y="32072"/>
                </a:lnTo>
                <a:lnTo>
                  <a:pt x="24486" y="34329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3391372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12"/>
                </a:lnTo>
                <a:lnTo>
                  <a:pt x="27292" y="2791"/>
                </a:lnTo>
                <a:lnTo>
                  <a:pt x="29454" y="5048"/>
                </a:lnTo>
                <a:lnTo>
                  <a:pt x="31499" y="783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39"/>
                </a:lnTo>
                <a:lnTo>
                  <a:pt x="35006" y="17817"/>
                </a:lnTo>
                <a:lnTo>
                  <a:pt x="34305" y="19302"/>
                </a:lnTo>
                <a:lnTo>
                  <a:pt x="34305" y="21381"/>
                </a:lnTo>
                <a:lnTo>
                  <a:pt x="33545" y="24351"/>
                </a:lnTo>
                <a:lnTo>
                  <a:pt x="31499" y="27914"/>
                </a:lnTo>
                <a:lnTo>
                  <a:pt x="29454" y="29993"/>
                </a:lnTo>
                <a:lnTo>
                  <a:pt x="27292" y="32072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072"/>
                </a:lnTo>
                <a:lnTo>
                  <a:pt x="4792" y="29993"/>
                </a:lnTo>
                <a:lnTo>
                  <a:pt x="2746" y="27914"/>
                </a:lnTo>
                <a:lnTo>
                  <a:pt x="70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39"/>
                </a:lnTo>
                <a:lnTo>
                  <a:pt x="4792" y="5048"/>
                </a:lnTo>
                <a:lnTo>
                  <a:pt x="7714" y="2791"/>
                </a:lnTo>
                <a:lnTo>
                  <a:pt x="10460" y="71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3408847" y="2849979"/>
            <a:ext cx="16261" cy="11403"/>
          </a:xfrm>
          <a:custGeom>
            <a:avLst/>
            <a:gdLst/>
            <a:ahLst/>
            <a:cxnLst/>
            <a:rect l="l" t="t" r="r" b="b"/>
            <a:pathLst>
              <a:path w="16261" h="11403">
                <a:moveTo>
                  <a:pt x="16261" y="11403"/>
                </a:moveTo>
                <a:lnTo>
                  <a:pt x="16071" y="10690"/>
                </a:lnTo>
                <a:lnTo>
                  <a:pt x="14025" y="7839"/>
                </a:lnTo>
                <a:lnTo>
                  <a:pt x="11980" y="5048"/>
                </a:lnTo>
                <a:lnTo>
                  <a:pt x="9818" y="2791"/>
                </a:lnTo>
                <a:lnTo>
                  <a:pt x="6311" y="712"/>
                </a:lnTo>
                <a:lnTo>
                  <a:pt x="3506" y="0"/>
                </a:lnTo>
                <a:lnTo>
                  <a:pt x="0" y="0"/>
                </a:lnTo>
                <a:lnTo>
                  <a:pt x="0" y="11403"/>
                </a:lnTo>
                <a:lnTo>
                  <a:pt x="16261" y="114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3391373" y="2849979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351"/>
                </a:moveTo>
                <a:lnTo>
                  <a:pt x="2746" y="27914"/>
                </a:lnTo>
                <a:lnTo>
                  <a:pt x="4792" y="29993"/>
                </a:lnTo>
                <a:lnTo>
                  <a:pt x="7714" y="32072"/>
                </a:lnTo>
                <a:lnTo>
                  <a:pt x="10460" y="34329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695"/>
                </a:lnTo>
                <a:lnTo>
                  <a:pt x="17473" y="23638"/>
                </a:lnTo>
                <a:lnTo>
                  <a:pt x="18818" y="35101"/>
                </a:lnTo>
                <a:lnTo>
                  <a:pt x="20980" y="35101"/>
                </a:lnTo>
                <a:lnTo>
                  <a:pt x="23785" y="34329"/>
                </a:lnTo>
                <a:lnTo>
                  <a:pt x="27292" y="32072"/>
                </a:lnTo>
                <a:lnTo>
                  <a:pt x="29454" y="29993"/>
                </a:lnTo>
                <a:lnTo>
                  <a:pt x="31499" y="27914"/>
                </a:lnTo>
                <a:lnTo>
                  <a:pt x="33545" y="24351"/>
                </a:lnTo>
                <a:lnTo>
                  <a:pt x="33727" y="23638"/>
                </a:lnTo>
                <a:lnTo>
                  <a:pt x="34305" y="21381"/>
                </a:lnTo>
                <a:lnTo>
                  <a:pt x="34305" y="19302"/>
                </a:lnTo>
                <a:lnTo>
                  <a:pt x="35006" y="17817"/>
                </a:lnTo>
                <a:lnTo>
                  <a:pt x="410141" y="23638"/>
                </a:lnTo>
                <a:lnTo>
                  <a:pt x="409030" y="17817"/>
                </a:lnTo>
                <a:lnTo>
                  <a:pt x="409030" y="15739"/>
                </a:lnTo>
                <a:lnTo>
                  <a:pt x="409030" y="17817"/>
                </a:lnTo>
                <a:lnTo>
                  <a:pt x="410141" y="23638"/>
                </a:lnTo>
                <a:lnTo>
                  <a:pt x="409030" y="13541"/>
                </a:lnTo>
                <a:lnTo>
                  <a:pt x="409030" y="21381"/>
                </a:lnTo>
                <a:lnTo>
                  <a:pt x="409030" y="13541"/>
                </a:lnTo>
                <a:lnTo>
                  <a:pt x="410141" y="23638"/>
                </a:lnTo>
                <a:lnTo>
                  <a:pt x="426563" y="23638"/>
                </a:lnTo>
                <a:lnTo>
                  <a:pt x="426563" y="35695"/>
                </a:lnTo>
                <a:lnTo>
                  <a:pt x="428024" y="35101"/>
                </a:lnTo>
                <a:lnTo>
                  <a:pt x="430069" y="35101"/>
                </a:lnTo>
                <a:lnTo>
                  <a:pt x="433576" y="34329"/>
                </a:lnTo>
                <a:lnTo>
                  <a:pt x="436498" y="32072"/>
                </a:lnTo>
                <a:lnTo>
                  <a:pt x="439244" y="29993"/>
                </a:lnTo>
                <a:lnTo>
                  <a:pt x="441290" y="27914"/>
                </a:lnTo>
                <a:lnTo>
                  <a:pt x="442751" y="24351"/>
                </a:lnTo>
                <a:lnTo>
                  <a:pt x="443511" y="21381"/>
                </a:lnTo>
                <a:lnTo>
                  <a:pt x="444095" y="19302"/>
                </a:lnTo>
                <a:lnTo>
                  <a:pt x="444095" y="15739"/>
                </a:lnTo>
                <a:lnTo>
                  <a:pt x="443511" y="13541"/>
                </a:lnTo>
                <a:lnTo>
                  <a:pt x="442751" y="10690"/>
                </a:lnTo>
                <a:lnTo>
                  <a:pt x="441290" y="7839"/>
                </a:lnTo>
                <a:lnTo>
                  <a:pt x="439244" y="5048"/>
                </a:lnTo>
                <a:lnTo>
                  <a:pt x="436498" y="2791"/>
                </a:lnTo>
                <a:lnTo>
                  <a:pt x="433576" y="712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03"/>
                </a:lnTo>
                <a:lnTo>
                  <a:pt x="33735" y="11403"/>
                </a:lnTo>
                <a:lnTo>
                  <a:pt x="34305" y="13541"/>
                </a:lnTo>
                <a:lnTo>
                  <a:pt x="34305" y="15739"/>
                </a:lnTo>
                <a:lnTo>
                  <a:pt x="34305" y="13541"/>
                </a:lnTo>
                <a:lnTo>
                  <a:pt x="33735" y="11403"/>
                </a:lnTo>
                <a:lnTo>
                  <a:pt x="17473" y="11403"/>
                </a:lnTo>
                <a:lnTo>
                  <a:pt x="17473" y="0"/>
                </a:lnTo>
                <a:lnTo>
                  <a:pt x="13266" y="0"/>
                </a:lnTo>
                <a:lnTo>
                  <a:pt x="10460" y="712"/>
                </a:lnTo>
                <a:lnTo>
                  <a:pt x="7714" y="2791"/>
                </a:lnTo>
                <a:lnTo>
                  <a:pt x="4792" y="5048"/>
                </a:lnTo>
                <a:lnTo>
                  <a:pt x="2746" y="7839"/>
                </a:lnTo>
                <a:lnTo>
                  <a:pt x="701" y="10690"/>
                </a:lnTo>
                <a:lnTo>
                  <a:pt x="0" y="13541"/>
                </a:lnTo>
                <a:lnTo>
                  <a:pt x="0" y="21381"/>
                </a:lnTo>
                <a:lnTo>
                  <a:pt x="701" y="243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3408846" y="2873617"/>
            <a:ext cx="1344" cy="12056"/>
          </a:xfrm>
          <a:custGeom>
            <a:avLst/>
            <a:gdLst/>
            <a:ahLst/>
            <a:cxnLst/>
            <a:rect l="l" t="t" r="r" b="b"/>
            <a:pathLst>
              <a:path w="1344" h="12056">
                <a:moveTo>
                  <a:pt x="1344" y="11462"/>
                </a:moveTo>
                <a:lnTo>
                  <a:pt x="0" y="0"/>
                </a:lnTo>
                <a:lnTo>
                  <a:pt x="0" y="12056"/>
                </a:lnTo>
                <a:lnTo>
                  <a:pt x="134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3800402" y="2863521"/>
            <a:ext cx="0" cy="7839"/>
          </a:xfrm>
          <a:custGeom>
            <a:avLst/>
            <a:gdLst/>
            <a:ahLst/>
            <a:cxnLst/>
            <a:rect l="l" t="t" r="r" b="b"/>
            <a:pathLst>
              <a:path h="7839">
                <a:moveTo>
                  <a:pt x="0" y="0"/>
                </a:moveTo>
                <a:lnTo>
                  <a:pt x="0" y="78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3801498" y="2849979"/>
            <a:ext cx="16436" cy="11403"/>
          </a:xfrm>
          <a:custGeom>
            <a:avLst/>
            <a:gdLst/>
            <a:ahLst/>
            <a:cxnLst/>
            <a:rect l="l" t="t" r="r" b="b"/>
            <a:pathLst>
              <a:path w="16436" h="11403">
                <a:moveTo>
                  <a:pt x="16436" y="11403"/>
                </a:moveTo>
                <a:lnTo>
                  <a:pt x="12930" y="0"/>
                </a:lnTo>
                <a:lnTo>
                  <a:pt x="9423" y="712"/>
                </a:lnTo>
                <a:lnTo>
                  <a:pt x="6618" y="2791"/>
                </a:lnTo>
                <a:lnTo>
                  <a:pt x="3871" y="5048"/>
                </a:lnTo>
                <a:lnTo>
                  <a:pt x="1650" y="7839"/>
                </a:lnTo>
                <a:lnTo>
                  <a:pt x="365" y="10690"/>
                </a:lnTo>
                <a:lnTo>
                  <a:pt x="0" y="11403"/>
                </a:lnTo>
                <a:lnTo>
                  <a:pt x="16436" y="114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3801513" y="2873617"/>
            <a:ext cx="16422" cy="12056"/>
          </a:xfrm>
          <a:custGeom>
            <a:avLst/>
            <a:gdLst/>
            <a:ahLst/>
            <a:cxnLst/>
            <a:rect l="l" t="t" r="r" b="b"/>
            <a:pathLst>
              <a:path w="16422" h="12056">
                <a:moveTo>
                  <a:pt x="16422" y="0"/>
                </a:moveTo>
                <a:lnTo>
                  <a:pt x="0" y="0"/>
                </a:lnTo>
                <a:lnTo>
                  <a:pt x="350" y="712"/>
                </a:lnTo>
                <a:lnTo>
                  <a:pt x="1636" y="4276"/>
                </a:lnTo>
                <a:lnTo>
                  <a:pt x="3857" y="6355"/>
                </a:lnTo>
                <a:lnTo>
                  <a:pt x="6603" y="8433"/>
                </a:lnTo>
                <a:lnTo>
                  <a:pt x="9409" y="10690"/>
                </a:lnTo>
                <a:lnTo>
                  <a:pt x="12915" y="11462"/>
                </a:lnTo>
                <a:lnTo>
                  <a:pt x="14376" y="11462"/>
                </a:lnTo>
                <a:lnTo>
                  <a:pt x="16422" y="12056"/>
                </a:lnTo>
                <a:lnTo>
                  <a:pt x="164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3408438" y="2867499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3391372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072"/>
                </a:lnTo>
                <a:lnTo>
                  <a:pt x="4792" y="29993"/>
                </a:lnTo>
                <a:lnTo>
                  <a:pt x="2746" y="27914"/>
                </a:lnTo>
                <a:lnTo>
                  <a:pt x="70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39"/>
                </a:lnTo>
                <a:lnTo>
                  <a:pt x="4792" y="5048"/>
                </a:lnTo>
                <a:lnTo>
                  <a:pt x="7714" y="2791"/>
                </a:lnTo>
                <a:lnTo>
                  <a:pt x="10460" y="71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12"/>
                </a:lnTo>
                <a:lnTo>
                  <a:pt x="27292" y="2791"/>
                </a:lnTo>
                <a:lnTo>
                  <a:pt x="29454" y="5048"/>
                </a:lnTo>
                <a:lnTo>
                  <a:pt x="31499" y="783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39"/>
                </a:lnTo>
                <a:lnTo>
                  <a:pt x="35006" y="17817"/>
                </a:lnTo>
                <a:lnTo>
                  <a:pt x="34305" y="19302"/>
                </a:lnTo>
                <a:lnTo>
                  <a:pt x="34305" y="21381"/>
                </a:lnTo>
                <a:lnTo>
                  <a:pt x="33545" y="24351"/>
                </a:lnTo>
                <a:lnTo>
                  <a:pt x="31499" y="27914"/>
                </a:lnTo>
                <a:lnTo>
                  <a:pt x="29454" y="29993"/>
                </a:lnTo>
                <a:lnTo>
                  <a:pt x="27292" y="32072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3800402" y="2849979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12"/>
                </a:lnTo>
                <a:lnTo>
                  <a:pt x="27467" y="2791"/>
                </a:lnTo>
                <a:lnTo>
                  <a:pt x="30214" y="5048"/>
                </a:lnTo>
                <a:lnTo>
                  <a:pt x="32259" y="783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39"/>
                </a:lnTo>
                <a:lnTo>
                  <a:pt x="35064" y="17817"/>
                </a:lnTo>
                <a:lnTo>
                  <a:pt x="35064" y="19302"/>
                </a:lnTo>
                <a:lnTo>
                  <a:pt x="34480" y="21381"/>
                </a:lnTo>
                <a:lnTo>
                  <a:pt x="33720" y="24351"/>
                </a:lnTo>
                <a:lnTo>
                  <a:pt x="32259" y="27914"/>
                </a:lnTo>
                <a:lnTo>
                  <a:pt x="30214" y="29993"/>
                </a:lnTo>
                <a:lnTo>
                  <a:pt x="27467" y="32072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072"/>
                </a:lnTo>
                <a:lnTo>
                  <a:pt x="4967" y="29993"/>
                </a:lnTo>
                <a:lnTo>
                  <a:pt x="2746" y="27914"/>
                </a:lnTo>
                <a:lnTo>
                  <a:pt x="146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39"/>
                </a:lnTo>
                <a:lnTo>
                  <a:pt x="4967" y="5048"/>
                </a:lnTo>
                <a:lnTo>
                  <a:pt x="7714" y="2791"/>
                </a:lnTo>
                <a:lnTo>
                  <a:pt x="10519" y="71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3834314" y="2861382"/>
            <a:ext cx="188575" cy="9978"/>
          </a:xfrm>
          <a:custGeom>
            <a:avLst/>
            <a:gdLst/>
            <a:ahLst/>
            <a:cxnLst/>
            <a:rect l="l" t="t" r="r" b="b"/>
            <a:pathLst>
              <a:path w="188575" h="9978">
                <a:moveTo>
                  <a:pt x="569" y="2138"/>
                </a:moveTo>
                <a:lnTo>
                  <a:pt x="1154" y="4335"/>
                </a:lnTo>
                <a:lnTo>
                  <a:pt x="188575" y="0"/>
                </a:lnTo>
                <a:lnTo>
                  <a:pt x="0" y="0"/>
                </a:lnTo>
                <a:lnTo>
                  <a:pt x="569" y="9978"/>
                </a:lnTo>
                <a:lnTo>
                  <a:pt x="1154" y="7899"/>
                </a:lnTo>
                <a:lnTo>
                  <a:pt x="1154" y="4335"/>
                </a:lnTo>
                <a:lnTo>
                  <a:pt x="569" y="21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3817935" y="2861383"/>
            <a:ext cx="16370" cy="23697"/>
          </a:xfrm>
          <a:custGeom>
            <a:avLst/>
            <a:gdLst/>
            <a:ahLst/>
            <a:cxnLst/>
            <a:rect l="l" t="t" r="r" b="b"/>
            <a:pathLst>
              <a:path w="16370" h="23697">
                <a:moveTo>
                  <a:pt x="16370" y="12234"/>
                </a:moveTo>
                <a:lnTo>
                  <a:pt x="0" y="0"/>
                </a:lnTo>
                <a:lnTo>
                  <a:pt x="0" y="12234"/>
                </a:lnTo>
                <a:lnTo>
                  <a:pt x="1461" y="23697"/>
                </a:lnTo>
                <a:lnTo>
                  <a:pt x="3506" y="23697"/>
                </a:lnTo>
                <a:lnTo>
                  <a:pt x="7012" y="22925"/>
                </a:lnTo>
                <a:lnTo>
                  <a:pt x="9935" y="20668"/>
                </a:lnTo>
                <a:lnTo>
                  <a:pt x="12681" y="18590"/>
                </a:lnTo>
                <a:lnTo>
                  <a:pt x="14727" y="16511"/>
                </a:lnTo>
                <a:lnTo>
                  <a:pt x="16188" y="12947"/>
                </a:lnTo>
                <a:lnTo>
                  <a:pt x="16370" y="122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3800402" y="2849979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351"/>
                </a:moveTo>
                <a:lnTo>
                  <a:pt x="2746" y="27914"/>
                </a:lnTo>
                <a:lnTo>
                  <a:pt x="4967" y="29993"/>
                </a:lnTo>
                <a:lnTo>
                  <a:pt x="7714" y="32072"/>
                </a:lnTo>
                <a:lnTo>
                  <a:pt x="10519" y="34329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695"/>
                </a:lnTo>
                <a:lnTo>
                  <a:pt x="18993" y="35101"/>
                </a:lnTo>
                <a:lnTo>
                  <a:pt x="17532" y="23638"/>
                </a:lnTo>
                <a:lnTo>
                  <a:pt x="17532" y="11403"/>
                </a:lnTo>
                <a:lnTo>
                  <a:pt x="33902" y="23638"/>
                </a:lnTo>
                <a:lnTo>
                  <a:pt x="222486" y="23638"/>
                </a:lnTo>
                <a:lnTo>
                  <a:pt x="35064" y="17817"/>
                </a:lnTo>
                <a:lnTo>
                  <a:pt x="222486" y="23638"/>
                </a:lnTo>
                <a:lnTo>
                  <a:pt x="222486" y="11403"/>
                </a:lnTo>
                <a:lnTo>
                  <a:pt x="35064" y="15739"/>
                </a:lnTo>
                <a:lnTo>
                  <a:pt x="35064" y="19302"/>
                </a:lnTo>
                <a:lnTo>
                  <a:pt x="34480" y="21381"/>
                </a:lnTo>
                <a:lnTo>
                  <a:pt x="33910" y="11403"/>
                </a:lnTo>
                <a:lnTo>
                  <a:pt x="32259" y="7839"/>
                </a:lnTo>
                <a:lnTo>
                  <a:pt x="30214" y="5048"/>
                </a:lnTo>
                <a:lnTo>
                  <a:pt x="27467" y="2791"/>
                </a:lnTo>
                <a:lnTo>
                  <a:pt x="24545" y="712"/>
                </a:lnTo>
                <a:lnTo>
                  <a:pt x="21038" y="0"/>
                </a:lnTo>
                <a:lnTo>
                  <a:pt x="14025" y="0"/>
                </a:lnTo>
                <a:lnTo>
                  <a:pt x="10519" y="712"/>
                </a:lnTo>
                <a:lnTo>
                  <a:pt x="7714" y="2791"/>
                </a:lnTo>
                <a:lnTo>
                  <a:pt x="4967" y="5048"/>
                </a:lnTo>
                <a:lnTo>
                  <a:pt x="2746" y="7839"/>
                </a:lnTo>
                <a:lnTo>
                  <a:pt x="1461" y="10690"/>
                </a:lnTo>
                <a:lnTo>
                  <a:pt x="0" y="13541"/>
                </a:lnTo>
                <a:lnTo>
                  <a:pt x="0" y="21381"/>
                </a:lnTo>
                <a:lnTo>
                  <a:pt x="1461" y="243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3817527" y="2867499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3800402" y="2849979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072"/>
                </a:lnTo>
                <a:lnTo>
                  <a:pt x="4967" y="29993"/>
                </a:lnTo>
                <a:lnTo>
                  <a:pt x="2746" y="27914"/>
                </a:lnTo>
                <a:lnTo>
                  <a:pt x="146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39"/>
                </a:lnTo>
                <a:lnTo>
                  <a:pt x="4967" y="5048"/>
                </a:lnTo>
                <a:lnTo>
                  <a:pt x="7714" y="2791"/>
                </a:lnTo>
                <a:lnTo>
                  <a:pt x="10519" y="71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12"/>
                </a:lnTo>
                <a:lnTo>
                  <a:pt x="27467" y="2791"/>
                </a:lnTo>
                <a:lnTo>
                  <a:pt x="30214" y="5048"/>
                </a:lnTo>
                <a:lnTo>
                  <a:pt x="32259" y="783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39"/>
                </a:lnTo>
                <a:lnTo>
                  <a:pt x="35064" y="17817"/>
                </a:lnTo>
                <a:lnTo>
                  <a:pt x="35064" y="19302"/>
                </a:lnTo>
                <a:lnTo>
                  <a:pt x="34480" y="21381"/>
                </a:lnTo>
                <a:lnTo>
                  <a:pt x="33720" y="24351"/>
                </a:lnTo>
                <a:lnTo>
                  <a:pt x="32259" y="27914"/>
                </a:lnTo>
                <a:lnTo>
                  <a:pt x="30214" y="29993"/>
                </a:lnTo>
                <a:lnTo>
                  <a:pt x="27467" y="32072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3015477" y="2849979"/>
            <a:ext cx="410900" cy="35101"/>
          </a:xfrm>
          <a:custGeom>
            <a:avLst/>
            <a:gdLst/>
            <a:ahLst/>
            <a:cxnLst/>
            <a:rect l="l" t="t" r="r" b="b"/>
            <a:pathLst>
              <a:path w="410900" h="35101">
                <a:moveTo>
                  <a:pt x="410900" y="17817"/>
                </a:moveTo>
                <a:lnTo>
                  <a:pt x="410199" y="15739"/>
                </a:lnTo>
                <a:lnTo>
                  <a:pt x="410199" y="13541"/>
                </a:lnTo>
                <a:lnTo>
                  <a:pt x="409439" y="10690"/>
                </a:lnTo>
                <a:lnTo>
                  <a:pt x="407394" y="7839"/>
                </a:lnTo>
                <a:lnTo>
                  <a:pt x="405348" y="5048"/>
                </a:lnTo>
                <a:lnTo>
                  <a:pt x="403186" y="2791"/>
                </a:lnTo>
                <a:lnTo>
                  <a:pt x="399680" y="712"/>
                </a:lnTo>
                <a:lnTo>
                  <a:pt x="396874" y="0"/>
                </a:lnTo>
                <a:lnTo>
                  <a:pt x="389160" y="0"/>
                </a:lnTo>
                <a:lnTo>
                  <a:pt x="386355" y="712"/>
                </a:lnTo>
                <a:lnTo>
                  <a:pt x="383608" y="2791"/>
                </a:lnTo>
                <a:lnTo>
                  <a:pt x="380686" y="5048"/>
                </a:lnTo>
                <a:lnTo>
                  <a:pt x="378641" y="7839"/>
                </a:lnTo>
                <a:lnTo>
                  <a:pt x="376595" y="10690"/>
                </a:lnTo>
                <a:lnTo>
                  <a:pt x="376420" y="11403"/>
                </a:lnTo>
                <a:lnTo>
                  <a:pt x="375894" y="13541"/>
                </a:lnTo>
                <a:lnTo>
                  <a:pt x="375894" y="21381"/>
                </a:lnTo>
                <a:lnTo>
                  <a:pt x="1110" y="13541"/>
                </a:lnTo>
                <a:lnTo>
                  <a:pt x="1110" y="21381"/>
                </a:lnTo>
                <a:lnTo>
                  <a:pt x="0" y="23638"/>
                </a:lnTo>
                <a:lnTo>
                  <a:pt x="376427" y="23638"/>
                </a:lnTo>
                <a:lnTo>
                  <a:pt x="376595" y="24351"/>
                </a:lnTo>
                <a:lnTo>
                  <a:pt x="393368" y="23638"/>
                </a:lnTo>
                <a:lnTo>
                  <a:pt x="393368" y="11403"/>
                </a:lnTo>
                <a:lnTo>
                  <a:pt x="394712" y="35101"/>
                </a:lnTo>
                <a:lnTo>
                  <a:pt x="396874" y="35101"/>
                </a:lnTo>
                <a:lnTo>
                  <a:pt x="399680" y="34329"/>
                </a:lnTo>
                <a:lnTo>
                  <a:pt x="403186" y="32072"/>
                </a:lnTo>
                <a:lnTo>
                  <a:pt x="405348" y="29993"/>
                </a:lnTo>
                <a:lnTo>
                  <a:pt x="407394" y="27914"/>
                </a:lnTo>
                <a:lnTo>
                  <a:pt x="409439" y="24351"/>
                </a:lnTo>
                <a:lnTo>
                  <a:pt x="410199" y="21381"/>
                </a:lnTo>
                <a:lnTo>
                  <a:pt x="410199" y="19302"/>
                </a:lnTo>
                <a:lnTo>
                  <a:pt x="410900" y="178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3392073" y="2861383"/>
            <a:ext cx="18116" cy="24291"/>
          </a:xfrm>
          <a:custGeom>
            <a:avLst/>
            <a:gdLst/>
            <a:ahLst/>
            <a:cxnLst/>
            <a:rect l="l" t="t" r="r" b="b"/>
            <a:pathLst>
              <a:path w="18116" h="24291">
                <a:moveTo>
                  <a:pt x="16772" y="12234"/>
                </a:moveTo>
                <a:lnTo>
                  <a:pt x="0" y="12947"/>
                </a:lnTo>
                <a:lnTo>
                  <a:pt x="2045" y="16511"/>
                </a:lnTo>
                <a:lnTo>
                  <a:pt x="4090" y="18590"/>
                </a:lnTo>
                <a:lnTo>
                  <a:pt x="7012" y="20668"/>
                </a:lnTo>
                <a:lnTo>
                  <a:pt x="9759" y="22925"/>
                </a:lnTo>
                <a:lnTo>
                  <a:pt x="12564" y="23697"/>
                </a:lnTo>
                <a:lnTo>
                  <a:pt x="14610" y="23697"/>
                </a:lnTo>
                <a:lnTo>
                  <a:pt x="16772" y="24291"/>
                </a:lnTo>
                <a:lnTo>
                  <a:pt x="18116" y="23697"/>
                </a:lnTo>
                <a:lnTo>
                  <a:pt x="16772" y="0"/>
                </a:lnTo>
                <a:lnTo>
                  <a:pt x="16772" y="122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2981582" y="2849979"/>
            <a:ext cx="33895" cy="35695"/>
          </a:xfrm>
          <a:custGeom>
            <a:avLst/>
            <a:gdLst/>
            <a:ahLst/>
            <a:cxnLst/>
            <a:rect l="l" t="t" r="r" b="b"/>
            <a:pathLst>
              <a:path w="33895" h="35695">
                <a:moveTo>
                  <a:pt x="33895" y="23638"/>
                </a:moveTo>
                <a:lnTo>
                  <a:pt x="17473" y="11403"/>
                </a:lnTo>
                <a:lnTo>
                  <a:pt x="17473" y="0"/>
                </a:lnTo>
                <a:lnTo>
                  <a:pt x="13967" y="0"/>
                </a:lnTo>
                <a:lnTo>
                  <a:pt x="11045" y="712"/>
                </a:lnTo>
                <a:lnTo>
                  <a:pt x="7538" y="2791"/>
                </a:lnTo>
                <a:lnTo>
                  <a:pt x="5493" y="5048"/>
                </a:lnTo>
                <a:lnTo>
                  <a:pt x="3448" y="7839"/>
                </a:lnTo>
                <a:lnTo>
                  <a:pt x="1285" y="10690"/>
                </a:lnTo>
                <a:lnTo>
                  <a:pt x="584" y="13541"/>
                </a:lnTo>
                <a:lnTo>
                  <a:pt x="0" y="15739"/>
                </a:lnTo>
                <a:lnTo>
                  <a:pt x="0" y="19302"/>
                </a:lnTo>
                <a:lnTo>
                  <a:pt x="584" y="21381"/>
                </a:lnTo>
                <a:lnTo>
                  <a:pt x="1285" y="24351"/>
                </a:lnTo>
                <a:lnTo>
                  <a:pt x="3448" y="27914"/>
                </a:lnTo>
                <a:lnTo>
                  <a:pt x="5493" y="29993"/>
                </a:lnTo>
                <a:lnTo>
                  <a:pt x="7538" y="32072"/>
                </a:lnTo>
                <a:lnTo>
                  <a:pt x="11045" y="34329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695"/>
                </a:lnTo>
                <a:lnTo>
                  <a:pt x="19519" y="35101"/>
                </a:lnTo>
                <a:lnTo>
                  <a:pt x="17473" y="23638"/>
                </a:lnTo>
                <a:lnTo>
                  <a:pt x="33895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2999056" y="2873617"/>
            <a:ext cx="16421" cy="11462"/>
          </a:xfrm>
          <a:custGeom>
            <a:avLst/>
            <a:gdLst/>
            <a:ahLst/>
            <a:cxnLst/>
            <a:rect l="l" t="t" r="r" b="b"/>
            <a:pathLst>
              <a:path w="16421" h="11462">
                <a:moveTo>
                  <a:pt x="7012" y="10690"/>
                </a:moveTo>
                <a:lnTo>
                  <a:pt x="9818" y="8433"/>
                </a:lnTo>
                <a:lnTo>
                  <a:pt x="12564" y="6355"/>
                </a:lnTo>
                <a:lnTo>
                  <a:pt x="14785" y="4276"/>
                </a:lnTo>
                <a:lnTo>
                  <a:pt x="16071" y="712"/>
                </a:lnTo>
                <a:lnTo>
                  <a:pt x="16421" y="0"/>
                </a:lnTo>
                <a:lnTo>
                  <a:pt x="0" y="0"/>
                </a:lnTo>
                <a:lnTo>
                  <a:pt x="2045" y="11462"/>
                </a:lnTo>
                <a:lnTo>
                  <a:pt x="3506" y="11462"/>
                </a:lnTo>
                <a:lnTo>
                  <a:pt x="7012" y="106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2999055" y="2849978"/>
            <a:ext cx="392842" cy="23638"/>
          </a:xfrm>
          <a:custGeom>
            <a:avLst/>
            <a:gdLst/>
            <a:ahLst/>
            <a:cxnLst/>
            <a:rect l="l" t="t" r="r" b="b"/>
            <a:pathLst>
              <a:path w="392842" h="23638">
                <a:moveTo>
                  <a:pt x="12564" y="5048"/>
                </a:moveTo>
                <a:lnTo>
                  <a:pt x="9818" y="2791"/>
                </a:lnTo>
                <a:lnTo>
                  <a:pt x="7012" y="712"/>
                </a:lnTo>
                <a:lnTo>
                  <a:pt x="3506" y="0"/>
                </a:lnTo>
                <a:lnTo>
                  <a:pt x="0" y="0"/>
                </a:lnTo>
                <a:lnTo>
                  <a:pt x="0" y="11403"/>
                </a:lnTo>
                <a:lnTo>
                  <a:pt x="16421" y="23638"/>
                </a:lnTo>
                <a:lnTo>
                  <a:pt x="17532" y="21381"/>
                </a:lnTo>
                <a:lnTo>
                  <a:pt x="17532" y="13541"/>
                </a:lnTo>
                <a:lnTo>
                  <a:pt x="392316" y="21381"/>
                </a:lnTo>
                <a:lnTo>
                  <a:pt x="392316" y="13541"/>
                </a:lnTo>
                <a:lnTo>
                  <a:pt x="392842" y="11403"/>
                </a:lnTo>
                <a:lnTo>
                  <a:pt x="16436" y="11403"/>
                </a:lnTo>
                <a:lnTo>
                  <a:pt x="16071" y="10690"/>
                </a:lnTo>
                <a:lnTo>
                  <a:pt x="14785" y="7839"/>
                </a:lnTo>
                <a:lnTo>
                  <a:pt x="12564" y="504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2998646" y="2867499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2981581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29"/>
                </a:lnTo>
                <a:lnTo>
                  <a:pt x="7538" y="32072"/>
                </a:lnTo>
                <a:lnTo>
                  <a:pt x="5493" y="29993"/>
                </a:lnTo>
                <a:lnTo>
                  <a:pt x="3448" y="27914"/>
                </a:lnTo>
                <a:lnTo>
                  <a:pt x="1285" y="24351"/>
                </a:lnTo>
                <a:lnTo>
                  <a:pt x="584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39"/>
                </a:lnTo>
                <a:lnTo>
                  <a:pt x="5493" y="5048"/>
                </a:lnTo>
                <a:lnTo>
                  <a:pt x="7538" y="2791"/>
                </a:lnTo>
                <a:lnTo>
                  <a:pt x="11045" y="71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12"/>
                </a:lnTo>
                <a:lnTo>
                  <a:pt x="27292" y="2791"/>
                </a:lnTo>
                <a:lnTo>
                  <a:pt x="30038" y="5048"/>
                </a:lnTo>
                <a:lnTo>
                  <a:pt x="32259" y="783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39"/>
                </a:lnTo>
                <a:lnTo>
                  <a:pt x="35006" y="17817"/>
                </a:lnTo>
                <a:lnTo>
                  <a:pt x="35006" y="19302"/>
                </a:lnTo>
                <a:lnTo>
                  <a:pt x="35006" y="21381"/>
                </a:lnTo>
                <a:lnTo>
                  <a:pt x="33545" y="24351"/>
                </a:lnTo>
                <a:lnTo>
                  <a:pt x="32259" y="27914"/>
                </a:lnTo>
                <a:lnTo>
                  <a:pt x="30038" y="29993"/>
                </a:lnTo>
                <a:lnTo>
                  <a:pt x="27292" y="32072"/>
                </a:lnTo>
                <a:lnTo>
                  <a:pt x="24486" y="34329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3391372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12"/>
                </a:lnTo>
                <a:lnTo>
                  <a:pt x="27292" y="2791"/>
                </a:lnTo>
                <a:lnTo>
                  <a:pt x="29454" y="5048"/>
                </a:lnTo>
                <a:lnTo>
                  <a:pt x="31499" y="783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39"/>
                </a:lnTo>
                <a:lnTo>
                  <a:pt x="35006" y="17817"/>
                </a:lnTo>
                <a:lnTo>
                  <a:pt x="34305" y="19302"/>
                </a:lnTo>
                <a:lnTo>
                  <a:pt x="34305" y="21381"/>
                </a:lnTo>
                <a:lnTo>
                  <a:pt x="33545" y="24351"/>
                </a:lnTo>
                <a:lnTo>
                  <a:pt x="31499" y="27914"/>
                </a:lnTo>
                <a:lnTo>
                  <a:pt x="29454" y="29993"/>
                </a:lnTo>
                <a:lnTo>
                  <a:pt x="27292" y="32072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072"/>
                </a:lnTo>
                <a:lnTo>
                  <a:pt x="4792" y="29993"/>
                </a:lnTo>
                <a:lnTo>
                  <a:pt x="2746" y="27914"/>
                </a:lnTo>
                <a:lnTo>
                  <a:pt x="70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39"/>
                </a:lnTo>
                <a:lnTo>
                  <a:pt x="4792" y="5048"/>
                </a:lnTo>
                <a:lnTo>
                  <a:pt x="7714" y="2791"/>
                </a:lnTo>
                <a:lnTo>
                  <a:pt x="10460" y="71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3408847" y="2849979"/>
            <a:ext cx="16261" cy="11403"/>
          </a:xfrm>
          <a:custGeom>
            <a:avLst/>
            <a:gdLst/>
            <a:ahLst/>
            <a:cxnLst/>
            <a:rect l="l" t="t" r="r" b="b"/>
            <a:pathLst>
              <a:path w="16261" h="11403">
                <a:moveTo>
                  <a:pt x="16261" y="11403"/>
                </a:moveTo>
                <a:lnTo>
                  <a:pt x="16071" y="10690"/>
                </a:lnTo>
                <a:lnTo>
                  <a:pt x="14025" y="7839"/>
                </a:lnTo>
                <a:lnTo>
                  <a:pt x="11980" y="5048"/>
                </a:lnTo>
                <a:lnTo>
                  <a:pt x="9818" y="2791"/>
                </a:lnTo>
                <a:lnTo>
                  <a:pt x="6311" y="712"/>
                </a:lnTo>
                <a:lnTo>
                  <a:pt x="3506" y="0"/>
                </a:lnTo>
                <a:lnTo>
                  <a:pt x="0" y="0"/>
                </a:lnTo>
                <a:lnTo>
                  <a:pt x="0" y="11403"/>
                </a:lnTo>
                <a:lnTo>
                  <a:pt x="16261" y="114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3391373" y="2849979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351"/>
                </a:moveTo>
                <a:lnTo>
                  <a:pt x="2746" y="27914"/>
                </a:lnTo>
                <a:lnTo>
                  <a:pt x="4792" y="29993"/>
                </a:lnTo>
                <a:lnTo>
                  <a:pt x="7714" y="32072"/>
                </a:lnTo>
                <a:lnTo>
                  <a:pt x="10460" y="34329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695"/>
                </a:lnTo>
                <a:lnTo>
                  <a:pt x="17473" y="23638"/>
                </a:lnTo>
                <a:lnTo>
                  <a:pt x="18818" y="35101"/>
                </a:lnTo>
                <a:lnTo>
                  <a:pt x="20980" y="35101"/>
                </a:lnTo>
                <a:lnTo>
                  <a:pt x="23785" y="34329"/>
                </a:lnTo>
                <a:lnTo>
                  <a:pt x="27292" y="32072"/>
                </a:lnTo>
                <a:lnTo>
                  <a:pt x="29454" y="29993"/>
                </a:lnTo>
                <a:lnTo>
                  <a:pt x="31499" y="27914"/>
                </a:lnTo>
                <a:lnTo>
                  <a:pt x="33545" y="24351"/>
                </a:lnTo>
                <a:lnTo>
                  <a:pt x="33727" y="23638"/>
                </a:lnTo>
                <a:lnTo>
                  <a:pt x="34305" y="21381"/>
                </a:lnTo>
                <a:lnTo>
                  <a:pt x="34305" y="19302"/>
                </a:lnTo>
                <a:lnTo>
                  <a:pt x="35006" y="17817"/>
                </a:lnTo>
                <a:lnTo>
                  <a:pt x="410141" y="23638"/>
                </a:lnTo>
                <a:lnTo>
                  <a:pt x="409030" y="17817"/>
                </a:lnTo>
                <a:lnTo>
                  <a:pt x="409030" y="15739"/>
                </a:lnTo>
                <a:lnTo>
                  <a:pt x="409030" y="17817"/>
                </a:lnTo>
                <a:lnTo>
                  <a:pt x="410141" y="23638"/>
                </a:lnTo>
                <a:lnTo>
                  <a:pt x="409030" y="13541"/>
                </a:lnTo>
                <a:lnTo>
                  <a:pt x="409030" y="21381"/>
                </a:lnTo>
                <a:lnTo>
                  <a:pt x="409030" y="13541"/>
                </a:lnTo>
                <a:lnTo>
                  <a:pt x="410141" y="23638"/>
                </a:lnTo>
                <a:lnTo>
                  <a:pt x="426563" y="23638"/>
                </a:lnTo>
                <a:lnTo>
                  <a:pt x="426563" y="35695"/>
                </a:lnTo>
                <a:lnTo>
                  <a:pt x="428024" y="35101"/>
                </a:lnTo>
                <a:lnTo>
                  <a:pt x="430069" y="35101"/>
                </a:lnTo>
                <a:lnTo>
                  <a:pt x="433576" y="34329"/>
                </a:lnTo>
                <a:lnTo>
                  <a:pt x="436498" y="32072"/>
                </a:lnTo>
                <a:lnTo>
                  <a:pt x="439244" y="29993"/>
                </a:lnTo>
                <a:lnTo>
                  <a:pt x="441290" y="27914"/>
                </a:lnTo>
                <a:lnTo>
                  <a:pt x="442751" y="24351"/>
                </a:lnTo>
                <a:lnTo>
                  <a:pt x="443511" y="21381"/>
                </a:lnTo>
                <a:lnTo>
                  <a:pt x="444095" y="19302"/>
                </a:lnTo>
                <a:lnTo>
                  <a:pt x="444095" y="15739"/>
                </a:lnTo>
                <a:lnTo>
                  <a:pt x="443511" y="13541"/>
                </a:lnTo>
                <a:lnTo>
                  <a:pt x="442751" y="10690"/>
                </a:lnTo>
                <a:lnTo>
                  <a:pt x="441290" y="7839"/>
                </a:lnTo>
                <a:lnTo>
                  <a:pt x="439244" y="5048"/>
                </a:lnTo>
                <a:lnTo>
                  <a:pt x="436498" y="2791"/>
                </a:lnTo>
                <a:lnTo>
                  <a:pt x="433576" y="712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03"/>
                </a:lnTo>
                <a:lnTo>
                  <a:pt x="33735" y="11403"/>
                </a:lnTo>
                <a:lnTo>
                  <a:pt x="34305" y="13541"/>
                </a:lnTo>
                <a:lnTo>
                  <a:pt x="34305" y="15739"/>
                </a:lnTo>
                <a:lnTo>
                  <a:pt x="34305" y="13541"/>
                </a:lnTo>
                <a:lnTo>
                  <a:pt x="33735" y="11403"/>
                </a:lnTo>
                <a:lnTo>
                  <a:pt x="17473" y="11403"/>
                </a:lnTo>
                <a:lnTo>
                  <a:pt x="17473" y="0"/>
                </a:lnTo>
                <a:lnTo>
                  <a:pt x="13266" y="0"/>
                </a:lnTo>
                <a:lnTo>
                  <a:pt x="10460" y="712"/>
                </a:lnTo>
                <a:lnTo>
                  <a:pt x="7714" y="2791"/>
                </a:lnTo>
                <a:lnTo>
                  <a:pt x="4792" y="5048"/>
                </a:lnTo>
                <a:lnTo>
                  <a:pt x="2746" y="7839"/>
                </a:lnTo>
                <a:lnTo>
                  <a:pt x="701" y="10690"/>
                </a:lnTo>
                <a:lnTo>
                  <a:pt x="0" y="13541"/>
                </a:lnTo>
                <a:lnTo>
                  <a:pt x="0" y="21381"/>
                </a:lnTo>
                <a:lnTo>
                  <a:pt x="701" y="243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3408846" y="2873617"/>
            <a:ext cx="1344" cy="12056"/>
          </a:xfrm>
          <a:custGeom>
            <a:avLst/>
            <a:gdLst/>
            <a:ahLst/>
            <a:cxnLst/>
            <a:rect l="l" t="t" r="r" b="b"/>
            <a:pathLst>
              <a:path w="1344" h="12056">
                <a:moveTo>
                  <a:pt x="1344" y="11462"/>
                </a:moveTo>
                <a:lnTo>
                  <a:pt x="0" y="0"/>
                </a:lnTo>
                <a:lnTo>
                  <a:pt x="0" y="12056"/>
                </a:lnTo>
                <a:lnTo>
                  <a:pt x="134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3800402" y="2863521"/>
            <a:ext cx="0" cy="7839"/>
          </a:xfrm>
          <a:custGeom>
            <a:avLst/>
            <a:gdLst/>
            <a:ahLst/>
            <a:cxnLst/>
            <a:rect l="l" t="t" r="r" b="b"/>
            <a:pathLst>
              <a:path h="7839">
                <a:moveTo>
                  <a:pt x="0" y="0"/>
                </a:moveTo>
                <a:lnTo>
                  <a:pt x="0" y="783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3801498" y="2849979"/>
            <a:ext cx="16436" cy="11403"/>
          </a:xfrm>
          <a:custGeom>
            <a:avLst/>
            <a:gdLst/>
            <a:ahLst/>
            <a:cxnLst/>
            <a:rect l="l" t="t" r="r" b="b"/>
            <a:pathLst>
              <a:path w="16436" h="11403">
                <a:moveTo>
                  <a:pt x="16436" y="11403"/>
                </a:moveTo>
                <a:lnTo>
                  <a:pt x="12930" y="0"/>
                </a:lnTo>
                <a:lnTo>
                  <a:pt x="9423" y="712"/>
                </a:lnTo>
                <a:lnTo>
                  <a:pt x="6618" y="2791"/>
                </a:lnTo>
                <a:lnTo>
                  <a:pt x="3871" y="5048"/>
                </a:lnTo>
                <a:lnTo>
                  <a:pt x="1650" y="7839"/>
                </a:lnTo>
                <a:lnTo>
                  <a:pt x="365" y="10690"/>
                </a:lnTo>
                <a:lnTo>
                  <a:pt x="0" y="11403"/>
                </a:lnTo>
                <a:lnTo>
                  <a:pt x="16436" y="114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3801513" y="2873617"/>
            <a:ext cx="16422" cy="12056"/>
          </a:xfrm>
          <a:custGeom>
            <a:avLst/>
            <a:gdLst/>
            <a:ahLst/>
            <a:cxnLst/>
            <a:rect l="l" t="t" r="r" b="b"/>
            <a:pathLst>
              <a:path w="16422" h="12056">
                <a:moveTo>
                  <a:pt x="16422" y="0"/>
                </a:moveTo>
                <a:lnTo>
                  <a:pt x="0" y="0"/>
                </a:lnTo>
                <a:lnTo>
                  <a:pt x="350" y="712"/>
                </a:lnTo>
                <a:lnTo>
                  <a:pt x="1636" y="4276"/>
                </a:lnTo>
                <a:lnTo>
                  <a:pt x="3857" y="6355"/>
                </a:lnTo>
                <a:lnTo>
                  <a:pt x="6603" y="8433"/>
                </a:lnTo>
                <a:lnTo>
                  <a:pt x="9409" y="10690"/>
                </a:lnTo>
                <a:lnTo>
                  <a:pt x="12915" y="11462"/>
                </a:lnTo>
                <a:lnTo>
                  <a:pt x="14376" y="11462"/>
                </a:lnTo>
                <a:lnTo>
                  <a:pt x="16422" y="12056"/>
                </a:lnTo>
                <a:lnTo>
                  <a:pt x="1642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3408438" y="2867499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3391372" y="2849979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29"/>
                </a:lnTo>
                <a:lnTo>
                  <a:pt x="7714" y="32072"/>
                </a:lnTo>
                <a:lnTo>
                  <a:pt x="4792" y="29993"/>
                </a:lnTo>
                <a:lnTo>
                  <a:pt x="2746" y="27914"/>
                </a:lnTo>
                <a:lnTo>
                  <a:pt x="70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39"/>
                </a:lnTo>
                <a:lnTo>
                  <a:pt x="4792" y="5048"/>
                </a:lnTo>
                <a:lnTo>
                  <a:pt x="7714" y="2791"/>
                </a:lnTo>
                <a:lnTo>
                  <a:pt x="10460" y="71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12"/>
                </a:lnTo>
                <a:lnTo>
                  <a:pt x="27292" y="2791"/>
                </a:lnTo>
                <a:lnTo>
                  <a:pt x="29454" y="5048"/>
                </a:lnTo>
                <a:lnTo>
                  <a:pt x="31499" y="783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39"/>
                </a:lnTo>
                <a:lnTo>
                  <a:pt x="35006" y="17817"/>
                </a:lnTo>
                <a:lnTo>
                  <a:pt x="34305" y="19302"/>
                </a:lnTo>
                <a:lnTo>
                  <a:pt x="34305" y="21381"/>
                </a:lnTo>
                <a:lnTo>
                  <a:pt x="33545" y="24351"/>
                </a:lnTo>
                <a:lnTo>
                  <a:pt x="31499" y="27914"/>
                </a:lnTo>
                <a:lnTo>
                  <a:pt x="29454" y="29993"/>
                </a:lnTo>
                <a:lnTo>
                  <a:pt x="27292" y="32072"/>
                </a:lnTo>
                <a:lnTo>
                  <a:pt x="23785" y="34329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3800402" y="2849979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12"/>
                </a:lnTo>
                <a:lnTo>
                  <a:pt x="27467" y="2791"/>
                </a:lnTo>
                <a:lnTo>
                  <a:pt x="30214" y="5048"/>
                </a:lnTo>
                <a:lnTo>
                  <a:pt x="32259" y="783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39"/>
                </a:lnTo>
                <a:lnTo>
                  <a:pt x="35064" y="17817"/>
                </a:lnTo>
                <a:lnTo>
                  <a:pt x="35064" y="19302"/>
                </a:lnTo>
                <a:lnTo>
                  <a:pt x="34480" y="21381"/>
                </a:lnTo>
                <a:lnTo>
                  <a:pt x="33720" y="24351"/>
                </a:lnTo>
                <a:lnTo>
                  <a:pt x="32259" y="27914"/>
                </a:lnTo>
                <a:lnTo>
                  <a:pt x="30214" y="29993"/>
                </a:lnTo>
                <a:lnTo>
                  <a:pt x="27467" y="32072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072"/>
                </a:lnTo>
                <a:lnTo>
                  <a:pt x="4967" y="29993"/>
                </a:lnTo>
                <a:lnTo>
                  <a:pt x="2746" y="27914"/>
                </a:lnTo>
                <a:lnTo>
                  <a:pt x="146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39"/>
                </a:lnTo>
                <a:lnTo>
                  <a:pt x="4967" y="5048"/>
                </a:lnTo>
                <a:lnTo>
                  <a:pt x="7714" y="2791"/>
                </a:lnTo>
                <a:lnTo>
                  <a:pt x="10519" y="71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3834314" y="2861382"/>
            <a:ext cx="188575" cy="9978"/>
          </a:xfrm>
          <a:custGeom>
            <a:avLst/>
            <a:gdLst/>
            <a:ahLst/>
            <a:cxnLst/>
            <a:rect l="l" t="t" r="r" b="b"/>
            <a:pathLst>
              <a:path w="188575" h="9978">
                <a:moveTo>
                  <a:pt x="569" y="2138"/>
                </a:moveTo>
                <a:lnTo>
                  <a:pt x="1154" y="4335"/>
                </a:lnTo>
                <a:lnTo>
                  <a:pt x="188575" y="0"/>
                </a:lnTo>
                <a:lnTo>
                  <a:pt x="0" y="0"/>
                </a:lnTo>
                <a:lnTo>
                  <a:pt x="569" y="9978"/>
                </a:lnTo>
                <a:lnTo>
                  <a:pt x="1154" y="7899"/>
                </a:lnTo>
                <a:lnTo>
                  <a:pt x="1154" y="4335"/>
                </a:lnTo>
                <a:lnTo>
                  <a:pt x="569" y="21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3817935" y="2861383"/>
            <a:ext cx="16370" cy="23697"/>
          </a:xfrm>
          <a:custGeom>
            <a:avLst/>
            <a:gdLst/>
            <a:ahLst/>
            <a:cxnLst/>
            <a:rect l="l" t="t" r="r" b="b"/>
            <a:pathLst>
              <a:path w="16370" h="23697">
                <a:moveTo>
                  <a:pt x="16370" y="12234"/>
                </a:moveTo>
                <a:lnTo>
                  <a:pt x="0" y="0"/>
                </a:lnTo>
                <a:lnTo>
                  <a:pt x="0" y="12234"/>
                </a:lnTo>
                <a:lnTo>
                  <a:pt x="1461" y="23697"/>
                </a:lnTo>
                <a:lnTo>
                  <a:pt x="3506" y="23697"/>
                </a:lnTo>
                <a:lnTo>
                  <a:pt x="7012" y="22925"/>
                </a:lnTo>
                <a:lnTo>
                  <a:pt x="9935" y="20668"/>
                </a:lnTo>
                <a:lnTo>
                  <a:pt x="12681" y="18590"/>
                </a:lnTo>
                <a:lnTo>
                  <a:pt x="14727" y="16511"/>
                </a:lnTo>
                <a:lnTo>
                  <a:pt x="16188" y="12947"/>
                </a:lnTo>
                <a:lnTo>
                  <a:pt x="16370" y="122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3800402" y="2849979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351"/>
                </a:moveTo>
                <a:lnTo>
                  <a:pt x="2746" y="27914"/>
                </a:lnTo>
                <a:lnTo>
                  <a:pt x="4967" y="29993"/>
                </a:lnTo>
                <a:lnTo>
                  <a:pt x="7714" y="32072"/>
                </a:lnTo>
                <a:lnTo>
                  <a:pt x="10519" y="34329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695"/>
                </a:lnTo>
                <a:lnTo>
                  <a:pt x="18993" y="35101"/>
                </a:lnTo>
                <a:lnTo>
                  <a:pt x="17532" y="23638"/>
                </a:lnTo>
                <a:lnTo>
                  <a:pt x="17532" y="11403"/>
                </a:lnTo>
                <a:lnTo>
                  <a:pt x="33902" y="23638"/>
                </a:lnTo>
                <a:lnTo>
                  <a:pt x="222486" y="23638"/>
                </a:lnTo>
                <a:lnTo>
                  <a:pt x="35064" y="17817"/>
                </a:lnTo>
                <a:lnTo>
                  <a:pt x="222486" y="23638"/>
                </a:lnTo>
                <a:lnTo>
                  <a:pt x="222486" y="11403"/>
                </a:lnTo>
                <a:lnTo>
                  <a:pt x="35064" y="15739"/>
                </a:lnTo>
                <a:lnTo>
                  <a:pt x="35064" y="19302"/>
                </a:lnTo>
                <a:lnTo>
                  <a:pt x="34480" y="21381"/>
                </a:lnTo>
                <a:lnTo>
                  <a:pt x="33910" y="11403"/>
                </a:lnTo>
                <a:lnTo>
                  <a:pt x="32259" y="7839"/>
                </a:lnTo>
                <a:lnTo>
                  <a:pt x="30214" y="5048"/>
                </a:lnTo>
                <a:lnTo>
                  <a:pt x="27467" y="2791"/>
                </a:lnTo>
                <a:lnTo>
                  <a:pt x="24545" y="712"/>
                </a:lnTo>
                <a:lnTo>
                  <a:pt x="21038" y="0"/>
                </a:lnTo>
                <a:lnTo>
                  <a:pt x="14025" y="0"/>
                </a:lnTo>
                <a:lnTo>
                  <a:pt x="10519" y="712"/>
                </a:lnTo>
                <a:lnTo>
                  <a:pt x="7714" y="2791"/>
                </a:lnTo>
                <a:lnTo>
                  <a:pt x="4967" y="5048"/>
                </a:lnTo>
                <a:lnTo>
                  <a:pt x="2746" y="7839"/>
                </a:lnTo>
                <a:lnTo>
                  <a:pt x="1461" y="10690"/>
                </a:lnTo>
                <a:lnTo>
                  <a:pt x="0" y="13541"/>
                </a:lnTo>
                <a:lnTo>
                  <a:pt x="0" y="21381"/>
                </a:lnTo>
                <a:lnTo>
                  <a:pt x="1461" y="243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3817527" y="2867499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33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3800402" y="2849979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29"/>
                </a:lnTo>
                <a:lnTo>
                  <a:pt x="7714" y="32072"/>
                </a:lnTo>
                <a:lnTo>
                  <a:pt x="4967" y="29993"/>
                </a:lnTo>
                <a:lnTo>
                  <a:pt x="2746" y="27914"/>
                </a:lnTo>
                <a:lnTo>
                  <a:pt x="1461" y="24351"/>
                </a:lnTo>
                <a:lnTo>
                  <a:pt x="0" y="21381"/>
                </a:lnTo>
                <a:lnTo>
                  <a:pt x="0" y="19302"/>
                </a:lnTo>
                <a:lnTo>
                  <a:pt x="0" y="17817"/>
                </a:lnTo>
                <a:lnTo>
                  <a:pt x="0" y="15739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39"/>
                </a:lnTo>
                <a:lnTo>
                  <a:pt x="4967" y="5048"/>
                </a:lnTo>
                <a:lnTo>
                  <a:pt x="7714" y="2791"/>
                </a:lnTo>
                <a:lnTo>
                  <a:pt x="10519" y="71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12"/>
                </a:lnTo>
                <a:lnTo>
                  <a:pt x="27467" y="2791"/>
                </a:lnTo>
                <a:lnTo>
                  <a:pt x="30214" y="5048"/>
                </a:lnTo>
                <a:lnTo>
                  <a:pt x="32259" y="783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39"/>
                </a:lnTo>
                <a:lnTo>
                  <a:pt x="35064" y="17817"/>
                </a:lnTo>
                <a:lnTo>
                  <a:pt x="35064" y="19302"/>
                </a:lnTo>
                <a:lnTo>
                  <a:pt x="34480" y="21381"/>
                </a:lnTo>
                <a:lnTo>
                  <a:pt x="33720" y="24351"/>
                </a:lnTo>
                <a:lnTo>
                  <a:pt x="32259" y="27914"/>
                </a:lnTo>
                <a:lnTo>
                  <a:pt x="30214" y="29993"/>
                </a:lnTo>
                <a:lnTo>
                  <a:pt x="27467" y="32072"/>
                </a:lnTo>
                <a:lnTo>
                  <a:pt x="24545" y="34329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2981581" y="2492433"/>
            <a:ext cx="35006" cy="35101"/>
          </a:xfrm>
          <a:custGeom>
            <a:avLst/>
            <a:gdLst/>
            <a:ahLst/>
            <a:cxnLst/>
            <a:rect l="l" t="t" r="r" b="b"/>
            <a:pathLst>
              <a:path w="35006" h="35101">
                <a:moveTo>
                  <a:pt x="35006" y="13719"/>
                </a:moveTo>
                <a:lnTo>
                  <a:pt x="33545" y="10868"/>
                </a:lnTo>
                <a:lnTo>
                  <a:pt x="32259" y="7899"/>
                </a:lnTo>
                <a:lnTo>
                  <a:pt x="30038" y="5048"/>
                </a:lnTo>
                <a:lnTo>
                  <a:pt x="27292" y="2969"/>
                </a:lnTo>
                <a:lnTo>
                  <a:pt x="24486" y="772"/>
                </a:lnTo>
                <a:lnTo>
                  <a:pt x="20980" y="0"/>
                </a:lnTo>
                <a:lnTo>
                  <a:pt x="17473" y="0"/>
                </a:lnTo>
                <a:lnTo>
                  <a:pt x="17473" y="11462"/>
                </a:lnTo>
                <a:lnTo>
                  <a:pt x="1139" y="11462"/>
                </a:lnTo>
                <a:lnTo>
                  <a:pt x="584" y="13719"/>
                </a:lnTo>
                <a:lnTo>
                  <a:pt x="0" y="15798"/>
                </a:lnTo>
                <a:lnTo>
                  <a:pt x="0" y="19362"/>
                </a:lnTo>
                <a:lnTo>
                  <a:pt x="1095" y="23638"/>
                </a:lnTo>
                <a:lnTo>
                  <a:pt x="584" y="21559"/>
                </a:lnTo>
                <a:lnTo>
                  <a:pt x="0" y="17996"/>
                </a:lnTo>
                <a:lnTo>
                  <a:pt x="584" y="21559"/>
                </a:lnTo>
                <a:lnTo>
                  <a:pt x="1095" y="23638"/>
                </a:lnTo>
                <a:lnTo>
                  <a:pt x="17473" y="23638"/>
                </a:lnTo>
                <a:lnTo>
                  <a:pt x="19519" y="35101"/>
                </a:lnTo>
                <a:lnTo>
                  <a:pt x="20980" y="35101"/>
                </a:lnTo>
                <a:lnTo>
                  <a:pt x="24486" y="34388"/>
                </a:lnTo>
                <a:lnTo>
                  <a:pt x="27292" y="32309"/>
                </a:lnTo>
                <a:lnTo>
                  <a:pt x="30038" y="30052"/>
                </a:lnTo>
                <a:lnTo>
                  <a:pt x="32259" y="27974"/>
                </a:lnTo>
                <a:lnTo>
                  <a:pt x="33545" y="24410"/>
                </a:lnTo>
                <a:lnTo>
                  <a:pt x="35006" y="21559"/>
                </a:lnTo>
                <a:lnTo>
                  <a:pt x="35006" y="137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2982678" y="2516070"/>
            <a:ext cx="18423" cy="12234"/>
          </a:xfrm>
          <a:custGeom>
            <a:avLst/>
            <a:gdLst/>
            <a:ahLst/>
            <a:cxnLst/>
            <a:rect l="l" t="t" r="r" b="b"/>
            <a:pathLst>
              <a:path w="18423" h="12234">
                <a:moveTo>
                  <a:pt x="16378" y="0"/>
                </a:moveTo>
                <a:lnTo>
                  <a:pt x="0" y="0"/>
                </a:lnTo>
                <a:lnTo>
                  <a:pt x="189" y="772"/>
                </a:lnTo>
                <a:lnTo>
                  <a:pt x="1650" y="4335"/>
                </a:lnTo>
                <a:lnTo>
                  <a:pt x="4397" y="6414"/>
                </a:lnTo>
                <a:lnTo>
                  <a:pt x="6443" y="8671"/>
                </a:lnTo>
                <a:lnTo>
                  <a:pt x="9365" y="10750"/>
                </a:lnTo>
                <a:lnTo>
                  <a:pt x="12871" y="11462"/>
                </a:lnTo>
                <a:lnTo>
                  <a:pt x="14917" y="11462"/>
                </a:lnTo>
                <a:lnTo>
                  <a:pt x="16378" y="12234"/>
                </a:lnTo>
                <a:lnTo>
                  <a:pt x="18423" y="11462"/>
                </a:lnTo>
                <a:lnTo>
                  <a:pt x="163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2794862" y="2503896"/>
            <a:ext cx="187859" cy="12175"/>
          </a:xfrm>
          <a:custGeom>
            <a:avLst/>
            <a:gdLst/>
            <a:ahLst/>
            <a:cxnLst/>
            <a:rect l="l" t="t" r="r" b="b"/>
            <a:pathLst>
              <a:path w="187859" h="12175">
                <a:moveTo>
                  <a:pt x="0" y="0"/>
                </a:moveTo>
                <a:lnTo>
                  <a:pt x="0" y="12175"/>
                </a:lnTo>
                <a:lnTo>
                  <a:pt x="187815" y="12175"/>
                </a:lnTo>
                <a:lnTo>
                  <a:pt x="186719" y="7899"/>
                </a:lnTo>
                <a:lnTo>
                  <a:pt x="186719" y="4335"/>
                </a:lnTo>
                <a:lnTo>
                  <a:pt x="187304" y="2256"/>
                </a:lnTo>
                <a:lnTo>
                  <a:pt x="1878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2982721" y="2492432"/>
            <a:ext cx="16334" cy="11462"/>
          </a:xfrm>
          <a:custGeom>
            <a:avLst/>
            <a:gdLst/>
            <a:ahLst/>
            <a:cxnLst/>
            <a:rect l="l" t="t" r="r" b="b"/>
            <a:pathLst>
              <a:path w="16334" h="11462">
                <a:moveTo>
                  <a:pt x="16334" y="11462"/>
                </a:moveTo>
                <a:lnTo>
                  <a:pt x="16334" y="0"/>
                </a:lnTo>
                <a:lnTo>
                  <a:pt x="12827" y="0"/>
                </a:lnTo>
                <a:lnTo>
                  <a:pt x="9321" y="772"/>
                </a:lnTo>
                <a:lnTo>
                  <a:pt x="6399" y="2969"/>
                </a:lnTo>
                <a:lnTo>
                  <a:pt x="4353" y="5048"/>
                </a:lnTo>
                <a:lnTo>
                  <a:pt x="1607" y="7899"/>
                </a:lnTo>
                <a:lnTo>
                  <a:pt x="146" y="10868"/>
                </a:lnTo>
                <a:lnTo>
                  <a:pt x="0" y="11462"/>
                </a:lnTo>
                <a:lnTo>
                  <a:pt x="1633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2794452" y="2509982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2981581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969"/>
                </a:lnTo>
                <a:lnTo>
                  <a:pt x="30038" y="5048"/>
                </a:lnTo>
                <a:lnTo>
                  <a:pt x="32259" y="7899"/>
                </a:lnTo>
                <a:lnTo>
                  <a:pt x="33545" y="10868"/>
                </a:lnTo>
                <a:lnTo>
                  <a:pt x="35006" y="13719"/>
                </a:lnTo>
                <a:lnTo>
                  <a:pt x="35006" y="15798"/>
                </a:lnTo>
                <a:lnTo>
                  <a:pt x="35006" y="17996"/>
                </a:lnTo>
                <a:lnTo>
                  <a:pt x="35006" y="19362"/>
                </a:lnTo>
                <a:lnTo>
                  <a:pt x="35006" y="21559"/>
                </a:lnTo>
                <a:lnTo>
                  <a:pt x="33545" y="24410"/>
                </a:lnTo>
                <a:lnTo>
                  <a:pt x="32259" y="27974"/>
                </a:lnTo>
                <a:lnTo>
                  <a:pt x="30038" y="30052"/>
                </a:lnTo>
                <a:lnTo>
                  <a:pt x="27292" y="32309"/>
                </a:lnTo>
                <a:lnTo>
                  <a:pt x="24486" y="34388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873"/>
                </a:lnTo>
                <a:lnTo>
                  <a:pt x="16012" y="35101"/>
                </a:lnTo>
                <a:lnTo>
                  <a:pt x="13967" y="35101"/>
                </a:lnTo>
                <a:lnTo>
                  <a:pt x="10460" y="34388"/>
                </a:lnTo>
                <a:lnTo>
                  <a:pt x="7538" y="32309"/>
                </a:lnTo>
                <a:lnTo>
                  <a:pt x="5493" y="30052"/>
                </a:lnTo>
                <a:lnTo>
                  <a:pt x="2746" y="27974"/>
                </a:lnTo>
                <a:lnTo>
                  <a:pt x="1285" y="24410"/>
                </a:lnTo>
                <a:lnTo>
                  <a:pt x="584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584" y="13719"/>
                </a:lnTo>
                <a:lnTo>
                  <a:pt x="1285" y="10868"/>
                </a:lnTo>
                <a:lnTo>
                  <a:pt x="2746" y="7899"/>
                </a:lnTo>
                <a:lnTo>
                  <a:pt x="5493" y="5048"/>
                </a:lnTo>
                <a:lnTo>
                  <a:pt x="7538" y="2969"/>
                </a:lnTo>
                <a:lnTo>
                  <a:pt x="10460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3391373" y="2510428"/>
            <a:ext cx="511" cy="5642"/>
          </a:xfrm>
          <a:custGeom>
            <a:avLst/>
            <a:gdLst/>
            <a:ahLst/>
            <a:cxnLst/>
            <a:rect l="l" t="t" r="r" b="b"/>
            <a:pathLst>
              <a:path w="511" h="5642">
                <a:moveTo>
                  <a:pt x="0" y="1366"/>
                </a:moveTo>
                <a:lnTo>
                  <a:pt x="511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3016588" y="2506152"/>
            <a:ext cx="0" cy="5642"/>
          </a:xfrm>
          <a:custGeom>
            <a:avLst/>
            <a:gdLst/>
            <a:ahLst/>
            <a:cxnLst/>
            <a:rect l="l" t="t" r="r" b="b"/>
            <a:pathLst>
              <a:path h="5642">
                <a:moveTo>
                  <a:pt x="0" y="0"/>
                </a:moveTo>
                <a:lnTo>
                  <a:pt x="0" y="56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2999056" y="2492432"/>
            <a:ext cx="16375" cy="23638"/>
          </a:xfrm>
          <a:custGeom>
            <a:avLst/>
            <a:gdLst/>
            <a:ahLst/>
            <a:cxnLst/>
            <a:rect l="l" t="t" r="r" b="b"/>
            <a:pathLst>
              <a:path w="16375" h="23638">
                <a:moveTo>
                  <a:pt x="0" y="0"/>
                </a:moveTo>
                <a:lnTo>
                  <a:pt x="0" y="23638"/>
                </a:lnTo>
                <a:lnTo>
                  <a:pt x="0" y="11462"/>
                </a:lnTo>
                <a:lnTo>
                  <a:pt x="16375" y="11462"/>
                </a:lnTo>
                <a:lnTo>
                  <a:pt x="16071" y="10868"/>
                </a:lnTo>
                <a:lnTo>
                  <a:pt x="14785" y="7899"/>
                </a:lnTo>
                <a:lnTo>
                  <a:pt x="12564" y="5048"/>
                </a:lnTo>
                <a:lnTo>
                  <a:pt x="9818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2981582" y="2492433"/>
            <a:ext cx="410301" cy="35873"/>
          </a:xfrm>
          <a:custGeom>
            <a:avLst/>
            <a:gdLst/>
            <a:ahLst/>
            <a:cxnLst/>
            <a:rect l="l" t="t" r="r" b="b"/>
            <a:pathLst>
              <a:path w="410301" h="35873">
                <a:moveTo>
                  <a:pt x="0" y="17996"/>
                </a:moveTo>
                <a:lnTo>
                  <a:pt x="0" y="19362"/>
                </a:lnTo>
                <a:lnTo>
                  <a:pt x="584" y="21559"/>
                </a:lnTo>
                <a:lnTo>
                  <a:pt x="1285" y="24410"/>
                </a:lnTo>
                <a:lnTo>
                  <a:pt x="3448" y="27974"/>
                </a:lnTo>
                <a:lnTo>
                  <a:pt x="5493" y="30052"/>
                </a:lnTo>
                <a:lnTo>
                  <a:pt x="7538" y="32309"/>
                </a:lnTo>
                <a:lnTo>
                  <a:pt x="11045" y="34388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873"/>
                </a:lnTo>
                <a:lnTo>
                  <a:pt x="19519" y="35101"/>
                </a:lnTo>
                <a:lnTo>
                  <a:pt x="20980" y="35101"/>
                </a:lnTo>
                <a:lnTo>
                  <a:pt x="24486" y="34388"/>
                </a:lnTo>
                <a:lnTo>
                  <a:pt x="27292" y="32309"/>
                </a:lnTo>
                <a:lnTo>
                  <a:pt x="30038" y="30052"/>
                </a:lnTo>
                <a:lnTo>
                  <a:pt x="32259" y="27974"/>
                </a:lnTo>
                <a:lnTo>
                  <a:pt x="33545" y="24410"/>
                </a:lnTo>
                <a:lnTo>
                  <a:pt x="33941" y="23638"/>
                </a:lnTo>
                <a:lnTo>
                  <a:pt x="410301" y="23638"/>
                </a:lnTo>
                <a:lnTo>
                  <a:pt x="35006" y="21559"/>
                </a:lnTo>
                <a:lnTo>
                  <a:pt x="35006" y="13719"/>
                </a:lnTo>
                <a:lnTo>
                  <a:pt x="33849" y="11462"/>
                </a:lnTo>
                <a:lnTo>
                  <a:pt x="17473" y="11462"/>
                </a:lnTo>
                <a:lnTo>
                  <a:pt x="17473" y="23638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969"/>
                </a:lnTo>
                <a:lnTo>
                  <a:pt x="5493" y="5048"/>
                </a:lnTo>
                <a:lnTo>
                  <a:pt x="3448" y="7899"/>
                </a:lnTo>
                <a:lnTo>
                  <a:pt x="1285" y="10868"/>
                </a:lnTo>
                <a:lnTo>
                  <a:pt x="584" y="13719"/>
                </a:lnTo>
                <a:lnTo>
                  <a:pt x="0" y="15798"/>
                </a:lnTo>
                <a:lnTo>
                  <a:pt x="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3015431" y="2503895"/>
            <a:ext cx="394758" cy="24410"/>
          </a:xfrm>
          <a:custGeom>
            <a:avLst/>
            <a:gdLst/>
            <a:ahLst/>
            <a:cxnLst/>
            <a:rect l="l" t="t" r="r" b="b"/>
            <a:pathLst>
              <a:path w="394758" h="24410">
                <a:moveTo>
                  <a:pt x="0" y="0"/>
                </a:moveTo>
                <a:lnTo>
                  <a:pt x="1156" y="2256"/>
                </a:lnTo>
                <a:lnTo>
                  <a:pt x="375940" y="2256"/>
                </a:lnTo>
                <a:lnTo>
                  <a:pt x="375940" y="4335"/>
                </a:lnTo>
                <a:lnTo>
                  <a:pt x="375940" y="2256"/>
                </a:lnTo>
                <a:lnTo>
                  <a:pt x="375940" y="10096"/>
                </a:lnTo>
                <a:lnTo>
                  <a:pt x="1156" y="2256"/>
                </a:lnTo>
                <a:lnTo>
                  <a:pt x="1156" y="7899"/>
                </a:lnTo>
                <a:lnTo>
                  <a:pt x="1156" y="2256"/>
                </a:lnTo>
                <a:lnTo>
                  <a:pt x="1156" y="10096"/>
                </a:lnTo>
                <a:lnTo>
                  <a:pt x="376452" y="12175"/>
                </a:lnTo>
                <a:lnTo>
                  <a:pt x="1156" y="4335"/>
                </a:lnTo>
                <a:lnTo>
                  <a:pt x="376452" y="12175"/>
                </a:lnTo>
                <a:lnTo>
                  <a:pt x="375940" y="7899"/>
                </a:lnTo>
                <a:lnTo>
                  <a:pt x="375940" y="6533"/>
                </a:lnTo>
                <a:lnTo>
                  <a:pt x="376452" y="12175"/>
                </a:lnTo>
                <a:lnTo>
                  <a:pt x="376642" y="12947"/>
                </a:lnTo>
                <a:lnTo>
                  <a:pt x="378687" y="16511"/>
                </a:lnTo>
                <a:lnTo>
                  <a:pt x="380732" y="18590"/>
                </a:lnTo>
                <a:lnTo>
                  <a:pt x="383654" y="20847"/>
                </a:lnTo>
                <a:lnTo>
                  <a:pt x="386401" y="22925"/>
                </a:lnTo>
                <a:lnTo>
                  <a:pt x="389206" y="23638"/>
                </a:lnTo>
                <a:lnTo>
                  <a:pt x="391252" y="23638"/>
                </a:lnTo>
                <a:lnTo>
                  <a:pt x="393414" y="24410"/>
                </a:lnTo>
                <a:lnTo>
                  <a:pt x="394758" y="23638"/>
                </a:lnTo>
                <a:lnTo>
                  <a:pt x="393414" y="12175"/>
                </a:lnTo>
                <a:lnTo>
                  <a:pt x="37649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3404638" y="2492433"/>
            <a:ext cx="21740" cy="35101"/>
          </a:xfrm>
          <a:custGeom>
            <a:avLst/>
            <a:gdLst/>
            <a:ahLst/>
            <a:cxnLst/>
            <a:rect l="l" t="t" r="r" b="b"/>
            <a:pathLst>
              <a:path w="21740" h="35101">
                <a:moveTo>
                  <a:pt x="21740" y="17996"/>
                </a:moveTo>
                <a:lnTo>
                  <a:pt x="21038" y="15798"/>
                </a:lnTo>
                <a:lnTo>
                  <a:pt x="21038" y="13719"/>
                </a:lnTo>
                <a:lnTo>
                  <a:pt x="20279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4025" y="2969"/>
                </a:lnTo>
                <a:lnTo>
                  <a:pt x="10519" y="772"/>
                </a:lnTo>
                <a:lnTo>
                  <a:pt x="7714" y="0"/>
                </a:lnTo>
                <a:lnTo>
                  <a:pt x="0" y="0"/>
                </a:lnTo>
                <a:lnTo>
                  <a:pt x="4207" y="11462"/>
                </a:lnTo>
                <a:lnTo>
                  <a:pt x="5551" y="35101"/>
                </a:lnTo>
                <a:lnTo>
                  <a:pt x="7714" y="35101"/>
                </a:lnTo>
                <a:lnTo>
                  <a:pt x="10519" y="34388"/>
                </a:lnTo>
                <a:lnTo>
                  <a:pt x="14025" y="32309"/>
                </a:lnTo>
                <a:lnTo>
                  <a:pt x="16188" y="30052"/>
                </a:lnTo>
                <a:lnTo>
                  <a:pt x="18233" y="27974"/>
                </a:lnTo>
                <a:lnTo>
                  <a:pt x="20279" y="24410"/>
                </a:lnTo>
                <a:lnTo>
                  <a:pt x="21038" y="21559"/>
                </a:lnTo>
                <a:lnTo>
                  <a:pt x="21038" y="19362"/>
                </a:lnTo>
                <a:lnTo>
                  <a:pt x="2174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3391927" y="2492433"/>
            <a:ext cx="18262" cy="35101"/>
          </a:xfrm>
          <a:custGeom>
            <a:avLst/>
            <a:gdLst/>
            <a:ahLst/>
            <a:cxnLst/>
            <a:rect l="l" t="t" r="r" b="b"/>
            <a:pathLst>
              <a:path w="18262" h="35101">
                <a:moveTo>
                  <a:pt x="16918" y="11462"/>
                </a:moveTo>
                <a:lnTo>
                  <a:pt x="12710" y="0"/>
                </a:lnTo>
                <a:lnTo>
                  <a:pt x="9905" y="772"/>
                </a:lnTo>
                <a:lnTo>
                  <a:pt x="7159" y="2969"/>
                </a:lnTo>
                <a:lnTo>
                  <a:pt x="4236" y="5048"/>
                </a:lnTo>
                <a:lnTo>
                  <a:pt x="2191" y="7899"/>
                </a:lnTo>
                <a:lnTo>
                  <a:pt x="146" y="10868"/>
                </a:lnTo>
                <a:lnTo>
                  <a:pt x="0" y="11462"/>
                </a:lnTo>
                <a:lnTo>
                  <a:pt x="16918" y="23638"/>
                </a:lnTo>
                <a:lnTo>
                  <a:pt x="18262" y="35101"/>
                </a:lnTo>
                <a:lnTo>
                  <a:pt x="16918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2998646" y="2509982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2981581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88"/>
                </a:lnTo>
                <a:lnTo>
                  <a:pt x="7538" y="32309"/>
                </a:lnTo>
                <a:lnTo>
                  <a:pt x="5493" y="30052"/>
                </a:lnTo>
                <a:lnTo>
                  <a:pt x="3448" y="27974"/>
                </a:lnTo>
                <a:lnTo>
                  <a:pt x="1285" y="24410"/>
                </a:lnTo>
                <a:lnTo>
                  <a:pt x="584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584" y="13719"/>
                </a:lnTo>
                <a:lnTo>
                  <a:pt x="1285" y="10868"/>
                </a:lnTo>
                <a:lnTo>
                  <a:pt x="3448" y="7899"/>
                </a:lnTo>
                <a:lnTo>
                  <a:pt x="5493" y="5048"/>
                </a:lnTo>
                <a:lnTo>
                  <a:pt x="7538" y="2969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969"/>
                </a:lnTo>
                <a:lnTo>
                  <a:pt x="30038" y="5048"/>
                </a:lnTo>
                <a:lnTo>
                  <a:pt x="32259" y="7899"/>
                </a:lnTo>
                <a:lnTo>
                  <a:pt x="33545" y="10868"/>
                </a:lnTo>
                <a:lnTo>
                  <a:pt x="35006" y="13719"/>
                </a:lnTo>
                <a:lnTo>
                  <a:pt x="35006" y="15798"/>
                </a:lnTo>
                <a:lnTo>
                  <a:pt x="35006" y="17996"/>
                </a:lnTo>
                <a:lnTo>
                  <a:pt x="35006" y="19362"/>
                </a:lnTo>
                <a:lnTo>
                  <a:pt x="35006" y="21559"/>
                </a:lnTo>
                <a:lnTo>
                  <a:pt x="33545" y="24410"/>
                </a:lnTo>
                <a:lnTo>
                  <a:pt x="32259" y="27974"/>
                </a:lnTo>
                <a:lnTo>
                  <a:pt x="30038" y="30052"/>
                </a:lnTo>
                <a:lnTo>
                  <a:pt x="27292" y="32309"/>
                </a:lnTo>
                <a:lnTo>
                  <a:pt x="24486" y="34388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3391372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719"/>
                </a:lnTo>
                <a:lnTo>
                  <a:pt x="34305" y="15798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309"/>
                </a:lnTo>
                <a:lnTo>
                  <a:pt x="23785" y="34388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88"/>
                </a:lnTo>
                <a:lnTo>
                  <a:pt x="7714" y="32309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3801559" y="2492433"/>
            <a:ext cx="17836" cy="35101"/>
          </a:xfrm>
          <a:custGeom>
            <a:avLst/>
            <a:gdLst/>
            <a:ahLst/>
            <a:cxnLst/>
            <a:rect l="l" t="t" r="r" b="b"/>
            <a:pathLst>
              <a:path w="17836" h="35101">
                <a:moveTo>
                  <a:pt x="16375" y="11462"/>
                </a:moveTo>
                <a:lnTo>
                  <a:pt x="12869" y="0"/>
                </a:lnTo>
                <a:lnTo>
                  <a:pt x="9362" y="772"/>
                </a:lnTo>
                <a:lnTo>
                  <a:pt x="6557" y="2969"/>
                </a:lnTo>
                <a:lnTo>
                  <a:pt x="3810" y="5048"/>
                </a:lnTo>
                <a:lnTo>
                  <a:pt x="1590" y="7899"/>
                </a:lnTo>
                <a:lnTo>
                  <a:pt x="304" y="10868"/>
                </a:lnTo>
                <a:lnTo>
                  <a:pt x="0" y="11462"/>
                </a:lnTo>
                <a:lnTo>
                  <a:pt x="16375" y="23638"/>
                </a:lnTo>
                <a:lnTo>
                  <a:pt x="17836" y="35101"/>
                </a:lnTo>
                <a:lnTo>
                  <a:pt x="16375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3800403" y="2510428"/>
            <a:ext cx="1065" cy="5642"/>
          </a:xfrm>
          <a:custGeom>
            <a:avLst/>
            <a:gdLst/>
            <a:ahLst/>
            <a:cxnLst/>
            <a:rect l="l" t="t" r="r" b="b"/>
            <a:pathLst>
              <a:path w="1065" h="5642">
                <a:moveTo>
                  <a:pt x="0" y="1366"/>
                </a:moveTo>
                <a:lnTo>
                  <a:pt x="1065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3408847" y="2492433"/>
            <a:ext cx="392713" cy="35101"/>
          </a:xfrm>
          <a:custGeom>
            <a:avLst/>
            <a:gdLst/>
            <a:ahLst/>
            <a:cxnLst/>
            <a:rect l="l" t="t" r="r" b="b"/>
            <a:pathLst>
              <a:path w="392713" h="35101">
                <a:moveTo>
                  <a:pt x="16277" y="23638"/>
                </a:moveTo>
                <a:lnTo>
                  <a:pt x="392622" y="23638"/>
                </a:lnTo>
                <a:lnTo>
                  <a:pt x="16831" y="21559"/>
                </a:lnTo>
                <a:lnTo>
                  <a:pt x="16831" y="13719"/>
                </a:lnTo>
                <a:lnTo>
                  <a:pt x="392713" y="11462"/>
                </a:lnTo>
                <a:lnTo>
                  <a:pt x="16229" y="11462"/>
                </a:lnTo>
                <a:lnTo>
                  <a:pt x="16071" y="10868"/>
                </a:lnTo>
                <a:lnTo>
                  <a:pt x="14025" y="7899"/>
                </a:lnTo>
                <a:lnTo>
                  <a:pt x="11980" y="5048"/>
                </a:lnTo>
                <a:lnTo>
                  <a:pt x="9818" y="2969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344" y="35101"/>
                </a:lnTo>
                <a:lnTo>
                  <a:pt x="3506" y="35101"/>
                </a:lnTo>
                <a:lnTo>
                  <a:pt x="6311" y="34388"/>
                </a:lnTo>
                <a:lnTo>
                  <a:pt x="9818" y="32309"/>
                </a:lnTo>
                <a:lnTo>
                  <a:pt x="11980" y="30052"/>
                </a:lnTo>
                <a:lnTo>
                  <a:pt x="14025" y="27974"/>
                </a:lnTo>
                <a:lnTo>
                  <a:pt x="16071" y="24410"/>
                </a:lnTo>
                <a:lnTo>
                  <a:pt x="16277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3391372" y="2492433"/>
            <a:ext cx="18818" cy="35873"/>
          </a:xfrm>
          <a:custGeom>
            <a:avLst/>
            <a:gdLst/>
            <a:ahLst/>
            <a:cxnLst/>
            <a:rect l="l" t="t" r="r" b="b"/>
            <a:pathLst>
              <a:path w="18818" h="35873">
                <a:moveTo>
                  <a:pt x="701" y="24410"/>
                </a:moveTo>
                <a:lnTo>
                  <a:pt x="2746" y="27974"/>
                </a:lnTo>
                <a:lnTo>
                  <a:pt x="4792" y="30052"/>
                </a:lnTo>
                <a:lnTo>
                  <a:pt x="7714" y="32309"/>
                </a:lnTo>
                <a:lnTo>
                  <a:pt x="10460" y="34388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873"/>
                </a:lnTo>
                <a:lnTo>
                  <a:pt x="18818" y="35101"/>
                </a:lnTo>
                <a:lnTo>
                  <a:pt x="17473" y="23638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969"/>
                </a:lnTo>
                <a:lnTo>
                  <a:pt x="4792" y="5048"/>
                </a:lnTo>
                <a:lnTo>
                  <a:pt x="2746" y="7899"/>
                </a:lnTo>
                <a:lnTo>
                  <a:pt x="701" y="10868"/>
                </a:lnTo>
                <a:lnTo>
                  <a:pt x="0" y="13719"/>
                </a:lnTo>
                <a:lnTo>
                  <a:pt x="0" y="21559"/>
                </a:lnTo>
                <a:lnTo>
                  <a:pt x="70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3425678" y="2503895"/>
            <a:ext cx="393719" cy="24410"/>
          </a:xfrm>
          <a:custGeom>
            <a:avLst/>
            <a:gdLst/>
            <a:ahLst/>
            <a:cxnLst/>
            <a:rect l="l" t="t" r="r" b="b"/>
            <a:pathLst>
              <a:path w="393719" h="24410">
                <a:moveTo>
                  <a:pt x="0" y="4335"/>
                </a:moveTo>
                <a:lnTo>
                  <a:pt x="0" y="7899"/>
                </a:lnTo>
                <a:lnTo>
                  <a:pt x="375790" y="12175"/>
                </a:lnTo>
                <a:lnTo>
                  <a:pt x="374725" y="7899"/>
                </a:lnTo>
                <a:lnTo>
                  <a:pt x="374725" y="6533"/>
                </a:lnTo>
                <a:lnTo>
                  <a:pt x="375790" y="12175"/>
                </a:lnTo>
                <a:lnTo>
                  <a:pt x="376186" y="12947"/>
                </a:lnTo>
                <a:lnTo>
                  <a:pt x="377472" y="16511"/>
                </a:lnTo>
                <a:lnTo>
                  <a:pt x="379693" y="18590"/>
                </a:lnTo>
                <a:lnTo>
                  <a:pt x="382439" y="20847"/>
                </a:lnTo>
                <a:lnTo>
                  <a:pt x="385245" y="22925"/>
                </a:lnTo>
                <a:lnTo>
                  <a:pt x="388751" y="23638"/>
                </a:lnTo>
                <a:lnTo>
                  <a:pt x="390212" y="23638"/>
                </a:lnTo>
                <a:lnTo>
                  <a:pt x="392258" y="24410"/>
                </a:lnTo>
                <a:lnTo>
                  <a:pt x="393719" y="23638"/>
                </a:lnTo>
                <a:lnTo>
                  <a:pt x="392258" y="12175"/>
                </a:lnTo>
                <a:lnTo>
                  <a:pt x="375882" y="0"/>
                </a:lnTo>
                <a:lnTo>
                  <a:pt x="0" y="2256"/>
                </a:lnTo>
                <a:lnTo>
                  <a:pt x="0" y="7899"/>
                </a:lnTo>
                <a:lnTo>
                  <a:pt x="0" y="4335"/>
                </a:lnTo>
                <a:lnTo>
                  <a:pt x="701" y="6533"/>
                </a:lnTo>
                <a:lnTo>
                  <a:pt x="374725" y="2256"/>
                </a:lnTo>
                <a:lnTo>
                  <a:pt x="374725" y="4335"/>
                </a:lnTo>
                <a:lnTo>
                  <a:pt x="374725" y="2256"/>
                </a:lnTo>
                <a:lnTo>
                  <a:pt x="374725" y="10096"/>
                </a:lnTo>
                <a:lnTo>
                  <a:pt x="701" y="6533"/>
                </a:lnTo>
                <a:lnTo>
                  <a:pt x="0" y="4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3814428" y="2492433"/>
            <a:ext cx="21038" cy="35101"/>
          </a:xfrm>
          <a:custGeom>
            <a:avLst/>
            <a:gdLst/>
            <a:ahLst/>
            <a:cxnLst/>
            <a:rect l="l" t="t" r="r" b="b"/>
            <a:pathLst>
              <a:path w="21038" h="35101">
                <a:moveTo>
                  <a:pt x="21038" y="17996"/>
                </a:moveTo>
                <a:lnTo>
                  <a:pt x="21038" y="15798"/>
                </a:lnTo>
                <a:lnTo>
                  <a:pt x="20454" y="13719"/>
                </a:lnTo>
                <a:lnTo>
                  <a:pt x="19694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3441" y="2969"/>
                </a:lnTo>
                <a:lnTo>
                  <a:pt x="10519" y="772"/>
                </a:lnTo>
                <a:lnTo>
                  <a:pt x="7012" y="0"/>
                </a:lnTo>
                <a:lnTo>
                  <a:pt x="0" y="0"/>
                </a:lnTo>
                <a:lnTo>
                  <a:pt x="3506" y="11462"/>
                </a:lnTo>
                <a:lnTo>
                  <a:pt x="4967" y="35101"/>
                </a:lnTo>
                <a:lnTo>
                  <a:pt x="7012" y="35101"/>
                </a:lnTo>
                <a:lnTo>
                  <a:pt x="10519" y="34388"/>
                </a:lnTo>
                <a:lnTo>
                  <a:pt x="13441" y="32309"/>
                </a:lnTo>
                <a:lnTo>
                  <a:pt x="16188" y="30052"/>
                </a:lnTo>
                <a:lnTo>
                  <a:pt x="18233" y="27974"/>
                </a:lnTo>
                <a:lnTo>
                  <a:pt x="19694" y="24410"/>
                </a:lnTo>
                <a:lnTo>
                  <a:pt x="20454" y="21559"/>
                </a:lnTo>
                <a:lnTo>
                  <a:pt x="21038" y="19362"/>
                </a:lnTo>
                <a:lnTo>
                  <a:pt x="21038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3408438" y="2509982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3391372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88"/>
                </a:lnTo>
                <a:lnTo>
                  <a:pt x="7714" y="32309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719"/>
                </a:lnTo>
                <a:lnTo>
                  <a:pt x="34305" y="15798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309"/>
                </a:lnTo>
                <a:lnTo>
                  <a:pt x="23785" y="34388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3800402" y="2492433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719"/>
                </a:lnTo>
                <a:lnTo>
                  <a:pt x="35064" y="15798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309"/>
                </a:lnTo>
                <a:lnTo>
                  <a:pt x="24545" y="34388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88"/>
                </a:lnTo>
                <a:lnTo>
                  <a:pt x="7714" y="32309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3834884" y="2506152"/>
            <a:ext cx="188005" cy="9918"/>
          </a:xfrm>
          <a:custGeom>
            <a:avLst/>
            <a:gdLst/>
            <a:ahLst/>
            <a:cxnLst/>
            <a:rect l="l" t="t" r="r" b="b"/>
            <a:pathLst>
              <a:path w="188005" h="9918">
                <a:moveTo>
                  <a:pt x="0" y="7839"/>
                </a:moveTo>
                <a:lnTo>
                  <a:pt x="188005" y="9918"/>
                </a:lnTo>
                <a:lnTo>
                  <a:pt x="584" y="5642"/>
                </a:lnTo>
                <a:lnTo>
                  <a:pt x="0" y="0"/>
                </a:lnTo>
                <a:lnTo>
                  <a:pt x="0" y="78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3817936" y="2492433"/>
            <a:ext cx="204953" cy="35101"/>
          </a:xfrm>
          <a:custGeom>
            <a:avLst/>
            <a:gdLst/>
            <a:ahLst/>
            <a:cxnLst/>
            <a:rect l="l" t="t" r="r" b="b"/>
            <a:pathLst>
              <a:path w="204953" h="35101">
                <a:moveTo>
                  <a:pt x="16394" y="23638"/>
                </a:moveTo>
                <a:lnTo>
                  <a:pt x="204953" y="23638"/>
                </a:lnTo>
                <a:lnTo>
                  <a:pt x="16947" y="21559"/>
                </a:lnTo>
                <a:lnTo>
                  <a:pt x="16947" y="13719"/>
                </a:lnTo>
                <a:lnTo>
                  <a:pt x="16346" y="11462"/>
                </a:lnTo>
                <a:lnTo>
                  <a:pt x="14727" y="7899"/>
                </a:lnTo>
                <a:lnTo>
                  <a:pt x="12681" y="5048"/>
                </a:lnTo>
                <a:lnTo>
                  <a:pt x="9935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461" y="35101"/>
                </a:lnTo>
                <a:lnTo>
                  <a:pt x="3506" y="35101"/>
                </a:lnTo>
                <a:lnTo>
                  <a:pt x="7012" y="34388"/>
                </a:lnTo>
                <a:lnTo>
                  <a:pt x="9935" y="32309"/>
                </a:lnTo>
                <a:lnTo>
                  <a:pt x="12681" y="30052"/>
                </a:lnTo>
                <a:lnTo>
                  <a:pt x="14727" y="27974"/>
                </a:lnTo>
                <a:lnTo>
                  <a:pt x="16188" y="24410"/>
                </a:lnTo>
                <a:lnTo>
                  <a:pt x="16394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3800403" y="2492433"/>
            <a:ext cx="18993" cy="35873"/>
          </a:xfrm>
          <a:custGeom>
            <a:avLst/>
            <a:gdLst/>
            <a:ahLst/>
            <a:cxnLst/>
            <a:rect l="l" t="t" r="r" b="b"/>
            <a:pathLst>
              <a:path w="18993" h="35873">
                <a:moveTo>
                  <a:pt x="1461" y="24410"/>
                </a:moveTo>
                <a:lnTo>
                  <a:pt x="2746" y="27974"/>
                </a:lnTo>
                <a:lnTo>
                  <a:pt x="4967" y="30052"/>
                </a:lnTo>
                <a:lnTo>
                  <a:pt x="7714" y="32309"/>
                </a:lnTo>
                <a:lnTo>
                  <a:pt x="10519" y="34388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873"/>
                </a:lnTo>
                <a:lnTo>
                  <a:pt x="18993" y="35101"/>
                </a:lnTo>
                <a:lnTo>
                  <a:pt x="17532" y="23638"/>
                </a:lnTo>
                <a:lnTo>
                  <a:pt x="17532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969"/>
                </a:lnTo>
                <a:lnTo>
                  <a:pt x="4967" y="5048"/>
                </a:lnTo>
                <a:lnTo>
                  <a:pt x="2746" y="7899"/>
                </a:lnTo>
                <a:lnTo>
                  <a:pt x="1461" y="10868"/>
                </a:lnTo>
                <a:lnTo>
                  <a:pt x="0" y="13719"/>
                </a:lnTo>
                <a:lnTo>
                  <a:pt x="0" y="21559"/>
                </a:lnTo>
                <a:lnTo>
                  <a:pt x="146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3834282" y="2503896"/>
            <a:ext cx="188607" cy="12175"/>
          </a:xfrm>
          <a:custGeom>
            <a:avLst/>
            <a:gdLst/>
            <a:ahLst/>
            <a:cxnLst/>
            <a:rect l="l" t="t" r="r" b="b"/>
            <a:pathLst>
              <a:path w="188607" h="12175">
                <a:moveTo>
                  <a:pt x="0" y="0"/>
                </a:moveTo>
                <a:lnTo>
                  <a:pt x="601" y="2256"/>
                </a:lnTo>
                <a:lnTo>
                  <a:pt x="1185" y="4335"/>
                </a:lnTo>
                <a:lnTo>
                  <a:pt x="1185" y="6533"/>
                </a:lnTo>
                <a:lnTo>
                  <a:pt x="1185" y="4335"/>
                </a:lnTo>
                <a:lnTo>
                  <a:pt x="601" y="2256"/>
                </a:lnTo>
                <a:lnTo>
                  <a:pt x="1185" y="7899"/>
                </a:lnTo>
                <a:lnTo>
                  <a:pt x="188607" y="12175"/>
                </a:lnTo>
                <a:lnTo>
                  <a:pt x="18860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3817527" y="2509982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3800402" y="2492433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35873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88"/>
                </a:lnTo>
                <a:lnTo>
                  <a:pt x="7714" y="32309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719"/>
                </a:lnTo>
                <a:lnTo>
                  <a:pt x="35064" y="15798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309"/>
                </a:lnTo>
                <a:lnTo>
                  <a:pt x="24545" y="34388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2981581" y="2492433"/>
            <a:ext cx="35006" cy="35101"/>
          </a:xfrm>
          <a:custGeom>
            <a:avLst/>
            <a:gdLst/>
            <a:ahLst/>
            <a:cxnLst/>
            <a:rect l="l" t="t" r="r" b="b"/>
            <a:pathLst>
              <a:path w="35006" h="35101">
                <a:moveTo>
                  <a:pt x="35006" y="13719"/>
                </a:moveTo>
                <a:lnTo>
                  <a:pt x="33545" y="10868"/>
                </a:lnTo>
                <a:lnTo>
                  <a:pt x="32259" y="7899"/>
                </a:lnTo>
                <a:lnTo>
                  <a:pt x="30038" y="5048"/>
                </a:lnTo>
                <a:lnTo>
                  <a:pt x="27292" y="2969"/>
                </a:lnTo>
                <a:lnTo>
                  <a:pt x="24486" y="772"/>
                </a:lnTo>
                <a:lnTo>
                  <a:pt x="20980" y="0"/>
                </a:lnTo>
                <a:lnTo>
                  <a:pt x="17473" y="0"/>
                </a:lnTo>
                <a:lnTo>
                  <a:pt x="17473" y="11462"/>
                </a:lnTo>
                <a:lnTo>
                  <a:pt x="1139" y="11462"/>
                </a:lnTo>
                <a:lnTo>
                  <a:pt x="584" y="13719"/>
                </a:lnTo>
                <a:lnTo>
                  <a:pt x="0" y="15798"/>
                </a:lnTo>
                <a:lnTo>
                  <a:pt x="0" y="19362"/>
                </a:lnTo>
                <a:lnTo>
                  <a:pt x="1095" y="23638"/>
                </a:lnTo>
                <a:lnTo>
                  <a:pt x="584" y="21559"/>
                </a:lnTo>
                <a:lnTo>
                  <a:pt x="0" y="17996"/>
                </a:lnTo>
                <a:lnTo>
                  <a:pt x="584" y="21559"/>
                </a:lnTo>
                <a:lnTo>
                  <a:pt x="1095" y="23638"/>
                </a:lnTo>
                <a:lnTo>
                  <a:pt x="17473" y="23638"/>
                </a:lnTo>
                <a:lnTo>
                  <a:pt x="19519" y="35101"/>
                </a:lnTo>
                <a:lnTo>
                  <a:pt x="20980" y="35101"/>
                </a:lnTo>
                <a:lnTo>
                  <a:pt x="24486" y="34388"/>
                </a:lnTo>
                <a:lnTo>
                  <a:pt x="27292" y="32309"/>
                </a:lnTo>
                <a:lnTo>
                  <a:pt x="30038" y="30052"/>
                </a:lnTo>
                <a:lnTo>
                  <a:pt x="32259" y="27974"/>
                </a:lnTo>
                <a:lnTo>
                  <a:pt x="33545" y="24410"/>
                </a:lnTo>
                <a:lnTo>
                  <a:pt x="35006" y="21559"/>
                </a:lnTo>
                <a:lnTo>
                  <a:pt x="35006" y="137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2982678" y="2516070"/>
            <a:ext cx="18423" cy="12234"/>
          </a:xfrm>
          <a:custGeom>
            <a:avLst/>
            <a:gdLst/>
            <a:ahLst/>
            <a:cxnLst/>
            <a:rect l="l" t="t" r="r" b="b"/>
            <a:pathLst>
              <a:path w="18423" h="12234">
                <a:moveTo>
                  <a:pt x="16378" y="0"/>
                </a:moveTo>
                <a:lnTo>
                  <a:pt x="0" y="0"/>
                </a:lnTo>
                <a:lnTo>
                  <a:pt x="189" y="772"/>
                </a:lnTo>
                <a:lnTo>
                  <a:pt x="1650" y="4335"/>
                </a:lnTo>
                <a:lnTo>
                  <a:pt x="4397" y="6414"/>
                </a:lnTo>
                <a:lnTo>
                  <a:pt x="6443" y="8671"/>
                </a:lnTo>
                <a:lnTo>
                  <a:pt x="9365" y="10750"/>
                </a:lnTo>
                <a:lnTo>
                  <a:pt x="12871" y="11462"/>
                </a:lnTo>
                <a:lnTo>
                  <a:pt x="14917" y="11462"/>
                </a:lnTo>
                <a:lnTo>
                  <a:pt x="16378" y="12234"/>
                </a:lnTo>
                <a:lnTo>
                  <a:pt x="18423" y="11462"/>
                </a:lnTo>
                <a:lnTo>
                  <a:pt x="163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2794862" y="2503896"/>
            <a:ext cx="187859" cy="12175"/>
          </a:xfrm>
          <a:custGeom>
            <a:avLst/>
            <a:gdLst/>
            <a:ahLst/>
            <a:cxnLst/>
            <a:rect l="l" t="t" r="r" b="b"/>
            <a:pathLst>
              <a:path w="187859" h="12175">
                <a:moveTo>
                  <a:pt x="0" y="0"/>
                </a:moveTo>
                <a:lnTo>
                  <a:pt x="0" y="12175"/>
                </a:lnTo>
                <a:lnTo>
                  <a:pt x="187815" y="12175"/>
                </a:lnTo>
                <a:lnTo>
                  <a:pt x="186719" y="7899"/>
                </a:lnTo>
                <a:lnTo>
                  <a:pt x="186719" y="4335"/>
                </a:lnTo>
                <a:lnTo>
                  <a:pt x="187304" y="2256"/>
                </a:lnTo>
                <a:lnTo>
                  <a:pt x="18785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2982721" y="2492432"/>
            <a:ext cx="16334" cy="11462"/>
          </a:xfrm>
          <a:custGeom>
            <a:avLst/>
            <a:gdLst/>
            <a:ahLst/>
            <a:cxnLst/>
            <a:rect l="l" t="t" r="r" b="b"/>
            <a:pathLst>
              <a:path w="16334" h="11462">
                <a:moveTo>
                  <a:pt x="16334" y="11462"/>
                </a:moveTo>
                <a:lnTo>
                  <a:pt x="16334" y="0"/>
                </a:lnTo>
                <a:lnTo>
                  <a:pt x="12827" y="0"/>
                </a:lnTo>
                <a:lnTo>
                  <a:pt x="9321" y="772"/>
                </a:lnTo>
                <a:lnTo>
                  <a:pt x="6399" y="2969"/>
                </a:lnTo>
                <a:lnTo>
                  <a:pt x="4353" y="5048"/>
                </a:lnTo>
                <a:lnTo>
                  <a:pt x="1607" y="7899"/>
                </a:lnTo>
                <a:lnTo>
                  <a:pt x="146" y="10868"/>
                </a:lnTo>
                <a:lnTo>
                  <a:pt x="0" y="11462"/>
                </a:lnTo>
                <a:lnTo>
                  <a:pt x="1633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2794452" y="2509982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2981581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969"/>
                </a:lnTo>
                <a:lnTo>
                  <a:pt x="30038" y="5048"/>
                </a:lnTo>
                <a:lnTo>
                  <a:pt x="32259" y="7899"/>
                </a:lnTo>
                <a:lnTo>
                  <a:pt x="33545" y="10868"/>
                </a:lnTo>
                <a:lnTo>
                  <a:pt x="35006" y="13719"/>
                </a:lnTo>
                <a:lnTo>
                  <a:pt x="35006" y="15798"/>
                </a:lnTo>
                <a:lnTo>
                  <a:pt x="35006" y="17996"/>
                </a:lnTo>
                <a:lnTo>
                  <a:pt x="35006" y="19362"/>
                </a:lnTo>
                <a:lnTo>
                  <a:pt x="35006" y="21559"/>
                </a:lnTo>
                <a:lnTo>
                  <a:pt x="33545" y="24410"/>
                </a:lnTo>
                <a:lnTo>
                  <a:pt x="32259" y="27974"/>
                </a:lnTo>
                <a:lnTo>
                  <a:pt x="30038" y="30052"/>
                </a:lnTo>
                <a:lnTo>
                  <a:pt x="27292" y="32309"/>
                </a:lnTo>
                <a:lnTo>
                  <a:pt x="24486" y="34388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873"/>
                </a:lnTo>
                <a:lnTo>
                  <a:pt x="16012" y="35101"/>
                </a:lnTo>
                <a:lnTo>
                  <a:pt x="13967" y="35101"/>
                </a:lnTo>
                <a:lnTo>
                  <a:pt x="10460" y="34388"/>
                </a:lnTo>
                <a:lnTo>
                  <a:pt x="7538" y="32309"/>
                </a:lnTo>
                <a:lnTo>
                  <a:pt x="5493" y="30052"/>
                </a:lnTo>
                <a:lnTo>
                  <a:pt x="2746" y="27974"/>
                </a:lnTo>
                <a:lnTo>
                  <a:pt x="1285" y="24410"/>
                </a:lnTo>
                <a:lnTo>
                  <a:pt x="584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584" y="13719"/>
                </a:lnTo>
                <a:lnTo>
                  <a:pt x="1285" y="10868"/>
                </a:lnTo>
                <a:lnTo>
                  <a:pt x="2746" y="7899"/>
                </a:lnTo>
                <a:lnTo>
                  <a:pt x="5493" y="5048"/>
                </a:lnTo>
                <a:lnTo>
                  <a:pt x="7538" y="2969"/>
                </a:lnTo>
                <a:lnTo>
                  <a:pt x="10460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3391373" y="2510428"/>
            <a:ext cx="511" cy="5642"/>
          </a:xfrm>
          <a:custGeom>
            <a:avLst/>
            <a:gdLst/>
            <a:ahLst/>
            <a:cxnLst/>
            <a:rect l="l" t="t" r="r" b="b"/>
            <a:pathLst>
              <a:path w="511" h="5642">
                <a:moveTo>
                  <a:pt x="0" y="1366"/>
                </a:moveTo>
                <a:lnTo>
                  <a:pt x="511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3016588" y="2506152"/>
            <a:ext cx="0" cy="5642"/>
          </a:xfrm>
          <a:custGeom>
            <a:avLst/>
            <a:gdLst/>
            <a:ahLst/>
            <a:cxnLst/>
            <a:rect l="l" t="t" r="r" b="b"/>
            <a:pathLst>
              <a:path h="5642">
                <a:moveTo>
                  <a:pt x="0" y="0"/>
                </a:moveTo>
                <a:lnTo>
                  <a:pt x="0" y="56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2999056" y="2492432"/>
            <a:ext cx="16375" cy="23638"/>
          </a:xfrm>
          <a:custGeom>
            <a:avLst/>
            <a:gdLst/>
            <a:ahLst/>
            <a:cxnLst/>
            <a:rect l="l" t="t" r="r" b="b"/>
            <a:pathLst>
              <a:path w="16375" h="23638">
                <a:moveTo>
                  <a:pt x="0" y="0"/>
                </a:moveTo>
                <a:lnTo>
                  <a:pt x="0" y="23638"/>
                </a:lnTo>
                <a:lnTo>
                  <a:pt x="0" y="11462"/>
                </a:lnTo>
                <a:lnTo>
                  <a:pt x="16375" y="11462"/>
                </a:lnTo>
                <a:lnTo>
                  <a:pt x="16071" y="10868"/>
                </a:lnTo>
                <a:lnTo>
                  <a:pt x="14785" y="7899"/>
                </a:lnTo>
                <a:lnTo>
                  <a:pt x="12564" y="5048"/>
                </a:lnTo>
                <a:lnTo>
                  <a:pt x="9818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2981582" y="2492433"/>
            <a:ext cx="410301" cy="35873"/>
          </a:xfrm>
          <a:custGeom>
            <a:avLst/>
            <a:gdLst/>
            <a:ahLst/>
            <a:cxnLst/>
            <a:rect l="l" t="t" r="r" b="b"/>
            <a:pathLst>
              <a:path w="410301" h="35873">
                <a:moveTo>
                  <a:pt x="0" y="17996"/>
                </a:moveTo>
                <a:lnTo>
                  <a:pt x="0" y="19362"/>
                </a:lnTo>
                <a:lnTo>
                  <a:pt x="584" y="21559"/>
                </a:lnTo>
                <a:lnTo>
                  <a:pt x="1285" y="24410"/>
                </a:lnTo>
                <a:lnTo>
                  <a:pt x="3448" y="27974"/>
                </a:lnTo>
                <a:lnTo>
                  <a:pt x="5493" y="30052"/>
                </a:lnTo>
                <a:lnTo>
                  <a:pt x="7538" y="32309"/>
                </a:lnTo>
                <a:lnTo>
                  <a:pt x="11045" y="34388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873"/>
                </a:lnTo>
                <a:lnTo>
                  <a:pt x="19519" y="35101"/>
                </a:lnTo>
                <a:lnTo>
                  <a:pt x="20980" y="35101"/>
                </a:lnTo>
                <a:lnTo>
                  <a:pt x="24486" y="34388"/>
                </a:lnTo>
                <a:lnTo>
                  <a:pt x="27292" y="32309"/>
                </a:lnTo>
                <a:lnTo>
                  <a:pt x="30038" y="30052"/>
                </a:lnTo>
                <a:lnTo>
                  <a:pt x="32259" y="27974"/>
                </a:lnTo>
                <a:lnTo>
                  <a:pt x="33545" y="24410"/>
                </a:lnTo>
                <a:lnTo>
                  <a:pt x="33941" y="23638"/>
                </a:lnTo>
                <a:lnTo>
                  <a:pt x="410301" y="23638"/>
                </a:lnTo>
                <a:lnTo>
                  <a:pt x="35006" y="21559"/>
                </a:lnTo>
                <a:lnTo>
                  <a:pt x="35006" y="13719"/>
                </a:lnTo>
                <a:lnTo>
                  <a:pt x="33849" y="11462"/>
                </a:lnTo>
                <a:lnTo>
                  <a:pt x="17473" y="11462"/>
                </a:lnTo>
                <a:lnTo>
                  <a:pt x="17473" y="23638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969"/>
                </a:lnTo>
                <a:lnTo>
                  <a:pt x="5493" y="5048"/>
                </a:lnTo>
                <a:lnTo>
                  <a:pt x="3448" y="7899"/>
                </a:lnTo>
                <a:lnTo>
                  <a:pt x="1285" y="10868"/>
                </a:lnTo>
                <a:lnTo>
                  <a:pt x="584" y="13719"/>
                </a:lnTo>
                <a:lnTo>
                  <a:pt x="0" y="15798"/>
                </a:lnTo>
                <a:lnTo>
                  <a:pt x="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3015431" y="2503895"/>
            <a:ext cx="394758" cy="24410"/>
          </a:xfrm>
          <a:custGeom>
            <a:avLst/>
            <a:gdLst/>
            <a:ahLst/>
            <a:cxnLst/>
            <a:rect l="l" t="t" r="r" b="b"/>
            <a:pathLst>
              <a:path w="394758" h="24410">
                <a:moveTo>
                  <a:pt x="0" y="0"/>
                </a:moveTo>
                <a:lnTo>
                  <a:pt x="1156" y="2256"/>
                </a:lnTo>
                <a:lnTo>
                  <a:pt x="375940" y="2256"/>
                </a:lnTo>
                <a:lnTo>
                  <a:pt x="375940" y="4335"/>
                </a:lnTo>
                <a:lnTo>
                  <a:pt x="375940" y="2256"/>
                </a:lnTo>
                <a:lnTo>
                  <a:pt x="375940" y="10096"/>
                </a:lnTo>
                <a:lnTo>
                  <a:pt x="1156" y="2256"/>
                </a:lnTo>
                <a:lnTo>
                  <a:pt x="1156" y="7899"/>
                </a:lnTo>
                <a:lnTo>
                  <a:pt x="1156" y="2256"/>
                </a:lnTo>
                <a:lnTo>
                  <a:pt x="1156" y="10096"/>
                </a:lnTo>
                <a:lnTo>
                  <a:pt x="376452" y="12175"/>
                </a:lnTo>
                <a:lnTo>
                  <a:pt x="1156" y="4335"/>
                </a:lnTo>
                <a:lnTo>
                  <a:pt x="376452" y="12175"/>
                </a:lnTo>
                <a:lnTo>
                  <a:pt x="375940" y="7899"/>
                </a:lnTo>
                <a:lnTo>
                  <a:pt x="375940" y="6533"/>
                </a:lnTo>
                <a:lnTo>
                  <a:pt x="376452" y="12175"/>
                </a:lnTo>
                <a:lnTo>
                  <a:pt x="376642" y="12947"/>
                </a:lnTo>
                <a:lnTo>
                  <a:pt x="378687" y="16511"/>
                </a:lnTo>
                <a:lnTo>
                  <a:pt x="380732" y="18590"/>
                </a:lnTo>
                <a:lnTo>
                  <a:pt x="383654" y="20847"/>
                </a:lnTo>
                <a:lnTo>
                  <a:pt x="386401" y="22925"/>
                </a:lnTo>
                <a:lnTo>
                  <a:pt x="389206" y="23638"/>
                </a:lnTo>
                <a:lnTo>
                  <a:pt x="391252" y="23638"/>
                </a:lnTo>
                <a:lnTo>
                  <a:pt x="393414" y="24410"/>
                </a:lnTo>
                <a:lnTo>
                  <a:pt x="394758" y="23638"/>
                </a:lnTo>
                <a:lnTo>
                  <a:pt x="393414" y="12175"/>
                </a:lnTo>
                <a:lnTo>
                  <a:pt x="37649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3404638" y="2492433"/>
            <a:ext cx="21740" cy="35101"/>
          </a:xfrm>
          <a:custGeom>
            <a:avLst/>
            <a:gdLst/>
            <a:ahLst/>
            <a:cxnLst/>
            <a:rect l="l" t="t" r="r" b="b"/>
            <a:pathLst>
              <a:path w="21740" h="35101">
                <a:moveTo>
                  <a:pt x="21740" y="17996"/>
                </a:moveTo>
                <a:lnTo>
                  <a:pt x="21038" y="15798"/>
                </a:lnTo>
                <a:lnTo>
                  <a:pt x="21038" y="13719"/>
                </a:lnTo>
                <a:lnTo>
                  <a:pt x="20279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4025" y="2969"/>
                </a:lnTo>
                <a:lnTo>
                  <a:pt x="10519" y="772"/>
                </a:lnTo>
                <a:lnTo>
                  <a:pt x="7714" y="0"/>
                </a:lnTo>
                <a:lnTo>
                  <a:pt x="0" y="0"/>
                </a:lnTo>
                <a:lnTo>
                  <a:pt x="4207" y="11462"/>
                </a:lnTo>
                <a:lnTo>
                  <a:pt x="5551" y="35101"/>
                </a:lnTo>
                <a:lnTo>
                  <a:pt x="7714" y="35101"/>
                </a:lnTo>
                <a:lnTo>
                  <a:pt x="10519" y="34388"/>
                </a:lnTo>
                <a:lnTo>
                  <a:pt x="14025" y="32309"/>
                </a:lnTo>
                <a:lnTo>
                  <a:pt x="16188" y="30052"/>
                </a:lnTo>
                <a:lnTo>
                  <a:pt x="18233" y="27974"/>
                </a:lnTo>
                <a:lnTo>
                  <a:pt x="20279" y="24410"/>
                </a:lnTo>
                <a:lnTo>
                  <a:pt x="21038" y="21559"/>
                </a:lnTo>
                <a:lnTo>
                  <a:pt x="21038" y="19362"/>
                </a:lnTo>
                <a:lnTo>
                  <a:pt x="2174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3391927" y="2492433"/>
            <a:ext cx="18262" cy="35101"/>
          </a:xfrm>
          <a:custGeom>
            <a:avLst/>
            <a:gdLst/>
            <a:ahLst/>
            <a:cxnLst/>
            <a:rect l="l" t="t" r="r" b="b"/>
            <a:pathLst>
              <a:path w="18262" h="35101">
                <a:moveTo>
                  <a:pt x="16918" y="11462"/>
                </a:moveTo>
                <a:lnTo>
                  <a:pt x="12710" y="0"/>
                </a:lnTo>
                <a:lnTo>
                  <a:pt x="9905" y="772"/>
                </a:lnTo>
                <a:lnTo>
                  <a:pt x="7159" y="2969"/>
                </a:lnTo>
                <a:lnTo>
                  <a:pt x="4236" y="5048"/>
                </a:lnTo>
                <a:lnTo>
                  <a:pt x="2191" y="7899"/>
                </a:lnTo>
                <a:lnTo>
                  <a:pt x="146" y="10868"/>
                </a:lnTo>
                <a:lnTo>
                  <a:pt x="0" y="11462"/>
                </a:lnTo>
                <a:lnTo>
                  <a:pt x="16918" y="23638"/>
                </a:lnTo>
                <a:lnTo>
                  <a:pt x="18262" y="35101"/>
                </a:lnTo>
                <a:lnTo>
                  <a:pt x="16918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2998646" y="2509982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2981581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88"/>
                </a:lnTo>
                <a:lnTo>
                  <a:pt x="7538" y="32309"/>
                </a:lnTo>
                <a:lnTo>
                  <a:pt x="5493" y="30052"/>
                </a:lnTo>
                <a:lnTo>
                  <a:pt x="3448" y="27974"/>
                </a:lnTo>
                <a:lnTo>
                  <a:pt x="1285" y="24410"/>
                </a:lnTo>
                <a:lnTo>
                  <a:pt x="584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584" y="13719"/>
                </a:lnTo>
                <a:lnTo>
                  <a:pt x="1285" y="10868"/>
                </a:lnTo>
                <a:lnTo>
                  <a:pt x="3448" y="7899"/>
                </a:lnTo>
                <a:lnTo>
                  <a:pt x="5493" y="5048"/>
                </a:lnTo>
                <a:lnTo>
                  <a:pt x="7538" y="2969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969"/>
                </a:lnTo>
                <a:lnTo>
                  <a:pt x="30038" y="5048"/>
                </a:lnTo>
                <a:lnTo>
                  <a:pt x="32259" y="7899"/>
                </a:lnTo>
                <a:lnTo>
                  <a:pt x="33545" y="10868"/>
                </a:lnTo>
                <a:lnTo>
                  <a:pt x="35006" y="13719"/>
                </a:lnTo>
                <a:lnTo>
                  <a:pt x="35006" y="15798"/>
                </a:lnTo>
                <a:lnTo>
                  <a:pt x="35006" y="17996"/>
                </a:lnTo>
                <a:lnTo>
                  <a:pt x="35006" y="19362"/>
                </a:lnTo>
                <a:lnTo>
                  <a:pt x="35006" y="21559"/>
                </a:lnTo>
                <a:lnTo>
                  <a:pt x="33545" y="24410"/>
                </a:lnTo>
                <a:lnTo>
                  <a:pt x="32259" y="27974"/>
                </a:lnTo>
                <a:lnTo>
                  <a:pt x="30038" y="30052"/>
                </a:lnTo>
                <a:lnTo>
                  <a:pt x="27292" y="32309"/>
                </a:lnTo>
                <a:lnTo>
                  <a:pt x="24486" y="34388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3391372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719"/>
                </a:lnTo>
                <a:lnTo>
                  <a:pt x="34305" y="15798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309"/>
                </a:lnTo>
                <a:lnTo>
                  <a:pt x="23785" y="34388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88"/>
                </a:lnTo>
                <a:lnTo>
                  <a:pt x="7714" y="32309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3801559" y="2492433"/>
            <a:ext cx="17836" cy="35101"/>
          </a:xfrm>
          <a:custGeom>
            <a:avLst/>
            <a:gdLst/>
            <a:ahLst/>
            <a:cxnLst/>
            <a:rect l="l" t="t" r="r" b="b"/>
            <a:pathLst>
              <a:path w="17836" h="35101">
                <a:moveTo>
                  <a:pt x="16375" y="11462"/>
                </a:moveTo>
                <a:lnTo>
                  <a:pt x="12869" y="0"/>
                </a:lnTo>
                <a:lnTo>
                  <a:pt x="9362" y="772"/>
                </a:lnTo>
                <a:lnTo>
                  <a:pt x="6557" y="2969"/>
                </a:lnTo>
                <a:lnTo>
                  <a:pt x="3810" y="5048"/>
                </a:lnTo>
                <a:lnTo>
                  <a:pt x="1590" y="7899"/>
                </a:lnTo>
                <a:lnTo>
                  <a:pt x="304" y="10868"/>
                </a:lnTo>
                <a:lnTo>
                  <a:pt x="0" y="11462"/>
                </a:lnTo>
                <a:lnTo>
                  <a:pt x="16375" y="23638"/>
                </a:lnTo>
                <a:lnTo>
                  <a:pt x="17836" y="35101"/>
                </a:lnTo>
                <a:lnTo>
                  <a:pt x="16375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3800403" y="2510428"/>
            <a:ext cx="1065" cy="5642"/>
          </a:xfrm>
          <a:custGeom>
            <a:avLst/>
            <a:gdLst/>
            <a:ahLst/>
            <a:cxnLst/>
            <a:rect l="l" t="t" r="r" b="b"/>
            <a:pathLst>
              <a:path w="1065" h="5642">
                <a:moveTo>
                  <a:pt x="0" y="1366"/>
                </a:moveTo>
                <a:lnTo>
                  <a:pt x="1065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3408847" y="2492433"/>
            <a:ext cx="392713" cy="35101"/>
          </a:xfrm>
          <a:custGeom>
            <a:avLst/>
            <a:gdLst/>
            <a:ahLst/>
            <a:cxnLst/>
            <a:rect l="l" t="t" r="r" b="b"/>
            <a:pathLst>
              <a:path w="392713" h="35101">
                <a:moveTo>
                  <a:pt x="16277" y="23638"/>
                </a:moveTo>
                <a:lnTo>
                  <a:pt x="392622" y="23638"/>
                </a:lnTo>
                <a:lnTo>
                  <a:pt x="16831" y="21559"/>
                </a:lnTo>
                <a:lnTo>
                  <a:pt x="16831" y="13719"/>
                </a:lnTo>
                <a:lnTo>
                  <a:pt x="392713" y="11462"/>
                </a:lnTo>
                <a:lnTo>
                  <a:pt x="16229" y="11462"/>
                </a:lnTo>
                <a:lnTo>
                  <a:pt x="16071" y="10868"/>
                </a:lnTo>
                <a:lnTo>
                  <a:pt x="14025" y="7899"/>
                </a:lnTo>
                <a:lnTo>
                  <a:pt x="11980" y="5048"/>
                </a:lnTo>
                <a:lnTo>
                  <a:pt x="9818" y="2969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344" y="35101"/>
                </a:lnTo>
                <a:lnTo>
                  <a:pt x="3506" y="35101"/>
                </a:lnTo>
                <a:lnTo>
                  <a:pt x="6311" y="34388"/>
                </a:lnTo>
                <a:lnTo>
                  <a:pt x="9818" y="32309"/>
                </a:lnTo>
                <a:lnTo>
                  <a:pt x="11980" y="30052"/>
                </a:lnTo>
                <a:lnTo>
                  <a:pt x="14025" y="27974"/>
                </a:lnTo>
                <a:lnTo>
                  <a:pt x="16071" y="24410"/>
                </a:lnTo>
                <a:lnTo>
                  <a:pt x="16277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3391372" y="2492433"/>
            <a:ext cx="18818" cy="35873"/>
          </a:xfrm>
          <a:custGeom>
            <a:avLst/>
            <a:gdLst/>
            <a:ahLst/>
            <a:cxnLst/>
            <a:rect l="l" t="t" r="r" b="b"/>
            <a:pathLst>
              <a:path w="18818" h="35873">
                <a:moveTo>
                  <a:pt x="701" y="24410"/>
                </a:moveTo>
                <a:lnTo>
                  <a:pt x="2746" y="27974"/>
                </a:lnTo>
                <a:lnTo>
                  <a:pt x="4792" y="30052"/>
                </a:lnTo>
                <a:lnTo>
                  <a:pt x="7714" y="32309"/>
                </a:lnTo>
                <a:lnTo>
                  <a:pt x="10460" y="34388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873"/>
                </a:lnTo>
                <a:lnTo>
                  <a:pt x="18818" y="35101"/>
                </a:lnTo>
                <a:lnTo>
                  <a:pt x="17473" y="23638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969"/>
                </a:lnTo>
                <a:lnTo>
                  <a:pt x="4792" y="5048"/>
                </a:lnTo>
                <a:lnTo>
                  <a:pt x="2746" y="7899"/>
                </a:lnTo>
                <a:lnTo>
                  <a:pt x="701" y="10868"/>
                </a:lnTo>
                <a:lnTo>
                  <a:pt x="0" y="13719"/>
                </a:lnTo>
                <a:lnTo>
                  <a:pt x="0" y="21559"/>
                </a:lnTo>
                <a:lnTo>
                  <a:pt x="70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3425678" y="2503895"/>
            <a:ext cx="393719" cy="24410"/>
          </a:xfrm>
          <a:custGeom>
            <a:avLst/>
            <a:gdLst/>
            <a:ahLst/>
            <a:cxnLst/>
            <a:rect l="l" t="t" r="r" b="b"/>
            <a:pathLst>
              <a:path w="393719" h="24410">
                <a:moveTo>
                  <a:pt x="0" y="4335"/>
                </a:moveTo>
                <a:lnTo>
                  <a:pt x="0" y="7899"/>
                </a:lnTo>
                <a:lnTo>
                  <a:pt x="375790" y="12175"/>
                </a:lnTo>
                <a:lnTo>
                  <a:pt x="374725" y="7899"/>
                </a:lnTo>
                <a:lnTo>
                  <a:pt x="374725" y="6533"/>
                </a:lnTo>
                <a:lnTo>
                  <a:pt x="375790" y="12175"/>
                </a:lnTo>
                <a:lnTo>
                  <a:pt x="376186" y="12947"/>
                </a:lnTo>
                <a:lnTo>
                  <a:pt x="377472" y="16511"/>
                </a:lnTo>
                <a:lnTo>
                  <a:pt x="379693" y="18590"/>
                </a:lnTo>
                <a:lnTo>
                  <a:pt x="382439" y="20847"/>
                </a:lnTo>
                <a:lnTo>
                  <a:pt x="385245" y="22925"/>
                </a:lnTo>
                <a:lnTo>
                  <a:pt x="388751" y="23638"/>
                </a:lnTo>
                <a:lnTo>
                  <a:pt x="390212" y="23638"/>
                </a:lnTo>
                <a:lnTo>
                  <a:pt x="392258" y="24410"/>
                </a:lnTo>
                <a:lnTo>
                  <a:pt x="393719" y="23638"/>
                </a:lnTo>
                <a:lnTo>
                  <a:pt x="392258" y="12175"/>
                </a:lnTo>
                <a:lnTo>
                  <a:pt x="375882" y="0"/>
                </a:lnTo>
                <a:lnTo>
                  <a:pt x="0" y="2256"/>
                </a:lnTo>
                <a:lnTo>
                  <a:pt x="0" y="7899"/>
                </a:lnTo>
                <a:lnTo>
                  <a:pt x="0" y="4335"/>
                </a:lnTo>
                <a:lnTo>
                  <a:pt x="701" y="6533"/>
                </a:lnTo>
                <a:lnTo>
                  <a:pt x="374725" y="2256"/>
                </a:lnTo>
                <a:lnTo>
                  <a:pt x="374725" y="4335"/>
                </a:lnTo>
                <a:lnTo>
                  <a:pt x="374725" y="2256"/>
                </a:lnTo>
                <a:lnTo>
                  <a:pt x="374725" y="10096"/>
                </a:lnTo>
                <a:lnTo>
                  <a:pt x="701" y="6533"/>
                </a:lnTo>
                <a:lnTo>
                  <a:pt x="0" y="4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3814428" y="2492433"/>
            <a:ext cx="21038" cy="35101"/>
          </a:xfrm>
          <a:custGeom>
            <a:avLst/>
            <a:gdLst/>
            <a:ahLst/>
            <a:cxnLst/>
            <a:rect l="l" t="t" r="r" b="b"/>
            <a:pathLst>
              <a:path w="21038" h="35101">
                <a:moveTo>
                  <a:pt x="21038" y="17996"/>
                </a:moveTo>
                <a:lnTo>
                  <a:pt x="21038" y="15798"/>
                </a:lnTo>
                <a:lnTo>
                  <a:pt x="20454" y="13719"/>
                </a:lnTo>
                <a:lnTo>
                  <a:pt x="19694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3441" y="2969"/>
                </a:lnTo>
                <a:lnTo>
                  <a:pt x="10519" y="772"/>
                </a:lnTo>
                <a:lnTo>
                  <a:pt x="7012" y="0"/>
                </a:lnTo>
                <a:lnTo>
                  <a:pt x="0" y="0"/>
                </a:lnTo>
                <a:lnTo>
                  <a:pt x="3506" y="11462"/>
                </a:lnTo>
                <a:lnTo>
                  <a:pt x="4967" y="35101"/>
                </a:lnTo>
                <a:lnTo>
                  <a:pt x="7012" y="35101"/>
                </a:lnTo>
                <a:lnTo>
                  <a:pt x="10519" y="34388"/>
                </a:lnTo>
                <a:lnTo>
                  <a:pt x="13441" y="32309"/>
                </a:lnTo>
                <a:lnTo>
                  <a:pt x="16188" y="30052"/>
                </a:lnTo>
                <a:lnTo>
                  <a:pt x="18233" y="27974"/>
                </a:lnTo>
                <a:lnTo>
                  <a:pt x="19694" y="24410"/>
                </a:lnTo>
                <a:lnTo>
                  <a:pt x="20454" y="21559"/>
                </a:lnTo>
                <a:lnTo>
                  <a:pt x="21038" y="19362"/>
                </a:lnTo>
                <a:lnTo>
                  <a:pt x="21038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3408438" y="2509982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3391372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88"/>
                </a:lnTo>
                <a:lnTo>
                  <a:pt x="7714" y="32309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719"/>
                </a:lnTo>
                <a:lnTo>
                  <a:pt x="34305" y="15798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309"/>
                </a:lnTo>
                <a:lnTo>
                  <a:pt x="23785" y="34388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3800402" y="2492433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719"/>
                </a:lnTo>
                <a:lnTo>
                  <a:pt x="35064" y="15798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309"/>
                </a:lnTo>
                <a:lnTo>
                  <a:pt x="24545" y="34388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88"/>
                </a:lnTo>
                <a:lnTo>
                  <a:pt x="7714" y="32309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3834884" y="2506152"/>
            <a:ext cx="188005" cy="9918"/>
          </a:xfrm>
          <a:custGeom>
            <a:avLst/>
            <a:gdLst/>
            <a:ahLst/>
            <a:cxnLst/>
            <a:rect l="l" t="t" r="r" b="b"/>
            <a:pathLst>
              <a:path w="188005" h="9918">
                <a:moveTo>
                  <a:pt x="0" y="7839"/>
                </a:moveTo>
                <a:lnTo>
                  <a:pt x="188005" y="9918"/>
                </a:lnTo>
                <a:lnTo>
                  <a:pt x="584" y="5642"/>
                </a:lnTo>
                <a:lnTo>
                  <a:pt x="0" y="0"/>
                </a:lnTo>
                <a:lnTo>
                  <a:pt x="0" y="78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3817936" y="2492433"/>
            <a:ext cx="204953" cy="35101"/>
          </a:xfrm>
          <a:custGeom>
            <a:avLst/>
            <a:gdLst/>
            <a:ahLst/>
            <a:cxnLst/>
            <a:rect l="l" t="t" r="r" b="b"/>
            <a:pathLst>
              <a:path w="204953" h="35101">
                <a:moveTo>
                  <a:pt x="16394" y="23638"/>
                </a:moveTo>
                <a:lnTo>
                  <a:pt x="204953" y="23638"/>
                </a:lnTo>
                <a:lnTo>
                  <a:pt x="16947" y="21559"/>
                </a:lnTo>
                <a:lnTo>
                  <a:pt x="16947" y="13719"/>
                </a:lnTo>
                <a:lnTo>
                  <a:pt x="16346" y="11462"/>
                </a:lnTo>
                <a:lnTo>
                  <a:pt x="14727" y="7899"/>
                </a:lnTo>
                <a:lnTo>
                  <a:pt x="12681" y="5048"/>
                </a:lnTo>
                <a:lnTo>
                  <a:pt x="9935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461" y="35101"/>
                </a:lnTo>
                <a:lnTo>
                  <a:pt x="3506" y="35101"/>
                </a:lnTo>
                <a:lnTo>
                  <a:pt x="7012" y="34388"/>
                </a:lnTo>
                <a:lnTo>
                  <a:pt x="9935" y="32309"/>
                </a:lnTo>
                <a:lnTo>
                  <a:pt x="12681" y="30052"/>
                </a:lnTo>
                <a:lnTo>
                  <a:pt x="14727" y="27974"/>
                </a:lnTo>
                <a:lnTo>
                  <a:pt x="16188" y="24410"/>
                </a:lnTo>
                <a:lnTo>
                  <a:pt x="16394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3800403" y="2492433"/>
            <a:ext cx="18993" cy="35873"/>
          </a:xfrm>
          <a:custGeom>
            <a:avLst/>
            <a:gdLst/>
            <a:ahLst/>
            <a:cxnLst/>
            <a:rect l="l" t="t" r="r" b="b"/>
            <a:pathLst>
              <a:path w="18993" h="35873">
                <a:moveTo>
                  <a:pt x="1461" y="24410"/>
                </a:moveTo>
                <a:lnTo>
                  <a:pt x="2746" y="27974"/>
                </a:lnTo>
                <a:lnTo>
                  <a:pt x="4967" y="30052"/>
                </a:lnTo>
                <a:lnTo>
                  <a:pt x="7714" y="32309"/>
                </a:lnTo>
                <a:lnTo>
                  <a:pt x="10519" y="34388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873"/>
                </a:lnTo>
                <a:lnTo>
                  <a:pt x="18993" y="35101"/>
                </a:lnTo>
                <a:lnTo>
                  <a:pt x="17532" y="23638"/>
                </a:lnTo>
                <a:lnTo>
                  <a:pt x="17532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969"/>
                </a:lnTo>
                <a:lnTo>
                  <a:pt x="4967" y="5048"/>
                </a:lnTo>
                <a:lnTo>
                  <a:pt x="2746" y="7899"/>
                </a:lnTo>
                <a:lnTo>
                  <a:pt x="1461" y="10868"/>
                </a:lnTo>
                <a:lnTo>
                  <a:pt x="0" y="13719"/>
                </a:lnTo>
                <a:lnTo>
                  <a:pt x="0" y="21559"/>
                </a:lnTo>
                <a:lnTo>
                  <a:pt x="146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3834282" y="2503896"/>
            <a:ext cx="188607" cy="12175"/>
          </a:xfrm>
          <a:custGeom>
            <a:avLst/>
            <a:gdLst/>
            <a:ahLst/>
            <a:cxnLst/>
            <a:rect l="l" t="t" r="r" b="b"/>
            <a:pathLst>
              <a:path w="188607" h="12175">
                <a:moveTo>
                  <a:pt x="0" y="0"/>
                </a:moveTo>
                <a:lnTo>
                  <a:pt x="601" y="2256"/>
                </a:lnTo>
                <a:lnTo>
                  <a:pt x="1185" y="4335"/>
                </a:lnTo>
                <a:lnTo>
                  <a:pt x="1185" y="6533"/>
                </a:lnTo>
                <a:lnTo>
                  <a:pt x="1185" y="4335"/>
                </a:lnTo>
                <a:lnTo>
                  <a:pt x="601" y="2256"/>
                </a:lnTo>
                <a:lnTo>
                  <a:pt x="1185" y="7899"/>
                </a:lnTo>
                <a:lnTo>
                  <a:pt x="188607" y="12175"/>
                </a:lnTo>
                <a:lnTo>
                  <a:pt x="18860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3817527" y="2509982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3800402" y="2492433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35873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88"/>
                </a:lnTo>
                <a:lnTo>
                  <a:pt x="7714" y="32309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719"/>
                </a:lnTo>
                <a:lnTo>
                  <a:pt x="35064" y="15798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309"/>
                </a:lnTo>
                <a:lnTo>
                  <a:pt x="24545" y="34388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3391373" y="2510428"/>
            <a:ext cx="511" cy="5642"/>
          </a:xfrm>
          <a:custGeom>
            <a:avLst/>
            <a:gdLst/>
            <a:ahLst/>
            <a:cxnLst/>
            <a:rect l="l" t="t" r="r" b="b"/>
            <a:pathLst>
              <a:path w="511" h="5642">
                <a:moveTo>
                  <a:pt x="0" y="1366"/>
                </a:moveTo>
                <a:lnTo>
                  <a:pt x="511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3016588" y="2506152"/>
            <a:ext cx="0" cy="5642"/>
          </a:xfrm>
          <a:custGeom>
            <a:avLst/>
            <a:gdLst/>
            <a:ahLst/>
            <a:cxnLst/>
            <a:rect l="l" t="t" r="r" b="b"/>
            <a:pathLst>
              <a:path h="5642">
                <a:moveTo>
                  <a:pt x="0" y="0"/>
                </a:moveTo>
                <a:lnTo>
                  <a:pt x="0" y="564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2999056" y="2492432"/>
            <a:ext cx="16375" cy="23638"/>
          </a:xfrm>
          <a:custGeom>
            <a:avLst/>
            <a:gdLst/>
            <a:ahLst/>
            <a:cxnLst/>
            <a:rect l="l" t="t" r="r" b="b"/>
            <a:pathLst>
              <a:path w="16375" h="23638">
                <a:moveTo>
                  <a:pt x="0" y="0"/>
                </a:moveTo>
                <a:lnTo>
                  <a:pt x="0" y="23638"/>
                </a:lnTo>
                <a:lnTo>
                  <a:pt x="0" y="11462"/>
                </a:lnTo>
                <a:lnTo>
                  <a:pt x="16375" y="11462"/>
                </a:lnTo>
                <a:lnTo>
                  <a:pt x="16071" y="10868"/>
                </a:lnTo>
                <a:lnTo>
                  <a:pt x="14785" y="7899"/>
                </a:lnTo>
                <a:lnTo>
                  <a:pt x="12564" y="5048"/>
                </a:lnTo>
                <a:lnTo>
                  <a:pt x="9818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2981582" y="2492433"/>
            <a:ext cx="410301" cy="35873"/>
          </a:xfrm>
          <a:custGeom>
            <a:avLst/>
            <a:gdLst/>
            <a:ahLst/>
            <a:cxnLst/>
            <a:rect l="l" t="t" r="r" b="b"/>
            <a:pathLst>
              <a:path w="410301" h="35873">
                <a:moveTo>
                  <a:pt x="0" y="17996"/>
                </a:moveTo>
                <a:lnTo>
                  <a:pt x="0" y="19362"/>
                </a:lnTo>
                <a:lnTo>
                  <a:pt x="584" y="21559"/>
                </a:lnTo>
                <a:lnTo>
                  <a:pt x="1285" y="24410"/>
                </a:lnTo>
                <a:lnTo>
                  <a:pt x="3448" y="27974"/>
                </a:lnTo>
                <a:lnTo>
                  <a:pt x="5493" y="30052"/>
                </a:lnTo>
                <a:lnTo>
                  <a:pt x="7538" y="32309"/>
                </a:lnTo>
                <a:lnTo>
                  <a:pt x="11045" y="34388"/>
                </a:lnTo>
                <a:lnTo>
                  <a:pt x="13967" y="35101"/>
                </a:lnTo>
                <a:lnTo>
                  <a:pt x="16012" y="35101"/>
                </a:lnTo>
                <a:lnTo>
                  <a:pt x="17473" y="35873"/>
                </a:lnTo>
                <a:lnTo>
                  <a:pt x="19519" y="35101"/>
                </a:lnTo>
                <a:lnTo>
                  <a:pt x="20980" y="35101"/>
                </a:lnTo>
                <a:lnTo>
                  <a:pt x="24486" y="34388"/>
                </a:lnTo>
                <a:lnTo>
                  <a:pt x="27292" y="32309"/>
                </a:lnTo>
                <a:lnTo>
                  <a:pt x="30038" y="30052"/>
                </a:lnTo>
                <a:lnTo>
                  <a:pt x="32259" y="27974"/>
                </a:lnTo>
                <a:lnTo>
                  <a:pt x="33545" y="24410"/>
                </a:lnTo>
                <a:lnTo>
                  <a:pt x="33941" y="23638"/>
                </a:lnTo>
                <a:lnTo>
                  <a:pt x="410301" y="23638"/>
                </a:lnTo>
                <a:lnTo>
                  <a:pt x="35006" y="21559"/>
                </a:lnTo>
                <a:lnTo>
                  <a:pt x="35006" y="13719"/>
                </a:lnTo>
                <a:lnTo>
                  <a:pt x="33849" y="11462"/>
                </a:lnTo>
                <a:lnTo>
                  <a:pt x="17473" y="11462"/>
                </a:lnTo>
                <a:lnTo>
                  <a:pt x="17473" y="23638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969"/>
                </a:lnTo>
                <a:lnTo>
                  <a:pt x="5493" y="5048"/>
                </a:lnTo>
                <a:lnTo>
                  <a:pt x="3448" y="7899"/>
                </a:lnTo>
                <a:lnTo>
                  <a:pt x="1285" y="10868"/>
                </a:lnTo>
                <a:lnTo>
                  <a:pt x="584" y="13719"/>
                </a:lnTo>
                <a:lnTo>
                  <a:pt x="0" y="15798"/>
                </a:lnTo>
                <a:lnTo>
                  <a:pt x="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3015431" y="2503895"/>
            <a:ext cx="394758" cy="24410"/>
          </a:xfrm>
          <a:custGeom>
            <a:avLst/>
            <a:gdLst/>
            <a:ahLst/>
            <a:cxnLst/>
            <a:rect l="l" t="t" r="r" b="b"/>
            <a:pathLst>
              <a:path w="394758" h="24410">
                <a:moveTo>
                  <a:pt x="0" y="0"/>
                </a:moveTo>
                <a:lnTo>
                  <a:pt x="1156" y="2256"/>
                </a:lnTo>
                <a:lnTo>
                  <a:pt x="375940" y="2256"/>
                </a:lnTo>
                <a:lnTo>
                  <a:pt x="375940" y="4335"/>
                </a:lnTo>
                <a:lnTo>
                  <a:pt x="375940" y="2256"/>
                </a:lnTo>
                <a:lnTo>
                  <a:pt x="375940" y="10096"/>
                </a:lnTo>
                <a:lnTo>
                  <a:pt x="1156" y="2256"/>
                </a:lnTo>
                <a:lnTo>
                  <a:pt x="1156" y="7899"/>
                </a:lnTo>
                <a:lnTo>
                  <a:pt x="1156" y="2256"/>
                </a:lnTo>
                <a:lnTo>
                  <a:pt x="1156" y="10096"/>
                </a:lnTo>
                <a:lnTo>
                  <a:pt x="376452" y="12175"/>
                </a:lnTo>
                <a:lnTo>
                  <a:pt x="1156" y="4335"/>
                </a:lnTo>
                <a:lnTo>
                  <a:pt x="376452" y="12175"/>
                </a:lnTo>
                <a:lnTo>
                  <a:pt x="375940" y="7899"/>
                </a:lnTo>
                <a:lnTo>
                  <a:pt x="375940" y="6533"/>
                </a:lnTo>
                <a:lnTo>
                  <a:pt x="376452" y="12175"/>
                </a:lnTo>
                <a:lnTo>
                  <a:pt x="376642" y="12947"/>
                </a:lnTo>
                <a:lnTo>
                  <a:pt x="378687" y="16511"/>
                </a:lnTo>
                <a:lnTo>
                  <a:pt x="380732" y="18590"/>
                </a:lnTo>
                <a:lnTo>
                  <a:pt x="383654" y="20847"/>
                </a:lnTo>
                <a:lnTo>
                  <a:pt x="386401" y="22925"/>
                </a:lnTo>
                <a:lnTo>
                  <a:pt x="389206" y="23638"/>
                </a:lnTo>
                <a:lnTo>
                  <a:pt x="391252" y="23638"/>
                </a:lnTo>
                <a:lnTo>
                  <a:pt x="393414" y="24410"/>
                </a:lnTo>
                <a:lnTo>
                  <a:pt x="394758" y="23638"/>
                </a:lnTo>
                <a:lnTo>
                  <a:pt x="393414" y="12175"/>
                </a:lnTo>
                <a:lnTo>
                  <a:pt x="37649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3404638" y="2492433"/>
            <a:ext cx="21740" cy="35101"/>
          </a:xfrm>
          <a:custGeom>
            <a:avLst/>
            <a:gdLst/>
            <a:ahLst/>
            <a:cxnLst/>
            <a:rect l="l" t="t" r="r" b="b"/>
            <a:pathLst>
              <a:path w="21740" h="35101">
                <a:moveTo>
                  <a:pt x="21740" y="17996"/>
                </a:moveTo>
                <a:lnTo>
                  <a:pt x="21038" y="15798"/>
                </a:lnTo>
                <a:lnTo>
                  <a:pt x="21038" y="13719"/>
                </a:lnTo>
                <a:lnTo>
                  <a:pt x="20279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4025" y="2969"/>
                </a:lnTo>
                <a:lnTo>
                  <a:pt x="10519" y="772"/>
                </a:lnTo>
                <a:lnTo>
                  <a:pt x="7714" y="0"/>
                </a:lnTo>
                <a:lnTo>
                  <a:pt x="0" y="0"/>
                </a:lnTo>
                <a:lnTo>
                  <a:pt x="4207" y="11462"/>
                </a:lnTo>
                <a:lnTo>
                  <a:pt x="5551" y="35101"/>
                </a:lnTo>
                <a:lnTo>
                  <a:pt x="7714" y="35101"/>
                </a:lnTo>
                <a:lnTo>
                  <a:pt x="10519" y="34388"/>
                </a:lnTo>
                <a:lnTo>
                  <a:pt x="14025" y="32309"/>
                </a:lnTo>
                <a:lnTo>
                  <a:pt x="16188" y="30052"/>
                </a:lnTo>
                <a:lnTo>
                  <a:pt x="18233" y="27974"/>
                </a:lnTo>
                <a:lnTo>
                  <a:pt x="20279" y="24410"/>
                </a:lnTo>
                <a:lnTo>
                  <a:pt x="21038" y="21559"/>
                </a:lnTo>
                <a:lnTo>
                  <a:pt x="21038" y="19362"/>
                </a:lnTo>
                <a:lnTo>
                  <a:pt x="21740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3391927" y="2492433"/>
            <a:ext cx="18262" cy="35101"/>
          </a:xfrm>
          <a:custGeom>
            <a:avLst/>
            <a:gdLst/>
            <a:ahLst/>
            <a:cxnLst/>
            <a:rect l="l" t="t" r="r" b="b"/>
            <a:pathLst>
              <a:path w="18262" h="35101">
                <a:moveTo>
                  <a:pt x="16918" y="11462"/>
                </a:moveTo>
                <a:lnTo>
                  <a:pt x="12710" y="0"/>
                </a:lnTo>
                <a:lnTo>
                  <a:pt x="9905" y="772"/>
                </a:lnTo>
                <a:lnTo>
                  <a:pt x="7159" y="2969"/>
                </a:lnTo>
                <a:lnTo>
                  <a:pt x="4236" y="5048"/>
                </a:lnTo>
                <a:lnTo>
                  <a:pt x="2191" y="7899"/>
                </a:lnTo>
                <a:lnTo>
                  <a:pt x="146" y="10868"/>
                </a:lnTo>
                <a:lnTo>
                  <a:pt x="0" y="11462"/>
                </a:lnTo>
                <a:lnTo>
                  <a:pt x="16918" y="23638"/>
                </a:lnTo>
                <a:lnTo>
                  <a:pt x="18262" y="35101"/>
                </a:lnTo>
                <a:lnTo>
                  <a:pt x="16918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2998646" y="2509982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2981581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6012" y="35101"/>
                </a:lnTo>
                <a:lnTo>
                  <a:pt x="13967" y="35101"/>
                </a:lnTo>
                <a:lnTo>
                  <a:pt x="11045" y="34388"/>
                </a:lnTo>
                <a:lnTo>
                  <a:pt x="7538" y="32309"/>
                </a:lnTo>
                <a:lnTo>
                  <a:pt x="5493" y="30052"/>
                </a:lnTo>
                <a:lnTo>
                  <a:pt x="3448" y="27974"/>
                </a:lnTo>
                <a:lnTo>
                  <a:pt x="1285" y="24410"/>
                </a:lnTo>
                <a:lnTo>
                  <a:pt x="584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584" y="13719"/>
                </a:lnTo>
                <a:lnTo>
                  <a:pt x="1285" y="10868"/>
                </a:lnTo>
                <a:lnTo>
                  <a:pt x="3448" y="7899"/>
                </a:lnTo>
                <a:lnTo>
                  <a:pt x="5493" y="5048"/>
                </a:lnTo>
                <a:lnTo>
                  <a:pt x="7538" y="2969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969"/>
                </a:lnTo>
                <a:lnTo>
                  <a:pt x="30038" y="5048"/>
                </a:lnTo>
                <a:lnTo>
                  <a:pt x="32259" y="7899"/>
                </a:lnTo>
                <a:lnTo>
                  <a:pt x="33545" y="10868"/>
                </a:lnTo>
                <a:lnTo>
                  <a:pt x="35006" y="13719"/>
                </a:lnTo>
                <a:lnTo>
                  <a:pt x="35006" y="15798"/>
                </a:lnTo>
                <a:lnTo>
                  <a:pt x="35006" y="17996"/>
                </a:lnTo>
                <a:lnTo>
                  <a:pt x="35006" y="19362"/>
                </a:lnTo>
                <a:lnTo>
                  <a:pt x="35006" y="21559"/>
                </a:lnTo>
                <a:lnTo>
                  <a:pt x="33545" y="24410"/>
                </a:lnTo>
                <a:lnTo>
                  <a:pt x="32259" y="27974"/>
                </a:lnTo>
                <a:lnTo>
                  <a:pt x="30038" y="30052"/>
                </a:lnTo>
                <a:lnTo>
                  <a:pt x="27292" y="32309"/>
                </a:lnTo>
                <a:lnTo>
                  <a:pt x="24486" y="34388"/>
                </a:lnTo>
                <a:lnTo>
                  <a:pt x="20980" y="35101"/>
                </a:lnTo>
                <a:lnTo>
                  <a:pt x="19519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3391372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719"/>
                </a:lnTo>
                <a:lnTo>
                  <a:pt x="34305" y="15798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309"/>
                </a:lnTo>
                <a:lnTo>
                  <a:pt x="23785" y="34388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lnTo>
                  <a:pt x="15311" y="35101"/>
                </a:lnTo>
                <a:lnTo>
                  <a:pt x="13266" y="35101"/>
                </a:lnTo>
                <a:lnTo>
                  <a:pt x="10460" y="34388"/>
                </a:lnTo>
                <a:lnTo>
                  <a:pt x="7714" y="32309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3801559" y="2492433"/>
            <a:ext cx="17836" cy="35101"/>
          </a:xfrm>
          <a:custGeom>
            <a:avLst/>
            <a:gdLst/>
            <a:ahLst/>
            <a:cxnLst/>
            <a:rect l="l" t="t" r="r" b="b"/>
            <a:pathLst>
              <a:path w="17836" h="35101">
                <a:moveTo>
                  <a:pt x="16375" y="11462"/>
                </a:moveTo>
                <a:lnTo>
                  <a:pt x="12869" y="0"/>
                </a:lnTo>
                <a:lnTo>
                  <a:pt x="9362" y="772"/>
                </a:lnTo>
                <a:lnTo>
                  <a:pt x="6557" y="2969"/>
                </a:lnTo>
                <a:lnTo>
                  <a:pt x="3810" y="5048"/>
                </a:lnTo>
                <a:lnTo>
                  <a:pt x="1590" y="7899"/>
                </a:lnTo>
                <a:lnTo>
                  <a:pt x="304" y="10868"/>
                </a:lnTo>
                <a:lnTo>
                  <a:pt x="0" y="11462"/>
                </a:lnTo>
                <a:lnTo>
                  <a:pt x="16375" y="23638"/>
                </a:lnTo>
                <a:lnTo>
                  <a:pt x="17836" y="35101"/>
                </a:lnTo>
                <a:lnTo>
                  <a:pt x="16375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3800403" y="2510428"/>
            <a:ext cx="1065" cy="5642"/>
          </a:xfrm>
          <a:custGeom>
            <a:avLst/>
            <a:gdLst/>
            <a:ahLst/>
            <a:cxnLst/>
            <a:rect l="l" t="t" r="r" b="b"/>
            <a:pathLst>
              <a:path w="1065" h="5642">
                <a:moveTo>
                  <a:pt x="0" y="1366"/>
                </a:moveTo>
                <a:lnTo>
                  <a:pt x="1065" y="5642"/>
                </a:lnTo>
                <a:lnTo>
                  <a:pt x="0" y="0"/>
                </a:lnTo>
                <a:lnTo>
                  <a:pt x="0" y="13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3408847" y="2492433"/>
            <a:ext cx="392713" cy="35101"/>
          </a:xfrm>
          <a:custGeom>
            <a:avLst/>
            <a:gdLst/>
            <a:ahLst/>
            <a:cxnLst/>
            <a:rect l="l" t="t" r="r" b="b"/>
            <a:pathLst>
              <a:path w="392713" h="35101">
                <a:moveTo>
                  <a:pt x="16277" y="23638"/>
                </a:moveTo>
                <a:lnTo>
                  <a:pt x="392622" y="23638"/>
                </a:lnTo>
                <a:lnTo>
                  <a:pt x="16831" y="21559"/>
                </a:lnTo>
                <a:lnTo>
                  <a:pt x="16831" y="13719"/>
                </a:lnTo>
                <a:lnTo>
                  <a:pt x="392713" y="11462"/>
                </a:lnTo>
                <a:lnTo>
                  <a:pt x="16229" y="11462"/>
                </a:lnTo>
                <a:lnTo>
                  <a:pt x="16071" y="10868"/>
                </a:lnTo>
                <a:lnTo>
                  <a:pt x="14025" y="7899"/>
                </a:lnTo>
                <a:lnTo>
                  <a:pt x="11980" y="5048"/>
                </a:lnTo>
                <a:lnTo>
                  <a:pt x="9818" y="2969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344" y="35101"/>
                </a:lnTo>
                <a:lnTo>
                  <a:pt x="3506" y="35101"/>
                </a:lnTo>
                <a:lnTo>
                  <a:pt x="6311" y="34388"/>
                </a:lnTo>
                <a:lnTo>
                  <a:pt x="9818" y="32309"/>
                </a:lnTo>
                <a:lnTo>
                  <a:pt x="11980" y="30052"/>
                </a:lnTo>
                <a:lnTo>
                  <a:pt x="14025" y="27974"/>
                </a:lnTo>
                <a:lnTo>
                  <a:pt x="16071" y="24410"/>
                </a:lnTo>
                <a:lnTo>
                  <a:pt x="16277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3391372" y="2492433"/>
            <a:ext cx="18818" cy="35873"/>
          </a:xfrm>
          <a:custGeom>
            <a:avLst/>
            <a:gdLst/>
            <a:ahLst/>
            <a:cxnLst/>
            <a:rect l="l" t="t" r="r" b="b"/>
            <a:pathLst>
              <a:path w="18818" h="35873">
                <a:moveTo>
                  <a:pt x="701" y="24410"/>
                </a:moveTo>
                <a:lnTo>
                  <a:pt x="2746" y="27974"/>
                </a:lnTo>
                <a:lnTo>
                  <a:pt x="4792" y="30052"/>
                </a:lnTo>
                <a:lnTo>
                  <a:pt x="7714" y="32309"/>
                </a:lnTo>
                <a:lnTo>
                  <a:pt x="10460" y="34388"/>
                </a:lnTo>
                <a:lnTo>
                  <a:pt x="13266" y="35101"/>
                </a:lnTo>
                <a:lnTo>
                  <a:pt x="15311" y="35101"/>
                </a:lnTo>
                <a:lnTo>
                  <a:pt x="17473" y="35873"/>
                </a:lnTo>
                <a:lnTo>
                  <a:pt x="18818" y="35101"/>
                </a:lnTo>
                <a:lnTo>
                  <a:pt x="17473" y="23638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969"/>
                </a:lnTo>
                <a:lnTo>
                  <a:pt x="4792" y="5048"/>
                </a:lnTo>
                <a:lnTo>
                  <a:pt x="2746" y="7899"/>
                </a:lnTo>
                <a:lnTo>
                  <a:pt x="701" y="10868"/>
                </a:lnTo>
                <a:lnTo>
                  <a:pt x="0" y="13719"/>
                </a:lnTo>
                <a:lnTo>
                  <a:pt x="0" y="21559"/>
                </a:lnTo>
                <a:lnTo>
                  <a:pt x="70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3425678" y="2503895"/>
            <a:ext cx="393719" cy="24410"/>
          </a:xfrm>
          <a:custGeom>
            <a:avLst/>
            <a:gdLst/>
            <a:ahLst/>
            <a:cxnLst/>
            <a:rect l="l" t="t" r="r" b="b"/>
            <a:pathLst>
              <a:path w="393719" h="24410">
                <a:moveTo>
                  <a:pt x="0" y="4335"/>
                </a:moveTo>
                <a:lnTo>
                  <a:pt x="0" y="7899"/>
                </a:lnTo>
                <a:lnTo>
                  <a:pt x="375790" y="12175"/>
                </a:lnTo>
                <a:lnTo>
                  <a:pt x="374725" y="7899"/>
                </a:lnTo>
                <a:lnTo>
                  <a:pt x="374725" y="6533"/>
                </a:lnTo>
                <a:lnTo>
                  <a:pt x="375790" y="12175"/>
                </a:lnTo>
                <a:lnTo>
                  <a:pt x="376186" y="12947"/>
                </a:lnTo>
                <a:lnTo>
                  <a:pt x="377472" y="16511"/>
                </a:lnTo>
                <a:lnTo>
                  <a:pt x="379693" y="18590"/>
                </a:lnTo>
                <a:lnTo>
                  <a:pt x="382439" y="20847"/>
                </a:lnTo>
                <a:lnTo>
                  <a:pt x="385245" y="22925"/>
                </a:lnTo>
                <a:lnTo>
                  <a:pt x="388751" y="23638"/>
                </a:lnTo>
                <a:lnTo>
                  <a:pt x="390212" y="23638"/>
                </a:lnTo>
                <a:lnTo>
                  <a:pt x="392258" y="24410"/>
                </a:lnTo>
                <a:lnTo>
                  <a:pt x="393719" y="23638"/>
                </a:lnTo>
                <a:lnTo>
                  <a:pt x="392258" y="12175"/>
                </a:lnTo>
                <a:lnTo>
                  <a:pt x="375882" y="0"/>
                </a:lnTo>
                <a:lnTo>
                  <a:pt x="0" y="2256"/>
                </a:lnTo>
                <a:lnTo>
                  <a:pt x="0" y="7899"/>
                </a:lnTo>
                <a:lnTo>
                  <a:pt x="0" y="4335"/>
                </a:lnTo>
                <a:lnTo>
                  <a:pt x="701" y="6533"/>
                </a:lnTo>
                <a:lnTo>
                  <a:pt x="374725" y="2256"/>
                </a:lnTo>
                <a:lnTo>
                  <a:pt x="374725" y="4335"/>
                </a:lnTo>
                <a:lnTo>
                  <a:pt x="374725" y="2256"/>
                </a:lnTo>
                <a:lnTo>
                  <a:pt x="374725" y="10096"/>
                </a:lnTo>
                <a:lnTo>
                  <a:pt x="701" y="6533"/>
                </a:lnTo>
                <a:lnTo>
                  <a:pt x="0" y="43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3814428" y="2492433"/>
            <a:ext cx="21038" cy="35101"/>
          </a:xfrm>
          <a:custGeom>
            <a:avLst/>
            <a:gdLst/>
            <a:ahLst/>
            <a:cxnLst/>
            <a:rect l="l" t="t" r="r" b="b"/>
            <a:pathLst>
              <a:path w="21038" h="35101">
                <a:moveTo>
                  <a:pt x="21038" y="17996"/>
                </a:moveTo>
                <a:lnTo>
                  <a:pt x="21038" y="15798"/>
                </a:lnTo>
                <a:lnTo>
                  <a:pt x="20454" y="13719"/>
                </a:lnTo>
                <a:lnTo>
                  <a:pt x="19694" y="10868"/>
                </a:lnTo>
                <a:lnTo>
                  <a:pt x="18233" y="7899"/>
                </a:lnTo>
                <a:lnTo>
                  <a:pt x="16188" y="5048"/>
                </a:lnTo>
                <a:lnTo>
                  <a:pt x="13441" y="2969"/>
                </a:lnTo>
                <a:lnTo>
                  <a:pt x="10519" y="772"/>
                </a:lnTo>
                <a:lnTo>
                  <a:pt x="7012" y="0"/>
                </a:lnTo>
                <a:lnTo>
                  <a:pt x="0" y="0"/>
                </a:lnTo>
                <a:lnTo>
                  <a:pt x="3506" y="11462"/>
                </a:lnTo>
                <a:lnTo>
                  <a:pt x="4967" y="35101"/>
                </a:lnTo>
                <a:lnTo>
                  <a:pt x="7012" y="35101"/>
                </a:lnTo>
                <a:lnTo>
                  <a:pt x="10519" y="34388"/>
                </a:lnTo>
                <a:lnTo>
                  <a:pt x="13441" y="32309"/>
                </a:lnTo>
                <a:lnTo>
                  <a:pt x="16188" y="30052"/>
                </a:lnTo>
                <a:lnTo>
                  <a:pt x="18233" y="27974"/>
                </a:lnTo>
                <a:lnTo>
                  <a:pt x="19694" y="24410"/>
                </a:lnTo>
                <a:lnTo>
                  <a:pt x="20454" y="21559"/>
                </a:lnTo>
                <a:lnTo>
                  <a:pt x="21038" y="19362"/>
                </a:lnTo>
                <a:lnTo>
                  <a:pt x="21038" y="1799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3408438" y="2509982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3391372" y="2492433"/>
            <a:ext cx="35006" cy="35873"/>
          </a:xfrm>
          <a:custGeom>
            <a:avLst/>
            <a:gdLst/>
            <a:ahLst/>
            <a:cxnLst/>
            <a:rect l="l" t="t" r="r" b="b"/>
            <a:pathLst>
              <a:path w="35006" h="35873">
                <a:moveTo>
                  <a:pt x="17473" y="35873"/>
                </a:moveTo>
                <a:lnTo>
                  <a:pt x="15311" y="35101"/>
                </a:lnTo>
                <a:lnTo>
                  <a:pt x="13266" y="35101"/>
                </a:lnTo>
                <a:lnTo>
                  <a:pt x="10460" y="34388"/>
                </a:lnTo>
                <a:lnTo>
                  <a:pt x="7714" y="32309"/>
                </a:lnTo>
                <a:lnTo>
                  <a:pt x="4792" y="30052"/>
                </a:lnTo>
                <a:lnTo>
                  <a:pt x="2746" y="27974"/>
                </a:lnTo>
                <a:lnTo>
                  <a:pt x="70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701" y="10868"/>
                </a:lnTo>
                <a:lnTo>
                  <a:pt x="2746" y="7899"/>
                </a:lnTo>
                <a:lnTo>
                  <a:pt x="4792" y="5048"/>
                </a:lnTo>
                <a:lnTo>
                  <a:pt x="7714" y="2969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969"/>
                </a:lnTo>
                <a:lnTo>
                  <a:pt x="29454" y="5048"/>
                </a:lnTo>
                <a:lnTo>
                  <a:pt x="31499" y="7899"/>
                </a:lnTo>
                <a:lnTo>
                  <a:pt x="33545" y="10868"/>
                </a:lnTo>
                <a:lnTo>
                  <a:pt x="34305" y="13719"/>
                </a:lnTo>
                <a:lnTo>
                  <a:pt x="34305" y="15798"/>
                </a:lnTo>
                <a:lnTo>
                  <a:pt x="35006" y="17996"/>
                </a:lnTo>
                <a:lnTo>
                  <a:pt x="34305" y="19362"/>
                </a:lnTo>
                <a:lnTo>
                  <a:pt x="34305" y="21559"/>
                </a:lnTo>
                <a:lnTo>
                  <a:pt x="33545" y="24410"/>
                </a:lnTo>
                <a:lnTo>
                  <a:pt x="31499" y="27974"/>
                </a:lnTo>
                <a:lnTo>
                  <a:pt x="29454" y="30052"/>
                </a:lnTo>
                <a:lnTo>
                  <a:pt x="27292" y="32309"/>
                </a:lnTo>
                <a:lnTo>
                  <a:pt x="23785" y="34388"/>
                </a:lnTo>
                <a:lnTo>
                  <a:pt x="20980" y="35101"/>
                </a:lnTo>
                <a:lnTo>
                  <a:pt x="18818" y="35101"/>
                </a:lnTo>
                <a:lnTo>
                  <a:pt x="17473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3800402" y="2492433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719"/>
                </a:lnTo>
                <a:lnTo>
                  <a:pt x="35064" y="15798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309"/>
                </a:lnTo>
                <a:lnTo>
                  <a:pt x="24545" y="34388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lnTo>
                  <a:pt x="15486" y="35101"/>
                </a:lnTo>
                <a:lnTo>
                  <a:pt x="14025" y="35101"/>
                </a:lnTo>
                <a:lnTo>
                  <a:pt x="10519" y="34388"/>
                </a:lnTo>
                <a:lnTo>
                  <a:pt x="7714" y="32309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3834884" y="2506152"/>
            <a:ext cx="188005" cy="9918"/>
          </a:xfrm>
          <a:custGeom>
            <a:avLst/>
            <a:gdLst/>
            <a:ahLst/>
            <a:cxnLst/>
            <a:rect l="l" t="t" r="r" b="b"/>
            <a:pathLst>
              <a:path w="188005" h="9918">
                <a:moveTo>
                  <a:pt x="0" y="7839"/>
                </a:moveTo>
                <a:lnTo>
                  <a:pt x="188005" y="9918"/>
                </a:lnTo>
                <a:lnTo>
                  <a:pt x="584" y="5642"/>
                </a:lnTo>
                <a:lnTo>
                  <a:pt x="0" y="0"/>
                </a:lnTo>
                <a:lnTo>
                  <a:pt x="0" y="78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3817936" y="2492433"/>
            <a:ext cx="204953" cy="35101"/>
          </a:xfrm>
          <a:custGeom>
            <a:avLst/>
            <a:gdLst/>
            <a:ahLst/>
            <a:cxnLst/>
            <a:rect l="l" t="t" r="r" b="b"/>
            <a:pathLst>
              <a:path w="204953" h="35101">
                <a:moveTo>
                  <a:pt x="16394" y="23638"/>
                </a:moveTo>
                <a:lnTo>
                  <a:pt x="204953" y="23638"/>
                </a:lnTo>
                <a:lnTo>
                  <a:pt x="16947" y="21559"/>
                </a:lnTo>
                <a:lnTo>
                  <a:pt x="16947" y="13719"/>
                </a:lnTo>
                <a:lnTo>
                  <a:pt x="16346" y="11462"/>
                </a:lnTo>
                <a:lnTo>
                  <a:pt x="14727" y="7899"/>
                </a:lnTo>
                <a:lnTo>
                  <a:pt x="12681" y="5048"/>
                </a:lnTo>
                <a:lnTo>
                  <a:pt x="9935" y="2969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23638"/>
                </a:lnTo>
                <a:lnTo>
                  <a:pt x="1461" y="35101"/>
                </a:lnTo>
                <a:lnTo>
                  <a:pt x="3506" y="35101"/>
                </a:lnTo>
                <a:lnTo>
                  <a:pt x="7012" y="34388"/>
                </a:lnTo>
                <a:lnTo>
                  <a:pt x="9935" y="32309"/>
                </a:lnTo>
                <a:lnTo>
                  <a:pt x="12681" y="30052"/>
                </a:lnTo>
                <a:lnTo>
                  <a:pt x="14727" y="27974"/>
                </a:lnTo>
                <a:lnTo>
                  <a:pt x="16188" y="24410"/>
                </a:lnTo>
                <a:lnTo>
                  <a:pt x="16394" y="2363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3800403" y="2492433"/>
            <a:ext cx="18993" cy="35873"/>
          </a:xfrm>
          <a:custGeom>
            <a:avLst/>
            <a:gdLst/>
            <a:ahLst/>
            <a:cxnLst/>
            <a:rect l="l" t="t" r="r" b="b"/>
            <a:pathLst>
              <a:path w="18993" h="35873">
                <a:moveTo>
                  <a:pt x="1461" y="24410"/>
                </a:moveTo>
                <a:lnTo>
                  <a:pt x="2746" y="27974"/>
                </a:lnTo>
                <a:lnTo>
                  <a:pt x="4967" y="30052"/>
                </a:lnTo>
                <a:lnTo>
                  <a:pt x="7714" y="32309"/>
                </a:lnTo>
                <a:lnTo>
                  <a:pt x="10519" y="34388"/>
                </a:lnTo>
                <a:lnTo>
                  <a:pt x="14025" y="35101"/>
                </a:lnTo>
                <a:lnTo>
                  <a:pt x="15486" y="35101"/>
                </a:lnTo>
                <a:lnTo>
                  <a:pt x="17532" y="35873"/>
                </a:lnTo>
                <a:lnTo>
                  <a:pt x="18993" y="35101"/>
                </a:lnTo>
                <a:lnTo>
                  <a:pt x="17532" y="23638"/>
                </a:lnTo>
                <a:lnTo>
                  <a:pt x="17532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969"/>
                </a:lnTo>
                <a:lnTo>
                  <a:pt x="4967" y="5048"/>
                </a:lnTo>
                <a:lnTo>
                  <a:pt x="2746" y="7899"/>
                </a:lnTo>
                <a:lnTo>
                  <a:pt x="1461" y="10868"/>
                </a:lnTo>
                <a:lnTo>
                  <a:pt x="0" y="13719"/>
                </a:lnTo>
                <a:lnTo>
                  <a:pt x="0" y="21559"/>
                </a:lnTo>
                <a:lnTo>
                  <a:pt x="1461" y="244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3834282" y="2503896"/>
            <a:ext cx="188607" cy="12175"/>
          </a:xfrm>
          <a:custGeom>
            <a:avLst/>
            <a:gdLst/>
            <a:ahLst/>
            <a:cxnLst/>
            <a:rect l="l" t="t" r="r" b="b"/>
            <a:pathLst>
              <a:path w="188607" h="12175">
                <a:moveTo>
                  <a:pt x="0" y="0"/>
                </a:moveTo>
                <a:lnTo>
                  <a:pt x="601" y="2256"/>
                </a:lnTo>
                <a:lnTo>
                  <a:pt x="1185" y="4335"/>
                </a:lnTo>
                <a:lnTo>
                  <a:pt x="1185" y="6533"/>
                </a:lnTo>
                <a:lnTo>
                  <a:pt x="1185" y="4335"/>
                </a:lnTo>
                <a:lnTo>
                  <a:pt x="601" y="2256"/>
                </a:lnTo>
                <a:lnTo>
                  <a:pt x="1185" y="7899"/>
                </a:lnTo>
                <a:lnTo>
                  <a:pt x="188607" y="12175"/>
                </a:lnTo>
                <a:lnTo>
                  <a:pt x="18860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3817527" y="2509982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2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3800402" y="2492433"/>
            <a:ext cx="35064" cy="35873"/>
          </a:xfrm>
          <a:custGeom>
            <a:avLst/>
            <a:gdLst/>
            <a:ahLst/>
            <a:cxnLst/>
            <a:rect l="l" t="t" r="r" b="b"/>
            <a:pathLst>
              <a:path w="35064" h="35873">
                <a:moveTo>
                  <a:pt x="17532" y="35873"/>
                </a:moveTo>
                <a:lnTo>
                  <a:pt x="15486" y="35101"/>
                </a:lnTo>
                <a:lnTo>
                  <a:pt x="14025" y="35101"/>
                </a:lnTo>
                <a:lnTo>
                  <a:pt x="10519" y="34388"/>
                </a:lnTo>
                <a:lnTo>
                  <a:pt x="7714" y="32309"/>
                </a:lnTo>
                <a:lnTo>
                  <a:pt x="4967" y="30052"/>
                </a:lnTo>
                <a:lnTo>
                  <a:pt x="2746" y="27974"/>
                </a:lnTo>
                <a:lnTo>
                  <a:pt x="1461" y="24410"/>
                </a:lnTo>
                <a:lnTo>
                  <a:pt x="0" y="21559"/>
                </a:lnTo>
                <a:lnTo>
                  <a:pt x="0" y="19362"/>
                </a:lnTo>
                <a:lnTo>
                  <a:pt x="0" y="17996"/>
                </a:lnTo>
                <a:lnTo>
                  <a:pt x="0" y="15798"/>
                </a:lnTo>
                <a:lnTo>
                  <a:pt x="0" y="13719"/>
                </a:lnTo>
                <a:lnTo>
                  <a:pt x="1461" y="10868"/>
                </a:lnTo>
                <a:lnTo>
                  <a:pt x="2746" y="7899"/>
                </a:lnTo>
                <a:lnTo>
                  <a:pt x="4967" y="5048"/>
                </a:lnTo>
                <a:lnTo>
                  <a:pt x="7714" y="2969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969"/>
                </a:lnTo>
                <a:lnTo>
                  <a:pt x="30214" y="5048"/>
                </a:lnTo>
                <a:lnTo>
                  <a:pt x="32259" y="7899"/>
                </a:lnTo>
                <a:lnTo>
                  <a:pt x="33720" y="10868"/>
                </a:lnTo>
                <a:lnTo>
                  <a:pt x="34480" y="13719"/>
                </a:lnTo>
                <a:lnTo>
                  <a:pt x="35064" y="15798"/>
                </a:lnTo>
                <a:lnTo>
                  <a:pt x="35064" y="17996"/>
                </a:lnTo>
                <a:lnTo>
                  <a:pt x="35064" y="19362"/>
                </a:lnTo>
                <a:lnTo>
                  <a:pt x="34480" y="21559"/>
                </a:lnTo>
                <a:lnTo>
                  <a:pt x="33720" y="24410"/>
                </a:lnTo>
                <a:lnTo>
                  <a:pt x="32259" y="27974"/>
                </a:lnTo>
                <a:lnTo>
                  <a:pt x="30214" y="30052"/>
                </a:lnTo>
                <a:lnTo>
                  <a:pt x="27467" y="32309"/>
                </a:lnTo>
                <a:lnTo>
                  <a:pt x="24545" y="34388"/>
                </a:lnTo>
                <a:lnTo>
                  <a:pt x="21038" y="35101"/>
                </a:lnTo>
                <a:lnTo>
                  <a:pt x="18993" y="35101"/>
                </a:lnTo>
                <a:lnTo>
                  <a:pt x="17532" y="35873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2982688" y="2158584"/>
            <a:ext cx="18412" cy="12175"/>
          </a:xfrm>
          <a:custGeom>
            <a:avLst/>
            <a:gdLst/>
            <a:ahLst/>
            <a:cxnLst/>
            <a:rect l="l" t="t" r="r" b="b"/>
            <a:pathLst>
              <a:path w="18412" h="12175">
                <a:moveTo>
                  <a:pt x="16367" y="0"/>
                </a:moveTo>
                <a:lnTo>
                  <a:pt x="0" y="0"/>
                </a:lnTo>
                <a:lnTo>
                  <a:pt x="179" y="712"/>
                </a:lnTo>
                <a:lnTo>
                  <a:pt x="1640" y="4276"/>
                </a:lnTo>
                <a:lnTo>
                  <a:pt x="4386" y="6533"/>
                </a:lnTo>
                <a:lnTo>
                  <a:pt x="6432" y="8612"/>
                </a:lnTo>
                <a:lnTo>
                  <a:pt x="9354" y="10868"/>
                </a:lnTo>
                <a:lnTo>
                  <a:pt x="12860" y="11462"/>
                </a:lnTo>
                <a:lnTo>
                  <a:pt x="14906" y="11462"/>
                </a:lnTo>
                <a:lnTo>
                  <a:pt x="16367" y="12175"/>
                </a:lnTo>
                <a:lnTo>
                  <a:pt x="18412" y="11462"/>
                </a:lnTo>
                <a:lnTo>
                  <a:pt x="16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2794861" y="2135063"/>
            <a:ext cx="221726" cy="34982"/>
          </a:xfrm>
          <a:custGeom>
            <a:avLst/>
            <a:gdLst/>
            <a:ahLst/>
            <a:cxnLst/>
            <a:rect l="l" t="t" r="r" b="b"/>
            <a:pathLst>
              <a:path w="221726" h="34982">
                <a:moveTo>
                  <a:pt x="187826" y="23519"/>
                </a:moveTo>
                <a:lnTo>
                  <a:pt x="186719" y="19362"/>
                </a:lnTo>
                <a:lnTo>
                  <a:pt x="186719" y="15798"/>
                </a:lnTo>
                <a:lnTo>
                  <a:pt x="187304" y="13541"/>
                </a:lnTo>
                <a:lnTo>
                  <a:pt x="187304" y="21440"/>
                </a:lnTo>
                <a:lnTo>
                  <a:pt x="186719" y="17877"/>
                </a:lnTo>
                <a:lnTo>
                  <a:pt x="187304" y="21440"/>
                </a:lnTo>
                <a:lnTo>
                  <a:pt x="187304" y="13541"/>
                </a:lnTo>
                <a:lnTo>
                  <a:pt x="186719" y="15798"/>
                </a:lnTo>
                <a:lnTo>
                  <a:pt x="186719" y="19362"/>
                </a:lnTo>
                <a:lnTo>
                  <a:pt x="187826" y="23519"/>
                </a:lnTo>
                <a:lnTo>
                  <a:pt x="204193" y="11462"/>
                </a:lnTo>
                <a:lnTo>
                  <a:pt x="187826" y="23519"/>
                </a:lnTo>
                <a:lnTo>
                  <a:pt x="204193" y="23519"/>
                </a:lnTo>
                <a:lnTo>
                  <a:pt x="206239" y="34982"/>
                </a:lnTo>
                <a:lnTo>
                  <a:pt x="207700" y="34982"/>
                </a:lnTo>
                <a:lnTo>
                  <a:pt x="211206" y="34388"/>
                </a:lnTo>
                <a:lnTo>
                  <a:pt x="214012" y="32131"/>
                </a:lnTo>
                <a:lnTo>
                  <a:pt x="216758" y="30052"/>
                </a:lnTo>
                <a:lnTo>
                  <a:pt x="218979" y="27795"/>
                </a:lnTo>
                <a:lnTo>
                  <a:pt x="220265" y="24232"/>
                </a:lnTo>
                <a:lnTo>
                  <a:pt x="221726" y="21440"/>
                </a:lnTo>
                <a:lnTo>
                  <a:pt x="221726" y="13541"/>
                </a:lnTo>
                <a:lnTo>
                  <a:pt x="220265" y="10690"/>
                </a:lnTo>
                <a:lnTo>
                  <a:pt x="218979" y="7899"/>
                </a:lnTo>
                <a:lnTo>
                  <a:pt x="216758" y="4929"/>
                </a:lnTo>
                <a:lnTo>
                  <a:pt x="214012" y="2850"/>
                </a:lnTo>
                <a:lnTo>
                  <a:pt x="211206" y="772"/>
                </a:lnTo>
                <a:lnTo>
                  <a:pt x="207700" y="0"/>
                </a:lnTo>
                <a:lnTo>
                  <a:pt x="200687" y="0"/>
                </a:lnTo>
                <a:lnTo>
                  <a:pt x="197180" y="772"/>
                </a:lnTo>
                <a:lnTo>
                  <a:pt x="194258" y="2850"/>
                </a:lnTo>
                <a:lnTo>
                  <a:pt x="192213" y="4929"/>
                </a:lnTo>
                <a:lnTo>
                  <a:pt x="189466" y="7899"/>
                </a:lnTo>
                <a:lnTo>
                  <a:pt x="188005" y="10690"/>
                </a:lnTo>
                <a:lnTo>
                  <a:pt x="187815" y="11462"/>
                </a:lnTo>
                <a:lnTo>
                  <a:pt x="0" y="11462"/>
                </a:lnTo>
                <a:lnTo>
                  <a:pt x="0" y="23519"/>
                </a:lnTo>
                <a:lnTo>
                  <a:pt x="187826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2794452" y="2152555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2981581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lnTo>
                  <a:pt x="16012" y="34982"/>
                </a:lnTo>
                <a:lnTo>
                  <a:pt x="13967" y="34982"/>
                </a:lnTo>
                <a:lnTo>
                  <a:pt x="10460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2746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2746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0460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3015500" y="2135063"/>
            <a:ext cx="410878" cy="34982"/>
          </a:xfrm>
          <a:custGeom>
            <a:avLst/>
            <a:gdLst/>
            <a:ahLst/>
            <a:cxnLst/>
            <a:rect l="l" t="t" r="r" b="b"/>
            <a:pathLst>
              <a:path w="410878" h="34982">
                <a:moveTo>
                  <a:pt x="410878" y="17877"/>
                </a:moveTo>
                <a:lnTo>
                  <a:pt x="410177" y="15798"/>
                </a:lnTo>
                <a:lnTo>
                  <a:pt x="410177" y="13541"/>
                </a:lnTo>
                <a:lnTo>
                  <a:pt x="409417" y="10690"/>
                </a:lnTo>
                <a:lnTo>
                  <a:pt x="407371" y="7899"/>
                </a:lnTo>
                <a:lnTo>
                  <a:pt x="405326" y="4929"/>
                </a:lnTo>
                <a:lnTo>
                  <a:pt x="403164" y="2850"/>
                </a:lnTo>
                <a:lnTo>
                  <a:pt x="399657" y="772"/>
                </a:lnTo>
                <a:lnTo>
                  <a:pt x="396852" y="0"/>
                </a:lnTo>
                <a:lnTo>
                  <a:pt x="389138" y="0"/>
                </a:lnTo>
                <a:lnTo>
                  <a:pt x="386333" y="772"/>
                </a:lnTo>
                <a:lnTo>
                  <a:pt x="383586" y="2850"/>
                </a:lnTo>
                <a:lnTo>
                  <a:pt x="380664" y="4929"/>
                </a:lnTo>
                <a:lnTo>
                  <a:pt x="378618" y="7899"/>
                </a:lnTo>
                <a:lnTo>
                  <a:pt x="376573" y="10690"/>
                </a:lnTo>
                <a:lnTo>
                  <a:pt x="376383" y="11462"/>
                </a:lnTo>
                <a:lnTo>
                  <a:pt x="375872" y="13541"/>
                </a:lnTo>
                <a:lnTo>
                  <a:pt x="375872" y="21440"/>
                </a:lnTo>
                <a:lnTo>
                  <a:pt x="1088" y="13541"/>
                </a:lnTo>
                <a:lnTo>
                  <a:pt x="1088" y="21440"/>
                </a:lnTo>
                <a:lnTo>
                  <a:pt x="0" y="23519"/>
                </a:lnTo>
                <a:lnTo>
                  <a:pt x="376394" y="23519"/>
                </a:lnTo>
                <a:lnTo>
                  <a:pt x="376573" y="24232"/>
                </a:lnTo>
                <a:lnTo>
                  <a:pt x="393346" y="23519"/>
                </a:lnTo>
                <a:lnTo>
                  <a:pt x="393346" y="11462"/>
                </a:lnTo>
                <a:lnTo>
                  <a:pt x="394690" y="34982"/>
                </a:lnTo>
                <a:lnTo>
                  <a:pt x="396852" y="34982"/>
                </a:lnTo>
                <a:lnTo>
                  <a:pt x="399657" y="34388"/>
                </a:lnTo>
                <a:lnTo>
                  <a:pt x="403164" y="32131"/>
                </a:lnTo>
                <a:lnTo>
                  <a:pt x="405326" y="30052"/>
                </a:lnTo>
                <a:lnTo>
                  <a:pt x="407371" y="27795"/>
                </a:lnTo>
                <a:lnTo>
                  <a:pt x="409417" y="24232"/>
                </a:lnTo>
                <a:lnTo>
                  <a:pt x="410177" y="21440"/>
                </a:lnTo>
                <a:lnTo>
                  <a:pt x="410177" y="19362"/>
                </a:lnTo>
                <a:lnTo>
                  <a:pt x="410878" y="178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3392073" y="2146526"/>
            <a:ext cx="18116" cy="24232"/>
          </a:xfrm>
          <a:custGeom>
            <a:avLst/>
            <a:gdLst/>
            <a:ahLst/>
            <a:cxnLst/>
            <a:rect l="l" t="t" r="r" b="b"/>
            <a:pathLst>
              <a:path w="18116" h="24232">
                <a:moveTo>
                  <a:pt x="16772" y="12056"/>
                </a:moveTo>
                <a:lnTo>
                  <a:pt x="0" y="12769"/>
                </a:lnTo>
                <a:lnTo>
                  <a:pt x="2045" y="16333"/>
                </a:lnTo>
                <a:lnTo>
                  <a:pt x="4090" y="18590"/>
                </a:lnTo>
                <a:lnTo>
                  <a:pt x="7012" y="20668"/>
                </a:lnTo>
                <a:lnTo>
                  <a:pt x="9759" y="22925"/>
                </a:lnTo>
                <a:lnTo>
                  <a:pt x="12564" y="23519"/>
                </a:lnTo>
                <a:lnTo>
                  <a:pt x="14610" y="23519"/>
                </a:lnTo>
                <a:lnTo>
                  <a:pt x="16772" y="24232"/>
                </a:lnTo>
                <a:lnTo>
                  <a:pt x="18116" y="23519"/>
                </a:lnTo>
                <a:lnTo>
                  <a:pt x="16772" y="0"/>
                </a:lnTo>
                <a:lnTo>
                  <a:pt x="1677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2981581" y="2135064"/>
            <a:ext cx="33918" cy="35695"/>
          </a:xfrm>
          <a:custGeom>
            <a:avLst/>
            <a:gdLst/>
            <a:ahLst/>
            <a:cxnLst/>
            <a:rect l="l" t="t" r="r" b="b"/>
            <a:pathLst>
              <a:path w="33918" h="35695">
                <a:moveTo>
                  <a:pt x="33918" y="23519"/>
                </a:moveTo>
                <a:lnTo>
                  <a:pt x="17473" y="11462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850"/>
                </a:lnTo>
                <a:lnTo>
                  <a:pt x="5493" y="4929"/>
                </a:lnTo>
                <a:lnTo>
                  <a:pt x="3448" y="7899"/>
                </a:lnTo>
                <a:lnTo>
                  <a:pt x="1285" y="10690"/>
                </a:lnTo>
                <a:lnTo>
                  <a:pt x="584" y="13541"/>
                </a:lnTo>
                <a:lnTo>
                  <a:pt x="0" y="15798"/>
                </a:lnTo>
                <a:lnTo>
                  <a:pt x="0" y="19362"/>
                </a:lnTo>
                <a:lnTo>
                  <a:pt x="584" y="21440"/>
                </a:lnTo>
                <a:lnTo>
                  <a:pt x="1285" y="24232"/>
                </a:lnTo>
                <a:lnTo>
                  <a:pt x="3448" y="27795"/>
                </a:lnTo>
                <a:lnTo>
                  <a:pt x="5493" y="30052"/>
                </a:lnTo>
                <a:lnTo>
                  <a:pt x="7538" y="32131"/>
                </a:lnTo>
                <a:lnTo>
                  <a:pt x="11045" y="34388"/>
                </a:lnTo>
                <a:lnTo>
                  <a:pt x="13967" y="34982"/>
                </a:lnTo>
                <a:lnTo>
                  <a:pt x="16012" y="34982"/>
                </a:lnTo>
                <a:lnTo>
                  <a:pt x="17473" y="35695"/>
                </a:lnTo>
                <a:lnTo>
                  <a:pt x="19519" y="34982"/>
                </a:lnTo>
                <a:lnTo>
                  <a:pt x="17473" y="23519"/>
                </a:lnTo>
                <a:lnTo>
                  <a:pt x="33918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2999055" y="2158583"/>
            <a:ext cx="16444" cy="11462"/>
          </a:xfrm>
          <a:custGeom>
            <a:avLst/>
            <a:gdLst/>
            <a:ahLst/>
            <a:cxnLst/>
            <a:rect l="l" t="t" r="r" b="b"/>
            <a:pathLst>
              <a:path w="16444" h="11462">
                <a:moveTo>
                  <a:pt x="7012" y="10868"/>
                </a:moveTo>
                <a:lnTo>
                  <a:pt x="9818" y="8612"/>
                </a:lnTo>
                <a:lnTo>
                  <a:pt x="12564" y="6533"/>
                </a:lnTo>
                <a:lnTo>
                  <a:pt x="14785" y="4276"/>
                </a:lnTo>
                <a:lnTo>
                  <a:pt x="16071" y="712"/>
                </a:lnTo>
                <a:lnTo>
                  <a:pt x="16444" y="0"/>
                </a:lnTo>
                <a:lnTo>
                  <a:pt x="0" y="0"/>
                </a:lnTo>
                <a:lnTo>
                  <a:pt x="2045" y="11462"/>
                </a:lnTo>
                <a:lnTo>
                  <a:pt x="3506" y="11462"/>
                </a:lnTo>
                <a:lnTo>
                  <a:pt x="7012" y="108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2999056" y="2135064"/>
            <a:ext cx="392827" cy="23519"/>
          </a:xfrm>
          <a:custGeom>
            <a:avLst/>
            <a:gdLst/>
            <a:ahLst/>
            <a:cxnLst/>
            <a:rect l="l" t="t" r="r" b="b"/>
            <a:pathLst>
              <a:path w="392827" h="23519">
                <a:moveTo>
                  <a:pt x="12564" y="4929"/>
                </a:moveTo>
                <a:lnTo>
                  <a:pt x="9818" y="2850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444" y="23519"/>
                </a:lnTo>
                <a:lnTo>
                  <a:pt x="17532" y="21440"/>
                </a:lnTo>
                <a:lnTo>
                  <a:pt x="17532" y="13541"/>
                </a:lnTo>
                <a:lnTo>
                  <a:pt x="392316" y="21440"/>
                </a:lnTo>
                <a:lnTo>
                  <a:pt x="392316" y="13541"/>
                </a:lnTo>
                <a:lnTo>
                  <a:pt x="392827" y="11462"/>
                </a:lnTo>
                <a:lnTo>
                  <a:pt x="16467" y="11462"/>
                </a:lnTo>
                <a:lnTo>
                  <a:pt x="16071" y="10690"/>
                </a:lnTo>
                <a:lnTo>
                  <a:pt x="14785" y="7899"/>
                </a:lnTo>
                <a:lnTo>
                  <a:pt x="12564" y="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2998646" y="2152555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2981581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4982"/>
                </a:lnTo>
                <a:lnTo>
                  <a:pt x="13967" y="34982"/>
                </a:lnTo>
                <a:lnTo>
                  <a:pt x="11045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3448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3391372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3408847" y="2135063"/>
            <a:ext cx="16277" cy="11462"/>
          </a:xfrm>
          <a:custGeom>
            <a:avLst/>
            <a:gdLst/>
            <a:ahLst/>
            <a:cxnLst/>
            <a:rect l="l" t="t" r="r" b="b"/>
            <a:pathLst>
              <a:path w="16277" h="11462">
                <a:moveTo>
                  <a:pt x="16277" y="11462"/>
                </a:moveTo>
                <a:lnTo>
                  <a:pt x="16071" y="10690"/>
                </a:lnTo>
                <a:lnTo>
                  <a:pt x="14025" y="7899"/>
                </a:lnTo>
                <a:lnTo>
                  <a:pt x="11980" y="4929"/>
                </a:lnTo>
                <a:lnTo>
                  <a:pt x="9818" y="2850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27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3391373" y="2135064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232"/>
                </a:moveTo>
                <a:lnTo>
                  <a:pt x="2746" y="27795"/>
                </a:lnTo>
                <a:lnTo>
                  <a:pt x="4792" y="30052"/>
                </a:lnTo>
                <a:lnTo>
                  <a:pt x="7714" y="32131"/>
                </a:lnTo>
                <a:lnTo>
                  <a:pt x="10460" y="34388"/>
                </a:lnTo>
                <a:lnTo>
                  <a:pt x="13266" y="34982"/>
                </a:lnTo>
                <a:lnTo>
                  <a:pt x="15311" y="34982"/>
                </a:lnTo>
                <a:lnTo>
                  <a:pt x="17473" y="35695"/>
                </a:lnTo>
                <a:lnTo>
                  <a:pt x="17473" y="23519"/>
                </a:lnTo>
                <a:lnTo>
                  <a:pt x="18818" y="34982"/>
                </a:lnTo>
                <a:lnTo>
                  <a:pt x="20980" y="34982"/>
                </a:lnTo>
                <a:lnTo>
                  <a:pt x="23785" y="34388"/>
                </a:lnTo>
                <a:lnTo>
                  <a:pt x="27292" y="32131"/>
                </a:lnTo>
                <a:lnTo>
                  <a:pt x="29454" y="30052"/>
                </a:lnTo>
                <a:lnTo>
                  <a:pt x="31499" y="27795"/>
                </a:lnTo>
                <a:lnTo>
                  <a:pt x="33545" y="24232"/>
                </a:lnTo>
                <a:lnTo>
                  <a:pt x="33739" y="23519"/>
                </a:lnTo>
                <a:lnTo>
                  <a:pt x="34305" y="21440"/>
                </a:lnTo>
                <a:lnTo>
                  <a:pt x="34305" y="19362"/>
                </a:lnTo>
                <a:lnTo>
                  <a:pt x="35006" y="17877"/>
                </a:lnTo>
                <a:lnTo>
                  <a:pt x="410118" y="23519"/>
                </a:lnTo>
                <a:lnTo>
                  <a:pt x="409030" y="17877"/>
                </a:lnTo>
                <a:lnTo>
                  <a:pt x="409030" y="15798"/>
                </a:lnTo>
                <a:lnTo>
                  <a:pt x="409030" y="17877"/>
                </a:lnTo>
                <a:lnTo>
                  <a:pt x="410118" y="23519"/>
                </a:lnTo>
                <a:lnTo>
                  <a:pt x="409030" y="13541"/>
                </a:lnTo>
                <a:lnTo>
                  <a:pt x="409030" y="21440"/>
                </a:lnTo>
                <a:lnTo>
                  <a:pt x="409030" y="13541"/>
                </a:lnTo>
                <a:lnTo>
                  <a:pt x="410118" y="23519"/>
                </a:lnTo>
                <a:lnTo>
                  <a:pt x="426563" y="23519"/>
                </a:lnTo>
                <a:lnTo>
                  <a:pt x="426563" y="35695"/>
                </a:lnTo>
                <a:lnTo>
                  <a:pt x="428024" y="34982"/>
                </a:lnTo>
                <a:lnTo>
                  <a:pt x="430069" y="34982"/>
                </a:lnTo>
                <a:lnTo>
                  <a:pt x="433576" y="34388"/>
                </a:lnTo>
                <a:lnTo>
                  <a:pt x="436498" y="32131"/>
                </a:lnTo>
                <a:lnTo>
                  <a:pt x="439244" y="30052"/>
                </a:lnTo>
                <a:lnTo>
                  <a:pt x="441290" y="27795"/>
                </a:lnTo>
                <a:lnTo>
                  <a:pt x="442751" y="24232"/>
                </a:lnTo>
                <a:lnTo>
                  <a:pt x="443511" y="21440"/>
                </a:lnTo>
                <a:lnTo>
                  <a:pt x="444095" y="19362"/>
                </a:lnTo>
                <a:lnTo>
                  <a:pt x="444095" y="15798"/>
                </a:lnTo>
                <a:lnTo>
                  <a:pt x="443511" y="13541"/>
                </a:lnTo>
                <a:lnTo>
                  <a:pt x="442751" y="10690"/>
                </a:lnTo>
                <a:lnTo>
                  <a:pt x="441290" y="7899"/>
                </a:lnTo>
                <a:lnTo>
                  <a:pt x="439244" y="4929"/>
                </a:lnTo>
                <a:lnTo>
                  <a:pt x="436498" y="2850"/>
                </a:lnTo>
                <a:lnTo>
                  <a:pt x="433576" y="772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62"/>
                </a:lnTo>
                <a:lnTo>
                  <a:pt x="33751" y="11462"/>
                </a:lnTo>
                <a:lnTo>
                  <a:pt x="34305" y="13541"/>
                </a:lnTo>
                <a:lnTo>
                  <a:pt x="34305" y="15798"/>
                </a:lnTo>
                <a:lnTo>
                  <a:pt x="34305" y="13541"/>
                </a:lnTo>
                <a:lnTo>
                  <a:pt x="33751" y="11462"/>
                </a:lnTo>
                <a:lnTo>
                  <a:pt x="17473" y="11462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850"/>
                </a:lnTo>
                <a:lnTo>
                  <a:pt x="4792" y="4929"/>
                </a:lnTo>
                <a:lnTo>
                  <a:pt x="2746" y="7899"/>
                </a:lnTo>
                <a:lnTo>
                  <a:pt x="701" y="10690"/>
                </a:lnTo>
                <a:lnTo>
                  <a:pt x="0" y="13541"/>
                </a:lnTo>
                <a:lnTo>
                  <a:pt x="0" y="21440"/>
                </a:lnTo>
                <a:lnTo>
                  <a:pt x="70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3408846" y="2158584"/>
            <a:ext cx="1344" cy="12175"/>
          </a:xfrm>
          <a:custGeom>
            <a:avLst/>
            <a:gdLst/>
            <a:ahLst/>
            <a:cxnLst/>
            <a:rect l="l" t="t" r="r" b="b"/>
            <a:pathLst>
              <a:path w="1344" h="12175">
                <a:moveTo>
                  <a:pt x="1344" y="11462"/>
                </a:moveTo>
                <a:lnTo>
                  <a:pt x="0" y="0"/>
                </a:lnTo>
                <a:lnTo>
                  <a:pt x="0" y="12175"/>
                </a:lnTo>
                <a:lnTo>
                  <a:pt x="134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3800402" y="2148606"/>
            <a:ext cx="0" cy="7899"/>
          </a:xfrm>
          <a:custGeom>
            <a:avLst/>
            <a:gdLst/>
            <a:ahLst/>
            <a:cxnLst/>
            <a:rect l="l" t="t" r="r" b="b"/>
            <a:pathLst>
              <a:path h="7899">
                <a:moveTo>
                  <a:pt x="0" y="0"/>
                </a:moveTo>
                <a:lnTo>
                  <a:pt x="0" y="78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3801469" y="2135063"/>
            <a:ext cx="16467" cy="11462"/>
          </a:xfrm>
          <a:custGeom>
            <a:avLst/>
            <a:gdLst/>
            <a:ahLst/>
            <a:cxnLst/>
            <a:rect l="l" t="t" r="r" b="b"/>
            <a:pathLst>
              <a:path w="16467" h="11462">
                <a:moveTo>
                  <a:pt x="16467" y="11462"/>
                </a:moveTo>
                <a:lnTo>
                  <a:pt x="12960" y="0"/>
                </a:lnTo>
                <a:lnTo>
                  <a:pt x="9454" y="772"/>
                </a:lnTo>
                <a:lnTo>
                  <a:pt x="6648" y="2850"/>
                </a:lnTo>
                <a:lnTo>
                  <a:pt x="3902" y="4929"/>
                </a:lnTo>
                <a:lnTo>
                  <a:pt x="1681" y="7899"/>
                </a:lnTo>
                <a:lnTo>
                  <a:pt x="395" y="10690"/>
                </a:lnTo>
                <a:lnTo>
                  <a:pt x="0" y="11462"/>
                </a:lnTo>
                <a:lnTo>
                  <a:pt x="1646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3801490" y="2158584"/>
            <a:ext cx="16444" cy="12175"/>
          </a:xfrm>
          <a:custGeom>
            <a:avLst/>
            <a:gdLst/>
            <a:ahLst/>
            <a:cxnLst/>
            <a:rect l="l" t="t" r="r" b="b"/>
            <a:pathLst>
              <a:path w="16444" h="12175">
                <a:moveTo>
                  <a:pt x="16444" y="0"/>
                </a:moveTo>
                <a:lnTo>
                  <a:pt x="0" y="0"/>
                </a:lnTo>
                <a:lnTo>
                  <a:pt x="373" y="712"/>
                </a:lnTo>
                <a:lnTo>
                  <a:pt x="1658" y="4276"/>
                </a:lnTo>
                <a:lnTo>
                  <a:pt x="3879" y="6533"/>
                </a:lnTo>
                <a:lnTo>
                  <a:pt x="6626" y="8612"/>
                </a:lnTo>
                <a:lnTo>
                  <a:pt x="9431" y="10868"/>
                </a:lnTo>
                <a:lnTo>
                  <a:pt x="12937" y="11462"/>
                </a:lnTo>
                <a:lnTo>
                  <a:pt x="14398" y="11462"/>
                </a:lnTo>
                <a:lnTo>
                  <a:pt x="16444" y="12175"/>
                </a:lnTo>
                <a:lnTo>
                  <a:pt x="16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3408438" y="2152555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3391372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3800402" y="2135064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3834330" y="2146526"/>
            <a:ext cx="188559" cy="9978"/>
          </a:xfrm>
          <a:custGeom>
            <a:avLst/>
            <a:gdLst/>
            <a:ahLst/>
            <a:cxnLst/>
            <a:rect l="l" t="t" r="r" b="b"/>
            <a:pathLst>
              <a:path w="188559" h="9978">
                <a:moveTo>
                  <a:pt x="553" y="2078"/>
                </a:moveTo>
                <a:lnTo>
                  <a:pt x="1138" y="4335"/>
                </a:lnTo>
                <a:lnTo>
                  <a:pt x="188559" y="0"/>
                </a:lnTo>
                <a:lnTo>
                  <a:pt x="0" y="0"/>
                </a:lnTo>
                <a:lnTo>
                  <a:pt x="553" y="9978"/>
                </a:lnTo>
                <a:lnTo>
                  <a:pt x="1138" y="7899"/>
                </a:lnTo>
                <a:lnTo>
                  <a:pt x="1138" y="4335"/>
                </a:lnTo>
                <a:lnTo>
                  <a:pt x="553" y="20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3817935" y="2146527"/>
            <a:ext cx="16382" cy="23519"/>
          </a:xfrm>
          <a:custGeom>
            <a:avLst/>
            <a:gdLst/>
            <a:ahLst/>
            <a:cxnLst/>
            <a:rect l="l" t="t" r="r" b="b"/>
            <a:pathLst>
              <a:path w="16382" h="23519">
                <a:moveTo>
                  <a:pt x="16382" y="12056"/>
                </a:moveTo>
                <a:lnTo>
                  <a:pt x="0" y="0"/>
                </a:lnTo>
                <a:lnTo>
                  <a:pt x="0" y="12056"/>
                </a:lnTo>
                <a:lnTo>
                  <a:pt x="1461" y="23519"/>
                </a:lnTo>
                <a:lnTo>
                  <a:pt x="3506" y="23519"/>
                </a:lnTo>
                <a:lnTo>
                  <a:pt x="7012" y="22925"/>
                </a:lnTo>
                <a:lnTo>
                  <a:pt x="9935" y="20668"/>
                </a:lnTo>
                <a:lnTo>
                  <a:pt x="12681" y="18590"/>
                </a:lnTo>
                <a:lnTo>
                  <a:pt x="14727" y="16333"/>
                </a:lnTo>
                <a:lnTo>
                  <a:pt x="16188" y="12769"/>
                </a:lnTo>
                <a:lnTo>
                  <a:pt x="1638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3800402" y="2135064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232"/>
                </a:moveTo>
                <a:lnTo>
                  <a:pt x="2746" y="27795"/>
                </a:lnTo>
                <a:lnTo>
                  <a:pt x="4967" y="30052"/>
                </a:lnTo>
                <a:lnTo>
                  <a:pt x="7714" y="32131"/>
                </a:lnTo>
                <a:lnTo>
                  <a:pt x="10519" y="34388"/>
                </a:lnTo>
                <a:lnTo>
                  <a:pt x="14025" y="34982"/>
                </a:lnTo>
                <a:lnTo>
                  <a:pt x="15486" y="34982"/>
                </a:lnTo>
                <a:lnTo>
                  <a:pt x="17532" y="35695"/>
                </a:lnTo>
                <a:lnTo>
                  <a:pt x="18993" y="34982"/>
                </a:lnTo>
                <a:lnTo>
                  <a:pt x="17532" y="23519"/>
                </a:lnTo>
                <a:lnTo>
                  <a:pt x="17532" y="11462"/>
                </a:lnTo>
                <a:lnTo>
                  <a:pt x="33914" y="23519"/>
                </a:lnTo>
                <a:lnTo>
                  <a:pt x="222486" y="23519"/>
                </a:lnTo>
                <a:lnTo>
                  <a:pt x="35064" y="17877"/>
                </a:lnTo>
                <a:lnTo>
                  <a:pt x="222486" y="23519"/>
                </a:lnTo>
                <a:lnTo>
                  <a:pt x="222486" y="11462"/>
                </a:lnTo>
                <a:lnTo>
                  <a:pt x="35064" y="15798"/>
                </a:lnTo>
                <a:lnTo>
                  <a:pt x="35064" y="19362"/>
                </a:lnTo>
                <a:lnTo>
                  <a:pt x="34480" y="21440"/>
                </a:lnTo>
                <a:lnTo>
                  <a:pt x="33926" y="11462"/>
                </a:lnTo>
                <a:lnTo>
                  <a:pt x="32259" y="7899"/>
                </a:lnTo>
                <a:lnTo>
                  <a:pt x="30214" y="4929"/>
                </a:lnTo>
                <a:lnTo>
                  <a:pt x="27467" y="2850"/>
                </a:lnTo>
                <a:lnTo>
                  <a:pt x="24545" y="772"/>
                </a:lnTo>
                <a:lnTo>
                  <a:pt x="21038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850"/>
                </a:lnTo>
                <a:lnTo>
                  <a:pt x="4967" y="4929"/>
                </a:lnTo>
                <a:lnTo>
                  <a:pt x="2746" y="7899"/>
                </a:lnTo>
                <a:lnTo>
                  <a:pt x="1461" y="10690"/>
                </a:lnTo>
                <a:lnTo>
                  <a:pt x="0" y="13541"/>
                </a:lnTo>
                <a:lnTo>
                  <a:pt x="0" y="21440"/>
                </a:lnTo>
                <a:lnTo>
                  <a:pt x="146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3817527" y="2152555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3800402" y="2135064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2982688" y="2158584"/>
            <a:ext cx="18412" cy="12175"/>
          </a:xfrm>
          <a:custGeom>
            <a:avLst/>
            <a:gdLst/>
            <a:ahLst/>
            <a:cxnLst/>
            <a:rect l="l" t="t" r="r" b="b"/>
            <a:pathLst>
              <a:path w="18412" h="12175">
                <a:moveTo>
                  <a:pt x="16367" y="0"/>
                </a:moveTo>
                <a:lnTo>
                  <a:pt x="0" y="0"/>
                </a:lnTo>
                <a:lnTo>
                  <a:pt x="179" y="712"/>
                </a:lnTo>
                <a:lnTo>
                  <a:pt x="1640" y="4276"/>
                </a:lnTo>
                <a:lnTo>
                  <a:pt x="4386" y="6533"/>
                </a:lnTo>
                <a:lnTo>
                  <a:pt x="6432" y="8612"/>
                </a:lnTo>
                <a:lnTo>
                  <a:pt x="9354" y="10868"/>
                </a:lnTo>
                <a:lnTo>
                  <a:pt x="12860" y="11462"/>
                </a:lnTo>
                <a:lnTo>
                  <a:pt x="14906" y="11462"/>
                </a:lnTo>
                <a:lnTo>
                  <a:pt x="16367" y="12175"/>
                </a:lnTo>
                <a:lnTo>
                  <a:pt x="18412" y="11462"/>
                </a:lnTo>
                <a:lnTo>
                  <a:pt x="16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2794861" y="2135063"/>
            <a:ext cx="221726" cy="34982"/>
          </a:xfrm>
          <a:custGeom>
            <a:avLst/>
            <a:gdLst/>
            <a:ahLst/>
            <a:cxnLst/>
            <a:rect l="l" t="t" r="r" b="b"/>
            <a:pathLst>
              <a:path w="221726" h="34982">
                <a:moveTo>
                  <a:pt x="187826" y="23519"/>
                </a:moveTo>
                <a:lnTo>
                  <a:pt x="186719" y="19362"/>
                </a:lnTo>
                <a:lnTo>
                  <a:pt x="186719" y="15798"/>
                </a:lnTo>
                <a:lnTo>
                  <a:pt x="187304" y="13541"/>
                </a:lnTo>
                <a:lnTo>
                  <a:pt x="187304" y="21440"/>
                </a:lnTo>
                <a:lnTo>
                  <a:pt x="186719" y="17877"/>
                </a:lnTo>
                <a:lnTo>
                  <a:pt x="187304" y="21440"/>
                </a:lnTo>
                <a:lnTo>
                  <a:pt x="187304" y="13541"/>
                </a:lnTo>
                <a:lnTo>
                  <a:pt x="186719" y="15798"/>
                </a:lnTo>
                <a:lnTo>
                  <a:pt x="186719" y="19362"/>
                </a:lnTo>
                <a:lnTo>
                  <a:pt x="187826" y="23519"/>
                </a:lnTo>
                <a:lnTo>
                  <a:pt x="204193" y="11462"/>
                </a:lnTo>
                <a:lnTo>
                  <a:pt x="187826" y="23519"/>
                </a:lnTo>
                <a:lnTo>
                  <a:pt x="204193" y="23519"/>
                </a:lnTo>
                <a:lnTo>
                  <a:pt x="206239" y="34982"/>
                </a:lnTo>
                <a:lnTo>
                  <a:pt x="207700" y="34982"/>
                </a:lnTo>
                <a:lnTo>
                  <a:pt x="211206" y="34388"/>
                </a:lnTo>
                <a:lnTo>
                  <a:pt x="214012" y="32131"/>
                </a:lnTo>
                <a:lnTo>
                  <a:pt x="216758" y="30052"/>
                </a:lnTo>
                <a:lnTo>
                  <a:pt x="218979" y="27795"/>
                </a:lnTo>
                <a:lnTo>
                  <a:pt x="220265" y="24232"/>
                </a:lnTo>
                <a:lnTo>
                  <a:pt x="221726" y="21440"/>
                </a:lnTo>
                <a:lnTo>
                  <a:pt x="221726" y="13541"/>
                </a:lnTo>
                <a:lnTo>
                  <a:pt x="220265" y="10690"/>
                </a:lnTo>
                <a:lnTo>
                  <a:pt x="218979" y="7899"/>
                </a:lnTo>
                <a:lnTo>
                  <a:pt x="216758" y="4929"/>
                </a:lnTo>
                <a:lnTo>
                  <a:pt x="214012" y="2850"/>
                </a:lnTo>
                <a:lnTo>
                  <a:pt x="211206" y="772"/>
                </a:lnTo>
                <a:lnTo>
                  <a:pt x="207700" y="0"/>
                </a:lnTo>
                <a:lnTo>
                  <a:pt x="200687" y="0"/>
                </a:lnTo>
                <a:lnTo>
                  <a:pt x="197180" y="772"/>
                </a:lnTo>
                <a:lnTo>
                  <a:pt x="194258" y="2850"/>
                </a:lnTo>
                <a:lnTo>
                  <a:pt x="192213" y="4929"/>
                </a:lnTo>
                <a:lnTo>
                  <a:pt x="189466" y="7899"/>
                </a:lnTo>
                <a:lnTo>
                  <a:pt x="188005" y="10690"/>
                </a:lnTo>
                <a:lnTo>
                  <a:pt x="187815" y="11462"/>
                </a:lnTo>
                <a:lnTo>
                  <a:pt x="0" y="11462"/>
                </a:lnTo>
                <a:lnTo>
                  <a:pt x="0" y="23519"/>
                </a:lnTo>
                <a:lnTo>
                  <a:pt x="187826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2794452" y="2152555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2981581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lnTo>
                  <a:pt x="16012" y="34982"/>
                </a:lnTo>
                <a:lnTo>
                  <a:pt x="13967" y="34982"/>
                </a:lnTo>
                <a:lnTo>
                  <a:pt x="10460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2746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2746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0460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3015500" y="2135063"/>
            <a:ext cx="410878" cy="34982"/>
          </a:xfrm>
          <a:custGeom>
            <a:avLst/>
            <a:gdLst/>
            <a:ahLst/>
            <a:cxnLst/>
            <a:rect l="l" t="t" r="r" b="b"/>
            <a:pathLst>
              <a:path w="410878" h="34982">
                <a:moveTo>
                  <a:pt x="410878" y="17877"/>
                </a:moveTo>
                <a:lnTo>
                  <a:pt x="410177" y="15798"/>
                </a:lnTo>
                <a:lnTo>
                  <a:pt x="410177" y="13541"/>
                </a:lnTo>
                <a:lnTo>
                  <a:pt x="409417" y="10690"/>
                </a:lnTo>
                <a:lnTo>
                  <a:pt x="407371" y="7899"/>
                </a:lnTo>
                <a:lnTo>
                  <a:pt x="405326" y="4929"/>
                </a:lnTo>
                <a:lnTo>
                  <a:pt x="403164" y="2850"/>
                </a:lnTo>
                <a:lnTo>
                  <a:pt x="399657" y="772"/>
                </a:lnTo>
                <a:lnTo>
                  <a:pt x="396852" y="0"/>
                </a:lnTo>
                <a:lnTo>
                  <a:pt x="389138" y="0"/>
                </a:lnTo>
                <a:lnTo>
                  <a:pt x="386333" y="772"/>
                </a:lnTo>
                <a:lnTo>
                  <a:pt x="383586" y="2850"/>
                </a:lnTo>
                <a:lnTo>
                  <a:pt x="380664" y="4929"/>
                </a:lnTo>
                <a:lnTo>
                  <a:pt x="378618" y="7899"/>
                </a:lnTo>
                <a:lnTo>
                  <a:pt x="376573" y="10690"/>
                </a:lnTo>
                <a:lnTo>
                  <a:pt x="376383" y="11462"/>
                </a:lnTo>
                <a:lnTo>
                  <a:pt x="375872" y="13541"/>
                </a:lnTo>
                <a:lnTo>
                  <a:pt x="375872" y="21440"/>
                </a:lnTo>
                <a:lnTo>
                  <a:pt x="1088" y="13541"/>
                </a:lnTo>
                <a:lnTo>
                  <a:pt x="1088" y="21440"/>
                </a:lnTo>
                <a:lnTo>
                  <a:pt x="0" y="23519"/>
                </a:lnTo>
                <a:lnTo>
                  <a:pt x="376394" y="23519"/>
                </a:lnTo>
                <a:lnTo>
                  <a:pt x="376573" y="24232"/>
                </a:lnTo>
                <a:lnTo>
                  <a:pt x="393346" y="23519"/>
                </a:lnTo>
                <a:lnTo>
                  <a:pt x="393346" y="11462"/>
                </a:lnTo>
                <a:lnTo>
                  <a:pt x="394690" y="34982"/>
                </a:lnTo>
                <a:lnTo>
                  <a:pt x="396852" y="34982"/>
                </a:lnTo>
                <a:lnTo>
                  <a:pt x="399657" y="34388"/>
                </a:lnTo>
                <a:lnTo>
                  <a:pt x="403164" y="32131"/>
                </a:lnTo>
                <a:lnTo>
                  <a:pt x="405326" y="30052"/>
                </a:lnTo>
                <a:lnTo>
                  <a:pt x="407371" y="27795"/>
                </a:lnTo>
                <a:lnTo>
                  <a:pt x="409417" y="24232"/>
                </a:lnTo>
                <a:lnTo>
                  <a:pt x="410177" y="21440"/>
                </a:lnTo>
                <a:lnTo>
                  <a:pt x="410177" y="19362"/>
                </a:lnTo>
                <a:lnTo>
                  <a:pt x="410878" y="178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3392073" y="2146526"/>
            <a:ext cx="18116" cy="24232"/>
          </a:xfrm>
          <a:custGeom>
            <a:avLst/>
            <a:gdLst/>
            <a:ahLst/>
            <a:cxnLst/>
            <a:rect l="l" t="t" r="r" b="b"/>
            <a:pathLst>
              <a:path w="18116" h="24232">
                <a:moveTo>
                  <a:pt x="16772" y="12056"/>
                </a:moveTo>
                <a:lnTo>
                  <a:pt x="0" y="12769"/>
                </a:lnTo>
                <a:lnTo>
                  <a:pt x="2045" y="16333"/>
                </a:lnTo>
                <a:lnTo>
                  <a:pt x="4090" y="18590"/>
                </a:lnTo>
                <a:lnTo>
                  <a:pt x="7012" y="20668"/>
                </a:lnTo>
                <a:lnTo>
                  <a:pt x="9759" y="22925"/>
                </a:lnTo>
                <a:lnTo>
                  <a:pt x="12564" y="23519"/>
                </a:lnTo>
                <a:lnTo>
                  <a:pt x="14610" y="23519"/>
                </a:lnTo>
                <a:lnTo>
                  <a:pt x="16772" y="24232"/>
                </a:lnTo>
                <a:lnTo>
                  <a:pt x="18116" y="23519"/>
                </a:lnTo>
                <a:lnTo>
                  <a:pt x="16772" y="0"/>
                </a:lnTo>
                <a:lnTo>
                  <a:pt x="1677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2981581" y="2135064"/>
            <a:ext cx="33918" cy="35695"/>
          </a:xfrm>
          <a:custGeom>
            <a:avLst/>
            <a:gdLst/>
            <a:ahLst/>
            <a:cxnLst/>
            <a:rect l="l" t="t" r="r" b="b"/>
            <a:pathLst>
              <a:path w="33918" h="35695">
                <a:moveTo>
                  <a:pt x="33918" y="23519"/>
                </a:moveTo>
                <a:lnTo>
                  <a:pt x="17473" y="11462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850"/>
                </a:lnTo>
                <a:lnTo>
                  <a:pt x="5493" y="4929"/>
                </a:lnTo>
                <a:lnTo>
                  <a:pt x="3448" y="7899"/>
                </a:lnTo>
                <a:lnTo>
                  <a:pt x="1285" y="10690"/>
                </a:lnTo>
                <a:lnTo>
                  <a:pt x="584" y="13541"/>
                </a:lnTo>
                <a:lnTo>
                  <a:pt x="0" y="15798"/>
                </a:lnTo>
                <a:lnTo>
                  <a:pt x="0" y="19362"/>
                </a:lnTo>
                <a:lnTo>
                  <a:pt x="584" y="21440"/>
                </a:lnTo>
                <a:lnTo>
                  <a:pt x="1285" y="24232"/>
                </a:lnTo>
                <a:lnTo>
                  <a:pt x="3448" y="27795"/>
                </a:lnTo>
                <a:lnTo>
                  <a:pt x="5493" y="30052"/>
                </a:lnTo>
                <a:lnTo>
                  <a:pt x="7538" y="32131"/>
                </a:lnTo>
                <a:lnTo>
                  <a:pt x="11045" y="34388"/>
                </a:lnTo>
                <a:lnTo>
                  <a:pt x="13967" y="34982"/>
                </a:lnTo>
                <a:lnTo>
                  <a:pt x="16012" y="34982"/>
                </a:lnTo>
                <a:lnTo>
                  <a:pt x="17473" y="35695"/>
                </a:lnTo>
                <a:lnTo>
                  <a:pt x="19519" y="34982"/>
                </a:lnTo>
                <a:lnTo>
                  <a:pt x="17473" y="23519"/>
                </a:lnTo>
                <a:lnTo>
                  <a:pt x="33918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2999055" y="2158583"/>
            <a:ext cx="16444" cy="11462"/>
          </a:xfrm>
          <a:custGeom>
            <a:avLst/>
            <a:gdLst/>
            <a:ahLst/>
            <a:cxnLst/>
            <a:rect l="l" t="t" r="r" b="b"/>
            <a:pathLst>
              <a:path w="16444" h="11462">
                <a:moveTo>
                  <a:pt x="7012" y="10868"/>
                </a:moveTo>
                <a:lnTo>
                  <a:pt x="9818" y="8612"/>
                </a:lnTo>
                <a:lnTo>
                  <a:pt x="12564" y="6533"/>
                </a:lnTo>
                <a:lnTo>
                  <a:pt x="14785" y="4276"/>
                </a:lnTo>
                <a:lnTo>
                  <a:pt x="16071" y="712"/>
                </a:lnTo>
                <a:lnTo>
                  <a:pt x="16444" y="0"/>
                </a:lnTo>
                <a:lnTo>
                  <a:pt x="0" y="0"/>
                </a:lnTo>
                <a:lnTo>
                  <a:pt x="2045" y="11462"/>
                </a:lnTo>
                <a:lnTo>
                  <a:pt x="3506" y="11462"/>
                </a:lnTo>
                <a:lnTo>
                  <a:pt x="7012" y="108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2999056" y="2135064"/>
            <a:ext cx="392827" cy="23519"/>
          </a:xfrm>
          <a:custGeom>
            <a:avLst/>
            <a:gdLst/>
            <a:ahLst/>
            <a:cxnLst/>
            <a:rect l="l" t="t" r="r" b="b"/>
            <a:pathLst>
              <a:path w="392827" h="23519">
                <a:moveTo>
                  <a:pt x="12564" y="4929"/>
                </a:moveTo>
                <a:lnTo>
                  <a:pt x="9818" y="2850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444" y="23519"/>
                </a:lnTo>
                <a:lnTo>
                  <a:pt x="17532" y="21440"/>
                </a:lnTo>
                <a:lnTo>
                  <a:pt x="17532" y="13541"/>
                </a:lnTo>
                <a:lnTo>
                  <a:pt x="392316" y="21440"/>
                </a:lnTo>
                <a:lnTo>
                  <a:pt x="392316" y="13541"/>
                </a:lnTo>
                <a:lnTo>
                  <a:pt x="392827" y="11462"/>
                </a:lnTo>
                <a:lnTo>
                  <a:pt x="16467" y="11462"/>
                </a:lnTo>
                <a:lnTo>
                  <a:pt x="16071" y="10690"/>
                </a:lnTo>
                <a:lnTo>
                  <a:pt x="14785" y="7899"/>
                </a:lnTo>
                <a:lnTo>
                  <a:pt x="12564" y="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2998646" y="2152555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2981581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4982"/>
                </a:lnTo>
                <a:lnTo>
                  <a:pt x="13967" y="34982"/>
                </a:lnTo>
                <a:lnTo>
                  <a:pt x="11045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3448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3391372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3408847" y="2135063"/>
            <a:ext cx="16277" cy="11462"/>
          </a:xfrm>
          <a:custGeom>
            <a:avLst/>
            <a:gdLst/>
            <a:ahLst/>
            <a:cxnLst/>
            <a:rect l="l" t="t" r="r" b="b"/>
            <a:pathLst>
              <a:path w="16277" h="11462">
                <a:moveTo>
                  <a:pt x="16277" y="11462"/>
                </a:moveTo>
                <a:lnTo>
                  <a:pt x="16071" y="10690"/>
                </a:lnTo>
                <a:lnTo>
                  <a:pt x="14025" y="7899"/>
                </a:lnTo>
                <a:lnTo>
                  <a:pt x="11980" y="4929"/>
                </a:lnTo>
                <a:lnTo>
                  <a:pt x="9818" y="2850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27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3391373" y="2135064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232"/>
                </a:moveTo>
                <a:lnTo>
                  <a:pt x="2746" y="27795"/>
                </a:lnTo>
                <a:lnTo>
                  <a:pt x="4792" y="30052"/>
                </a:lnTo>
                <a:lnTo>
                  <a:pt x="7714" y="32131"/>
                </a:lnTo>
                <a:lnTo>
                  <a:pt x="10460" y="34388"/>
                </a:lnTo>
                <a:lnTo>
                  <a:pt x="13266" y="34982"/>
                </a:lnTo>
                <a:lnTo>
                  <a:pt x="15311" y="34982"/>
                </a:lnTo>
                <a:lnTo>
                  <a:pt x="17473" y="35695"/>
                </a:lnTo>
                <a:lnTo>
                  <a:pt x="17473" y="23519"/>
                </a:lnTo>
                <a:lnTo>
                  <a:pt x="18818" y="34982"/>
                </a:lnTo>
                <a:lnTo>
                  <a:pt x="20980" y="34982"/>
                </a:lnTo>
                <a:lnTo>
                  <a:pt x="23785" y="34388"/>
                </a:lnTo>
                <a:lnTo>
                  <a:pt x="27292" y="32131"/>
                </a:lnTo>
                <a:lnTo>
                  <a:pt x="29454" y="30052"/>
                </a:lnTo>
                <a:lnTo>
                  <a:pt x="31499" y="27795"/>
                </a:lnTo>
                <a:lnTo>
                  <a:pt x="33545" y="24232"/>
                </a:lnTo>
                <a:lnTo>
                  <a:pt x="33739" y="23519"/>
                </a:lnTo>
                <a:lnTo>
                  <a:pt x="34305" y="21440"/>
                </a:lnTo>
                <a:lnTo>
                  <a:pt x="34305" y="19362"/>
                </a:lnTo>
                <a:lnTo>
                  <a:pt x="35006" y="17877"/>
                </a:lnTo>
                <a:lnTo>
                  <a:pt x="410118" y="23519"/>
                </a:lnTo>
                <a:lnTo>
                  <a:pt x="409030" y="17877"/>
                </a:lnTo>
                <a:lnTo>
                  <a:pt x="409030" y="15798"/>
                </a:lnTo>
                <a:lnTo>
                  <a:pt x="409030" y="17877"/>
                </a:lnTo>
                <a:lnTo>
                  <a:pt x="410118" y="23519"/>
                </a:lnTo>
                <a:lnTo>
                  <a:pt x="409030" y="13541"/>
                </a:lnTo>
                <a:lnTo>
                  <a:pt x="409030" y="21440"/>
                </a:lnTo>
                <a:lnTo>
                  <a:pt x="409030" y="13541"/>
                </a:lnTo>
                <a:lnTo>
                  <a:pt x="410118" y="23519"/>
                </a:lnTo>
                <a:lnTo>
                  <a:pt x="426563" y="23519"/>
                </a:lnTo>
                <a:lnTo>
                  <a:pt x="426563" y="35695"/>
                </a:lnTo>
                <a:lnTo>
                  <a:pt x="428024" y="34982"/>
                </a:lnTo>
                <a:lnTo>
                  <a:pt x="430069" y="34982"/>
                </a:lnTo>
                <a:lnTo>
                  <a:pt x="433576" y="34388"/>
                </a:lnTo>
                <a:lnTo>
                  <a:pt x="436498" y="32131"/>
                </a:lnTo>
                <a:lnTo>
                  <a:pt x="439244" y="30052"/>
                </a:lnTo>
                <a:lnTo>
                  <a:pt x="441290" y="27795"/>
                </a:lnTo>
                <a:lnTo>
                  <a:pt x="442751" y="24232"/>
                </a:lnTo>
                <a:lnTo>
                  <a:pt x="443511" y="21440"/>
                </a:lnTo>
                <a:lnTo>
                  <a:pt x="444095" y="19362"/>
                </a:lnTo>
                <a:lnTo>
                  <a:pt x="444095" y="15798"/>
                </a:lnTo>
                <a:lnTo>
                  <a:pt x="443511" y="13541"/>
                </a:lnTo>
                <a:lnTo>
                  <a:pt x="442751" y="10690"/>
                </a:lnTo>
                <a:lnTo>
                  <a:pt x="441290" y="7899"/>
                </a:lnTo>
                <a:lnTo>
                  <a:pt x="439244" y="4929"/>
                </a:lnTo>
                <a:lnTo>
                  <a:pt x="436498" y="2850"/>
                </a:lnTo>
                <a:lnTo>
                  <a:pt x="433576" y="772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62"/>
                </a:lnTo>
                <a:lnTo>
                  <a:pt x="33751" y="11462"/>
                </a:lnTo>
                <a:lnTo>
                  <a:pt x="34305" y="13541"/>
                </a:lnTo>
                <a:lnTo>
                  <a:pt x="34305" y="15798"/>
                </a:lnTo>
                <a:lnTo>
                  <a:pt x="34305" y="13541"/>
                </a:lnTo>
                <a:lnTo>
                  <a:pt x="33751" y="11462"/>
                </a:lnTo>
                <a:lnTo>
                  <a:pt x="17473" y="11462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850"/>
                </a:lnTo>
                <a:lnTo>
                  <a:pt x="4792" y="4929"/>
                </a:lnTo>
                <a:lnTo>
                  <a:pt x="2746" y="7899"/>
                </a:lnTo>
                <a:lnTo>
                  <a:pt x="701" y="10690"/>
                </a:lnTo>
                <a:lnTo>
                  <a:pt x="0" y="13541"/>
                </a:lnTo>
                <a:lnTo>
                  <a:pt x="0" y="21440"/>
                </a:lnTo>
                <a:lnTo>
                  <a:pt x="70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3408846" y="2158584"/>
            <a:ext cx="1344" cy="12175"/>
          </a:xfrm>
          <a:custGeom>
            <a:avLst/>
            <a:gdLst/>
            <a:ahLst/>
            <a:cxnLst/>
            <a:rect l="l" t="t" r="r" b="b"/>
            <a:pathLst>
              <a:path w="1344" h="12175">
                <a:moveTo>
                  <a:pt x="1344" y="11462"/>
                </a:moveTo>
                <a:lnTo>
                  <a:pt x="0" y="0"/>
                </a:lnTo>
                <a:lnTo>
                  <a:pt x="0" y="12175"/>
                </a:lnTo>
                <a:lnTo>
                  <a:pt x="134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3800402" y="2148606"/>
            <a:ext cx="0" cy="7899"/>
          </a:xfrm>
          <a:custGeom>
            <a:avLst/>
            <a:gdLst/>
            <a:ahLst/>
            <a:cxnLst/>
            <a:rect l="l" t="t" r="r" b="b"/>
            <a:pathLst>
              <a:path h="7899">
                <a:moveTo>
                  <a:pt x="0" y="0"/>
                </a:moveTo>
                <a:lnTo>
                  <a:pt x="0" y="78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3801469" y="2135063"/>
            <a:ext cx="16467" cy="11462"/>
          </a:xfrm>
          <a:custGeom>
            <a:avLst/>
            <a:gdLst/>
            <a:ahLst/>
            <a:cxnLst/>
            <a:rect l="l" t="t" r="r" b="b"/>
            <a:pathLst>
              <a:path w="16467" h="11462">
                <a:moveTo>
                  <a:pt x="16467" y="11462"/>
                </a:moveTo>
                <a:lnTo>
                  <a:pt x="12960" y="0"/>
                </a:lnTo>
                <a:lnTo>
                  <a:pt x="9454" y="772"/>
                </a:lnTo>
                <a:lnTo>
                  <a:pt x="6648" y="2850"/>
                </a:lnTo>
                <a:lnTo>
                  <a:pt x="3902" y="4929"/>
                </a:lnTo>
                <a:lnTo>
                  <a:pt x="1681" y="7899"/>
                </a:lnTo>
                <a:lnTo>
                  <a:pt x="395" y="10690"/>
                </a:lnTo>
                <a:lnTo>
                  <a:pt x="0" y="11462"/>
                </a:lnTo>
                <a:lnTo>
                  <a:pt x="1646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3801490" y="2158584"/>
            <a:ext cx="16444" cy="12175"/>
          </a:xfrm>
          <a:custGeom>
            <a:avLst/>
            <a:gdLst/>
            <a:ahLst/>
            <a:cxnLst/>
            <a:rect l="l" t="t" r="r" b="b"/>
            <a:pathLst>
              <a:path w="16444" h="12175">
                <a:moveTo>
                  <a:pt x="16444" y="0"/>
                </a:moveTo>
                <a:lnTo>
                  <a:pt x="0" y="0"/>
                </a:lnTo>
                <a:lnTo>
                  <a:pt x="373" y="712"/>
                </a:lnTo>
                <a:lnTo>
                  <a:pt x="1658" y="4276"/>
                </a:lnTo>
                <a:lnTo>
                  <a:pt x="3879" y="6533"/>
                </a:lnTo>
                <a:lnTo>
                  <a:pt x="6626" y="8612"/>
                </a:lnTo>
                <a:lnTo>
                  <a:pt x="9431" y="10868"/>
                </a:lnTo>
                <a:lnTo>
                  <a:pt x="12937" y="11462"/>
                </a:lnTo>
                <a:lnTo>
                  <a:pt x="14398" y="11462"/>
                </a:lnTo>
                <a:lnTo>
                  <a:pt x="16444" y="12175"/>
                </a:lnTo>
                <a:lnTo>
                  <a:pt x="16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3408438" y="2152555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3391372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3800402" y="2135064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3834330" y="2146526"/>
            <a:ext cx="188559" cy="9978"/>
          </a:xfrm>
          <a:custGeom>
            <a:avLst/>
            <a:gdLst/>
            <a:ahLst/>
            <a:cxnLst/>
            <a:rect l="l" t="t" r="r" b="b"/>
            <a:pathLst>
              <a:path w="188559" h="9978">
                <a:moveTo>
                  <a:pt x="553" y="2078"/>
                </a:moveTo>
                <a:lnTo>
                  <a:pt x="1138" y="4335"/>
                </a:lnTo>
                <a:lnTo>
                  <a:pt x="188559" y="0"/>
                </a:lnTo>
                <a:lnTo>
                  <a:pt x="0" y="0"/>
                </a:lnTo>
                <a:lnTo>
                  <a:pt x="553" y="9978"/>
                </a:lnTo>
                <a:lnTo>
                  <a:pt x="1138" y="7899"/>
                </a:lnTo>
                <a:lnTo>
                  <a:pt x="1138" y="4335"/>
                </a:lnTo>
                <a:lnTo>
                  <a:pt x="553" y="20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3817935" y="2146527"/>
            <a:ext cx="16382" cy="23519"/>
          </a:xfrm>
          <a:custGeom>
            <a:avLst/>
            <a:gdLst/>
            <a:ahLst/>
            <a:cxnLst/>
            <a:rect l="l" t="t" r="r" b="b"/>
            <a:pathLst>
              <a:path w="16382" h="23519">
                <a:moveTo>
                  <a:pt x="16382" y="12056"/>
                </a:moveTo>
                <a:lnTo>
                  <a:pt x="0" y="0"/>
                </a:lnTo>
                <a:lnTo>
                  <a:pt x="0" y="12056"/>
                </a:lnTo>
                <a:lnTo>
                  <a:pt x="1461" y="23519"/>
                </a:lnTo>
                <a:lnTo>
                  <a:pt x="3506" y="23519"/>
                </a:lnTo>
                <a:lnTo>
                  <a:pt x="7012" y="22925"/>
                </a:lnTo>
                <a:lnTo>
                  <a:pt x="9935" y="20668"/>
                </a:lnTo>
                <a:lnTo>
                  <a:pt x="12681" y="18590"/>
                </a:lnTo>
                <a:lnTo>
                  <a:pt x="14727" y="16333"/>
                </a:lnTo>
                <a:lnTo>
                  <a:pt x="16188" y="12769"/>
                </a:lnTo>
                <a:lnTo>
                  <a:pt x="1638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3800402" y="2135064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232"/>
                </a:moveTo>
                <a:lnTo>
                  <a:pt x="2746" y="27795"/>
                </a:lnTo>
                <a:lnTo>
                  <a:pt x="4967" y="30052"/>
                </a:lnTo>
                <a:lnTo>
                  <a:pt x="7714" y="32131"/>
                </a:lnTo>
                <a:lnTo>
                  <a:pt x="10519" y="34388"/>
                </a:lnTo>
                <a:lnTo>
                  <a:pt x="14025" y="34982"/>
                </a:lnTo>
                <a:lnTo>
                  <a:pt x="15486" y="34982"/>
                </a:lnTo>
                <a:lnTo>
                  <a:pt x="17532" y="35695"/>
                </a:lnTo>
                <a:lnTo>
                  <a:pt x="18993" y="34982"/>
                </a:lnTo>
                <a:lnTo>
                  <a:pt x="17532" y="23519"/>
                </a:lnTo>
                <a:lnTo>
                  <a:pt x="17532" y="11462"/>
                </a:lnTo>
                <a:lnTo>
                  <a:pt x="33914" y="23519"/>
                </a:lnTo>
                <a:lnTo>
                  <a:pt x="222486" y="23519"/>
                </a:lnTo>
                <a:lnTo>
                  <a:pt x="35064" y="17877"/>
                </a:lnTo>
                <a:lnTo>
                  <a:pt x="222486" y="23519"/>
                </a:lnTo>
                <a:lnTo>
                  <a:pt x="222486" y="11462"/>
                </a:lnTo>
                <a:lnTo>
                  <a:pt x="35064" y="15798"/>
                </a:lnTo>
                <a:lnTo>
                  <a:pt x="35064" y="19362"/>
                </a:lnTo>
                <a:lnTo>
                  <a:pt x="34480" y="21440"/>
                </a:lnTo>
                <a:lnTo>
                  <a:pt x="33926" y="11462"/>
                </a:lnTo>
                <a:lnTo>
                  <a:pt x="32259" y="7899"/>
                </a:lnTo>
                <a:lnTo>
                  <a:pt x="30214" y="4929"/>
                </a:lnTo>
                <a:lnTo>
                  <a:pt x="27467" y="2850"/>
                </a:lnTo>
                <a:lnTo>
                  <a:pt x="24545" y="772"/>
                </a:lnTo>
                <a:lnTo>
                  <a:pt x="21038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850"/>
                </a:lnTo>
                <a:lnTo>
                  <a:pt x="4967" y="4929"/>
                </a:lnTo>
                <a:lnTo>
                  <a:pt x="2746" y="7899"/>
                </a:lnTo>
                <a:lnTo>
                  <a:pt x="1461" y="10690"/>
                </a:lnTo>
                <a:lnTo>
                  <a:pt x="0" y="13541"/>
                </a:lnTo>
                <a:lnTo>
                  <a:pt x="0" y="21440"/>
                </a:lnTo>
                <a:lnTo>
                  <a:pt x="146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3817527" y="2152555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3800402" y="2135064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3015500" y="2135063"/>
            <a:ext cx="410878" cy="34982"/>
          </a:xfrm>
          <a:custGeom>
            <a:avLst/>
            <a:gdLst/>
            <a:ahLst/>
            <a:cxnLst/>
            <a:rect l="l" t="t" r="r" b="b"/>
            <a:pathLst>
              <a:path w="410878" h="34982">
                <a:moveTo>
                  <a:pt x="410878" y="17877"/>
                </a:moveTo>
                <a:lnTo>
                  <a:pt x="410177" y="15798"/>
                </a:lnTo>
                <a:lnTo>
                  <a:pt x="410177" y="13541"/>
                </a:lnTo>
                <a:lnTo>
                  <a:pt x="409417" y="10690"/>
                </a:lnTo>
                <a:lnTo>
                  <a:pt x="407371" y="7899"/>
                </a:lnTo>
                <a:lnTo>
                  <a:pt x="405326" y="4929"/>
                </a:lnTo>
                <a:lnTo>
                  <a:pt x="403164" y="2850"/>
                </a:lnTo>
                <a:lnTo>
                  <a:pt x="399657" y="772"/>
                </a:lnTo>
                <a:lnTo>
                  <a:pt x="396852" y="0"/>
                </a:lnTo>
                <a:lnTo>
                  <a:pt x="389138" y="0"/>
                </a:lnTo>
                <a:lnTo>
                  <a:pt x="386333" y="772"/>
                </a:lnTo>
                <a:lnTo>
                  <a:pt x="383586" y="2850"/>
                </a:lnTo>
                <a:lnTo>
                  <a:pt x="380664" y="4929"/>
                </a:lnTo>
                <a:lnTo>
                  <a:pt x="378618" y="7899"/>
                </a:lnTo>
                <a:lnTo>
                  <a:pt x="376573" y="10690"/>
                </a:lnTo>
                <a:lnTo>
                  <a:pt x="376383" y="11462"/>
                </a:lnTo>
                <a:lnTo>
                  <a:pt x="375872" y="13541"/>
                </a:lnTo>
                <a:lnTo>
                  <a:pt x="375872" y="21440"/>
                </a:lnTo>
                <a:lnTo>
                  <a:pt x="1088" y="13541"/>
                </a:lnTo>
                <a:lnTo>
                  <a:pt x="1088" y="21440"/>
                </a:lnTo>
                <a:lnTo>
                  <a:pt x="0" y="23519"/>
                </a:lnTo>
                <a:lnTo>
                  <a:pt x="376394" y="23519"/>
                </a:lnTo>
                <a:lnTo>
                  <a:pt x="376573" y="24232"/>
                </a:lnTo>
                <a:lnTo>
                  <a:pt x="393346" y="23519"/>
                </a:lnTo>
                <a:lnTo>
                  <a:pt x="393346" y="11462"/>
                </a:lnTo>
                <a:lnTo>
                  <a:pt x="394690" y="34982"/>
                </a:lnTo>
                <a:lnTo>
                  <a:pt x="396852" y="34982"/>
                </a:lnTo>
                <a:lnTo>
                  <a:pt x="399657" y="34388"/>
                </a:lnTo>
                <a:lnTo>
                  <a:pt x="403164" y="32131"/>
                </a:lnTo>
                <a:lnTo>
                  <a:pt x="405326" y="30052"/>
                </a:lnTo>
                <a:lnTo>
                  <a:pt x="407371" y="27795"/>
                </a:lnTo>
                <a:lnTo>
                  <a:pt x="409417" y="24232"/>
                </a:lnTo>
                <a:lnTo>
                  <a:pt x="410177" y="21440"/>
                </a:lnTo>
                <a:lnTo>
                  <a:pt x="410177" y="19362"/>
                </a:lnTo>
                <a:lnTo>
                  <a:pt x="410878" y="178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3392073" y="2146526"/>
            <a:ext cx="18116" cy="24232"/>
          </a:xfrm>
          <a:custGeom>
            <a:avLst/>
            <a:gdLst/>
            <a:ahLst/>
            <a:cxnLst/>
            <a:rect l="l" t="t" r="r" b="b"/>
            <a:pathLst>
              <a:path w="18116" h="24232">
                <a:moveTo>
                  <a:pt x="16772" y="12056"/>
                </a:moveTo>
                <a:lnTo>
                  <a:pt x="0" y="12769"/>
                </a:lnTo>
                <a:lnTo>
                  <a:pt x="2045" y="16333"/>
                </a:lnTo>
                <a:lnTo>
                  <a:pt x="4090" y="18590"/>
                </a:lnTo>
                <a:lnTo>
                  <a:pt x="7012" y="20668"/>
                </a:lnTo>
                <a:lnTo>
                  <a:pt x="9759" y="22925"/>
                </a:lnTo>
                <a:lnTo>
                  <a:pt x="12564" y="23519"/>
                </a:lnTo>
                <a:lnTo>
                  <a:pt x="14610" y="23519"/>
                </a:lnTo>
                <a:lnTo>
                  <a:pt x="16772" y="24232"/>
                </a:lnTo>
                <a:lnTo>
                  <a:pt x="18116" y="23519"/>
                </a:lnTo>
                <a:lnTo>
                  <a:pt x="16772" y="0"/>
                </a:lnTo>
                <a:lnTo>
                  <a:pt x="1677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2981581" y="2135064"/>
            <a:ext cx="33918" cy="35695"/>
          </a:xfrm>
          <a:custGeom>
            <a:avLst/>
            <a:gdLst/>
            <a:ahLst/>
            <a:cxnLst/>
            <a:rect l="l" t="t" r="r" b="b"/>
            <a:pathLst>
              <a:path w="33918" h="35695">
                <a:moveTo>
                  <a:pt x="33918" y="23519"/>
                </a:moveTo>
                <a:lnTo>
                  <a:pt x="17473" y="11462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850"/>
                </a:lnTo>
                <a:lnTo>
                  <a:pt x="5493" y="4929"/>
                </a:lnTo>
                <a:lnTo>
                  <a:pt x="3448" y="7899"/>
                </a:lnTo>
                <a:lnTo>
                  <a:pt x="1285" y="10690"/>
                </a:lnTo>
                <a:lnTo>
                  <a:pt x="584" y="13541"/>
                </a:lnTo>
                <a:lnTo>
                  <a:pt x="0" y="15798"/>
                </a:lnTo>
                <a:lnTo>
                  <a:pt x="0" y="19362"/>
                </a:lnTo>
                <a:lnTo>
                  <a:pt x="584" y="21440"/>
                </a:lnTo>
                <a:lnTo>
                  <a:pt x="1285" y="24232"/>
                </a:lnTo>
                <a:lnTo>
                  <a:pt x="3448" y="27795"/>
                </a:lnTo>
                <a:lnTo>
                  <a:pt x="5493" y="30052"/>
                </a:lnTo>
                <a:lnTo>
                  <a:pt x="7538" y="32131"/>
                </a:lnTo>
                <a:lnTo>
                  <a:pt x="11045" y="34388"/>
                </a:lnTo>
                <a:lnTo>
                  <a:pt x="13967" y="34982"/>
                </a:lnTo>
                <a:lnTo>
                  <a:pt x="16012" y="34982"/>
                </a:lnTo>
                <a:lnTo>
                  <a:pt x="17473" y="35695"/>
                </a:lnTo>
                <a:lnTo>
                  <a:pt x="19519" y="34982"/>
                </a:lnTo>
                <a:lnTo>
                  <a:pt x="17473" y="23519"/>
                </a:lnTo>
                <a:lnTo>
                  <a:pt x="33918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2999055" y="2158583"/>
            <a:ext cx="16444" cy="11462"/>
          </a:xfrm>
          <a:custGeom>
            <a:avLst/>
            <a:gdLst/>
            <a:ahLst/>
            <a:cxnLst/>
            <a:rect l="l" t="t" r="r" b="b"/>
            <a:pathLst>
              <a:path w="16444" h="11462">
                <a:moveTo>
                  <a:pt x="7012" y="10868"/>
                </a:moveTo>
                <a:lnTo>
                  <a:pt x="9818" y="8612"/>
                </a:lnTo>
                <a:lnTo>
                  <a:pt x="12564" y="6533"/>
                </a:lnTo>
                <a:lnTo>
                  <a:pt x="14785" y="4276"/>
                </a:lnTo>
                <a:lnTo>
                  <a:pt x="16071" y="712"/>
                </a:lnTo>
                <a:lnTo>
                  <a:pt x="16444" y="0"/>
                </a:lnTo>
                <a:lnTo>
                  <a:pt x="0" y="0"/>
                </a:lnTo>
                <a:lnTo>
                  <a:pt x="2045" y="11462"/>
                </a:lnTo>
                <a:lnTo>
                  <a:pt x="3506" y="11462"/>
                </a:lnTo>
                <a:lnTo>
                  <a:pt x="7012" y="108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2999056" y="2135064"/>
            <a:ext cx="392827" cy="23519"/>
          </a:xfrm>
          <a:custGeom>
            <a:avLst/>
            <a:gdLst/>
            <a:ahLst/>
            <a:cxnLst/>
            <a:rect l="l" t="t" r="r" b="b"/>
            <a:pathLst>
              <a:path w="392827" h="23519">
                <a:moveTo>
                  <a:pt x="12564" y="4929"/>
                </a:moveTo>
                <a:lnTo>
                  <a:pt x="9818" y="2850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444" y="23519"/>
                </a:lnTo>
                <a:lnTo>
                  <a:pt x="17532" y="21440"/>
                </a:lnTo>
                <a:lnTo>
                  <a:pt x="17532" y="13541"/>
                </a:lnTo>
                <a:lnTo>
                  <a:pt x="392316" y="21440"/>
                </a:lnTo>
                <a:lnTo>
                  <a:pt x="392316" y="13541"/>
                </a:lnTo>
                <a:lnTo>
                  <a:pt x="392827" y="11462"/>
                </a:lnTo>
                <a:lnTo>
                  <a:pt x="16467" y="11462"/>
                </a:lnTo>
                <a:lnTo>
                  <a:pt x="16071" y="10690"/>
                </a:lnTo>
                <a:lnTo>
                  <a:pt x="14785" y="7899"/>
                </a:lnTo>
                <a:lnTo>
                  <a:pt x="12564" y="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2998646" y="2152555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2981581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4982"/>
                </a:lnTo>
                <a:lnTo>
                  <a:pt x="13967" y="34982"/>
                </a:lnTo>
                <a:lnTo>
                  <a:pt x="11045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3448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3391372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3408847" y="2135063"/>
            <a:ext cx="16277" cy="11462"/>
          </a:xfrm>
          <a:custGeom>
            <a:avLst/>
            <a:gdLst/>
            <a:ahLst/>
            <a:cxnLst/>
            <a:rect l="l" t="t" r="r" b="b"/>
            <a:pathLst>
              <a:path w="16277" h="11462">
                <a:moveTo>
                  <a:pt x="16277" y="11462"/>
                </a:moveTo>
                <a:lnTo>
                  <a:pt x="16071" y="10690"/>
                </a:lnTo>
                <a:lnTo>
                  <a:pt x="14025" y="7899"/>
                </a:lnTo>
                <a:lnTo>
                  <a:pt x="11980" y="4929"/>
                </a:lnTo>
                <a:lnTo>
                  <a:pt x="9818" y="2850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27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3391373" y="2135064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232"/>
                </a:moveTo>
                <a:lnTo>
                  <a:pt x="2746" y="27795"/>
                </a:lnTo>
                <a:lnTo>
                  <a:pt x="4792" y="30052"/>
                </a:lnTo>
                <a:lnTo>
                  <a:pt x="7714" y="32131"/>
                </a:lnTo>
                <a:lnTo>
                  <a:pt x="10460" y="34388"/>
                </a:lnTo>
                <a:lnTo>
                  <a:pt x="13266" y="34982"/>
                </a:lnTo>
                <a:lnTo>
                  <a:pt x="15311" y="34982"/>
                </a:lnTo>
                <a:lnTo>
                  <a:pt x="17473" y="35695"/>
                </a:lnTo>
                <a:lnTo>
                  <a:pt x="17473" y="23519"/>
                </a:lnTo>
                <a:lnTo>
                  <a:pt x="18818" y="34982"/>
                </a:lnTo>
                <a:lnTo>
                  <a:pt x="20980" y="34982"/>
                </a:lnTo>
                <a:lnTo>
                  <a:pt x="23785" y="34388"/>
                </a:lnTo>
                <a:lnTo>
                  <a:pt x="27292" y="32131"/>
                </a:lnTo>
                <a:lnTo>
                  <a:pt x="29454" y="30052"/>
                </a:lnTo>
                <a:lnTo>
                  <a:pt x="31499" y="27795"/>
                </a:lnTo>
                <a:lnTo>
                  <a:pt x="33545" y="24232"/>
                </a:lnTo>
                <a:lnTo>
                  <a:pt x="33739" y="23519"/>
                </a:lnTo>
                <a:lnTo>
                  <a:pt x="34305" y="21440"/>
                </a:lnTo>
                <a:lnTo>
                  <a:pt x="34305" y="19362"/>
                </a:lnTo>
                <a:lnTo>
                  <a:pt x="35006" y="17877"/>
                </a:lnTo>
                <a:lnTo>
                  <a:pt x="410118" y="23519"/>
                </a:lnTo>
                <a:lnTo>
                  <a:pt x="409030" y="17877"/>
                </a:lnTo>
                <a:lnTo>
                  <a:pt x="409030" y="15798"/>
                </a:lnTo>
                <a:lnTo>
                  <a:pt x="409030" y="17877"/>
                </a:lnTo>
                <a:lnTo>
                  <a:pt x="410118" y="23519"/>
                </a:lnTo>
                <a:lnTo>
                  <a:pt x="409030" y="13541"/>
                </a:lnTo>
                <a:lnTo>
                  <a:pt x="409030" y="21440"/>
                </a:lnTo>
                <a:lnTo>
                  <a:pt x="409030" y="13541"/>
                </a:lnTo>
                <a:lnTo>
                  <a:pt x="410118" y="23519"/>
                </a:lnTo>
                <a:lnTo>
                  <a:pt x="426563" y="23519"/>
                </a:lnTo>
                <a:lnTo>
                  <a:pt x="426563" y="35695"/>
                </a:lnTo>
                <a:lnTo>
                  <a:pt x="428024" y="34982"/>
                </a:lnTo>
                <a:lnTo>
                  <a:pt x="430069" y="34982"/>
                </a:lnTo>
                <a:lnTo>
                  <a:pt x="433576" y="34388"/>
                </a:lnTo>
                <a:lnTo>
                  <a:pt x="436498" y="32131"/>
                </a:lnTo>
                <a:lnTo>
                  <a:pt x="439244" y="30052"/>
                </a:lnTo>
                <a:lnTo>
                  <a:pt x="441290" y="27795"/>
                </a:lnTo>
                <a:lnTo>
                  <a:pt x="442751" y="24232"/>
                </a:lnTo>
                <a:lnTo>
                  <a:pt x="443511" y="21440"/>
                </a:lnTo>
                <a:lnTo>
                  <a:pt x="444095" y="19362"/>
                </a:lnTo>
                <a:lnTo>
                  <a:pt x="444095" y="15798"/>
                </a:lnTo>
                <a:lnTo>
                  <a:pt x="443511" y="13541"/>
                </a:lnTo>
                <a:lnTo>
                  <a:pt x="442751" y="10690"/>
                </a:lnTo>
                <a:lnTo>
                  <a:pt x="441290" y="7899"/>
                </a:lnTo>
                <a:lnTo>
                  <a:pt x="439244" y="4929"/>
                </a:lnTo>
                <a:lnTo>
                  <a:pt x="436498" y="2850"/>
                </a:lnTo>
                <a:lnTo>
                  <a:pt x="433576" y="772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62"/>
                </a:lnTo>
                <a:lnTo>
                  <a:pt x="33751" y="11462"/>
                </a:lnTo>
                <a:lnTo>
                  <a:pt x="34305" y="13541"/>
                </a:lnTo>
                <a:lnTo>
                  <a:pt x="34305" y="15798"/>
                </a:lnTo>
                <a:lnTo>
                  <a:pt x="34305" y="13541"/>
                </a:lnTo>
                <a:lnTo>
                  <a:pt x="33751" y="11462"/>
                </a:lnTo>
                <a:lnTo>
                  <a:pt x="17473" y="11462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850"/>
                </a:lnTo>
                <a:lnTo>
                  <a:pt x="4792" y="4929"/>
                </a:lnTo>
                <a:lnTo>
                  <a:pt x="2746" y="7899"/>
                </a:lnTo>
                <a:lnTo>
                  <a:pt x="701" y="10690"/>
                </a:lnTo>
                <a:lnTo>
                  <a:pt x="0" y="13541"/>
                </a:lnTo>
                <a:lnTo>
                  <a:pt x="0" y="21440"/>
                </a:lnTo>
                <a:lnTo>
                  <a:pt x="70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3408846" y="2158584"/>
            <a:ext cx="1344" cy="12175"/>
          </a:xfrm>
          <a:custGeom>
            <a:avLst/>
            <a:gdLst/>
            <a:ahLst/>
            <a:cxnLst/>
            <a:rect l="l" t="t" r="r" b="b"/>
            <a:pathLst>
              <a:path w="1344" h="12175">
                <a:moveTo>
                  <a:pt x="1344" y="11462"/>
                </a:moveTo>
                <a:lnTo>
                  <a:pt x="0" y="0"/>
                </a:lnTo>
                <a:lnTo>
                  <a:pt x="0" y="12175"/>
                </a:lnTo>
                <a:lnTo>
                  <a:pt x="134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3800402" y="2148606"/>
            <a:ext cx="0" cy="7899"/>
          </a:xfrm>
          <a:custGeom>
            <a:avLst/>
            <a:gdLst/>
            <a:ahLst/>
            <a:cxnLst/>
            <a:rect l="l" t="t" r="r" b="b"/>
            <a:pathLst>
              <a:path h="7899">
                <a:moveTo>
                  <a:pt x="0" y="0"/>
                </a:moveTo>
                <a:lnTo>
                  <a:pt x="0" y="78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3801469" y="2135063"/>
            <a:ext cx="16467" cy="11462"/>
          </a:xfrm>
          <a:custGeom>
            <a:avLst/>
            <a:gdLst/>
            <a:ahLst/>
            <a:cxnLst/>
            <a:rect l="l" t="t" r="r" b="b"/>
            <a:pathLst>
              <a:path w="16467" h="11462">
                <a:moveTo>
                  <a:pt x="16467" y="11462"/>
                </a:moveTo>
                <a:lnTo>
                  <a:pt x="12960" y="0"/>
                </a:lnTo>
                <a:lnTo>
                  <a:pt x="9454" y="772"/>
                </a:lnTo>
                <a:lnTo>
                  <a:pt x="6648" y="2850"/>
                </a:lnTo>
                <a:lnTo>
                  <a:pt x="3902" y="4929"/>
                </a:lnTo>
                <a:lnTo>
                  <a:pt x="1681" y="7899"/>
                </a:lnTo>
                <a:lnTo>
                  <a:pt x="395" y="10690"/>
                </a:lnTo>
                <a:lnTo>
                  <a:pt x="0" y="11462"/>
                </a:lnTo>
                <a:lnTo>
                  <a:pt x="1646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3801490" y="2158584"/>
            <a:ext cx="16444" cy="12175"/>
          </a:xfrm>
          <a:custGeom>
            <a:avLst/>
            <a:gdLst/>
            <a:ahLst/>
            <a:cxnLst/>
            <a:rect l="l" t="t" r="r" b="b"/>
            <a:pathLst>
              <a:path w="16444" h="12175">
                <a:moveTo>
                  <a:pt x="16444" y="0"/>
                </a:moveTo>
                <a:lnTo>
                  <a:pt x="0" y="0"/>
                </a:lnTo>
                <a:lnTo>
                  <a:pt x="373" y="712"/>
                </a:lnTo>
                <a:lnTo>
                  <a:pt x="1658" y="4276"/>
                </a:lnTo>
                <a:lnTo>
                  <a:pt x="3879" y="6533"/>
                </a:lnTo>
                <a:lnTo>
                  <a:pt x="6626" y="8612"/>
                </a:lnTo>
                <a:lnTo>
                  <a:pt x="9431" y="10868"/>
                </a:lnTo>
                <a:lnTo>
                  <a:pt x="12937" y="11462"/>
                </a:lnTo>
                <a:lnTo>
                  <a:pt x="14398" y="11462"/>
                </a:lnTo>
                <a:lnTo>
                  <a:pt x="16444" y="12175"/>
                </a:lnTo>
                <a:lnTo>
                  <a:pt x="16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3408438" y="2152555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3391372" y="2135064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3800402" y="2135064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3834330" y="2146526"/>
            <a:ext cx="188559" cy="9978"/>
          </a:xfrm>
          <a:custGeom>
            <a:avLst/>
            <a:gdLst/>
            <a:ahLst/>
            <a:cxnLst/>
            <a:rect l="l" t="t" r="r" b="b"/>
            <a:pathLst>
              <a:path w="188559" h="9978">
                <a:moveTo>
                  <a:pt x="553" y="2078"/>
                </a:moveTo>
                <a:lnTo>
                  <a:pt x="1138" y="4335"/>
                </a:lnTo>
                <a:lnTo>
                  <a:pt x="188559" y="0"/>
                </a:lnTo>
                <a:lnTo>
                  <a:pt x="0" y="0"/>
                </a:lnTo>
                <a:lnTo>
                  <a:pt x="553" y="9978"/>
                </a:lnTo>
                <a:lnTo>
                  <a:pt x="1138" y="7899"/>
                </a:lnTo>
                <a:lnTo>
                  <a:pt x="1138" y="4335"/>
                </a:lnTo>
                <a:lnTo>
                  <a:pt x="553" y="20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3817935" y="2146527"/>
            <a:ext cx="16382" cy="23519"/>
          </a:xfrm>
          <a:custGeom>
            <a:avLst/>
            <a:gdLst/>
            <a:ahLst/>
            <a:cxnLst/>
            <a:rect l="l" t="t" r="r" b="b"/>
            <a:pathLst>
              <a:path w="16382" h="23519">
                <a:moveTo>
                  <a:pt x="16382" y="12056"/>
                </a:moveTo>
                <a:lnTo>
                  <a:pt x="0" y="0"/>
                </a:lnTo>
                <a:lnTo>
                  <a:pt x="0" y="12056"/>
                </a:lnTo>
                <a:lnTo>
                  <a:pt x="1461" y="23519"/>
                </a:lnTo>
                <a:lnTo>
                  <a:pt x="3506" y="23519"/>
                </a:lnTo>
                <a:lnTo>
                  <a:pt x="7012" y="22925"/>
                </a:lnTo>
                <a:lnTo>
                  <a:pt x="9935" y="20668"/>
                </a:lnTo>
                <a:lnTo>
                  <a:pt x="12681" y="18590"/>
                </a:lnTo>
                <a:lnTo>
                  <a:pt x="14727" y="16333"/>
                </a:lnTo>
                <a:lnTo>
                  <a:pt x="16188" y="12769"/>
                </a:lnTo>
                <a:lnTo>
                  <a:pt x="1638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3800402" y="2135064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232"/>
                </a:moveTo>
                <a:lnTo>
                  <a:pt x="2746" y="27795"/>
                </a:lnTo>
                <a:lnTo>
                  <a:pt x="4967" y="30052"/>
                </a:lnTo>
                <a:lnTo>
                  <a:pt x="7714" y="32131"/>
                </a:lnTo>
                <a:lnTo>
                  <a:pt x="10519" y="34388"/>
                </a:lnTo>
                <a:lnTo>
                  <a:pt x="14025" y="34982"/>
                </a:lnTo>
                <a:lnTo>
                  <a:pt x="15486" y="34982"/>
                </a:lnTo>
                <a:lnTo>
                  <a:pt x="17532" y="35695"/>
                </a:lnTo>
                <a:lnTo>
                  <a:pt x="18993" y="34982"/>
                </a:lnTo>
                <a:lnTo>
                  <a:pt x="17532" y="23519"/>
                </a:lnTo>
                <a:lnTo>
                  <a:pt x="17532" y="11462"/>
                </a:lnTo>
                <a:lnTo>
                  <a:pt x="33914" y="23519"/>
                </a:lnTo>
                <a:lnTo>
                  <a:pt x="222486" y="23519"/>
                </a:lnTo>
                <a:lnTo>
                  <a:pt x="35064" y="17877"/>
                </a:lnTo>
                <a:lnTo>
                  <a:pt x="222486" y="23519"/>
                </a:lnTo>
                <a:lnTo>
                  <a:pt x="222486" y="11462"/>
                </a:lnTo>
                <a:lnTo>
                  <a:pt x="35064" y="15798"/>
                </a:lnTo>
                <a:lnTo>
                  <a:pt x="35064" y="19362"/>
                </a:lnTo>
                <a:lnTo>
                  <a:pt x="34480" y="21440"/>
                </a:lnTo>
                <a:lnTo>
                  <a:pt x="33926" y="11462"/>
                </a:lnTo>
                <a:lnTo>
                  <a:pt x="32259" y="7899"/>
                </a:lnTo>
                <a:lnTo>
                  <a:pt x="30214" y="4929"/>
                </a:lnTo>
                <a:lnTo>
                  <a:pt x="27467" y="2850"/>
                </a:lnTo>
                <a:lnTo>
                  <a:pt x="24545" y="772"/>
                </a:lnTo>
                <a:lnTo>
                  <a:pt x="21038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850"/>
                </a:lnTo>
                <a:lnTo>
                  <a:pt x="4967" y="4929"/>
                </a:lnTo>
                <a:lnTo>
                  <a:pt x="2746" y="7899"/>
                </a:lnTo>
                <a:lnTo>
                  <a:pt x="1461" y="10690"/>
                </a:lnTo>
                <a:lnTo>
                  <a:pt x="0" y="13541"/>
                </a:lnTo>
                <a:lnTo>
                  <a:pt x="0" y="21440"/>
                </a:lnTo>
                <a:lnTo>
                  <a:pt x="146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3817527" y="2152555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3800402" y="2135064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2982688" y="3230986"/>
            <a:ext cx="18412" cy="12175"/>
          </a:xfrm>
          <a:custGeom>
            <a:avLst/>
            <a:gdLst/>
            <a:ahLst/>
            <a:cxnLst/>
            <a:rect l="l" t="t" r="r" b="b"/>
            <a:pathLst>
              <a:path w="18412" h="12175">
                <a:moveTo>
                  <a:pt x="16367" y="0"/>
                </a:moveTo>
                <a:lnTo>
                  <a:pt x="0" y="0"/>
                </a:lnTo>
                <a:lnTo>
                  <a:pt x="179" y="712"/>
                </a:lnTo>
                <a:lnTo>
                  <a:pt x="2341" y="4276"/>
                </a:lnTo>
                <a:lnTo>
                  <a:pt x="4386" y="6533"/>
                </a:lnTo>
                <a:lnTo>
                  <a:pt x="6432" y="8612"/>
                </a:lnTo>
                <a:lnTo>
                  <a:pt x="9938" y="10868"/>
                </a:lnTo>
                <a:lnTo>
                  <a:pt x="12860" y="11462"/>
                </a:lnTo>
                <a:lnTo>
                  <a:pt x="14906" y="11462"/>
                </a:lnTo>
                <a:lnTo>
                  <a:pt x="16367" y="12175"/>
                </a:lnTo>
                <a:lnTo>
                  <a:pt x="18412" y="11462"/>
                </a:lnTo>
                <a:lnTo>
                  <a:pt x="16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2794861" y="3207466"/>
            <a:ext cx="221726" cy="34982"/>
          </a:xfrm>
          <a:custGeom>
            <a:avLst/>
            <a:gdLst/>
            <a:ahLst/>
            <a:cxnLst/>
            <a:rect l="l" t="t" r="r" b="b"/>
            <a:pathLst>
              <a:path w="221726" h="34982">
                <a:moveTo>
                  <a:pt x="187826" y="23519"/>
                </a:moveTo>
                <a:lnTo>
                  <a:pt x="186719" y="19362"/>
                </a:lnTo>
                <a:lnTo>
                  <a:pt x="186719" y="15798"/>
                </a:lnTo>
                <a:lnTo>
                  <a:pt x="187304" y="13541"/>
                </a:lnTo>
                <a:lnTo>
                  <a:pt x="187304" y="21440"/>
                </a:lnTo>
                <a:lnTo>
                  <a:pt x="186719" y="17877"/>
                </a:lnTo>
                <a:lnTo>
                  <a:pt x="187304" y="21440"/>
                </a:lnTo>
                <a:lnTo>
                  <a:pt x="187304" y="13541"/>
                </a:lnTo>
                <a:lnTo>
                  <a:pt x="186719" y="15798"/>
                </a:lnTo>
                <a:lnTo>
                  <a:pt x="186719" y="19362"/>
                </a:lnTo>
                <a:lnTo>
                  <a:pt x="187826" y="23519"/>
                </a:lnTo>
                <a:lnTo>
                  <a:pt x="204193" y="11462"/>
                </a:lnTo>
                <a:lnTo>
                  <a:pt x="187826" y="23519"/>
                </a:lnTo>
                <a:lnTo>
                  <a:pt x="204193" y="23519"/>
                </a:lnTo>
                <a:lnTo>
                  <a:pt x="206239" y="34982"/>
                </a:lnTo>
                <a:lnTo>
                  <a:pt x="207700" y="34982"/>
                </a:lnTo>
                <a:lnTo>
                  <a:pt x="211206" y="34388"/>
                </a:lnTo>
                <a:lnTo>
                  <a:pt x="214012" y="32131"/>
                </a:lnTo>
                <a:lnTo>
                  <a:pt x="216758" y="30052"/>
                </a:lnTo>
                <a:lnTo>
                  <a:pt x="218979" y="27795"/>
                </a:lnTo>
                <a:lnTo>
                  <a:pt x="220265" y="24232"/>
                </a:lnTo>
                <a:lnTo>
                  <a:pt x="221726" y="21440"/>
                </a:lnTo>
                <a:lnTo>
                  <a:pt x="221726" y="13541"/>
                </a:lnTo>
                <a:lnTo>
                  <a:pt x="220265" y="10690"/>
                </a:lnTo>
                <a:lnTo>
                  <a:pt x="218979" y="7899"/>
                </a:lnTo>
                <a:lnTo>
                  <a:pt x="216758" y="4929"/>
                </a:lnTo>
                <a:lnTo>
                  <a:pt x="214012" y="2850"/>
                </a:lnTo>
                <a:lnTo>
                  <a:pt x="211206" y="772"/>
                </a:lnTo>
                <a:lnTo>
                  <a:pt x="207700" y="0"/>
                </a:lnTo>
                <a:lnTo>
                  <a:pt x="200687" y="0"/>
                </a:lnTo>
                <a:lnTo>
                  <a:pt x="197765" y="772"/>
                </a:lnTo>
                <a:lnTo>
                  <a:pt x="194258" y="2850"/>
                </a:lnTo>
                <a:lnTo>
                  <a:pt x="192213" y="4929"/>
                </a:lnTo>
                <a:lnTo>
                  <a:pt x="190167" y="7899"/>
                </a:lnTo>
                <a:lnTo>
                  <a:pt x="188005" y="10690"/>
                </a:lnTo>
                <a:lnTo>
                  <a:pt x="187815" y="11462"/>
                </a:lnTo>
                <a:lnTo>
                  <a:pt x="0" y="11462"/>
                </a:lnTo>
                <a:lnTo>
                  <a:pt x="0" y="23519"/>
                </a:lnTo>
                <a:lnTo>
                  <a:pt x="187826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2794452" y="3224957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2981581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lnTo>
                  <a:pt x="16012" y="34982"/>
                </a:lnTo>
                <a:lnTo>
                  <a:pt x="13967" y="34982"/>
                </a:lnTo>
                <a:lnTo>
                  <a:pt x="11045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3448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3015500" y="3207466"/>
            <a:ext cx="410878" cy="34982"/>
          </a:xfrm>
          <a:custGeom>
            <a:avLst/>
            <a:gdLst/>
            <a:ahLst/>
            <a:cxnLst/>
            <a:rect l="l" t="t" r="r" b="b"/>
            <a:pathLst>
              <a:path w="410878" h="34982">
                <a:moveTo>
                  <a:pt x="410878" y="17877"/>
                </a:moveTo>
                <a:lnTo>
                  <a:pt x="410177" y="15798"/>
                </a:lnTo>
                <a:lnTo>
                  <a:pt x="410177" y="13541"/>
                </a:lnTo>
                <a:lnTo>
                  <a:pt x="409417" y="10690"/>
                </a:lnTo>
                <a:lnTo>
                  <a:pt x="407371" y="7899"/>
                </a:lnTo>
                <a:lnTo>
                  <a:pt x="405326" y="4929"/>
                </a:lnTo>
                <a:lnTo>
                  <a:pt x="403164" y="2850"/>
                </a:lnTo>
                <a:lnTo>
                  <a:pt x="399657" y="772"/>
                </a:lnTo>
                <a:lnTo>
                  <a:pt x="396852" y="0"/>
                </a:lnTo>
                <a:lnTo>
                  <a:pt x="389138" y="0"/>
                </a:lnTo>
                <a:lnTo>
                  <a:pt x="386333" y="772"/>
                </a:lnTo>
                <a:lnTo>
                  <a:pt x="383586" y="2850"/>
                </a:lnTo>
                <a:lnTo>
                  <a:pt x="380664" y="4929"/>
                </a:lnTo>
                <a:lnTo>
                  <a:pt x="378618" y="7899"/>
                </a:lnTo>
                <a:lnTo>
                  <a:pt x="376573" y="10690"/>
                </a:lnTo>
                <a:lnTo>
                  <a:pt x="376383" y="11462"/>
                </a:lnTo>
                <a:lnTo>
                  <a:pt x="375872" y="13541"/>
                </a:lnTo>
                <a:lnTo>
                  <a:pt x="375872" y="21440"/>
                </a:lnTo>
                <a:lnTo>
                  <a:pt x="1088" y="13541"/>
                </a:lnTo>
                <a:lnTo>
                  <a:pt x="1088" y="21440"/>
                </a:lnTo>
                <a:lnTo>
                  <a:pt x="0" y="23519"/>
                </a:lnTo>
                <a:lnTo>
                  <a:pt x="376394" y="23519"/>
                </a:lnTo>
                <a:lnTo>
                  <a:pt x="376573" y="24232"/>
                </a:lnTo>
                <a:lnTo>
                  <a:pt x="393346" y="23519"/>
                </a:lnTo>
                <a:lnTo>
                  <a:pt x="393346" y="11462"/>
                </a:lnTo>
                <a:lnTo>
                  <a:pt x="394690" y="34982"/>
                </a:lnTo>
                <a:lnTo>
                  <a:pt x="396852" y="34982"/>
                </a:lnTo>
                <a:lnTo>
                  <a:pt x="399657" y="34388"/>
                </a:lnTo>
                <a:lnTo>
                  <a:pt x="403164" y="32131"/>
                </a:lnTo>
                <a:lnTo>
                  <a:pt x="405326" y="30052"/>
                </a:lnTo>
                <a:lnTo>
                  <a:pt x="407371" y="27795"/>
                </a:lnTo>
                <a:lnTo>
                  <a:pt x="409417" y="24232"/>
                </a:lnTo>
                <a:lnTo>
                  <a:pt x="410177" y="21440"/>
                </a:lnTo>
                <a:lnTo>
                  <a:pt x="410177" y="19362"/>
                </a:lnTo>
                <a:lnTo>
                  <a:pt x="410878" y="178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3392073" y="3218928"/>
            <a:ext cx="18116" cy="24232"/>
          </a:xfrm>
          <a:custGeom>
            <a:avLst/>
            <a:gdLst/>
            <a:ahLst/>
            <a:cxnLst/>
            <a:rect l="l" t="t" r="r" b="b"/>
            <a:pathLst>
              <a:path w="18116" h="24232">
                <a:moveTo>
                  <a:pt x="16772" y="12056"/>
                </a:moveTo>
                <a:lnTo>
                  <a:pt x="0" y="12769"/>
                </a:lnTo>
                <a:lnTo>
                  <a:pt x="2045" y="16333"/>
                </a:lnTo>
                <a:lnTo>
                  <a:pt x="4090" y="18590"/>
                </a:lnTo>
                <a:lnTo>
                  <a:pt x="7012" y="20668"/>
                </a:lnTo>
                <a:lnTo>
                  <a:pt x="9759" y="22925"/>
                </a:lnTo>
                <a:lnTo>
                  <a:pt x="12564" y="23519"/>
                </a:lnTo>
                <a:lnTo>
                  <a:pt x="14610" y="23519"/>
                </a:lnTo>
                <a:lnTo>
                  <a:pt x="16772" y="24232"/>
                </a:lnTo>
                <a:lnTo>
                  <a:pt x="18116" y="23519"/>
                </a:lnTo>
                <a:lnTo>
                  <a:pt x="16772" y="0"/>
                </a:lnTo>
                <a:lnTo>
                  <a:pt x="1677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2981581" y="3207467"/>
            <a:ext cx="33918" cy="35695"/>
          </a:xfrm>
          <a:custGeom>
            <a:avLst/>
            <a:gdLst/>
            <a:ahLst/>
            <a:cxnLst/>
            <a:rect l="l" t="t" r="r" b="b"/>
            <a:pathLst>
              <a:path w="33918" h="35695">
                <a:moveTo>
                  <a:pt x="33918" y="23519"/>
                </a:moveTo>
                <a:lnTo>
                  <a:pt x="17473" y="11462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850"/>
                </a:lnTo>
                <a:lnTo>
                  <a:pt x="5493" y="4929"/>
                </a:lnTo>
                <a:lnTo>
                  <a:pt x="3448" y="7899"/>
                </a:lnTo>
                <a:lnTo>
                  <a:pt x="1285" y="10690"/>
                </a:lnTo>
                <a:lnTo>
                  <a:pt x="584" y="13541"/>
                </a:lnTo>
                <a:lnTo>
                  <a:pt x="0" y="15798"/>
                </a:lnTo>
                <a:lnTo>
                  <a:pt x="0" y="19362"/>
                </a:lnTo>
                <a:lnTo>
                  <a:pt x="584" y="21440"/>
                </a:lnTo>
                <a:lnTo>
                  <a:pt x="1285" y="24232"/>
                </a:lnTo>
                <a:lnTo>
                  <a:pt x="3448" y="27795"/>
                </a:lnTo>
                <a:lnTo>
                  <a:pt x="5493" y="30052"/>
                </a:lnTo>
                <a:lnTo>
                  <a:pt x="7538" y="32131"/>
                </a:lnTo>
                <a:lnTo>
                  <a:pt x="11045" y="34388"/>
                </a:lnTo>
                <a:lnTo>
                  <a:pt x="13967" y="34982"/>
                </a:lnTo>
                <a:lnTo>
                  <a:pt x="16012" y="34982"/>
                </a:lnTo>
                <a:lnTo>
                  <a:pt x="17473" y="35695"/>
                </a:lnTo>
                <a:lnTo>
                  <a:pt x="19519" y="34982"/>
                </a:lnTo>
                <a:lnTo>
                  <a:pt x="17473" y="23519"/>
                </a:lnTo>
                <a:lnTo>
                  <a:pt x="33918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2999055" y="3230985"/>
            <a:ext cx="16444" cy="11462"/>
          </a:xfrm>
          <a:custGeom>
            <a:avLst/>
            <a:gdLst/>
            <a:ahLst/>
            <a:cxnLst/>
            <a:rect l="l" t="t" r="r" b="b"/>
            <a:pathLst>
              <a:path w="16444" h="11462">
                <a:moveTo>
                  <a:pt x="7012" y="10868"/>
                </a:moveTo>
                <a:lnTo>
                  <a:pt x="9818" y="8612"/>
                </a:lnTo>
                <a:lnTo>
                  <a:pt x="12564" y="6533"/>
                </a:lnTo>
                <a:lnTo>
                  <a:pt x="14785" y="4276"/>
                </a:lnTo>
                <a:lnTo>
                  <a:pt x="16071" y="712"/>
                </a:lnTo>
                <a:lnTo>
                  <a:pt x="16444" y="0"/>
                </a:lnTo>
                <a:lnTo>
                  <a:pt x="0" y="0"/>
                </a:lnTo>
                <a:lnTo>
                  <a:pt x="2045" y="11462"/>
                </a:lnTo>
                <a:lnTo>
                  <a:pt x="3506" y="11462"/>
                </a:lnTo>
                <a:lnTo>
                  <a:pt x="7012" y="108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2999056" y="3207467"/>
            <a:ext cx="392827" cy="23519"/>
          </a:xfrm>
          <a:custGeom>
            <a:avLst/>
            <a:gdLst/>
            <a:ahLst/>
            <a:cxnLst/>
            <a:rect l="l" t="t" r="r" b="b"/>
            <a:pathLst>
              <a:path w="392827" h="23519">
                <a:moveTo>
                  <a:pt x="12564" y="4929"/>
                </a:moveTo>
                <a:lnTo>
                  <a:pt x="9818" y="2850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444" y="23519"/>
                </a:lnTo>
                <a:lnTo>
                  <a:pt x="17532" y="21440"/>
                </a:lnTo>
                <a:lnTo>
                  <a:pt x="17532" y="13541"/>
                </a:lnTo>
                <a:lnTo>
                  <a:pt x="392316" y="21440"/>
                </a:lnTo>
                <a:lnTo>
                  <a:pt x="392316" y="13541"/>
                </a:lnTo>
                <a:lnTo>
                  <a:pt x="392827" y="11462"/>
                </a:lnTo>
                <a:lnTo>
                  <a:pt x="16467" y="11462"/>
                </a:lnTo>
                <a:lnTo>
                  <a:pt x="16071" y="10690"/>
                </a:lnTo>
                <a:lnTo>
                  <a:pt x="14785" y="7899"/>
                </a:lnTo>
                <a:lnTo>
                  <a:pt x="12564" y="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2998646" y="3224957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2981581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4982"/>
                </a:lnTo>
                <a:lnTo>
                  <a:pt x="13967" y="34982"/>
                </a:lnTo>
                <a:lnTo>
                  <a:pt x="11045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3448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3391372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3408847" y="3207466"/>
            <a:ext cx="16277" cy="11462"/>
          </a:xfrm>
          <a:custGeom>
            <a:avLst/>
            <a:gdLst/>
            <a:ahLst/>
            <a:cxnLst/>
            <a:rect l="l" t="t" r="r" b="b"/>
            <a:pathLst>
              <a:path w="16277" h="11462">
                <a:moveTo>
                  <a:pt x="16277" y="11462"/>
                </a:moveTo>
                <a:lnTo>
                  <a:pt x="16071" y="10690"/>
                </a:lnTo>
                <a:lnTo>
                  <a:pt x="14025" y="7899"/>
                </a:lnTo>
                <a:lnTo>
                  <a:pt x="11980" y="4929"/>
                </a:lnTo>
                <a:lnTo>
                  <a:pt x="9818" y="2850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27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3391373" y="3207467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232"/>
                </a:moveTo>
                <a:lnTo>
                  <a:pt x="2746" y="27795"/>
                </a:lnTo>
                <a:lnTo>
                  <a:pt x="4792" y="30052"/>
                </a:lnTo>
                <a:lnTo>
                  <a:pt x="7714" y="32131"/>
                </a:lnTo>
                <a:lnTo>
                  <a:pt x="10460" y="34388"/>
                </a:lnTo>
                <a:lnTo>
                  <a:pt x="13266" y="34982"/>
                </a:lnTo>
                <a:lnTo>
                  <a:pt x="15311" y="34982"/>
                </a:lnTo>
                <a:lnTo>
                  <a:pt x="17473" y="35695"/>
                </a:lnTo>
                <a:lnTo>
                  <a:pt x="17473" y="23519"/>
                </a:lnTo>
                <a:lnTo>
                  <a:pt x="18818" y="34982"/>
                </a:lnTo>
                <a:lnTo>
                  <a:pt x="20980" y="34982"/>
                </a:lnTo>
                <a:lnTo>
                  <a:pt x="23785" y="34388"/>
                </a:lnTo>
                <a:lnTo>
                  <a:pt x="27292" y="32131"/>
                </a:lnTo>
                <a:lnTo>
                  <a:pt x="29454" y="30052"/>
                </a:lnTo>
                <a:lnTo>
                  <a:pt x="31499" y="27795"/>
                </a:lnTo>
                <a:lnTo>
                  <a:pt x="33545" y="24232"/>
                </a:lnTo>
                <a:lnTo>
                  <a:pt x="33739" y="23519"/>
                </a:lnTo>
                <a:lnTo>
                  <a:pt x="34305" y="21440"/>
                </a:lnTo>
                <a:lnTo>
                  <a:pt x="34305" y="19362"/>
                </a:lnTo>
                <a:lnTo>
                  <a:pt x="35006" y="17877"/>
                </a:lnTo>
                <a:lnTo>
                  <a:pt x="410118" y="23519"/>
                </a:lnTo>
                <a:lnTo>
                  <a:pt x="409030" y="17877"/>
                </a:lnTo>
                <a:lnTo>
                  <a:pt x="409030" y="15798"/>
                </a:lnTo>
                <a:lnTo>
                  <a:pt x="409030" y="17877"/>
                </a:lnTo>
                <a:lnTo>
                  <a:pt x="410118" y="23519"/>
                </a:lnTo>
                <a:lnTo>
                  <a:pt x="409030" y="13541"/>
                </a:lnTo>
                <a:lnTo>
                  <a:pt x="409030" y="21440"/>
                </a:lnTo>
                <a:lnTo>
                  <a:pt x="409030" y="13541"/>
                </a:lnTo>
                <a:lnTo>
                  <a:pt x="410118" y="23519"/>
                </a:lnTo>
                <a:lnTo>
                  <a:pt x="426563" y="23519"/>
                </a:lnTo>
                <a:lnTo>
                  <a:pt x="426563" y="35695"/>
                </a:lnTo>
                <a:lnTo>
                  <a:pt x="428024" y="34982"/>
                </a:lnTo>
                <a:lnTo>
                  <a:pt x="430069" y="34982"/>
                </a:lnTo>
                <a:lnTo>
                  <a:pt x="433576" y="34388"/>
                </a:lnTo>
                <a:lnTo>
                  <a:pt x="436498" y="32131"/>
                </a:lnTo>
                <a:lnTo>
                  <a:pt x="439244" y="30052"/>
                </a:lnTo>
                <a:lnTo>
                  <a:pt x="441290" y="27795"/>
                </a:lnTo>
                <a:lnTo>
                  <a:pt x="442751" y="24232"/>
                </a:lnTo>
                <a:lnTo>
                  <a:pt x="443511" y="21440"/>
                </a:lnTo>
                <a:lnTo>
                  <a:pt x="444095" y="19362"/>
                </a:lnTo>
                <a:lnTo>
                  <a:pt x="444095" y="15798"/>
                </a:lnTo>
                <a:lnTo>
                  <a:pt x="443511" y="13541"/>
                </a:lnTo>
                <a:lnTo>
                  <a:pt x="442751" y="10690"/>
                </a:lnTo>
                <a:lnTo>
                  <a:pt x="441290" y="7899"/>
                </a:lnTo>
                <a:lnTo>
                  <a:pt x="439244" y="4929"/>
                </a:lnTo>
                <a:lnTo>
                  <a:pt x="436498" y="2850"/>
                </a:lnTo>
                <a:lnTo>
                  <a:pt x="433576" y="772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62"/>
                </a:lnTo>
                <a:lnTo>
                  <a:pt x="33751" y="11462"/>
                </a:lnTo>
                <a:lnTo>
                  <a:pt x="34305" y="13541"/>
                </a:lnTo>
                <a:lnTo>
                  <a:pt x="34305" y="15798"/>
                </a:lnTo>
                <a:lnTo>
                  <a:pt x="34305" y="13541"/>
                </a:lnTo>
                <a:lnTo>
                  <a:pt x="33751" y="11462"/>
                </a:lnTo>
                <a:lnTo>
                  <a:pt x="17473" y="11462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850"/>
                </a:lnTo>
                <a:lnTo>
                  <a:pt x="4792" y="4929"/>
                </a:lnTo>
                <a:lnTo>
                  <a:pt x="2746" y="7899"/>
                </a:lnTo>
                <a:lnTo>
                  <a:pt x="701" y="10690"/>
                </a:lnTo>
                <a:lnTo>
                  <a:pt x="0" y="13541"/>
                </a:lnTo>
                <a:lnTo>
                  <a:pt x="0" y="21440"/>
                </a:lnTo>
                <a:lnTo>
                  <a:pt x="70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3408846" y="3230986"/>
            <a:ext cx="1344" cy="12175"/>
          </a:xfrm>
          <a:custGeom>
            <a:avLst/>
            <a:gdLst/>
            <a:ahLst/>
            <a:cxnLst/>
            <a:rect l="l" t="t" r="r" b="b"/>
            <a:pathLst>
              <a:path w="1344" h="12175">
                <a:moveTo>
                  <a:pt x="1344" y="11462"/>
                </a:moveTo>
                <a:lnTo>
                  <a:pt x="0" y="0"/>
                </a:lnTo>
                <a:lnTo>
                  <a:pt x="0" y="12175"/>
                </a:lnTo>
                <a:lnTo>
                  <a:pt x="134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3800402" y="3221008"/>
            <a:ext cx="0" cy="7899"/>
          </a:xfrm>
          <a:custGeom>
            <a:avLst/>
            <a:gdLst/>
            <a:ahLst/>
            <a:cxnLst/>
            <a:rect l="l" t="t" r="r" b="b"/>
            <a:pathLst>
              <a:path h="7899">
                <a:moveTo>
                  <a:pt x="0" y="0"/>
                </a:moveTo>
                <a:lnTo>
                  <a:pt x="0" y="78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3801469" y="3207466"/>
            <a:ext cx="16467" cy="11462"/>
          </a:xfrm>
          <a:custGeom>
            <a:avLst/>
            <a:gdLst/>
            <a:ahLst/>
            <a:cxnLst/>
            <a:rect l="l" t="t" r="r" b="b"/>
            <a:pathLst>
              <a:path w="16467" h="11462">
                <a:moveTo>
                  <a:pt x="16467" y="11462"/>
                </a:moveTo>
                <a:lnTo>
                  <a:pt x="12960" y="0"/>
                </a:lnTo>
                <a:lnTo>
                  <a:pt x="9454" y="772"/>
                </a:lnTo>
                <a:lnTo>
                  <a:pt x="6648" y="2850"/>
                </a:lnTo>
                <a:lnTo>
                  <a:pt x="3902" y="4929"/>
                </a:lnTo>
                <a:lnTo>
                  <a:pt x="1681" y="7899"/>
                </a:lnTo>
                <a:lnTo>
                  <a:pt x="395" y="10690"/>
                </a:lnTo>
                <a:lnTo>
                  <a:pt x="0" y="11462"/>
                </a:lnTo>
                <a:lnTo>
                  <a:pt x="1646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3801490" y="3230986"/>
            <a:ext cx="16444" cy="12175"/>
          </a:xfrm>
          <a:custGeom>
            <a:avLst/>
            <a:gdLst/>
            <a:ahLst/>
            <a:cxnLst/>
            <a:rect l="l" t="t" r="r" b="b"/>
            <a:pathLst>
              <a:path w="16444" h="12175">
                <a:moveTo>
                  <a:pt x="16444" y="0"/>
                </a:moveTo>
                <a:lnTo>
                  <a:pt x="0" y="0"/>
                </a:lnTo>
                <a:lnTo>
                  <a:pt x="373" y="712"/>
                </a:lnTo>
                <a:lnTo>
                  <a:pt x="1658" y="4276"/>
                </a:lnTo>
                <a:lnTo>
                  <a:pt x="3879" y="6533"/>
                </a:lnTo>
                <a:lnTo>
                  <a:pt x="6626" y="8612"/>
                </a:lnTo>
                <a:lnTo>
                  <a:pt x="9431" y="10868"/>
                </a:lnTo>
                <a:lnTo>
                  <a:pt x="12937" y="11462"/>
                </a:lnTo>
                <a:lnTo>
                  <a:pt x="14398" y="11462"/>
                </a:lnTo>
                <a:lnTo>
                  <a:pt x="16444" y="12175"/>
                </a:lnTo>
                <a:lnTo>
                  <a:pt x="16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3408438" y="3224957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3391372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3800402" y="3207467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3834330" y="3218928"/>
            <a:ext cx="188559" cy="9978"/>
          </a:xfrm>
          <a:custGeom>
            <a:avLst/>
            <a:gdLst/>
            <a:ahLst/>
            <a:cxnLst/>
            <a:rect l="l" t="t" r="r" b="b"/>
            <a:pathLst>
              <a:path w="188559" h="9978">
                <a:moveTo>
                  <a:pt x="553" y="2078"/>
                </a:moveTo>
                <a:lnTo>
                  <a:pt x="1138" y="4335"/>
                </a:lnTo>
                <a:lnTo>
                  <a:pt x="188559" y="0"/>
                </a:lnTo>
                <a:lnTo>
                  <a:pt x="0" y="0"/>
                </a:lnTo>
                <a:lnTo>
                  <a:pt x="553" y="9978"/>
                </a:lnTo>
                <a:lnTo>
                  <a:pt x="1138" y="7899"/>
                </a:lnTo>
                <a:lnTo>
                  <a:pt x="1138" y="4335"/>
                </a:lnTo>
                <a:lnTo>
                  <a:pt x="553" y="20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3817935" y="3218929"/>
            <a:ext cx="16382" cy="23519"/>
          </a:xfrm>
          <a:custGeom>
            <a:avLst/>
            <a:gdLst/>
            <a:ahLst/>
            <a:cxnLst/>
            <a:rect l="l" t="t" r="r" b="b"/>
            <a:pathLst>
              <a:path w="16382" h="23519">
                <a:moveTo>
                  <a:pt x="16382" y="12056"/>
                </a:moveTo>
                <a:lnTo>
                  <a:pt x="0" y="0"/>
                </a:lnTo>
                <a:lnTo>
                  <a:pt x="0" y="12056"/>
                </a:lnTo>
                <a:lnTo>
                  <a:pt x="1461" y="23519"/>
                </a:lnTo>
                <a:lnTo>
                  <a:pt x="3506" y="23519"/>
                </a:lnTo>
                <a:lnTo>
                  <a:pt x="7012" y="22925"/>
                </a:lnTo>
                <a:lnTo>
                  <a:pt x="9935" y="20668"/>
                </a:lnTo>
                <a:lnTo>
                  <a:pt x="12681" y="18590"/>
                </a:lnTo>
                <a:lnTo>
                  <a:pt x="14727" y="16333"/>
                </a:lnTo>
                <a:lnTo>
                  <a:pt x="16188" y="12769"/>
                </a:lnTo>
                <a:lnTo>
                  <a:pt x="1638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3800402" y="3207467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232"/>
                </a:moveTo>
                <a:lnTo>
                  <a:pt x="2746" y="27795"/>
                </a:lnTo>
                <a:lnTo>
                  <a:pt x="4967" y="30052"/>
                </a:lnTo>
                <a:lnTo>
                  <a:pt x="7714" y="32131"/>
                </a:lnTo>
                <a:lnTo>
                  <a:pt x="10519" y="34388"/>
                </a:lnTo>
                <a:lnTo>
                  <a:pt x="14025" y="34982"/>
                </a:lnTo>
                <a:lnTo>
                  <a:pt x="15486" y="34982"/>
                </a:lnTo>
                <a:lnTo>
                  <a:pt x="17532" y="35695"/>
                </a:lnTo>
                <a:lnTo>
                  <a:pt x="18993" y="34982"/>
                </a:lnTo>
                <a:lnTo>
                  <a:pt x="17532" y="23519"/>
                </a:lnTo>
                <a:lnTo>
                  <a:pt x="17532" y="11462"/>
                </a:lnTo>
                <a:lnTo>
                  <a:pt x="33914" y="23519"/>
                </a:lnTo>
                <a:lnTo>
                  <a:pt x="222486" y="23519"/>
                </a:lnTo>
                <a:lnTo>
                  <a:pt x="35064" y="17877"/>
                </a:lnTo>
                <a:lnTo>
                  <a:pt x="222486" y="23519"/>
                </a:lnTo>
                <a:lnTo>
                  <a:pt x="222486" y="11462"/>
                </a:lnTo>
                <a:lnTo>
                  <a:pt x="35064" y="15798"/>
                </a:lnTo>
                <a:lnTo>
                  <a:pt x="35064" y="19362"/>
                </a:lnTo>
                <a:lnTo>
                  <a:pt x="34480" y="21440"/>
                </a:lnTo>
                <a:lnTo>
                  <a:pt x="33926" y="11462"/>
                </a:lnTo>
                <a:lnTo>
                  <a:pt x="32259" y="7899"/>
                </a:lnTo>
                <a:lnTo>
                  <a:pt x="30214" y="4929"/>
                </a:lnTo>
                <a:lnTo>
                  <a:pt x="27467" y="2850"/>
                </a:lnTo>
                <a:lnTo>
                  <a:pt x="24545" y="772"/>
                </a:lnTo>
                <a:lnTo>
                  <a:pt x="21038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850"/>
                </a:lnTo>
                <a:lnTo>
                  <a:pt x="4967" y="4929"/>
                </a:lnTo>
                <a:lnTo>
                  <a:pt x="2746" y="7899"/>
                </a:lnTo>
                <a:lnTo>
                  <a:pt x="1461" y="10690"/>
                </a:lnTo>
                <a:lnTo>
                  <a:pt x="0" y="13541"/>
                </a:lnTo>
                <a:lnTo>
                  <a:pt x="0" y="21440"/>
                </a:lnTo>
                <a:lnTo>
                  <a:pt x="146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3817527" y="3224957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3800402" y="3207467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2982688" y="3230986"/>
            <a:ext cx="18412" cy="12175"/>
          </a:xfrm>
          <a:custGeom>
            <a:avLst/>
            <a:gdLst/>
            <a:ahLst/>
            <a:cxnLst/>
            <a:rect l="l" t="t" r="r" b="b"/>
            <a:pathLst>
              <a:path w="18412" h="12175">
                <a:moveTo>
                  <a:pt x="16367" y="0"/>
                </a:moveTo>
                <a:lnTo>
                  <a:pt x="0" y="0"/>
                </a:lnTo>
                <a:lnTo>
                  <a:pt x="179" y="712"/>
                </a:lnTo>
                <a:lnTo>
                  <a:pt x="2341" y="4276"/>
                </a:lnTo>
                <a:lnTo>
                  <a:pt x="4386" y="6533"/>
                </a:lnTo>
                <a:lnTo>
                  <a:pt x="6432" y="8612"/>
                </a:lnTo>
                <a:lnTo>
                  <a:pt x="9938" y="10868"/>
                </a:lnTo>
                <a:lnTo>
                  <a:pt x="12860" y="11462"/>
                </a:lnTo>
                <a:lnTo>
                  <a:pt x="14906" y="11462"/>
                </a:lnTo>
                <a:lnTo>
                  <a:pt x="16367" y="12175"/>
                </a:lnTo>
                <a:lnTo>
                  <a:pt x="18412" y="11462"/>
                </a:lnTo>
                <a:lnTo>
                  <a:pt x="1636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2794861" y="3207466"/>
            <a:ext cx="221726" cy="34982"/>
          </a:xfrm>
          <a:custGeom>
            <a:avLst/>
            <a:gdLst/>
            <a:ahLst/>
            <a:cxnLst/>
            <a:rect l="l" t="t" r="r" b="b"/>
            <a:pathLst>
              <a:path w="221726" h="34982">
                <a:moveTo>
                  <a:pt x="187826" y="23519"/>
                </a:moveTo>
                <a:lnTo>
                  <a:pt x="186719" y="19362"/>
                </a:lnTo>
                <a:lnTo>
                  <a:pt x="186719" y="15798"/>
                </a:lnTo>
                <a:lnTo>
                  <a:pt x="187304" y="13541"/>
                </a:lnTo>
                <a:lnTo>
                  <a:pt x="187304" y="21440"/>
                </a:lnTo>
                <a:lnTo>
                  <a:pt x="186719" y="17877"/>
                </a:lnTo>
                <a:lnTo>
                  <a:pt x="187304" y="21440"/>
                </a:lnTo>
                <a:lnTo>
                  <a:pt x="187304" y="13541"/>
                </a:lnTo>
                <a:lnTo>
                  <a:pt x="186719" y="15798"/>
                </a:lnTo>
                <a:lnTo>
                  <a:pt x="186719" y="19362"/>
                </a:lnTo>
                <a:lnTo>
                  <a:pt x="187826" y="23519"/>
                </a:lnTo>
                <a:lnTo>
                  <a:pt x="204193" y="11462"/>
                </a:lnTo>
                <a:lnTo>
                  <a:pt x="187826" y="23519"/>
                </a:lnTo>
                <a:lnTo>
                  <a:pt x="204193" y="23519"/>
                </a:lnTo>
                <a:lnTo>
                  <a:pt x="206239" y="34982"/>
                </a:lnTo>
                <a:lnTo>
                  <a:pt x="207700" y="34982"/>
                </a:lnTo>
                <a:lnTo>
                  <a:pt x="211206" y="34388"/>
                </a:lnTo>
                <a:lnTo>
                  <a:pt x="214012" y="32131"/>
                </a:lnTo>
                <a:lnTo>
                  <a:pt x="216758" y="30052"/>
                </a:lnTo>
                <a:lnTo>
                  <a:pt x="218979" y="27795"/>
                </a:lnTo>
                <a:lnTo>
                  <a:pt x="220265" y="24232"/>
                </a:lnTo>
                <a:lnTo>
                  <a:pt x="221726" y="21440"/>
                </a:lnTo>
                <a:lnTo>
                  <a:pt x="221726" y="13541"/>
                </a:lnTo>
                <a:lnTo>
                  <a:pt x="220265" y="10690"/>
                </a:lnTo>
                <a:lnTo>
                  <a:pt x="218979" y="7899"/>
                </a:lnTo>
                <a:lnTo>
                  <a:pt x="216758" y="4929"/>
                </a:lnTo>
                <a:lnTo>
                  <a:pt x="214012" y="2850"/>
                </a:lnTo>
                <a:lnTo>
                  <a:pt x="211206" y="772"/>
                </a:lnTo>
                <a:lnTo>
                  <a:pt x="207700" y="0"/>
                </a:lnTo>
                <a:lnTo>
                  <a:pt x="200687" y="0"/>
                </a:lnTo>
                <a:lnTo>
                  <a:pt x="197765" y="772"/>
                </a:lnTo>
                <a:lnTo>
                  <a:pt x="194258" y="2850"/>
                </a:lnTo>
                <a:lnTo>
                  <a:pt x="192213" y="4929"/>
                </a:lnTo>
                <a:lnTo>
                  <a:pt x="190167" y="7899"/>
                </a:lnTo>
                <a:lnTo>
                  <a:pt x="188005" y="10690"/>
                </a:lnTo>
                <a:lnTo>
                  <a:pt x="187815" y="11462"/>
                </a:lnTo>
                <a:lnTo>
                  <a:pt x="0" y="11462"/>
                </a:lnTo>
                <a:lnTo>
                  <a:pt x="0" y="23519"/>
                </a:lnTo>
                <a:lnTo>
                  <a:pt x="187826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2794452" y="3224957"/>
            <a:ext cx="205012" cy="0"/>
          </a:xfrm>
          <a:custGeom>
            <a:avLst/>
            <a:gdLst/>
            <a:ahLst/>
            <a:cxnLst/>
            <a:rect l="l" t="t" r="r" b="b"/>
            <a:pathLst>
              <a:path w="205012">
                <a:moveTo>
                  <a:pt x="0" y="0"/>
                </a:moveTo>
                <a:lnTo>
                  <a:pt x="205012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2981581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lnTo>
                  <a:pt x="16012" y="34982"/>
                </a:lnTo>
                <a:lnTo>
                  <a:pt x="13967" y="34982"/>
                </a:lnTo>
                <a:lnTo>
                  <a:pt x="11045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3448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3015500" y="3207466"/>
            <a:ext cx="410878" cy="34982"/>
          </a:xfrm>
          <a:custGeom>
            <a:avLst/>
            <a:gdLst/>
            <a:ahLst/>
            <a:cxnLst/>
            <a:rect l="l" t="t" r="r" b="b"/>
            <a:pathLst>
              <a:path w="410878" h="34982">
                <a:moveTo>
                  <a:pt x="410878" y="17877"/>
                </a:moveTo>
                <a:lnTo>
                  <a:pt x="410177" y="15798"/>
                </a:lnTo>
                <a:lnTo>
                  <a:pt x="410177" y="13541"/>
                </a:lnTo>
                <a:lnTo>
                  <a:pt x="409417" y="10690"/>
                </a:lnTo>
                <a:lnTo>
                  <a:pt x="407371" y="7899"/>
                </a:lnTo>
                <a:lnTo>
                  <a:pt x="405326" y="4929"/>
                </a:lnTo>
                <a:lnTo>
                  <a:pt x="403164" y="2850"/>
                </a:lnTo>
                <a:lnTo>
                  <a:pt x="399657" y="772"/>
                </a:lnTo>
                <a:lnTo>
                  <a:pt x="396852" y="0"/>
                </a:lnTo>
                <a:lnTo>
                  <a:pt x="389138" y="0"/>
                </a:lnTo>
                <a:lnTo>
                  <a:pt x="386333" y="772"/>
                </a:lnTo>
                <a:lnTo>
                  <a:pt x="383586" y="2850"/>
                </a:lnTo>
                <a:lnTo>
                  <a:pt x="380664" y="4929"/>
                </a:lnTo>
                <a:lnTo>
                  <a:pt x="378618" y="7899"/>
                </a:lnTo>
                <a:lnTo>
                  <a:pt x="376573" y="10690"/>
                </a:lnTo>
                <a:lnTo>
                  <a:pt x="376383" y="11462"/>
                </a:lnTo>
                <a:lnTo>
                  <a:pt x="375872" y="13541"/>
                </a:lnTo>
                <a:lnTo>
                  <a:pt x="375872" y="21440"/>
                </a:lnTo>
                <a:lnTo>
                  <a:pt x="1088" y="13541"/>
                </a:lnTo>
                <a:lnTo>
                  <a:pt x="1088" y="21440"/>
                </a:lnTo>
                <a:lnTo>
                  <a:pt x="0" y="23519"/>
                </a:lnTo>
                <a:lnTo>
                  <a:pt x="376394" y="23519"/>
                </a:lnTo>
                <a:lnTo>
                  <a:pt x="376573" y="24232"/>
                </a:lnTo>
                <a:lnTo>
                  <a:pt x="393346" y="23519"/>
                </a:lnTo>
                <a:lnTo>
                  <a:pt x="393346" y="11462"/>
                </a:lnTo>
                <a:lnTo>
                  <a:pt x="394690" y="34982"/>
                </a:lnTo>
                <a:lnTo>
                  <a:pt x="396852" y="34982"/>
                </a:lnTo>
                <a:lnTo>
                  <a:pt x="399657" y="34388"/>
                </a:lnTo>
                <a:lnTo>
                  <a:pt x="403164" y="32131"/>
                </a:lnTo>
                <a:lnTo>
                  <a:pt x="405326" y="30052"/>
                </a:lnTo>
                <a:lnTo>
                  <a:pt x="407371" y="27795"/>
                </a:lnTo>
                <a:lnTo>
                  <a:pt x="409417" y="24232"/>
                </a:lnTo>
                <a:lnTo>
                  <a:pt x="410177" y="21440"/>
                </a:lnTo>
                <a:lnTo>
                  <a:pt x="410177" y="19362"/>
                </a:lnTo>
                <a:lnTo>
                  <a:pt x="410878" y="178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3392073" y="3218928"/>
            <a:ext cx="18116" cy="24232"/>
          </a:xfrm>
          <a:custGeom>
            <a:avLst/>
            <a:gdLst/>
            <a:ahLst/>
            <a:cxnLst/>
            <a:rect l="l" t="t" r="r" b="b"/>
            <a:pathLst>
              <a:path w="18116" h="24232">
                <a:moveTo>
                  <a:pt x="16772" y="12056"/>
                </a:moveTo>
                <a:lnTo>
                  <a:pt x="0" y="12769"/>
                </a:lnTo>
                <a:lnTo>
                  <a:pt x="2045" y="16333"/>
                </a:lnTo>
                <a:lnTo>
                  <a:pt x="4090" y="18590"/>
                </a:lnTo>
                <a:lnTo>
                  <a:pt x="7012" y="20668"/>
                </a:lnTo>
                <a:lnTo>
                  <a:pt x="9759" y="22925"/>
                </a:lnTo>
                <a:lnTo>
                  <a:pt x="12564" y="23519"/>
                </a:lnTo>
                <a:lnTo>
                  <a:pt x="14610" y="23519"/>
                </a:lnTo>
                <a:lnTo>
                  <a:pt x="16772" y="24232"/>
                </a:lnTo>
                <a:lnTo>
                  <a:pt x="18116" y="23519"/>
                </a:lnTo>
                <a:lnTo>
                  <a:pt x="16772" y="0"/>
                </a:lnTo>
                <a:lnTo>
                  <a:pt x="1677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2981581" y="3207467"/>
            <a:ext cx="33918" cy="35695"/>
          </a:xfrm>
          <a:custGeom>
            <a:avLst/>
            <a:gdLst/>
            <a:ahLst/>
            <a:cxnLst/>
            <a:rect l="l" t="t" r="r" b="b"/>
            <a:pathLst>
              <a:path w="33918" h="35695">
                <a:moveTo>
                  <a:pt x="33918" y="23519"/>
                </a:moveTo>
                <a:lnTo>
                  <a:pt x="17473" y="11462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850"/>
                </a:lnTo>
                <a:lnTo>
                  <a:pt x="5493" y="4929"/>
                </a:lnTo>
                <a:lnTo>
                  <a:pt x="3448" y="7899"/>
                </a:lnTo>
                <a:lnTo>
                  <a:pt x="1285" y="10690"/>
                </a:lnTo>
                <a:lnTo>
                  <a:pt x="584" y="13541"/>
                </a:lnTo>
                <a:lnTo>
                  <a:pt x="0" y="15798"/>
                </a:lnTo>
                <a:lnTo>
                  <a:pt x="0" y="19362"/>
                </a:lnTo>
                <a:lnTo>
                  <a:pt x="584" y="21440"/>
                </a:lnTo>
                <a:lnTo>
                  <a:pt x="1285" y="24232"/>
                </a:lnTo>
                <a:lnTo>
                  <a:pt x="3448" y="27795"/>
                </a:lnTo>
                <a:lnTo>
                  <a:pt x="5493" y="30052"/>
                </a:lnTo>
                <a:lnTo>
                  <a:pt x="7538" y="32131"/>
                </a:lnTo>
                <a:lnTo>
                  <a:pt x="11045" y="34388"/>
                </a:lnTo>
                <a:lnTo>
                  <a:pt x="13967" y="34982"/>
                </a:lnTo>
                <a:lnTo>
                  <a:pt x="16012" y="34982"/>
                </a:lnTo>
                <a:lnTo>
                  <a:pt x="17473" y="35695"/>
                </a:lnTo>
                <a:lnTo>
                  <a:pt x="19519" y="34982"/>
                </a:lnTo>
                <a:lnTo>
                  <a:pt x="17473" y="23519"/>
                </a:lnTo>
                <a:lnTo>
                  <a:pt x="33918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2999055" y="3230985"/>
            <a:ext cx="16444" cy="11462"/>
          </a:xfrm>
          <a:custGeom>
            <a:avLst/>
            <a:gdLst/>
            <a:ahLst/>
            <a:cxnLst/>
            <a:rect l="l" t="t" r="r" b="b"/>
            <a:pathLst>
              <a:path w="16444" h="11462">
                <a:moveTo>
                  <a:pt x="7012" y="10868"/>
                </a:moveTo>
                <a:lnTo>
                  <a:pt x="9818" y="8612"/>
                </a:lnTo>
                <a:lnTo>
                  <a:pt x="12564" y="6533"/>
                </a:lnTo>
                <a:lnTo>
                  <a:pt x="14785" y="4276"/>
                </a:lnTo>
                <a:lnTo>
                  <a:pt x="16071" y="712"/>
                </a:lnTo>
                <a:lnTo>
                  <a:pt x="16444" y="0"/>
                </a:lnTo>
                <a:lnTo>
                  <a:pt x="0" y="0"/>
                </a:lnTo>
                <a:lnTo>
                  <a:pt x="2045" y="11462"/>
                </a:lnTo>
                <a:lnTo>
                  <a:pt x="3506" y="11462"/>
                </a:lnTo>
                <a:lnTo>
                  <a:pt x="7012" y="108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2999056" y="3207467"/>
            <a:ext cx="392827" cy="23519"/>
          </a:xfrm>
          <a:custGeom>
            <a:avLst/>
            <a:gdLst/>
            <a:ahLst/>
            <a:cxnLst/>
            <a:rect l="l" t="t" r="r" b="b"/>
            <a:pathLst>
              <a:path w="392827" h="23519">
                <a:moveTo>
                  <a:pt x="12564" y="4929"/>
                </a:moveTo>
                <a:lnTo>
                  <a:pt x="9818" y="2850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444" y="23519"/>
                </a:lnTo>
                <a:lnTo>
                  <a:pt x="17532" y="21440"/>
                </a:lnTo>
                <a:lnTo>
                  <a:pt x="17532" y="13541"/>
                </a:lnTo>
                <a:lnTo>
                  <a:pt x="392316" y="21440"/>
                </a:lnTo>
                <a:lnTo>
                  <a:pt x="392316" y="13541"/>
                </a:lnTo>
                <a:lnTo>
                  <a:pt x="392827" y="11462"/>
                </a:lnTo>
                <a:lnTo>
                  <a:pt x="16467" y="11462"/>
                </a:lnTo>
                <a:lnTo>
                  <a:pt x="16071" y="10690"/>
                </a:lnTo>
                <a:lnTo>
                  <a:pt x="14785" y="7899"/>
                </a:lnTo>
                <a:lnTo>
                  <a:pt x="12564" y="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2998646" y="3224957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2981581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4982"/>
                </a:lnTo>
                <a:lnTo>
                  <a:pt x="13967" y="34982"/>
                </a:lnTo>
                <a:lnTo>
                  <a:pt x="11045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3448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3391372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3408847" y="3207466"/>
            <a:ext cx="16277" cy="11462"/>
          </a:xfrm>
          <a:custGeom>
            <a:avLst/>
            <a:gdLst/>
            <a:ahLst/>
            <a:cxnLst/>
            <a:rect l="l" t="t" r="r" b="b"/>
            <a:pathLst>
              <a:path w="16277" h="11462">
                <a:moveTo>
                  <a:pt x="16277" y="11462"/>
                </a:moveTo>
                <a:lnTo>
                  <a:pt x="16071" y="10690"/>
                </a:lnTo>
                <a:lnTo>
                  <a:pt x="14025" y="7899"/>
                </a:lnTo>
                <a:lnTo>
                  <a:pt x="11980" y="4929"/>
                </a:lnTo>
                <a:lnTo>
                  <a:pt x="9818" y="2850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27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3391373" y="3207467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232"/>
                </a:moveTo>
                <a:lnTo>
                  <a:pt x="2746" y="27795"/>
                </a:lnTo>
                <a:lnTo>
                  <a:pt x="4792" y="30052"/>
                </a:lnTo>
                <a:lnTo>
                  <a:pt x="7714" y="32131"/>
                </a:lnTo>
                <a:lnTo>
                  <a:pt x="10460" y="34388"/>
                </a:lnTo>
                <a:lnTo>
                  <a:pt x="13266" y="34982"/>
                </a:lnTo>
                <a:lnTo>
                  <a:pt x="15311" y="34982"/>
                </a:lnTo>
                <a:lnTo>
                  <a:pt x="17473" y="35695"/>
                </a:lnTo>
                <a:lnTo>
                  <a:pt x="17473" y="23519"/>
                </a:lnTo>
                <a:lnTo>
                  <a:pt x="18818" y="34982"/>
                </a:lnTo>
                <a:lnTo>
                  <a:pt x="20980" y="34982"/>
                </a:lnTo>
                <a:lnTo>
                  <a:pt x="23785" y="34388"/>
                </a:lnTo>
                <a:lnTo>
                  <a:pt x="27292" y="32131"/>
                </a:lnTo>
                <a:lnTo>
                  <a:pt x="29454" y="30052"/>
                </a:lnTo>
                <a:lnTo>
                  <a:pt x="31499" y="27795"/>
                </a:lnTo>
                <a:lnTo>
                  <a:pt x="33545" y="24232"/>
                </a:lnTo>
                <a:lnTo>
                  <a:pt x="33739" y="23519"/>
                </a:lnTo>
                <a:lnTo>
                  <a:pt x="34305" y="21440"/>
                </a:lnTo>
                <a:lnTo>
                  <a:pt x="34305" y="19362"/>
                </a:lnTo>
                <a:lnTo>
                  <a:pt x="35006" y="17877"/>
                </a:lnTo>
                <a:lnTo>
                  <a:pt x="410118" y="23519"/>
                </a:lnTo>
                <a:lnTo>
                  <a:pt x="409030" y="17877"/>
                </a:lnTo>
                <a:lnTo>
                  <a:pt x="409030" y="15798"/>
                </a:lnTo>
                <a:lnTo>
                  <a:pt x="409030" y="17877"/>
                </a:lnTo>
                <a:lnTo>
                  <a:pt x="410118" y="23519"/>
                </a:lnTo>
                <a:lnTo>
                  <a:pt x="409030" y="13541"/>
                </a:lnTo>
                <a:lnTo>
                  <a:pt x="409030" y="21440"/>
                </a:lnTo>
                <a:lnTo>
                  <a:pt x="409030" y="13541"/>
                </a:lnTo>
                <a:lnTo>
                  <a:pt x="410118" y="23519"/>
                </a:lnTo>
                <a:lnTo>
                  <a:pt x="426563" y="23519"/>
                </a:lnTo>
                <a:lnTo>
                  <a:pt x="426563" y="35695"/>
                </a:lnTo>
                <a:lnTo>
                  <a:pt x="428024" y="34982"/>
                </a:lnTo>
                <a:lnTo>
                  <a:pt x="430069" y="34982"/>
                </a:lnTo>
                <a:lnTo>
                  <a:pt x="433576" y="34388"/>
                </a:lnTo>
                <a:lnTo>
                  <a:pt x="436498" y="32131"/>
                </a:lnTo>
                <a:lnTo>
                  <a:pt x="439244" y="30052"/>
                </a:lnTo>
                <a:lnTo>
                  <a:pt x="441290" y="27795"/>
                </a:lnTo>
                <a:lnTo>
                  <a:pt x="442751" y="24232"/>
                </a:lnTo>
                <a:lnTo>
                  <a:pt x="443511" y="21440"/>
                </a:lnTo>
                <a:lnTo>
                  <a:pt x="444095" y="19362"/>
                </a:lnTo>
                <a:lnTo>
                  <a:pt x="444095" y="15798"/>
                </a:lnTo>
                <a:lnTo>
                  <a:pt x="443511" y="13541"/>
                </a:lnTo>
                <a:lnTo>
                  <a:pt x="442751" y="10690"/>
                </a:lnTo>
                <a:lnTo>
                  <a:pt x="441290" y="7899"/>
                </a:lnTo>
                <a:lnTo>
                  <a:pt x="439244" y="4929"/>
                </a:lnTo>
                <a:lnTo>
                  <a:pt x="436498" y="2850"/>
                </a:lnTo>
                <a:lnTo>
                  <a:pt x="433576" y="772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62"/>
                </a:lnTo>
                <a:lnTo>
                  <a:pt x="33751" y="11462"/>
                </a:lnTo>
                <a:lnTo>
                  <a:pt x="34305" y="13541"/>
                </a:lnTo>
                <a:lnTo>
                  <a:pt x="34305" y="15798"/>
                </a:lnTo>
                <a:lnTo>
                  <a:pt x="34305" y="13541"/>
                </a:lnTo>
                <a:lnTo>
                  <a:pt x="33751" y="11462"/>
                </a:lnTo>
                <a:lnTo>
                  <a:pt x="17473" y="11462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850"/>
                </a:lnTo>
                <a:lnTo>
                  <a:pt x="4792" y="4929"/>
                </a:lnTo>
                <a:lnTo>
                  <a:pt x="2746" y="7899"/>
                </a:lnTo>
                <a:lnTo>
                  <a:pt x="701" y="10690"/>
                </a:lnTo>
                <a:lnTo>
                  <a:pt x="0" y="13541"/>
                </a:lnTo>
                <a:lnTo>
                  <a:pt x="0" y="21440"/>
                </a:lnTo>
                <a:lnTo>
                  <a:pt x="70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3408846" y="3230986"/>
            <a:ext cx="1344" cy="12175"/>
          </a:xfrm>
          <a:custGeom>
            <a:avLst/>
            <a:gdLst/>
            <a:ahLst/>
            <a:cxnLst/>
            <a:rect l="l" t="t" r="r" b="b"/>
            <a:pathLst>
              <a:path w="1344" h="12175">
                <a:moveTo>
                  <a:pt x="1344" y="11462"/>
                </a:moveTo>
                <a:lnTo>
                  <a:pt x="0" y="0"/>
                </a:lnTo>
                <a:lnTo>
                  <a:pt x="0" y="12175"/>
                </a:lnTo>
                <a:lnTo>
                  <a:pt x="134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3800402" y="3221008"/>
            <a:ext cx="0" cy="7899"/>
          </a:xfrm>
          <a:custGeom>
            <a:avLst/>
            <a:gdLst/>
            <a:ahLst/>
            <a:cxnLst/>
            <a:rect l="l" t="t" r="r" b="b"/>
            <a:pathLst>
              <a:path h="7899">
                <a:moveTo>
                  <a:pt x="0" y="0"/>
                </a:moveTo>
                <a:lnTo>
                  <a:pt x="0" y="78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3801469" y="3207466"/>
            <a:ext cx="16467" cy="11462"/>
          </a:xfrm>
          <a:custGeom>
            <a:avLst/>
            <a:gdLst/>
            <a:ahLst/>
            <a:cxnLst/>
            <a:rect l="l" t="t" r="r" b="b"/>
            <a:pathLst>
              <a:path w="16467" h="11462">
                <a:moveTo>
                  <a:pt x="16467" y="11462"/>
                </a:moveTo>
                <a:lnTo>
                  <a:pt x="12960" y="0"/>
                </a:lnTo>
                <a:lnTo>
                  <a:pt x="9454" y="772"/>
                </a:lnTo>
                <a:lnTo>
                  <a:pt x="6648" y="2850"/>
                </a:lnTo>
                <a:lnTo>
                  <a:pt x="3902" y="4929"/>
                </a:lnTo>
                <a:lnTo>
                  <a:pt x="1681" y="7899"/>
                </a:lnTo>
                <a:lnTo>
                  <a:pt x="395" y="10690"/>
                </a:lnTo>
                <a:lnTo>
                  <a:pt x="0" y="11462"/>
                </a:lnTo>
                <a:lnTo>
                  <a:pt x="1646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3801490" y="3230986"/>
            <a:ext cx="16444" cy="12175"/>
          </a:xfrm>
          <a:custGeom>
            <a:avLst/>
            <a:gdLst/>
            <a:ahLst/>
            <a:cxnLst/>
            <a:rect l="l" t="t" r="r" b="b"/>
            <a:pathLst>
              <a:path w="16444" h="12175">
                <a:moveTo>
                  <a:pt x="16444" y="0"/>
                </a:moveTo>
                <a:lnTo>
                  <a:pt x="0" y="0"/>
                </a:lnTo>
                <a:lnTo>
                  <a:pt x="373" y="712"/>
                </a:lnTo>
                <a:lnTo>
                  <a:pt x="1658" y="4276"/>
                </a:lnTo>
                <a:lnTo>
                  <a:pt x="3879" y="6533"/>
                </a:lnTo>
                <a:lnTo>
                  <a:pt x="6626" y="8612"/>
                </a:lnTo>
                <a:lnTo>
                  <a:pt x="9431" y="10868"/>
                </a:lnTo>
                <a:lnTo>
                  <a:pt x="12937" y="11462"/>
                </a:lnTo>
                <a:lnTo>
                  <a:pt x="14398" y="11462"/>
                </a:lnTo>
                <a:lnTo>
                  <a:pt x="16444" y="12175"/>
                </a:lnTo>
                <a:lnTo>
                  <a:pt x="16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3408438" y="3224957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3391372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3800402" y="3207467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3834330" y="3218928"/>
            <a:ext cx="188559" cy="9978"/>
          </a:xfrm>
          <a:custGeom>
            <a:avLst/>
            <a:gdLst/>
            <a:ahLst/>
            <a:cxnLst/>
            <a:rect l="l" t="t" r="r" b="b"/>
            <a:pathLst>
              <a:path w="188559" h="9978">
                <a:moveTo>
                  <a:pt x="553" y="2078"/>
                </a:moveTo>
                <a:lnTo>
                  <a:pt x="1138" y="4335"/>
                </a:lnTo>
                <a:lnTo>
                  <a:pt x="188559" y="0"/>
                </a:lnTo>
                <a:lnTo>
                  <a:pt x="0" y="0"/>
                </a:lnTo>
                <a:lnTo>
                  <a:pt x="553" y="9978"/>
                </a:lnTo>
                <a:lnTo>
                  <a:pt x="1138" y="7899"/>
                </a:lnTo>
                <a:lnTo>
                  <a:pt x="1138" y="4335"/>
                </a:lnTo>
                <a:lnTo>
                  <a:pt x="553" y="20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3817935" y="3218929"/>
            <a:ext cx="16382" cy="23519"/>
          </a:xfrm>
          <a:custGeom>
            <a:avLst/>
            <a:gdLst/>
            <a:ahLst/>
            <a:cxnLst/>
            <a:rect l="l" t="t" r="r" b="b"/>
            <a:pathLst>
              <a:path w="16382" h="23519">
                <a:moveTo>
                  <a:pt x="16382" y="12056"/>
                </a:moveTo>
                <a:lnTo>
                  <a:pt x="0" y="0"/>
                </a:lnTo>
                <a:lnTo>
                  <a:pt x="0" y="12056"/>
                </a:lnTo>
                <a:lnTo>
                  <a:pt x="1461" y="23519"/>
                </a:lnTo>
                <a:lnTo>
                  <a:pt x="3506" y="23519"/>
                </a:lnTo>
                <a:lnTo>
                  <a:pt x="7012" y="22925"/>
                </a:lnTo>
                <a:lnTo>
                  <a:pt x="9935" y="20668"/>
                </a:lnTo>
                <a:lnTo>
                  <a:pt x="12681" y="18590"/>
                </a:lnTo>
                <a:lnTo>
                  <a:pt x="14727" y="16333"/>
                </a:lnTo>
                <a:lnTo>
                  <a:pt x="16188" y="12769"/>
                </a:lnTo>
                <a:lnTo>
                  <a:pt x="1638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3800402" y="3207467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232"/>
                </a:moveTo>
                <a:lnTo>
                  <a:pt x="2746" y="27795"/>
                </a:lnTo>
                <a:lnTo>
                  <a:pt x="4967" y="30052"/>
                </a:lnTo>
                <a:lnTo>
                  <a:pt x="7714" y="32131"/>
                </a:lnTo>
                <a:lnTo>
                  <a:pt x="10519" y="34388"/>
                </a:lnTo>
                <a:lnTo>
                  <a:pt x="14025" y="34982"/>
                </a:lnTo>
                <a:lnTo>
                  <a:pt x="15486" y="34982"/>
                </a:lnTo>
                <a:lnTo>
                  <a:pt x="17532" y="35695"/>
                </a:lnTo>
                <a:lnTo>
                  <a:pt x="18993" y="34982"/>
                </a:lnTo>
                <a:lnTo>
                  <a:pt x="17532" y="23519"/>
                </a:lnTo>
                <a:lnTo>
                  <a:pt x="17532" y="11462"/>
                </a:lnTo>
                <a:lnTo>
                  <a:pt x="33914" y="23519"/>
                </a:lnTo>
                <a:lnTo>
                  <a:pt x="222486" y="23519"/>
                </a:lnTo>
                <a:lnTo>
                  <a:pt x="35064" y="17877"/>
                </a:lnTo>
                <a:lnTo>
                  <a:pt x="222486" y="23519"/>
                </a:lnTo>
                <a:lnTo>
                  <a:pt x="222486" y="11462"/>
                </a:lnTo>
                <a:lnTo>
                  <a:pt x="35064" y="15798"/>
                </a:lnTo>
                <a:lnTo>
                  <a:pt x="35064" y="19362"/>
                </a:lnTo>
                <a:lnTo>
                  <a:pt x="34480" y="21440"/>
                </a:lnTo>
                <a:lnTo>
                  <a:pt x="33926" y="11462"/>
                </a:lnTo>
                <a:lnTo>
                  <a:pt x="32259" y="7899"/>
                </a:lnTo>
                <a:lnTo>
                  <a:pt x="30214" y="4929"/>
                </a:lnTo>
                <a:lnTo>
                  <a:pt x="27467" y="2850"/>
                </a:lnTo>
                <a:lnTo>
                  <a:pt x="24545" y="772"/>
                </a:lnTo>
                <a:lnTo>
                  <a:pt x="21038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850"/>
                </a:lnTo>
                <a:lnTo>
                  <a:pt x="4967" y="4929"/>
                </a:lnTo>
                <a:lnTo>
                  <a:pt x="2746" y="7899"/>
                </a:lnTo>
                <a:lnTo>
                  <a:pt x="1461" y="10690"/>
                </a:lnTo>
                <a:lnTo>
                  <a:pt x="0" y="13541"/>
                </a:lnTo>
                <a:lnTo>
                  <a:pt x="0" y="21440"/>
                </a:lnTo>
                <a:lnTo>
                  <a:pt x="146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3817527" y="3224957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3800402" y="3207467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3015500" y="3207466"/>
            <a:ext cx="410878" cy="34982"/>
          </a:xfrm>
          <a:custGeom>
            <a:avLst/>
            <a:gdLst/>
            <a:ahLst/>
            <a:cxnLst/>
            <a:rect l="l" t="t" r="r" b="b"/>
            <a:pathLst>
              <a:path w="410878" h="34982">
                <a:moveTo>
                  <a:pt x="410878" y="17877"/>
                </a:moveTo>
                <a:lnTo>
                  <a:pt x="410177" y="15798"/>
                </a:lnTo>
                <a:lnTo>
                  <a:pt x="410177" y="13541"/>
                </a:lnTo>
                <a:lnTo>
                  <a:pt x="409417" y="10690"/>
                </a:lnTo>
                <a:lnTo>
                  <a:pt x="407371" y="7899"/>
                </a:lnTo>
                <a:lnTo>
                  <a:pt x="405326" y="4929"/>
                </a:lnTo>
                <a:lnTo>
                  <a:pt x="403164" y="2850"/>
                </a:lnTo>
                <a:lnTo>
                  <a:pt x="399657" y="772"/>
                </a:lnTo>
                <a:lnTo>
                  <a:pt x="396852" y="0"/>
                </a:lnTo>
                <a:lnTo>
                  <a:pt x="389138" y="0"/>
                </a:lnTo>
                <a:lnTo>
                  <a:pt x="386333" y="772"/>
                </a:lnTo>
                <a:lnTo>
                  <a:pt x="383586" y="2850"/>
                </a:lnTo>
                <a:lnTo>
                  <a:pt x="380664" y="4929"/>
                </a:lnTo>
                <a:lnTo>
                  <a:pt x="378618" y="7899"/>
                </a:lnTo>
                <a:lnTo>
                  <a:pt x="376573" y="10690"/>
                </a:lnTo>
                <a:lnTo>
                  <a:pt x="376383" y="11462"/>
                </a:lnTo>
                <a:lnTo>
                  <a:pt x="375872" y="13541"/>
                </a:lnTo>
                <a:lnTo>
                  <a:pt x="375872" y="21440"/>
                </a:lnTo>
                <a:lnTo>
                  <a:pt x="1088" y="13541"/>
                </a:lnTo>
                <a:lnTo>
                  <a:pt x="1088" y="21440"/>
                </a:lnTo>
                <a:lnTo>
                  <a:pt x="0" y="23519"/>
                </a:lnTo>
                <a:lnTo>
                  <a:pt x="376394" y="23519"/>
                </a:lnTo>
                <a:lnTo>
                  <a:pt x="376573" y="24232"/>
                </a:lnTo>
                <a:lnTo>
                  <a:pt x="393346" y="23519"/>
                </a:lnTo>
                <a:lnTo>
                  <a:pt x="393346" y="11462"/>
                </a:lnTo>
                <a:lnTo>
                  <a:pt x="394690" y="34982"/>
                </a:lnTo>
                <a:lnTo>
                  <a:pt x="396852" y="34982"/>
                </a:lnTo>
                <a:lnTo>
                  <a:pt x="399657" y="34388"/>
                </a:lnTo>
                <a:lnTo>
                  <a:pt x="403164" y="32131"/>
                </a:lnTo>
                <a:lnTo>
                  <a:pt x="405326" y="30052"/>
                </a:lnTo>
                <a:lnTo>
                  <a:pt x="407371" y="27795"/>
                </a:lnTo>
                <a:lnTo>
                  <a:pt x="409417" y="24232"/>
                </a:lnTo>
                <a:lnTo>
                  <a:pt x="410177" y="21440"/>
                </a:lnTo>
                <a:lnTo>
                  <a:pt x="410177" y="19362"/>
                </a:lnTo>
                <a:lnTo>
                  <a:pt x="410878" y="1787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3392073" y="3218928"/>
            <a:ext cx="18116" cy="24232"/>
          </a:xfrm>
          <a:custGeom>
            <a:avLst/>
            <a:gdLst/>
            <a:ahLst/>
            <a:cxnLst/>
            <a:rect l="l" t="t" r="r" b="b"/>
            <a:pathLst>
              <a:path w="18116" h="24232">
                <a:moveTo>
                  <a:pt x="16772" y="12056"/>
                </a:moveTo>
                <a:lnTo>
                  <a:pt x="0" y="12769"/>
                </a:lnTo>
                <a:lnTo>
                  <a:pt x="2045" y="16333"/>
                </a:lnTo>
                <a:lnTo>
                  <a:pt x="4090" y="18590"/>
                </a:lnTo>
                <a:lnTo>
                  <a:pt x="7012" y="20668"/>
                </a:lnTo>
                <a:lnTo>
                  <a:pt x="9759" y="22925"/>
                </a:lnTo>
                <a:lnTo>
                  <a:pt x="12564" y="23519"/>
                </a:lnTo>
                <a:lnTo>
                  <a:pt x="14610" y="23519"/>
                </a:lnTo>
                <a:lnTo>
                  <a:pt x="16772" y="24232"/>
                </a:lnTo>
                <a:lnTo>
                  <a:pt x="18116" y="23519"/>
                </a:lnTo>
                <a:lnTo>
                  <a:pt x="16772" y="0"/>
                </a:lnTo>
                <a:lnTo>
                  <a:pt x="1677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2981581" y="3207467"/>
            <a:ext cx="33918" cy="35695"/>
          </a:xfrm>
          <a:custGeom>
            <a:avLst/>
            <a:gdLst/>
            <a:ahLst/>
            <a:cxnLst/>
            <a:rect l="l" t="t" r="r" b="b"/>
            <a:pathLst>
              <a:path w="33918" h="35695">
                <a:moveTo>
                  <a:pt x="33918" y="23519"/>
                </a:moveTo>
                <a:lnTo>
                  <a:pt x="17473" y="11462"/>
                </a:lnTo>
                <a:lnTo>
                  <a:pt x="17473" y="0"/>
                </a:lnTo>
                <a:lnTo>
                  <a:pt x="13967" y="0"/>
                </a:lnTo>
                <a:lnTo>
                  <a:pt x="11045" y="772"/>
                </a:lnTo>
                <a:lnTo>
                  <a:pt x="7538" y="2850"/>
                </a:lnTo>
                <a:lnTo>
                  <a:pt x="5493" y="4929"/>
                </a:lnTo>
                <a:lnTo>
                  <a:pt x="3448" y="7899"/>
                </a:lnTo>
                <a:lnTo>
                  <a:pt x="1285" y="10690"/>
                </a:lnTo>
                <a:lnTo>
                  <a:pt x="584" y="13541"/>
                </a:lnTo>
                <a:lnTo>
                  <a:pt x="0" y="15798"/>
                </a:lnTo>
                <a:lnTo>
                  <a:pt x="0" y="19362"/>
                </a:lnTo>
                <a:lnTo>
                  <a:pt x="584" y="21440"/>
                </a:lnTo>
                <a:lnTo>
                  <a:pt x="1285" y="24232"/>
                </a:lnTo>
                <a:lnTo>
                  <a:pt x="3448" y="27795"/>
                </a:lnTo>
                <a:lnTo>
                  <a:pt x="5493" y="30052"/>
                </a:lnTo>
                <a:lnTo>
                  <a:pt x="7538" y="32131"/>
                </a:lnTo>
                <a:lnTo>
                  <a:pt x="11045" y="34388"/>
                </a:lnTo>
                <a:lnTo>
                  <a:pt x="13967" y="34982"/>
                </a:lnTo>
                <a:lnTo>
                  <a:pt x="16012" y="34982"/>
                </a:lnTo>
                <a:lnTo>
                  <a:pt x="17473" y="35695"/>
                </a:lnTo>
                <a:lnTo>
                  <a:pt x="19519" y="34982"/>
                </a:lnTo>
                <a:lnTo>
                  <a:pt x="17473" y="23519"/>
                </a:lnTo>
                <a:lnTo>
                  <a:pt x="33918" y="23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2999055" y="3230985"/>
            <a:ext cx="16444" cy="11462"/>
          </a:xfrm>
          <a:custGeom>
            <a:avLst/>
            <a:gdLst/>
            <a:ahLst/>
            <a:cxnLst/>
            <a:rect l="l" t="t" r="r" b="b"/>
            <a:pathLst>
              <a:path w="16444" h="11462">
                <a:moveTo>
                  <a:pt x="7012" y="10868"/>
                </a:moveTo>
                <a:lnTo>
                  <a:pt x="9818" y="8612"/>
                </a:lnTo>
                <a:lnTo>
                  <a:pt x="12564" y="6533"/>
                </a:lnTo>
                <a:lnTo>
                  <a:pt x="14785" y="4276"/>
                </a:lnTo>
                <a:lnTo>
                  <a:pt x="16071" y="712"/>
                </a:lnTo>
                <a:lnTo>
                  <a:pt x="16444" y="0"/>
                </a:lnTo>
                <a:lnTo>
                  <a:pt x="0" y="0"/>
                </a:lnTo>
                <a:lnTo>
                  <a:pt x="2045" y="11462"/>
                </a:lnTo>
                <a:lnTo>
                  <a:pt x="3506" y="11462"/>
                </a:lnTo>
                <a:lnTo>
                  <a:pt x="7012" y="1086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2999056" y="3207467"/>
            <a:ext cx="392827" cy="23519"/>
          </a:xfrm>
          <a:custGeom>
            <a:avLst/>
            <a:gdLst/>
            <a:ahLst/>
            <a:cxnLst/>
            <a:rect l="l" t="t" r="r" b="b"/>
            <a:pathLst>
              <a:path w="392827" h="23519">
                <a:moveTo>
                  <a:pt x="12564" y="4929"/>
                </a:moveTo>
                <a:lnTo>
                  <a:pt x="9818" y="2850"/>
                </a:lnTo>
                <a:lnTo>
                  <a:pt x="7012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444" y="23519"/>
                </a:lnTo>
                <a:lnTo>
                  <a:pt x="17532" y="21440"/>
                </a:lnTo>
                <a:lnTo>
                  <a:pt x="17532" y="13541"/>
                </a:lnTo>
                <a:lnTo>
                  <a:pt x="392316" y="21440"/>
                </a:lnTo>
                <a:lnTo>
                  <a:pt x="392316" y="13541"/>
                </a:lnTo>
                <a:lnTo>
                  <a:pt x="392827" y="11462"/>
                </a:lnTo>
                <a:lnTo>
                  <a:pt x="16467" y="11462"/>
                </a:lnTo>
                <a:lnTo>
                  <a:pt x="16071" y="10690"/>
                </a:lnTo>
                <a:lnTo>
                  <a:pt x="14785" y="7899"/>
                </a:lnTo>
                <a:lnTo>
                  <a:pt x="12564" y="49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2998646" y="3224957"/>
            <a:ext cx="410608" cy="0"/>
          </a:xfrm>
          <a:custGeom>
            <a:avLst/>
            <a:gdLst/>
            <a:ahLst/>
            <a:cxnLst/>
            <a:rect l="l" t="t" r="r" b="b"/>
            <a:pathLst>
              <a:path w="410608">
                <a:moveTo>
                  <a:pt x="0" y="0"/>
                </a:moveTo>
                <a:lnTo>
                  <a:pt x="410608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2981581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6012" y="34982"/>
                </a:lnTo>
                <a:lnTo>
                  <a:pt x="13967" y="34982"/>
                </a:lnTo>
                <a:lnTo>
                  <a:pt x="11045" y="34388"/>
                </a:lnTo>
                <a:lnTo>
                  <a:pt x="7538" y="32131"/>
                </a:lnTo>
                <a:lnTo>
                  <a:pt x="5493" y="30052"/>
                </a:lnTo>
                <a:lnTo>
                  <a:pt x="3448" y="27795"/>
                </a:lnTo>
                <a:lnTo>
                  <a:pt x="1285" y="24232"/>
                </a:lnTo>
                <a:lnTo>
                  <a:pt x="584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584" y="13541"/>
                </a:lnTo>
                <a:lnTo>
                  <a:pt x="1285" y="10690"/>
                </a:lnTo>
                <a:lnTo>
                  <a:pt x="3448" y="7899"/>
                </a:lnTo>
                <a:lnTo>
                  <a:pt x="5493" y="4929"/>
                </a:lnTo>
                <a:lnTo>
                  <a:pt x="7538" y="2850"/>
                </a:lnTo>
                <a:lnTo>
                  <a:pt x="11045" y="772"/>
                </a:lnTo>
                <a:lnTo>
                  <a:pt x="13967" y="0"/>
                </a:lnTo>
                <a:lnTo>
                  <a:pt x="16012" y="0"/>
                </a:lnTo>
                <a:lnTo>
                  <a:pt x="17473" y="0"/>
                </a:lnTo>
                <a:lnTo>
                  <a:pt x="19519" y="0"/>
                </a:lnTo>
                <a:lnTo>
                  <a:pt x="20980" y="0"/>
                </a:lnTo>
                <a:lnTo>
                  <a:pt x="24486" y="772"/>
                </a:lnTo>
                <a:lnTo>
                  <a:pt x="27292" y="2850"/>
                </a:lnTo>
                <a:lnTo>
                  <a:pt x="30038" y="4929"/>
                </a:lnTo>
                <a:lnTo>
                  <a:pt x="32259" y="7899"/>
                </a:lnTo>
                <a:lnTo>
                  <a:pt x="33545" y="10690"/>
                </a:lnTo>
                <a:lnTo>
                  <a:pt x="35006" y="13541"/>
                </a:lnTo>
                <a:lnTo>
                  <a:pt x="35006" y="15798"/>
                </a:lnTo>
                <a:lnTo>
                  <a:pt x="35006" y="17877"/>
                </a:lnTo>
                <a:lnTo>
                  <a:pt x="35006" y="19362"/>
                </a:lnTo>
                <a:lnTo>
                  <a:pt x="35006" y="21440"/>
                </a:lnTo>
                <a:lnTo>
                  <a:pt x="33545" y="24232"/>
                </a:lnTo>
                <a:lnTo>
                  <a:pt x="32259" y="27795"/>
                </a:lnTo>
                <a:lnTo>
                  <a:pt x="30038" y="30052"/>
                </a:lnTo>
                <a:lnTo>
                  <a:pt x="27292" y="32131"/>
                </a:lnTo>
                <a:lnTo>
                  <a:pt x="24486" y="34388"/>
                </a:lnTo>
                <a:lnTo>
                  <a:pt x="20980" y="34982"/>
                </a:lnTo>
                <a:lnTo>
                  <a:pt x="19519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3391372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0"/>
                </a:move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3408847" y="3207466"/>
            <a:ext cx="16277" cy="11462"/>
          </a:xfrm>
          <a:custGeom>
            <a:avLst/>
            <a:gdLst/>
            <a:ahLst/>
            <a:cxnLst/>
            <a:rect l="l" t="t" r="r" b="b"/>
            <a:pathLst>
              <a:path w="16277" h="11462">
                <a:moveTo>
                  <a:pt x="16277" y="11462"/>
                </a:moveTo>
                <a:lnTo>
                  <a:pt x="16071" y="10690"/>
                </a:lnTo>
                <a:lnTo>
                  <a:pt x="14025" y="7899"/>
                </a:lnTo>
                <a:lnTo>
                  <a:pt x="11980" y="4929"/>
                </a:lnTo>
                <a:lnTo>
                  <a:pt x="9818" y="2850"/>
                </a:lnTo>
                <a:lnTo>
                  <a:pt x="6311" y="772"/>
                </a:lnTo>
                <a:lnTo>
                  <a:pt x="3506" y="0"/>
                </a:lnTo>
                <a:lnTo>
                  <a:pt x="0" y="0"/>
                </a:lnTo>
                <a:lnTo>
                  <a:pt x="0" y="11462"/>
                </a:lnTo>
                <a:lnTo>
                  <a:pt x="1627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3391373" y="3207467"/>
            <a:ext cx="444095" cy="35695"/>
          </a:xfrm>
          <a:custGeom>
            <a:avLst/>
            <a:gdLst/>
            <a:ahLst/>
            <a:cxnLst/>
            <a:rect l="l" t="t" r="r" b="b"/>
            <a:pathLst>
              <a:path w="444095" h="35695">
                <a:moveTo>
                  <a:pt x="701" y="24232"/>
                </a:moveTo>
                <a:lnTo>
                  <a:pt x="2746" y="27795"/>
                </a:lnTo>
                <a:lnTo>
                  <a:pt x="4792" y="30052"/>
                </a:lnTo>
                <a:lnTo>
                  <a:pt x="7714" y="32131"/>
                </a:lnTo>
                <a:lnTo>
                  <a:pt x="10460" y="34388"/>
                </a:lnTo>
                <a:lnTo>
                  <a:pt x="13266" y="34982"/>
                </a:lnTo>
                <a:lnTo>
                  <a:pt x="15311" y="34982"/>
                </a:lnTo>
                <a:lnTo>
                  <a:pt x="17473" y="35695"/>
                </a:lnTo>
                <a:lnTo>
                  <a:pt x="17473" y="23519"/>
                </a:lnTo>
                <a:lnTo>
                  <a:pt x="18818" y="34982"/>
                </a:lnTo>
                <a:lnTo>
                  <a:pt x="20980" y="34982"/>
                </a:lnTo>
                <a:lnTo>
                  <a:pt x="23785" y="34388"/>
                </a:lnTo>
                <a:lnTo>
                  <a:pt x="27292" y="32131"/>
                </a:lnTo>
                <a:lnTo>
                  <a:pt x="29454" y="30052"/>
                </a:lnTo>
                <a:lnTo>
                  <a:pt x="31499" y="27795"/>
                </a:lnTo>
                <a:lnTo>
                  <a:pt x="33545" y="24232"/>
                </a:lnTo>
                <a:lnTo>
                  <a:pt x="33739" y="23519"/>
                </a:lnTo>
                <a:lnTo>
                  <a:pt x="34305" y="21440"/>
                </a:lnTo>
                <a:lnTo>
                  <a:pt x="34305" y="19362"/>
                </a:lnTo>
                <a:lnTo>
                  <a:pt x="35006" y="17877"/>
                </a:lnTo>
                <a:lnTo>
                  <a:pt x="410118" y="23519"/>
                </a:lnTo>
                <a:lnTo>
                  <a:pt x="409030" y="17877"/>
                </a:lnTo>
                <a:lnTo>
                  <a:pt x="409030" y="15798"/>
                </a:lnTo>
                <a:lnTo>
                  <a:pt x="409030" y="17877"/>
                </a:lnTo>
                <a:lnTo>
                  <a:pt x="410118" y="23519"/>
                </a:lnTo>
                <a:lnTo>
                  <a:pt x="409030" y="13541"/>
                </a:lnTo>
                <a:lnTo>
                  <a:pt x="409030" y="21440"/>
                </a:lnTo>
                <a:lnTo>
                  <a:pt x="409030" y="13541"/>
                </a:lnTo>
                <a:lnTo>
                  <a:pt x="410118" y="23519"/>
                </a:lnTo>
                <a:lnTo>
                  <a:pt x="426563" y="23519"/>
                </a:lnTo>
                <a:lnTo>
                  <a:pt x="426563" y="35695"/>
                </a:lnTo>
                <a:lnTo>
                  <a:pt x="428024" y="34982"/>
                </a:lnTo>
                <a:lnTo>
                  <a:pt x="430069" y="34982"/>
                </a:lnTo>
                <a:lnTo>
                  <a:pt x="433576" y="34388"/>
                </a:lnTo>
                <a:lnTo>
                  <a:pt x="436498" y="32131"/>
                </a:lnTo>
                <a:lnTo>
                  <a:pt x="439244" y="30052"/>
                </a:lnTo>
                <a:lnTo>
                  <a:pt x="441290" y="27795"/>
                </a:lnTo>
                <a:lnTo>
                  <a:pt x="442751" y="24232"/>
                </a:lnTo>
                <a:lnTo>
                  <a:pt x="443511" y="21440"/>
                </a:lnTo>
                <a:lnTo>
                  <a:pt x="444095" y="19362"/>
                </a:lnTo>
                <a:lnTo>
                  <a:pt x="444095" y="15798"/>
                </a:lnTo>
                <a:lnTo>
                  <a:pt x="443511" y="13541"/>
                </a:lnTo>
                <a:lnTo>
                  <a:pt x="442751" y="10690"/>
                </a:lnTo>
                <a:lnTo>
                  <a:pt x="441290" y="7899"/>
                </a:lnTo>
                <a:lnTo>
                  <a:pt x="439244" y="4929"/>
                </a:lnTo>
                <a:lnTo>
                  <a:pt x="436498" y="2850"/>
                </a:lnTo>
                <a:lnTo>
                  <a:pt x="433576" y="772"/>
                </a:lnTo>
                <a:lnTo>
                  <a:pt x="430069" y="0"/>
                </a:lnTo>
                <a:lnTo>
                  <a:pt x="423056" y="0"/>
                </a:lnTo>
                <a:lnTo>
                  <a:pt x="426563" y="11462"/>
                </a:lnTo>
                <a:lnTo>
                  <a:pt x="33751" y="11462"/>
                </a:lnTo>
                <a:lnTo>
                  <a:pt x="34305" y="13541"/>
                </a:lnTo>
                <a:lnTo>
                  <a:pt x="34305" y="15798"/>
                </a:lnTo>
                <a:lnTo>
                  <a:pt x="34305" y="13541"/>
                </a:lnTo>
                <a:lnTo>
                  <a:pt x="33751" y="11462"/>
                </a:lnTo>
                <a:lnTo>
                  <a:pt x="17473" y="11462"/>
                </a:lnTo>
                <a:lnTo>
                  <a:pt x="17473" y="0"/>
                </a:lnTo>
                <a:lnTo>
                  <a:pt x="13266" y="0"/>
                </a:lnTo>
                <a:lnTo>
                  <a:pt x="10460" y="772"/>
                </a:lnTo>
                <a:lnTo>
                  <a:pt x="7714" y="2850"/>
                </a:lnTo>
                <a:lnTo>
                  <a:pt x="4792" y="4929"/>
                </a:lnTo>
                <a:lnTo>
                  <a:pt x="2746" y="7899"/>
                </a:lnTo>
                <a:lnTo>
                  <a:pt x="701" y="10690"/>
                </a:lnTo>
                <a:lnTo>
                  <a:pt x="0" y="13541"/>
                </a:lnTo>
                <a:lnTo>
                  <a:pt x="0" y="21440"/>
                </a:lnTo>
                <a:lnTo>
                  <a:pt x="70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3408846" y="3230986"/>
            <a:ext cx="1344" cy="12175"/>
          </a:xfrm>
          <a:custGeom>
            <a:avLst/>
            <a:gdLst/>
            <a:ahLst/>
            <a:cxnLst/>
            <a:rect l="l" t="t" r="r" b="b"/>
            <a:pathLst>
              <a:path w="1344" h="12175">
                <a:moveTo>
                  <a:pt x="1344" y="11462"/>
                </a:moveTo>
                <a:lnTo>
                  <a:pt x="0" y="0"/>
                </a:lnTo>
                <a:lnTo>
                  <a:pt x="0" y="12175"/>
                </a:lnTo>
                <a:lnTo>
                  <a:pt x="1344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3800402" y="3221008"/>
            <a:ext cx="0" cy="7899"/>
          </a:xfrm>
          <a:custGeom>
            <a:avLst/>
            <a:gdLst/>
            <a:ahLst/>
            <a:cxnLst/>
            <a:rect l="l" t="t" r="r" b="b"/>
            <a:pathLst>
              <a:path h="7899">
                <a:moveTo>
                  <a:pt x="0" y="0"/>
                </a:moveTo>
                <a:lnTo>
                  <a:pt x="0" y="78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3801469" y="3207466"/>
            <a:ext cx="16467" cy="11462"/>
          </a:xfrm>
          <a:custGeom>
            <a:avLst/>
            <a:gdLst/>
            <a:ahLst/>
            <a:cxnLst/>
            <a:rect l="l" t="t" r="r" b="b"/>
            <a:pathLst>
              <a:path w="16467" h="11462">
                <a:moveTo>
                  <a:pt x="16467" y="11462"/>
                </a:moveTo>
                <a:lnTo>
                  <a:pt x="12960" y="0"/>
                </a:lnTo>
                <a:lnTo>
                  <a:pt x="9454" y="772"/>
                </a:lnTo>
                <a:lnTo>
                  <a:pt x="6648" y="2850"/>
                </a:lnTo>
                <a:lnTo>
                  <a:pt x="3902" y="4929"/>
                </a:lnTo>
                <a:lnTo>
                  <a:pt x="1681" y="7899"/>
                </a:lnTo>
                <a:lnTo>
                  <a:pt x="395" y="10690"/>
                </a:lnTo>
                <a:lnTo>
                  <a:pt x="0" y="11462"/>
                </a:lnTo>
                <a:lnTo>
                  <a:pt x="16467" y="11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3801490" y="3230986"/>
            <a:ext cx="16444" cy="12175"/>
          </a:xfrm>
          <a:custGeom>
            <a:avLst/>
            <a:gdLst/>
            <a:ahLst/>
            <a:cxnLst/>
            <a:rect l="l" t="t" r="r" b="b"/>
            <a:pathLst>
              <a:path w="16444" h="12175">
                <a:moveTo>
                  <a:pt x="16444" y="0"/>
                </a:moveTo>
                <a:lnTo>
                  <a:pt x="0" y="0"/>
                </a:lnTo>
                <a:lnTo>
                  <a:pt x="373" y="712"/>
                </a:lnTo>
                <a:lnTo>
                  <a:pt x="1658" y="4276"/>
                </a:lnTo>
                <a:lnTo>
                  <a:pt x="3879" y="6533"/>
                </a:lnTo>
                <a:lnTo>
                  <a:pt x="6626" y="8612"/>
                </a:lnTo>
                <a:lnTo>
                  <a:pt x="9431" y="10868"/>
                </a:lnTo>
                <a:lnTo>
                  <a:pt x="12937" y="11462"/>
                </a:lnTo>
                <a:lnTo>
                  <a:pt x="14398" y="11462"/>
                </a:lnTo>
                <a:lnTo>
                  <a:pt x="16444" y="12175"/>
                </a:lnTo>
                <a:lnTo>
                  <a:pt x="1644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3408438" y="3224957"/>
            <a:ext cx="409907" cy="0"/>
          </a:xfrm>
          <a:custGeom>
            <a:avLst/>
            <a:gdLst/>
            <a:ahLst/>
            <a:cxnLst/>
            <a:rect l="l" t="t" r="r" b="b"/>
            <a:pathLst>
              <a:path w="409907">
                <a:moveTo>
                  <a:pt x="0" y="0"/>
                </a:moveTo>
                <a:lnTo>
                  <a:pt x="409907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3391372" y="3207467"/>
            <a:ext cx="35006" cy="35695"/>
          </a:xfrm>
          <a:custGeom>
            <a:avLst/>
            <a:gdLst/>
            <a:ahLst/>
            <a:cxnLst/>
            <a:rect l="l" t="t" r="r" b="b"/>
            <a:pathLst>
              <a:path w="35006" h="35695">
                <a:moveTo>
                  <a:pt x="17473" y="35695"/>
                </a:moveTo>
                <a:lnTo>
                  <a:pt x="15311" y="34982"/>
                </a:lnTo>
                <a:lnTo>
                  <a:pt x="13266" y="34982"/>
                </a:lnTo>
                <a:lnTo>
                  <a:pt x="10460" y="34388"/>
                </a:lnTo>
                <a:lnTo>
                  <a:pt x="7714" y="32131"/>
                </a:lnTo>
                <a:lnTo>
                  <a:pt x="4792" y="30052"/>
                </a:lnTo>
                <a:lnTo>
                  <a:pt x="2746" y="27795"/>
                </a:lnTo>
                <a:lnTo>
                  <a:pt x="70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701" y="10690"/>
                </a:lnTo>
                <a:lnTo>
                  <a:pt x="2746" y="7899"/>
                </a:lnTo>
                <a:lnTo>
                  <a:pt x="4792" y="4929"/>
                </a:lnTo>
                <a:lnTo>
                  <a:pt x="7714" y="2850"/>
                </a:lnTo>
                <a:lnTo>
                  <a:pt x="10460" y="772"/>
                </a:lnTo>
                <a:lnTo>
                  <a:pt x="13266" y="0"/>
                </a:lnTo>
                <a:lnTo>
                  <a:pt x="15311" y="0"/>
                </a:lnTo>
                <a:lnTo>
                  <a:pt x="17473" y="0"/>
                </a:lnTo>
                <a:lnTo>
                  <a:pt x="18818" y="0"/>
                </a:lnTo>
                <a:lnTo>
                  <a:pt x="20980" y="0"/>
                </a:lnTo>
                <a:lnTo>
                  <a:pt x="23785" y="772"/>
                </a:lnTo>
                <a:lnTo>
                  <a:pt x="27292" y="2850"/>
                </a:lnTo>
                <a:lnTo>
                  <a:pt x="29454" y="4929"/>
                </a:lnTo>
                <a:lnTo>
                  <a:pt x="31499" y="7899"/>
                </a:lnTo>
                <a:lnTo>
                  <a:pt x="33545" y="10690"/>
                </a:lnTo>
                <a:lnTo>
                  <a:pt x="34305" y="13541"/>
                </a:lnTo>
                <a:lnTo>
                  <a:pt x="34305" y="15798"/>
                </a:lnTo>
                <a:lnTo>
                  <a:pt x="35006" y="17877"/>
                </a:lnTo>
                <a:lnTo>
                  <a:pt x="34305" y="19362"/>
                </a:lnTo>
                <a:lnTo>
                  <a:pt x="34305" y="21440"/>
                </a:lnTo>
                <a:lnTo>
                  <a:pt x="33545" y="24232"/>
                </a:lnTo>
                <a:lnTo>
                  <a:pt x="31499" y="27795"/>
                </a:lnTo>
                <a:lnTo>
                  <a:pt x="29454" y="30052"/>
                </a:lnTo>
                <a:lnTo>
                  <a:pt x="27292" y="32131"/>
                </a:lnTo>
                <a:lnTo>
                  <a:pt x="23785" y="34388"/>
                </a:lnTo>
                <a:lnTo>
                  <a:pt x="20980" y="34982"/>
                </a:lnTo>
                <a:lnTo>
                  <a:pt x="18818" y="34982"/>
                </a:lnTo>
                <a:lnTo>
                  <a:pt x="17473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3800402" y="3207467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0"/>
                </a:move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3834330" y="3218928"/>
            <a:ext cx="188559" cy="9978"/>
          </a:xfrm>
          <a:custGeom>
            <a:avLst/>
            <a:gdLst/>
            <a:ahLst/>
            <a:cxnLst/>
            <a:rect l="l" t="t" r="r" b="b"/>
            <a:pathLst>
              <a:path w="188559" h="9978">
                <a:moveTo>
                  <a:pt x="553" y="2078"/>
                </a:moveTo>
                <a:lnTo>
                  <a:pt x="1138" y="4335"/>
                </a:lnTo>
                <a:lnTo>
                  <a:pt x="188559" y="0"/>
                </a:lnTo>
                <a:lnTo>
                  <a:pt x="0" y="0"/>
                </a:lnTo>
                <a:lnTo>
                  <a:pt x="553" y="9978"/>
                </a:lnTo>
                <a:lnTo>
                  <a:pt x="1138" y="7899"/>
                </a:lnTo>
                <a:lnTo>
                  <a:pt x="1138" y="4335"/>
                </a:lnTo>
                <a:lnTo>
                  <a:pt x="553" y="207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3817935" y="3218929"/>
            <a:ext cx="16382" cy="23519"/>
          </a:xfrm>
          <a:custGeom>
            <a:avLst/>
            <a:gdLst/>
            <a:ahLst/>
            <a:cxnLst/>
            <a:rect l="l" t="t" r="r" b="b"/>
            <a:pathLst>
              <a:path w="16382" h="23519">
                <a:moveTo>
                  <a:pt x="16382" y="12056"/>
                </a:moveTo>
                <a:lnTo>
                  <a:pt x="0" y="0"/>
                </a:lnTo>
                <a:lnTo>
                  <a:pt x="0" y="12056"/>
                </a:lnTo>
                <a:lnTo>
                  <a:pt x="1461" y="23519"/>
                </a:lnTo>
                <a:lnTo>
                  <a:pt x="3506" y="23519"/>
                </a:lnTo>
                <a:lnTo>
                  <a:pt x="7012" y="22925"/>
                </a:lnTo>
                <a:lnTo>
                  <a:pt x="9935" y="20668"/>
                </a:lnTo>
                <a:lnTo>
                  <a:pt x="12681" y="18590"/>
                </a:lnTo>
                <a:lnTo>
                  <a:pt x="14727" y="16333"/>
                </a:lnTo>
                <a:lnTo>
                  <a:pt x="16188" y="12769"/>
                </a:lnTo>
                <a:lnTo>
                  <a:pt x="16382" y="120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3800402" y="3207467"/>
            <a:ext cx="222486" cy="35695"/>
          </a:xfrm>
          <a:custGeom>
            <a:avLst/>
            <a:gdLst/>
            <a:ahLst/>
            <a:cxnLst/>
            <a:rect l="l" t="t" r="r" b="b"/>
            <a:pathLst>
              <a:path w="222486" h="35695">
                <a:moveTo>
                  <a:pt x="1461" y="24232"/>
                </a:moveTo>
                <a:lnTo>
                  <a:pt x="2746" y="27795"/>
                </a:lnTo>
                <a:lnTo>
                  <a:pt x="4967" y="30052"/>
                </a:lnTo>
                <a:lnTo>
                  <a:pt x="7714" y="32131"/>
                </a:lnTo>
                <a:lnTo>
                  <a:pt x="10519" y="34388"/>
                </a:lnTo>
                <a:lnTo>
                  <a:pt x="14025" y="34982"/>
                </a:lnTo>
                <a:lnTo>
                  <a:pt x="15486" y="34982"/>
                </a:lnTo>
                <a:lnTo>
                  <a:pt x="17532" y="35695"/>
                </a:lnTo>
                <a:lnTo>
                  <a:pt x="18993" y="34982"/>
                </a:lnTo>
                <a:lnTo>
                  <a:pt x="17532" y="23519"/>
                </a:lnTo>
                <a:lnTo>
                  <a:pt x="17532" y="11462"/>
                </a:lnTo>
                <a:lnTo>
                  <a:pt x="33914" y="23519"/>
                </a:lnTo>
                <a:lnTo>
                  <a:pt x="222486" y="23519"/>
                </a:lnTo>
                <a:lnTo>
                  <a:pt x="35064" y="17877"/>
                </a:lnTo>
                <a:lnTo>
                  <a:pt x="222486" y="23519"/>
                </a:lnTo>
                <a:lnTo>
                  <a:pt x="222486" y="11462"/>
                </a:lnTo>
                <a:lnTo>
                  <a:pt x="35064" y="15798"/>
                </a:lnTo>
                <a:lnTo>
                  <a:pt x="35064" y="19362"/>
                </a:lnTo>
                <a:lnTo>
                  <a:pt x="34480" y="21440"/>
                </a:lnTo>
                <a:lnTo>
                  <a:pt x="33926" y="11462"/>
                </a:lnTo>
                <a:lnTo>
                  <a:pt x="32259" y="7899"/>
                </a:lnTo>
                <a:lnTo>
                  <a:pt x="30214" y="4929"/>
                </a:lnTo>
                <a:lnTo>
                  <a:pt x="27467" y="2850"/>
                </a:lnTo>
                <a:lnTo>
                  <a:pt x="24545" y="772"/>
                </a:lnTo>
                <a:lnTo>
                  <a:pt x="21038" y="0"/>
                </a:lnTo>
                <a:lnTo>
                  <a:pt x="14025" y="0"/>
                </a:lnTo>
                <a:lnTo>
                  <a:pt x="10519" y="772"/>
                </a:lnTo>
                <a:lnTo>
                  <a:pt x="7714" y="2850"/>
                </a:lnTo>
                <a:lnTo>
                  <a:pt x="4967" y="4929"/>
                </a:lnTo>
                <a:lnTo>
                  <a:pt x="2746" y="7899"/>
                </a:lnTo>
                <a:lnTo>
                  <a:pt x="1461" y="10690"/>
                </a:lnTo>
                <a:lnTo>
                  <a:pt x="0" y="13541"/>
                </a:lnTo>
                <a:lnTo>
                  <a:pt x="0" y="21440"/>
                </a:lnTo>
                <a:lnTo>
                  <a:pt x="1461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3817527" y="3224957"/>
            <a:ext cx="205771" cy="0"/>
          </a:xfrm>
          <a:custGeom>
            <a:avLst/>
            <a:gdLst/>
            <a:ahLst/>
            <a:cxnLst/>
            <a:rect l="l" t="t" r="r" b="b"/>
            <a:pathLst>
              <a:path w="205771">
                <a:moveTo>
                  <a:pt x="0" y="0"/>
                </a:moveTo>
                <a:lnTo>
                  <a:pt x="205771" y="0"/>
                </a:lnTo>
              </a:path>
            </a:pathLst>
          </a:custGeom>
          <a:ln w="141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3800402" y="3207467"/>
            <a:ext cx="35064" cy="35695"/>
          </a:xfrm>
          <a:custGeom>
            <a:avLst/>
            <a:gdLst/>
            <a:ahLst/>
            <a:cxnLst/>
            <a:rect l="l" t="t" r="r" b="b"/>
            <a:pathLst>
              <a:path w="35064" h="35695">
                <a:moveTo>
                  <a:pt x="17532" y="35695"/>
                </a:moveTo>
                <a:lnTo>
                  <a:pt x="15486" y="34982"/>
                </a:lnTo>
                <a:lnTo>
                  <a:pt x="14025" y="34982"/>
                </a:lnTo>
                <a:lnTo>
                  <a:pt x="10519" y="34388"/>
                </a:lnTo>
                <a:lnTo>
                  <a:pt x="7714" y="32131"/>
                </a:lnTo>
                <a:lnTo>
                  <a:pt x="4967" y="30052"/>
                </a:lnTo>
                <a:lnTo>
                  <a:pt x="2746" y="27795"/>
                </a:lnTo>
                <a:lnTo>
                  <a:pt x="1461" y="24232"/>
                </a:lnTo>
                <a:lnTo>
                  <a:pt x="0" y="21440"/>
                </a:lnTo>
                <a:lnTo>
                  <a:pt x="0" y="19362"/>
                </a:lnTo>
                <a:lnTo>
                  <a:pt x="0" y="17877"/>
                </a:lnTo>
                <a:lnTo>
                  <a:pt x="0" y="15798"/>
                </a:lnTo>
                <a:lnTo>
                  <a:pt x="0" y="13541"/>
                </a:lnTo>
                <a:lnTo>
                  <a:pt x="1461" y="10690"/>
                </a:lnTo>
                <a:lnTo>
                  <a:pt x="2746" y="7899"/>
                </a:lnTo>
                <a:lnTo>
                  <a:pt x="4967" y="4929"/>
                </a:lnTo>
                <a:lnTo>
                  <a:pt x="7714" y="2850"/>
                </a:lnTo>
                <a:lnTo>
                  <a:pt x="10519" y="772"/>
                </a:lnTo>
                <a:lnTo>
                  <a:pt x="14025" y="0"/>
                </a:lnTo>
                <a:lnTo>
                  <a:pt x="15486" y="0"/>
                </a:lnTo>
                <a:lnTo>
                  <a:pt x="17532" y="0"/>
                </a:lnTo>
                <a:lnTo>
                  <a:pt x="18993" y="0"/>
                </a:lnTo>
                <a:lnTo>
                  <a:pt x="21038" y="0"/>
                </a:lnTo>
                <a:lnTo>
                  <a:pt x="24545" y="772"/>
                </a:lnTo>
                <a:lnTo>
                  <a:pt x="27467" y="2850"/>
                </a:lnTo>
                <a:lnTo>
                  <a:pt x="30214" y="4929"/>
                </a:lnTo>
                <a:lnTo>
                  <a:pt x="32259" y="7899"/>
                </a:lnTo>
                <a:lnTo>
                  <a:pt x="33720" y="10690"/>
                </a:lnTo>
                <a:lnTo>
                  <a:pt x="34480" y="13541"/>
                </a:lnTo>
                <a:lnTo>
                  <a:pt x="35064" y="15798"/>
                </a:lnTo>
                <a:lnTo>
                  <a:pt x="35064" y="17877"/>
                </a:lnTo>
                <a:lnTo>
                  <a:pt x="35064" y="19362"/>
                </a:lnTo>
                <a:lnTo>
                  <a:pt x="34480" y="21440"/>
                </a:lnTo>
                <a:lnTo>
                  <a:pt x="33720" y="24232"/>
                </a:lnTo>
                <a:lnTo>
                  <a:pt x="32259" y="27795"/>
                </a:lnTo>
                <a:lnTo>
                  <a:pt x="30214" y="30052"/>
                </a:lnTo>
                <a:lnTo>
                  <a:pt x="27467" y="32131"/>
                </a:lnTo>
                <a:lnTo>
                  <a:pt x="24545" y="34388"/>
                </a:lnTo>
                <a:lnTo>
                  <a:pt x="21038" y="34982"/>
                </a:lnTo>
                <a:lnTo>
                  <a:pt x="18993" y="34982"/>
                </a:lnTo>
                <a:lnTo>
                  <a:pt x="17532" y="35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1984892" y="4259044"/>
            <a:ext cx="491248" cy="0"/>
          </a:xfrm>
          <a:custGeom>
            <a:avLst/>
            <a:gdLst/>
            <a:ahLst/>
            <a:cxnLst/>
            <a:rect l="l" t="t" r="r" b="b"/>
            <a:pathLst>
              <a:path w="491248">
                <a:moveTo>
                  <a:pt x="491248" y="0"/>
                </a:moveTo>
                <a:lnTo>
                  <a:pt x="0" y="0"/>
                </a:lnTo>
              </a:path>
            </a:pathLst>
          </a:custGeom>
          <a:ln w="430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1984892" y="4259045"/>
            <a:ext cx="101754" cy="116447"/>
          </a:xfrm>
          <a:custGeom>
            <a:avLst/>
            <a:gdLst/>
            <a:ahLst/>
            <a:cxnLst/>
            <a:rect l="l" t="t" r="r" b="b"/>
            <a:pathLst>
              <a:path w="101754" h="116447">
                <a:moveTo>
                  <a:pt x="101754" y="0"/>
                </a:moveTo>
                <a:lnTo>
                  <a:pt x="0" y="116447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2055111" y="4259045"/>
            <a:ext cx="101752" cy="116447"/>
          </a:xfrm>
          <a:custGeom>
            <a:avLst/>
            <a:gdLst/>
            <a:ahLst/>
            <a:cxnLst/>
            <a:rect l="l" t="t" r="r" b="b"/>
            <a:pathLst>
              <a:path w="101752" h="116447">
                <a:moveTo>
                  <a:pt x="101752" y="0"/>
                </a:moveTo>
                <a:lnTo>
                  <a:pt x="0" y="116447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2090148" y="4268268"/>
            <a:ext cx="101757" cy="117188"/>
          </a:xfrm>
          <a:custGeom>
            <a:avLst/>
            <a:gdLst/>
            <a:ahLst/>
            <a:cxnLst/>
            <a:rect l="l" t="t" r="r" b="b"/>
            <a:pathLst>
              <a:path w="101757" h="117188">
                <a:moveTo>
                  <a:pt x="101757" y="0"/>
                </a:moveTo>
                <a:lnTo>
                  <a:pt x="0" y="117188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2230594" y="4268268"/>
            <a:ext cx="70071" cy="107224"/>
          </a:xfrm>
          <a:custGeom>
            <a:avLst/>
            <a:gdLst/>
            <a:ahLst/>
            <a:cxnLst/>
            <a:rect l="l" t="t" r="r" b="b"/>
            <a:pathLst>
              <a:path w="70071" h="107224">
                <a:moveTo>
                  <a:pt x="0" y="0"/>
                </a:moveTo>
                <a:lnTo>
                  <a:pt x="70071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2125335" y="4268268"/>
            <a:ext cx="70071" cy="107224"/>
          </a:xfrm>
          <a:custGeom>
            <a:avLst/>
            <a:gdLst/>
            <a:ahLst/>
            <a:cxnLst/>
            <a:rect l="l" t="t" r="r" b="b"/>
            <a:pathLst>
              <a:path w="70071" h="107224">
                <a:moveTo>
                  <a:pt x="0" y="0"/>
                </a:moveTo>
                <a:lnTo>
                  <a:pt x="70071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2090148" y="4268268"/>
            <a:ext cx="70223" cy="107224"/>
          </a:xfrm>
          <a:custGeom>
            <a:avLst/>
            <a:gdLst/>
            <a:ahLst/>
            <a:cxnLst/>
            <a:rect l="l" t="t" r="r" b="b"/>
            <a:pathLst>
              <a:path w="70223" h="107224">
                <a:moveTo>
                  <a:pt x="0" y="0"/>
                </a:moveTo>
                <a:lnTo>
                  <a:pt x="70223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2195407" y="4268268"/>
            <a:ext cx="70223" cy="107224"/>
          </a:xfrm>
          <a:custGeom>
            <a:avLst/>
            <a:gdLst/>
            <a:ahLst/>
            <a:cxnLst/>
            <a:rect l="l" t="t" r="r" b="b"/>
            <a:pathLst>
              <a:path w="70223" h="107224">
                <a:moveTo>
                  <a:pt x="0" y="0"/>
                </a:moveTo>
                <a:lnTo>
                  <a:pt x="70223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2265630" y="4268268"/>
            <a:ext cx="70217" cy="107224"/>
          </a:xfrm>
          <a:custGeom>
            <a:avLst/>
            <a:gdLst/>
            <a:ahLst/>
            <a:cxnLst/>
            <a:rect l="l" t="t" r="r" b="b"/>
            <a:pathLst>
              <a:path w="70217" h="107224">
                <a:moveTo>
                  <a:pt x="0" y="0"/>
                </a:moveTo>
                <a:lnTo>
                  <a:pt x="70217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2160371" y="4268268"/>
            <a:ext cx="70223" cy="107224"/>
          </a:xfrm>
          <a:custGeom>
            <a:avLst/>
            <a:gdLst/>
            <a:ahLst/>
            <a:cxnLst/>
            <a:rect l="l" t="t" r="r" b="b"/>
            <a:pathLst>
              <a:path w="70223" h="107224">
                <a:moveTo>
                  <a:pt x="0" y="0"/>
                </a:moveTo>
                <a:lnTo>
                  <a:pt x="70223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1984892" y="4259045"/>
            <a:ext cx="101754" cy="116447"/>
          </a:xfrm>
          <a:custGeom>
            <a:avLst/>
            <a:gdLst/>
            <a:ahLst/>
            <a:cxnLst/>
            <a:rect l="l" t="t" r="r" b="b"/>
            <a:pathLst>
              <a:path w="101754" h="116447">
                <a:moveTo>
                  <a:pt x="101754" y="0"/>
                </a:moveTo>
                <a:lnTo>
                  <a:pt x="0" y="116447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2055111" y="4259045"/>
            <a:ext cx="101752" cy="116447"/>
          </a:xfrm>
          <a:custGeom>
            <a:avLst/>
            <a:gdLst/>
            <a:ahLst/>
            <a:cxnLst/>
            <a:rect l="l" t="t" r="r" b="b"/>
            <a:pathLst>
              <a:path w="101752" h="116447">
                <a:moveTo>
                  <a:pt x="101752" y="0"/>
                </a:moveTo>
                <a:lnTo>
                  <a:pt x="0" y="116447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2090148" y="4268268"/>
            <a:ext cx="101757" cy="117188"/>
          </a:xfrm>
          <a:custGeom>
            <a:avLst/>
            <a:gdLst/>
            <a:ahLst/>
            <a:cxnLst/>
            <a:rect l="l" t="t" r="r" b="b"/>
            <a:pathLst>
              <a:path w="101757" h="117188">
                <a:moveTo>
                  <a:pt x="101757" y="0"/>
                </a:moveTo>
                <a:lnTo>
                  <a:pt x="0" y="117188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2230594" y="4268268"/>
            <a:ext cx="70071" cy="107224"/>
          </a:xfrm>
          <a:custGeom>
            <a:avLst/>
            <a:gdLst/>
            <a:ahLst/>
            <a:cxnLst/>
            <a:rect l="l" t="t" r="r" b="b"/>
            <a:pathLst>
              <a:path w="70071" h="107224">
                <a:moveTo>
                  <a:pt x="0" y="0"/>
                </a:moveTo>
                <a:lnTo>
                  <a:pt x="70071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2125335" y="4268268"/>
            <a:ext cx="70071" cy="107224"/>
          </a:xfrm>
          <a:custGeom>
            <a:avLst/>
            <a:gdLst/>
            <a:ahLst/>
            <a:cxnLst/>
            <a:rect l="l" t="t" r="r" b="b"/>
            <a:pathLst>
              <a:path w="70071" h="107224">
                <a:moveTo>
                  <a:pt x="0" y="0"/>
                </a:moveTo>
                <a:lnTo>
                  <a:pt x="70071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2090148" y="4268268"/>
            <a:ext cx="70223" cy="107224"/>
          </a:xfrm>
          <a:custGeom>
            <a:avLst/>
            <a:gdLst/>
            <a:ahLst/>
            <a:cxnLst/>
            <a:rect l="l" t="t" r="r" b="b"/>
            <a:pathLst>
              <a:path w="70223" h="107224">
                <a:moveTo>
                  <a:pt x="0" y="0"/>
                </a:moveTo>
                <a:lnTo>
                  <a:pt x="70223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2195407" y="4268268"/>
            <a:ext cx="70223" cy="107224"/>
          </a:xfrm>
          <a:custGeom>
            <a:avLst/>
            <a:gdLst/>
            <a:ahLst/>
            <a:cxnLst/>
            <a:rect l="l" t="t" r="r" b="b"/>
            <a:pathLst>
              <a:path w="70223" h="107224">
                <a:moveTo>
                  <a:pt x="0" y="0"/>
                </a:moveTo>
                <a:lnTo>
                  <a:pt x="70223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2265630" y="4268268"/>
            <a:ext cx="70217" cy="107224"/>
          </a:xfrm>
          <a:custGeom>
            <a:avLst/>
            <a:gdLst/>
            <a:ahLst/>
            <a:cxnLst/>
            <a:rect l="l" t="t" r="r" b="b"/>
            <a:pathLst>
              <a:path w="70217" h="107224">
                <a:moveTo>
                  <a:pt x="0" y="0"/>
                </a:moveTo>
                <a:lnTo>
                  <a:pt x="70217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2160371" y="4268268"/>
            <a:ext cx="70223" cy="107224"/>
          </a:xfrm>
          <a:custGeom>
            <a:avLst/>
            <a:gdLst/>
            <a:ahLst/>
            <a:cxnLst/>
            <a:rect l="l" t="t" r="r" b="b"/>
            <a:pathLst>
              <a:path w="70223" h="107224">
                <a:moveTo>
                  <a:pt x="0" y="0"/>
                </a:moveTo>
                <a:lnTo>
                  <a:pt x="70223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2090148" y="4268268"/>
            <a:ext cx="101757" cy="117188"/>
          </a:xfrm>
          <a:custGeom>
            <a:avLst/>
            <a:gdLst/>
            <a:ahLst/>
            <a:cxnLst/>
            <a:rect l="l" t="t" r="r" b="b"/>
            <a:pathLst>
              <a:path w="101757" h="117188">
                <a:moveTo>
                  <a:pt x="101757" y="0"/>
                </a:moveTo>
                <a:lnTo>
                  <a:pt x="0" y="117188"/>
                </a:lnTo>
              </a:path>
            </a:pathLst>
          </a:custGeom>
          <a:ln w="426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2230594" y="4268268"/>
            <a:ext cx="70071" cy="107224"/>
          </a:xfrm>
          <a:custGeom>
            <a:avLst/>
            <a:gdLst/>
            <a:ahLst/>
            <a:cxnLst/>
            <a:rect l="l" t="t" r="r" b="b"/>
            <a:pathLst>
              <a:path w="70071" h="107224">
                <a:moveTo>
                  <a:pt x="0" y="0"/>
                </a:moveTo>
                <a:lnTo>
                  <a:pt x="70071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2125335" y="4268268"/>
            <a:ext cx="70071" cy="107224"/>
          </a:xfrm>
          <a:custGeom>
            <a:avLst/>
            <a:gdLst/>
            <a:ahLst/>
            <a:cxnLst/>
            <a:rect l="l" t="t" r="r" b="b"/>
            <a:pathLst>
              <a:path w="70071" h="107224">
                <a:moveTo>
                  <a:pt x="0" y="0"/>
                </a:moveTo>
                <a:lnTo>
                  <a:pt x="70071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2090148" y="4268268"/>
            <a:ext cx="70223" cy="107224"/>
          </a:xfrm>
          <a:custGeom>
            <a:avLst/>
            <a:gdLst/>
            <a:ahLst/>
            <a:cxnLst/>
            <a:rect l="l" t="t" r="r" b="b"/>
            <a:pathLst>
              <a:path w="70223" h="107224">
                <a:moveTo>
                  <a:pt x="0" y="0"/>
                </a:moveTo>
                <a:lnTo>
                  <a:pt x="70223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2195407" y="4268268"/>
            <a:ext cx="70223" cy="107224"/>
          </a:xfrm>
          <a:custGeom>
            <a:avLst/>
            <a:gdLst/>
            <a:ahLst/>
            <a:cxnLst/>
            <a:rect l="l" t="t" r="r" b="b"/>
            <a:pathLst>
              <a:path w="70223" h="107224">
                <a:moveTo>
                  <a:pt x="0" y="0"/>
                </a:moveTo>
                <a:lnTo>
                  <a:pt x="70223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2265630" y="4268268"/>
            <a:ext cx="70217" cy="107224"/>
          </a:xfrm>
          <a:custGeom>
            <a:avLst/>
            <a:gdLst/>
            <a:ahLst/>
            <a:cxnLst/>
            <a:rect l="l" t="t" r="r" b="b"/>
            <a:pathLst>
              <a:path w="70217" h="107224">
                <a:moveTo>
                  <a:pt x="0" y="0"/>
                </a:moveTo>
                <a:lnTo>
                  <a:pt x="70217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2160371" y="4268268"/>
            <a:ext cx="70223" cy="107224"/>
          </a:xfrm>
          <a:custGeom>
            <a:avLst/>
            <a:gdLst/>
            <a:ahLst/>
            <a:cxnLst/>
            <a:rect l="l" t="t" r="r" b="b"/>
            <a:pathLst>
              <a:path w="70223" h="107224">
                <a:moveTo>
                  <a:pt x="0" y="0"/>
                </a:moveTo>
                <a:lnTo>
                  <a:pt x="70223" y="107224"/>
                </a:lnTo>
              </a:path>
            </a:pathLst>
          </a:custGeom>
          <a:ln w="425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3318203" y="2543154"/>
            <a:ext cx="280752" cy="285977"/>
          </a:xfrm>
          <a:custGeom>
            <a:avLst/>
            <a:gdLst/>
            <a:ahLst/>
            <a:cxnLst/>
            <a:rect l="l" t="t" r="r" b="b"/>
            <a:pathLst>
              <a:path w="280752" h="285977">
                <a:moveTo>
                  <a:pt x="140317" y="0"/>
                </a:moveTo>
                <a:lnTo>
                  <a:pt x="132720" y="0"/>
                </a:lnTo>
                <a:lnTo>
                  <a:pt x="125531" y="772"/>
                </a:lnTo>
                <a:lnTo>
                  <a:pt x="118518" y="1484"/>
                </a:lnTo>
                <a:lnTo>
                  <a:pt x="111506" y="2850"/>
                </a:lnTo>
                <a:lnTo>
                  <a:pt x="105252" y="4335"/>
                </a:lnTo>
                <a:lnTo>
                  <a:pt x="98239" y="6414"/>
                </a:lnTo>
                <a:lnTo>
                  <a:pt x="91986" y="8612"/>
                </a:lnTo>
                <a:lnTo>
                  <a:pt x="85558" y="10690"/>
                </a:lnTo>
                <a:lnTo>
                  <a:pt x="79246" y="13541"/>
                </a:lnTo>
                <a:lnTo>
                  <a:pt x="72993" y="17105"/>
                </a:lnTo>
                <a:lnTo>
                  <a:pt x="67324" y="20074"/>
                </a:lnTo>
                <a:lnTo>
                  <a:pt x="61772" y="24232"/>
                </a:lnTo>
                <a:lnTo>
                  <a:pt x="56220" y="27795"/>
                </a:lnTo>
                <a:lnTo>
                  <a:pt x="50493" y="32131"/>
                </a:lnTo>
                <a:lnTo>
                  <a:pt x="45525" y="37180"/>
                </a:lnTo>
                <a:lnTo>
                  <a:pt x="40733" y="41515"/>
                </a:lnTo>
                <a:lnTo>
                  <a:pt x="36467" y="46386"/>
                </a:lnTo>
                <a:lnTo>
                  <a:pt x="31558" y="51434"/>
                </a:lnTo>
                <a:lnTo>
                  <a:pt x="27467" y="57254"/>
                </a:lnTo>
                <a:lnTo>
                  <a:pt x="23785" y="62897"/>
                </a:lnTo>
                <a:lnTo>
                  <a:pt x="19694" y="68717"/>
                </a:lnTo>
                <a:lnTo>
                  <a:pt x="16772" y="74360"/>
                </a:lnTo>
                <a:lnTo>
                  <a:pt x="13266" y="80774"/>
                </a:lnTo>
                <a:lnTo>
                  <a:pt x="10519" y="87129"/>
                </a:lnTo>
                <a:lnTo>
                  <a:pt x="8473" y="93662"/>
                </a:lnTo>
                <a:lnTo>
                  <a:pt x="6253" y="100077"/>
                </a:lnTo>
                <a:lnTo>
                  <a:pt x="4207" y="107204"/>
                </a:lnTo>
                <a:lnTo>
                  <a:pt x="2746" y="113619"/>
                </a:lnTo>
                <a:lnTo>
                  <a:pt x="1461" y="120746"/>
                </a:lnTo>
                <a:lnTo>
                  <a:pt x="701" y="128051"/>
                </a:lnTo>
                <a:lnTo>
                  <a:pt x="0" y="135178"/>
                </a:lnTo>
                <a:lnTo>
                  <a:pt x="0" y="142899"/>
                </a:lnTo>
                <a:lnTo>
                  <a:pt x="0" y="150205"/>
                </a:lnTo>
                <a:lnTo>
                  <a:pt x="701" y="157332"/>
                </a:lnTo>
                <a:lnTo>
                  <a:pt x="1461" y="164459"/>
                </a:lnTo>
                <a:lnTo>
                  <a:pt x="2746" y="171646"/>
                </a:lnTo>
                <a:lnTo>
                  <a:pt x="4207" y="178773"/>
                </a:lnTo>
                <a:lnTo>
                  <a:pt x="6253" y="185128"/>
                </a:lnTo>
                <a:lnTo>
                  <a:pt x="8473" y="191542"/>
                </a:lnTo>
                <a:lnTo>
                  <a:pt x="10519" y="198076"/>
                </a:lnTo>
                <a:lnTo>
                  <a:pt x="13266" y="204490"/>
                </a:lnTo>
                <a:lnTo>
                  <a:pt x="16772" y="210904"/>
                </a:lnTo>
                <a:lnTo>
                  <a:pt x="19694" y="216666"/>
                </a:lnTo>
                <a:lnTo>
                  <a:pt x="23785" y="222308"/>
                </a:lnTo>
                <a:lnTo>
                  <a:pt x="27467" y="228128"/>
                </a:lnTo>
                <a:lnTo>
                  <a:pt x="31558" y="233771"/>
                </a:lnTo>
                <a:lnTo>
                  <a:pt x="36467" y="238819"/>
                </a:lnTo>
                <a:lnTo>
                  <a:pt x="40733" y="243749"/>
                </a:lnTo>
                <a:lnTo>
                  <a:pt x="45525" y="248797"/>
                </a:lnTo>
                <a:lnTo>
                  <a:pt x="50493" y="253133"/>
                </a:lnTo>
                <a:lnTo>
                  <a:pt x="56220" y="257409"/>
                </a:lnTo>
                <a:lnTo>
                  <a:pt x="61772" y="260973"/>
                </a:lnTo>
                <a:lnTo>
                  <a:pt x="67324" y="265309"/>
                </a:lnTo>
                <a:lnTo>
                  <a:pt x="72993" y="268159"/>
                </a:lnTo>
                <a:lnTo>
                  <a:pt x="79246" y="271723"/>
                </a:lnTo>
                <a:lnTo>
                  <a:pt x="85558" y="274514"/>
                </a:lnTo>
                <a:lnTo>
                  <a:pt x="91986" y="276593"/>
                </a:lnTo>
                <a:lnTo>
                  <a:pt x="98239" y="279563"/>
                </a:lnTo>
                <a:lnTo>
                  <a:pt x="105252" y="280929"/>
                </a:lnTo>
                <a:lnTo>
                  <a:pt x="111506" y="282414"/>
                </a:lnTo>
                <a:lnTo>
                  <a:pt x="118518" y="283899"/>
                </a:lnTo>
                <a:lnTo>
                  <a:pt x="125531" y="284493"/>
                </a:lnTo>
                <a:lnTo>
                  <a:pt x="132720" y="285265"/>
                </a:lnTo>
                <a:lnTo>
                  <a:pt x="140317" y="285977"/>
                </a:lnTo>
                <a:lnTo>
                  <a:pt x="147330" y="285265"/>
                </a:lnTo>
                <a:lnTo>
                  <a:pt x="154460" y="284493"/>
                </a:lnTo>
                <a:lnTo>
                  <a:pt x="161473" y="283899"/>
                </a:lnTo>
                <a:lnTo>
                  <a:pt x="168486" y="282414"/>
                </a:lnTo>
                <a:lnTo>
                  <a:pt x="175499" y="280929"/>
                </a:lnTo>
                <a:lnTo>
                  <a:pt x="181752" y="279563"/>
                </a:lnTo>
                <a:lnTo>
                  <a:pt x="188005" y="276593"/>
                </a:lnTo>
                <a:lnTo>
                  <a:pt x="194434" y="274514"/>
                </a:lnTo>
                <a:lnTo>
                  <a:pt x="200745" y="271723"/>
                </a:lnTo>
                <a:lnTo>
                  <a:pt x="206999" y="268159"/>
                </a:lnTo>
                <a:lnTo>
                  <a:pt x="212551" y="265309"/>
                </a:lnTo>
                <a:lnTo>
                  <a:pt x="218278" y="260973"/>
                </a:lnTo>
                <a:lnTo>
                  <a:pt x="223771" y="257409"/>
                </a:lnTo>
                <a:lnTo>
                  <a:pt x="229498" y="253133"/>
                </a:lnTo>
                <a:lnTo>
                  <a:pt x="234291" y="248797"/>
                </a:lnTo>
                <a:lnTo>
                  <a:pt x="239258" y="243749"/>
                </a:lnTo>
                <a:lnTo>
                  <a:pt x="244226" y="238819"/>
                </a:lnTo>
                <a:lnTo>
                  <a:pt x="248492" y="233771"/>
                </a:lnTo>
                <a:lnTo>
                  <a:pt x="252583" y="228128"/>
                </a:lnTo>
                <a:lnTo>
                  <a:pt x="256206" y="222308"/>
                </a:lnTo>
                <a:lnTo>
                  <a:pt x="260297" y="216666"/>
                </a:lnTo>
                <a:lnTo>
                  <a:pt x="263219" y="210904"/>
                </a:lnTo>
                <a:lnTo>
                  <a:pt x="266726" y="204490"/>
                </a:lnTo>
                <a:lnTo>
                  <a:pt x="269472" y="198076"/>
                </a:lnTo>
                <a:lnTo>
                  <a:pt x="271518" y="191542"/>
                </a:lnTo>
                <a:lnTo>
                  <a:pt x="274323" y="185128"/>
                </a:lnTo>
                <a:lnTo>
                  <a:pt x="275784" y="178773"/>
                </a:lnTo>
                <a:lnTo>
                  <a:pt x="277245" y="171646"/>
                </a:lnTo>
                <a:lnTo>
                  <a:pt x="278531" y="164459"/>
                </a:lnTo>
                <a:lnTo>
                  <a:pt x="279290" y="157332"/>
                </a:lnTo>
                <a:lnTo>
                  <a:pt x="279992" y="150205"/>
                </a:lnTo>
                <a:lnTo>
                  <a:pt x="280752" y="142899"/>
                </a:lnTo>
                <a:lnTo>
                  <a:pt x="279992" y="135178"/>
                </a:lnTo>
                <a:lnTo>
                  <a:pt x="279290" y="128051"/>
                </a:lnTo>
                <a:lnTo>
                  <a:pt x="278531" y="120746"/>
                </a:lnTo>
                <a:lnTo>
                  <a:pt x="277245" y="113619"/>
                </a:lnTo>
                <a:lnTo>
                  <a:pt x="275784" y="107204"/>
                </a:lnTo>
                <a:lnTo>
                  <a:pt x="274323" y="100077"/>
                </a:lnTo>
                <a:lnTo>
                  <a:pt x="271518" y="93662"/>
                </a:lnTo>
                <a:lnTo>
                  <a:pt x="269472" y="87129"/>
                </a:lnTo>
                <a:lnTo>
                  <a:pt x="266726" y="80774"/>
                </a:lnTo>
                <a:lnTo>
                  <a:pt x="263219" y="74360"/>
                </a:lnTo>
                <a:lnTo>
                  <a:pt x="260297" y="68717"/>
                </a:lnTo>
                <a:lnTo>
                  <a:pt x="256206" y="62897"/>
                </a:lnTo>
                <a:lnTo>
                  <a:pt x="252583" y="57254"/>
                </a:lnTo>
                <a:lnTo>
                  <a:pt x="248492" y="51434"/>
                </a:lnTo>
                <a:lnTo>
                  <a:pt x="244226" y="46386"/>
                </a:lnTo>
                <a:lnTo>
                  <a:pt x="239258" y="41515"/>
                </a:lnTo>
                <a:lnTo>
                  <a:pt x="234291" y="37180"/>
                </a:lnTo>
                <a:lnTo>
                  <a:pt x="229498" y="32131"/>
                </a:lnTo>
                <a:lnTo>
                  <a:pt x="223771" y="27795"/>
                </a:lnTo>
                <a:lnTo>
                  <a:pt x="218278" y="24232"/>
                </a:lnTo>
                <a:lnTo>
                  <a:pt x="212551" y="20074"/>
                </a:lnTo>
                <a:lnTo>
                  <a:pt x="206999" y="17105"/>
                </a:lnTo>
                <a:lnTo>
                  <a:pt x="200745" y="13541"/>
                </a:lnTo>
                <a:lnTo>
                  <a:pt x="194434" y="10690"/>
                </a:lnTo>
                <a:lnTo>
                  <a:pt x="188005" y="8612"/>
                </a:lnTo>
                <a:lnTo>
                  <a:pt x="181752" y="6414"/>
                </a:lnTo>
                <a:lnTo>
                  <a:pt x="175499" y="4335"/>
                </a:lnTo>
                <a:lnTo>
                  <a:pt x="168486" y="2850"/>
                </a:lnTo>
                <a:lnTo>
                  <a:pt x="161473" y="1484"/>
                </a:lnTo>
                <a:lnTo>
                  <a:pt x="154460" y="772"/>
                </a:lnTo>
                <a:lnTo>
                  <a:pt x="147330" y="0"/>
                </a:lnTo>
                <a:lnTo>
                  <a:pt x="140317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3353269" y="2578850"/>
            <a:ext cx="210505" cy="214587"/>
          </a:xfrm>
          <a:custGeom>
            <a:avLst/>
            <a:gdLst/>
            <a:ahLst/>
            <a:cxnLst/>
            <a:rect l="l" t="t" r="r" b="b"/>
            <a:pathLst>
              <a:path w="210505" h="214587">
                <a:moveTo>
                  <a:pt x="105252" y="0"/>
                </a:moveTo>
                <a:lnTo>
                  <a:pt x="99700" y="0"/>
                </a:lnTo>
                <a:lnTo>
                  <a:pt x="93973" y="0"/>
                </a:lnTo>
                <a:lnTo>
                  <a:pt x="89181" y="712"/>
                </a:lnTo>
                <a:lnTo>
                  <a:pt x="83454" y="2256"/>
                </a:lnTo>
                <a:lnTo>
                  <a:pt x="78661" y="2969"/>
                </a:lnTo>
                <a:lnTo>
                  <a:pt x="73694" y="4335"/>
                </a:lnTo>
                <a:lnTo>
                  <a:pt x="68726" y="6533"/>
                </a:lnTo>
                <a:lnTo>
                  <a:pt x="63934" y="7899"/>
                </a:lnTo>
                <a:lnTo>
                  <a:pt x="59668" y="10096"/>
                </a:lnTo>
                <a:lnTo>
                  <a:pt x="54701" y="12947"/>
                </a:lnTo>
                <a:lnTo>
                  <a:pt x="50493" y="15026"/>
                </a:lnTo>
                <a:lnTo>
                  <a:pt x="46402" y="17996"/>
                </a:lnTo>
                <a:lnTo>
                  <a:pt x="42136" y="20846"/>
                </a:lnTo>
                <a:lnTo>
                  <a:pt x="37928" y="24410"/>
                </a:lnTo>
                <a:lnTo>
                  <a:pt x="34421" y="27974"/>
                </a:lnTo>
                <a:lnTo>
                  <a:pt x="30214" y="30765"/>
                </a:lnTo>
                <a:lnTo>
                  <a:pt x="27408" y="35101"/>
                </a:lnTo>
                <a:lnTo>
                  <a:pt x="23902" y="38664"/>
                </a:lnTo>
                <a:lnTo>
                  <a:pt x="20396" y="43000"/>
                </a:lnTo>
                <a:lnTo>
                  <a:pt x="17649" y="47276"/>
                </a:lnTo>
                <a:lnTo>
                  <a:pt x="14727" y="51434"/>
                </a:lnTo>
                <a:lnTo>
                  <a:pt x="12681" y="55770"/>
                </a:lnTo>
                <a:lnTo>
                  <a:pt x="9876" y="60818"/>
                </a:lnTo>
                <a:lnTo>
                  <a:pt x="7714" y="65154"/>
                </a:lnTo>
                <a:lnTo>
                  <a:pt x="6370" y="70024"/>
                </a:lnTo>
                <a:lnTo>
                  <a:pt x="4207" y="75072"/>
                </a:lnTo>
                <a:lnTo>
                  <a:pt x="2863" y="80180"/>
                </a:lnTo>
                <a:lnTo>
                  <a:pt x="2162" y="85050"/>
                </a:lnTo>
                <a:lnTo>
                  <a:pt x="701" y="90871"/>
                </a:lnTo>
                <a:lnTo>
                  <a:pt x="0" y="95919"/>
                </a:lnTo>
                <a:lnTo>
                  <a:pt x="0" y="101562"/>
                </a:lnTo>
                <a:lnTo>
                  <a:pt x="0" y="107204"/>
                </a:lnTo>
                <a:lnTo>
                  <a:pt x="0" y="112252"/>
                </a:lnTo>
                <a:lnTo>
                  <a:pt x="0" y="118073"/>
                </a:lnTo>
                <a:lnTo>
                  <a:pt x="701" y="123003"/>
                </a:lnTo>
                <a:lnTo>
                  <a:pt x="2162" y="128764"/>
                </a:lnTo>
                <a:lnTo>
                  <a:pt x="2863" y="133693"/>
                </a:lnTo>
                <a:lnTo>
                  <a:pt x="4207" y="138742"/>
                </a:lnTo>
                <a:lnTo>
                  <a:pt x="6370" y="143790"/>
                </a:lnTo>
                <a:lnTo>
                  <a:pt x="7714" y="148720"/>
                </a:lnTo>
                <a:lnTo>
                  <a:pt x="9876" y="153768"/>
                </a:lnTo>
                <a:lnTo>
                  <a:pt x="12681" y="158104"/>
                </a:lnTo>
                <a:lnTo>
                  <a:pt x="14727" y="162380"/>
                </a:lnTo>
                <a:lnTo>
                  <a:pt x="17649" y="166538"/>
                </a:lnTo>
                <a:lnTo>
                  <a:pt x="20396" y="170874"/>
                </a:lnTo>
                <a:lnTo>
                  <a:pt x="23902" y="175209"/>
                </a:lnTo>
                <a:lnTo>
                  <a:pt x="27408" y="178773"/>
                </a:lnTo>
                <a:lnTo>
                  <a:pt x="30214" y="183049"/>
                </a:lnTo>
                <a:lnTo>
                  <a:pt x="34421" y="186613"/>
                </a:lnTo>
                <a:lnTo>
                  <a:pt x="37928" y="189464"/>
                </a:lnTo>
                <a:lnTo>
                  <a:pt x="42136" y="193027"/>
                </a:lnTo>
                <a:lnTo>
                  <a:pt x="46402" y="195997"/>
                </a:lnTo>
                <a:lnTo>
                  <a:pt x="50493" y="198848"/>
                </a:lnTo>
                <a:lnTo>
                  <a:pt x="54701" y="200926"/>
                </a:lnTo>
                <a:lnTo>
                  <a:pt x="59668" y="203718"/>
                </a:lnTo>
                <a:lnTo>
                  <a:pt x="63934" y="205975"/>
                </a:lnTo>
                <a:lnTo>
                  <a:pt x="68726" y="207281"/>
                </a:lnTo>
                <a:lnTo>
                  <a:pt x="73694" y="209538"/>
                </a:lnTo>
                <a:lnTo>
                  <a:pt x="78661" y="211023"/>
                </a:lnTo>
                <a:lnTo>
                  <a:pt x="83454" y="211617"/>
                </a:lnTo>
                <a:lnTo>
                  <a:pt x="89181" y="213102"/>
                </a:lnTo>
                <a:lnTo>
                  <a:pt x="93973" y="213874"/>
                </a:lnTo>
                <a:lnTo>
                  <a:pt x="99700" y="213874"/>
                </a:lnTo>
                <a:lnTo>
                  <a:pt x="105252" y="214587"/>
                </a:lnTo>
                <a:lnTo>
                  <a:pt x="110220" y="213874"/>
                </a:lnTo>
                <a:lnTo>
                  <a:pt x="115713" y="213874"/>
                </a:lnTo>
                <a:lnTo>
                  <a:pt x="120681" y="213102"/>
                </a:lnTo>
                <a:lnTo>
                  <a:pt x="126408" y="211617"/>
                </a:lnTo>
                <a:lnTo>
                  <a:pt x="131200" y="211023"/>
                </a:lnTo>
                <a:lnTo>
                  <a:pt x="136168" y="209538"/>
                </a:lnTo>
                <a:lnTo>
                  <a:pt x="141135" y="207281"/>
                </a:lnTo>
                <a:lnTo>
                  <a:pt x="145986" y="205975"/>
                </a:lnTo>
                <a:lnTo>
                  <a:pt x="150895" y="203718"/>
                </a:lnTo>
                <a:lnTo>
                  <a:pt x="155161" y="200926"/>
                </a:lnTo>
                <a:lnTo>
                  <a:pt x="159369" y="198848"/>
                </a:lnTo>
                <a:lnTo>
                  <a:pt x="163460" y="195997"/>
                </a:lnTo>
                <a:lnTo>
                  <a:pt x="167726" y="193027"/>
                </a:lnTo>
                <a:lnTo>
                  <a:pt x="171934" y="189464"/>
                </a:lnTo>
                <a:lnTo>
                  <a:pt x="175440" y="186613"/>
                </a:lnTo>
                <a:lnTo>
                  <a:pt x="179707" y="183049"/>
                </a:lnTo>
                <a:lnTo>
                  <a:pt x="183213" y="178773"/>
                </a:lnTo>
                <a:lnTo>
                  <a:pt x="185960" y="175209"/>
                </a:lnTo>
                <a:lnTo>
                  <a:pt x="189466" y="170874"/>
                </a:lnTo>
                <a:lnTo>
                  <a:pt x="192213" y="166538"/>
                </a:lnTo>
                <a:lnTo>
                  <a:pt x="195135" y="162380"/>
                </a:lnTo>
                <a:lnTo>
                  <a:pt x="197180" y="158104"/>
                </a:lnTo>
                <a:lnTo>
                  <a:pt x="199986" y="153768"/>
                </a:lnTo>
                <a:lnTo>
                  <a:pt x="202148" y="148720"/>
                </a:lnTo>
                <a:lnTo>
                  <a:pt x="203492" y="143790"/>
                </a:lnTo>
                <a:lnTo>
                  <a:pt x="205654" y="138742"/>
                </a:lnTo>
                <a:lnTo>
                  <a:pt x="206999" y="133693"/>
                </a:lnTo>
                <a:lnTo>
                  <a:pt x="207700" y="128764"/>
                </a:lnTo>
                <a:lnTo>
                  <a:pt x="209161" y="123003"/>
                </a:lnTo>
                <a:lnTo>
                  <a:pt x="209921" y="118073"/>
                </a:lnTo>
                <a:lnTo>
                  <a:pt x="209921" y="112252"/>
                </a:lnTo>
                <a:lnTo>
                  <a:pt x="210505" y="107204"/>
                </a:lnTo>
                <a:lnTo>
                  <a:pt x="209921" y="101562"/>
                </a:lnTo>
                <a:lnTo>
                  <a:pt x="209921" y="95919"/>
                </a:lnTo>
                <a:lnTo>
                  <a:pt x="209161" y="90871"/>
                </a:lnTo>
                <a:lnTo>
                  <a:pt x="207700" y="85050"/>
                </a:lnTo>
                <a:lnTo>
                  <a:pt x="206999" y="80180"/>
                </a:lnTo>
                <a:lnTo>
                  <a:pt x="205654" y="75072"/>
                </a:lnTo>
                <a:lnTo>
                  <a:pt x="203492" y="70024"/>
                </a:lnTo>
                <a:lnTo>
                  <a:pt x="202148" y="65154"/>
                </a:lnTo>
                <a:lnTo>
                  <a:pt x="199986" y="60818"/>
                </a:lnTo>
                <a:lnTo>
                  <a:pt x="197180" y="55770"/>
                </a:lnTo>
                <a:lnTo>
                  <a:pt x="195135" y="51434"/>
                </a:lnTo>
                <a:lnTo>
                  <a:pt x="192213" y="47276"/>
                </a:lnTo>
                <a:lnTo>
                  <a:pt x="189466" y="43000"/>
                </a:lnTo>
                <a:lnTo>
                  <a:pt x="185960" y="38664"/>
                </a:lnTo>
                <a:lnTo>
                  <a:pt x="183213" y="35101"/>
                </a:lnTo>
                <a:lnTo>
                  <a:pt x="179707" y="30765"/>
                </a:lnTo>
                <a:lnTo>
                  <a:pt x="175440" y="27974"/>
                </a:lnTo>
                <a:lnTo>
                  <a:pt x="171934" y="24410"/>
                </a:lnTo>
                <a:lnTo>
                  <a:pt x="167726" y="20846"/>
                </a:lnTo>
                <a:lnTo>
                  <a:pt x="163460" y="17996"/>
                </a:lnTo>
                <a:lnTo>
                  <a:pt x="159369" y="15026"/>
                </a:lnTo>
                <a:lnTo>
                  <a:pt x="155161" y="12947"/>
                </a:lnTo>
                <a:lnTo>
                  <a:pt x="150895" y="10096"/>
                </a:lnTo>
                <a:lnTo>
                  <a:pt x="145986" y="7899"/>
                </a:lnTo>
                <a:lnTo>
                  <a:pt x="141135" y="6533"/>
                </a:lnTo>
                <a:lnTo>
                  <a:pt x="136168" y="4335"/>
                </a:lnTo>
                <a:lnTo>
                  <a:pt x="131200" y="2969"/>
                </a:lnTo>
                <a:lnTo>
                  <a:pt x="126408" y="2256"/>
                </a:lnTo>
                <a:lnTo>
                  <a:pt x="120681" y="712"/>
                </a:lnTo>
                <a:lnTo>
                  <a:pt x="115713" y="0"/>
                </a:lnTo>
                <a:lnTo>
                  <a:pt x="110220" y="0"/>
                </a:lnTo>
                <a:lnTo>
                  <a:pt x="105252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3318203" y="2543154"/>
            <a:ext cx="280752" cy="285977"/>
          </a:xfrm>
          <a:custGeom>
            <a:avLst/>
            <a:gdLst/>
            <a:ahLst/>
            <a:cxnLst/>
            <a:rect l="l" t="t" r="r" b="b"/>
            <a:pathLst>
              <a:path w="280752" h="285977">
                <a:moveTo>
                  <a:pt x="140317" y="0"/>
                </a:moveTo>
                <a:lnTo>
                  <a:pt x="132720" y="0"/>
                </a:lnTo>
                <a:lnTo>
                  <a:pt x="125531" y="772"/>
                </a:lnTo>
                <a:lnTo>
                  <a:pt x="118518" y="1484"/>
                </a:lnTo>
                <a:lnTo>
                  <a:pt x="111506" y="2850"/>
                </a:lnTo>
                <a:lnTo>
                  <a:pt x="105252" y="4335"/>
                </a:lnTo>
                <a:lnTo>
                  <a:pt x="98239" y="6414"/>
                </a:lnTo>
                <a:lnTo>
                  <a:pt x="91986" y="8612"/>
                </a:lnTo>
                <a:lnTo>
                  <a:pt x="85558" y="10690"/>
                </a:lnTo>
                <a:lnTo>
                  <a:pt x="79246" y="13541"/>
                </a:lnTo>
                <a:lnTo>
                  <a:pt x="72993" y="17105"/>
                </a:lnTo>
                <a:lnTo>
                  <a:pt x="67324" y="20074"/>
                </a:lnTo>
                <a:lnTo>
                  <a:pt x="61772" y="24232"/>
                </a:lnTo>
                <a:lnTo>
                  <a:pt x="56220" y="27795"/>
                </a:lnTo>
                <a:lnTo>
                  <a:pt x="50493" y="32131"/>
                </a:lnTo>
                <a:lnTo>
                  <a:pt x="45525" y="37180"/>
                </a:lnTo>
                <a:lnTo>
                  <a:pt x="40733" y="41515"/>
                </a:lnTo>
                <a:lnTo>
                  <a:pt x="36467" y="46386"/>
                </a:lnTo>
                <a:lnTo>
                  <a:pt x="31558" y="51434"/>
                </a:lnTo>
                <a:lnTo>
                  <a:pt x="27467" y="57254"/>
                </a:lnTo>
                <a:lnTo>
                  <a:pt x="23785" y="62897"/>
                </a:lnTo>
                <a:lnTo>
                  <a:pt x="19694" y="68717"/>
                </a:lnTo>
                <a:lnTo>
                  <a:pt x="16772" y="74360"/>
                </a:lnTo>
                <a:lnTo>
                  <a:pt x="13266" y="80774"/>
                </a:lnTo>
                <a:lnTo>
                  <a:pt x="10519" y="87129"/>
                </a:lnTo>
                <a:lnTo>
                  <a:pt x="8473" y="93662"/>
                </a:lnTo>
                <a:lnTo>
                  <a:pt x="6253" y="100077"/>
                </a:lnTo>
                <a:lnTo>
                  <a:pt x="4207" y="107204"/>
                </a:lnTo>
                <a:lnTo>
                  <a:pt x="2746" y="113619"/>
                </a:lnTo>
                <a:lnTo>
                  <a:pt x="1461" y="120746"/>
                </a:lnTo>
                <a:lnTo>
                  <a:pt x="701" y="128051"/>
                </a:lnTo>
                <a:lnTo>
                  <a:pt x="0" y="135178"/>
                </a:lnTo>
                <a:lnTo>
                  <a:pt x="0" y="142899"/>
                </a:lnTo>
                <a:lnTo>
                  <a:pt x="0" y="150205"/>
                </a:lnTo>
                <a:lnTo>
                  <a:pt x="701" y="157332"/>
                </a:lnTo>
                <a:lnTo>
                  <a:pt x="1461" y="164459"/>
                </a:lnTo>
                <a:lnTo>
                  <a:pt x="2746" y="171646"/>
                </a:lnTo>
                <a:lnTo>
                  <a:pt x="4207" y="178773"/>
                </a:lnTo>
                <a:lnTo>
                  <a:pt x="6253" y="185128"/>
                </a:lnTo>
                <a:lnTo>
                  <a:pt x="8473" y="191542"/>
                </a:lnTo>
                <a:lnTo>
                  <a:pt x="10519" y="198076"/>
                </a:lnTo>
                <a:lnTo>
                  <a:pt x="13266" y="204490"/>
                </a:lnTo>
                <a:lnTo>
                  <a:pt x="16772" y="210904"/>
                </a:lnTo>
                <a:lnTo>
                  <a:pt x="19694" y="216666"/>
                </a:lnTo>
                <a:lnTo>
                  <a:pt x="23785" y="222308"/>
                </a:lnTo>
                <a:lnTo>
                  <a:pt x="27467" y="228128"/>
                </a:lnTo>
                <a:lnTo>
                  <a:pt x="31558" y="233771"/>
                </a:lnTo>
                <a:lnTo>
                  <a:pt x="36467" y="238819"/>
                </a:lnTo>
                <a:lnTo>
                  <a:pt x="40733" y="243749"/>
                </a:lnTo>
                <a:lnTo>
                  <a:pt x="45525" y="248797"/>
                </a:lnTo>
                <a:lnTo>
                  <a:pt x="50493" y="253133"/>
                </a:lnTo>
                <a:lnTo>
                  <a:pt x="56220" y="257409"/>
                </a:lnTo>
                <a:lnTo>
                  <a:pt x="61772" y="260973"/>
                </a:lnTo>
                <a:lnTo>
                  <a:pt x="67324" y="265309"/>
                </a:lnTo>
                <a:lnTo>
                  <a:pt x="72993" y="268159"/>
                </a:lnTo>
                <a:lnTo>
                  <a:pt x="79246" y="271723"/>
                </a:lnTo>
                <a:lnTo>
                  <a:pt x="85558" y="274514"/>
                </a:lnTo>
                <a:lnTo>
                  <a:pt x="91986" y="276593"/>
                </a:lnTo>
                <a:lnTo>
                  <a:pt x="98239" y="279563"/>
                </a:lnTo>
                <a:lnTo>
                  <a:pt x="105252" y="280929"/>
                </a:lnTo>
                <a:lnTo>
                  <a:pt x="111506" y="282414"/>
                </a:lnTo>
                <a:lnTo>
                  <a:pt x="118518" y="283899"/>
                </a:lnTo>
                <a:lnTo>
                  <a:pt x="125531" y="284493"/>
                </a:lnTo>
                <a:lnTo>
                  <a:pt x="132720" y="285265"/>
                </a:lnTo>
                <a:lnTo>
                  <a:pt x="140317" y="285977"/>
                </a:lnTo>
                <a:lnTo>
                  <a:pt x="147330" y="285265"/>
                </a:lnTo>
                <a:lnTo>
                  <a:pt x="154460" y="284493"/>
                </a:lnTo>
                <a:lnTo>
                  <a:pt x="161473" y="283899"/>
                </a:lnTo>
                <a:lnTo>
                  <a:pt x="168486" y="282414"/>
                </a:lnTo>
                <a:lnTo>
                  <a:pt x="175499" y="280929"/>
                </a:lnTo>
                <a:lnTo>
                  <a:pt x="181752" y="279563"/>
                </a:lnTo>
                <a:lnTo>
                  <a:pt x="188005" y="276593"/>
                </a:lnTo>
                <a:lnTo>
                  <a:pt x="194434" y="274514"/>
                </a:lnTo>
                <a:lnTo>
                  <a:pt x="200745" y="271723"/>
                </a:lnTo>
                <a:lnTo>
                  <a:pt x="206999" y="268159"/>
                </a:lnTo>
                <a:lnTo>
                  <a:pt x="212551" y="265309"/>
                </a:lnTo>
                <a:lnTo>
                  <a:pt x="218278" y="260973"/>
                </a:lnTo>
                <a:lnTo>
                  <a:pt x="223771" y="257409"/>
                </a:lnTo>
                <a:lnTo>
                  <a:pt x="229498" y="253133"/>
                </a:lnTo>
                <a:lnTo>
                  <a:pt x="234291" y="248797"/>
                </a:lnTo>
                <a:lnTo>
                  <a:pt x="239258" y="243749"/>
                </a:lnTo>
                <a:lnTo>
                  <a:pt x="244226" y="238819"/>
                </a:lnTo>
                <a:lnTo>
                  <a:pt x="248492" y="233771"/>
                </a:lnTo>
                <a:lnTo>
                  <a:pt x="252583" y="228128"/>
                </a:lnTo>
                <a:lnTo>
                  <a:pt x="256206" y="222308"/>
                </a:lnTo>
                <a:lnTo>
                  <a:pt x="260297" y="216666"/>
                </a:lnTo>
                <a:lnTo>
                  <a:pt x="263219" y="210904"/>
                </a:lnTo>
                <a:lnTo>
                  <a:pt x="266726" y="204490"/>
                </a:lnTo>
                <a:lnTo>
                  <a:pt x="269472" y="198076"/>
                </a:lnTo>
                <a:lnTo>
                  <a:pt x="271518" y="191542"/>
                </a:lnTo>
                <a:lnTo>
                  <a:pt x="274323" y="185128"/>
                </a:lnTo>
                <a:lnTo>
                  <a:pt x="275784" y="178773"/>
                </a:lnTo>
                <a:lnTo>
                  <a:pt x="277245" y="171646"/>
                </a:lnTo>
                <a:lnTo>
                  <a:pt x="278531" y="164459"/>
                </a:lnTo>
                <a:lnTo>
                  <a:pt x="279290" y="157332"/>
                </a:lnTo>
                <a:lnTo>
                  <a:pt x="279992" y="150205"/>
                </a:lnTo>
                <a:lnTo>
                  <a:pt x="280752" y="142899"/>
                </a:lnTo>
                <a:lnTo>
                  <a:pt x="279992" y="135178"/>
                </a:lnTo>
                <a:lnTo>
                  <a:pt x="279290" y="128051"/>
                </a:lnTo>
                <a:lnTo>
                  <a:pt x="278531" y="120746"/>
                </a:lnTo>
                <a:lnTo>
                  <a:pt x="277245" y="113619"/>
                </a:lnTo>
                <a:lnTo>
                  <a:pt x="275784" y="107204"/>
                </a:lnTo>
                <a:lnTo>
                  <a:pt x="274323" y="100077"/>
                </a:lnTo>
                <a:lnTo>
                  <a:pt x="271518" y="93662"/>
                </a:lnTo>
                <a:lnTo>
                  <a:pt x="269472" y="87129"/>
                </a:lnTo>
                <a:lnTo>
                  <a:pt x="266726" y="80774"/>
                </a:lnTo>
                <a:lnTo>
                  <a:pt x="263219" y="74360"/>
                </a:lnTo>
                <a:lnTo>
                  <a:pt x="260297" y="68717"/>
                </a:lnTo>
                <a:lnTo>
                  <a:pt x="256206" y="62897"/>
                </a:lnTo>
                <a:lnTo>
                  <a:pt x="252583" y="57254"/>
                </a:lnTo>
                <a:lnTo>
                  <a:pt x="248492" y="51434"/>
                </a:lnTo>
                <a:lnTo>
                  <a:pt x="244226" y="46386"/>
                </a:lnTo>
                <a:lnTo>
                  <a:pt x="239258" y="41515"/>
                </a:lnTo>
                <a:lnTo>
                  <a:pt x="234291" y="37180"/>
                </a:lnTo>
                <a:lnTo>
                  <a:pt x="229498" y="32131"/>
                </a:lnTo>
                <a:lnTo>
                  <a:pt x="223771" y="27795"/>
                </a:lnTo>
                <a:lnTo>
                  <a:pt x="218278" y="24232"/>
                </a:lnTo>
                <a:lnTo>
                  <a:pt x="212551" y="20074"/>
                </a:lnTo>
                <a:lnTo>
                  <a:pt x="206999" y="17105"/>
                </a:lnTo>
                <a:lnTo>
                  <a:pt x="200745" y="13541"/>
                </a:lnTo>
                <a:lnTo>
                  <a:pt x="194434" y="10690"/>
                </a:lnTo>
                <a:lnTo>
                  <a:pt x="188005" y="8612"/>
                </a:lnTo>
                <a:lnTo>
                  <a:pt x="181752" y="6414"/>
                </a:lnTo>
                <a:lnTo>
                  <a:pt x="175499" y="4335"/>
                </a:lnTo>
                <a:lnTo>
                  <a:pt x="168486" y="2850"/>
                </a:lnTo>
                <a:lnTo>
                  <a:pt x="161473" y="1484"/>
                </a:lnTo>
                <a:lnTo>
                  <a:pt x="154460" y="772"/>
                </a:lnTo>
                <a:lnTo>
                  <a:pt x="147330" y="0"/>
                </a:lnTo>
                <a:lnTo>
                  <a:pt x="140317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3353269" y="2578850"/>
            <a:ext cx="210505" cy="214587"/>
          </a:xfrm>
          <a:custGeom>
            <a:avLst/>
            <a:gdLst/>
            <a:ahLst/>
            <a:cxnLst/>
            <a:rect l="l" t="t" r="r" b="b"/>
            <a:pathLst>
              <a:path w="210505" h="214587">
                <a:moveTo>
                  <a:pt x="105252" y="0"/>
                </a:moveTo>
                <a:lnTo>
                  <a:pt x="99700" y="0"/>
                </a:lnTo>
                <a:lnTo>
                  <a:pt x="93973" y="0"/>
                </a:lnTo>
                <a:lnTo>
                  <a:pt x="89181" y="712"/>
                </a:lnTo>
                <a:lnTo>
                  <a:pt x="83454" y="2256"/>
                </a:lnTo>
                <a:lnTo>
                  <a:pt x="78661" y="2969"/>
                </a:lnTo>
                <a:lnTo>
                  <a:pt x="73694" y="4335"/>
                </a:lnTo>
                <a:lnTo>
                  <a:pt x="68726" y="6533"/>
                </a:lnTo>
                <a:lnTo>
                  <a:pt x="63934" y="7899"/>
                </a:lnTo>
                <a:lnTo>
                  <a:pt x="59668" y="10096"/>
                </a:lnTo>
                <a:lnTo>
                  <a:pt x="54701" y="12947"/>
                </a:lnTo>
                <a:lnTo>
                  <a:pt x="50493" y="15026"/>
                </a:lnTo>
                <a:lnTo>
                  <a:pt x="46402" y="17996"/>
                </a:lnTo>
                <a:lnTo>
                  <a:pt x="42136" y="20846"/>
                </a:lnTo>
                <a:lnTo>
                  <a:pt x="37928" y="24410"/>
                </a:lnTo>
                <a:lnTo>
                  <a:pt x="34421" y="27974"/>
                </a:lnTo>
                <a:lnTo>
                  <a:pt x="30214" y="30765"/>
                </a:lnTo>
                <a:lnTo>
                  <a:pt x="27408" y="35101"/>
                </a:lnTo>
                <a:lnTo>
                  <a:pt x="23902" y="38664"/>
                </a:lnTo>
                <a:lnTo>
                  <a:pt x="20396" y="43000"/>
                </a:lnTo>
                <a:lnTo>
                  <a:pt x="17649" y="47276"/>
                </a:lnTo>
                <a:lnTo>
                  <a:pt x="14727" y="51434"/>
                </a:lnTo>
                <a:lnTo>
                  <a:pt x="12681" y="55770"/>
                </a:lnTo>
                <a:lnTo>
                  <a:pt x="9876" y="60818"/>
                </a:lnTo>
                <a:lnTo>
                  <a:pt x="7714" y="65154"/>
                </a:lnTo>
                <a:lnTo>
                  <a:pt x="6370" y="70024"/>
                </a:lnTo>
                <a:lnTo>
                  <a:pt x="4207" y="75072"/>
                </a:lnTo>
                <a:lnTo>
                  <a:pt x="2863" y="80180"/>
                </a:lnTo>
                <a:lnTo>
                  <a:pt x="2162" y="85050"/>
                </a:lnTo>
                <a:lnTo>
                  <a:pt x="701" y="90871"/>
                </a:lnTo>
                <a:lnTo>
                  <a:pt x="0" y="95919"/>
                </a:lnTo>
                <a:lnTo>
                  <a:pt x="0" y="101562"/>
                </a:lnTo>
                <a:lnTo>
                  <a:pt x="0" y="107204"/>
                </a:lnTo>
                <a:lnTo>
                  <a:pt x="0" y="112252"/>
                </a:lnTo>
                <a:lnTo>
                  <a:pt x="0" y="118073"/>
                </a:lnTo>
                <a:lnTo>
                  <a:pt x="701" y="123003"/>
                </a:lnTo>
                <a:lnTo>
                  <a:pt x="2162" y="128764"/>
                </a:lnTo>
                <a:lnTo>
                  <a:pt x="2863" y="133693"/>
                </a:lnTo>
                <a:lnTo>
                  <a:pt x="4207" y="138742"/>
                </a:lnTo>
                <a:lnTo>
                  <a:pt x="6370" y="143790"/>
                </a:lnTo>
                <a:lnTo>
                  <a:pt x="7714" y="148720"/>
                </a:lnTo>
                <a:lnTo>
                  <a:pt x="9876" y="153768"/>
                </a:lnTo>
                <a:lnTo>
                  <a:pt x="12681" y="158104"/>
                </a:lnTo>
                <a:lnTo>
                  <a:pt x="14727" y="162380"/>
                </a:lnTo>
                <a:lnTo>
                  <a:pt x="17649" y="166538"/>
                </a:lnTo>
                <a:lnTo>
                  <a:pt x="20396" y="170874"/>
                </a:lnTo>
                <a:lnTo>
                  <a:pt x="23902" y="175209"/>
                </a:lnTo>
                <a:lnTo>
                  <a:pt x="27408" y="178773"/>
                </a:lnTo>
                <a:lnTo>
                  <a:pt x="30214" y="183049"/>
                </a:lnTo>
                <a:lnTo>
                  <a:pt x="34421" y="186613"/>
                </a:lnTo>
                <a:lnTo>
                  <a:pt x="37928" y="189464"/>
                </a:lnTo>
                <a:lnTo>
                  <a:pt x="42136" y="193027"/>
                </a:lnTo>
                <a:lnTo>
                  <a:pt x="46402" y="195997"/>
                </a:lnTo>
                <a:lnTo>
                  <a:pt x="50493" y="198848"/>
                </a:lnTo>
                <a:lnTo>
                  <a:pt x="54701" y="200926"/>
                </a:lnTo>
                <a:lnTo>
                  <a:pt x="59668" y="203718"/>
                </a:lnTo>
                <a:lnTo>
                  <a:pt x="63934" y="205975"/>
                </a:lnTo>
                <a:lnTo>
                  <a:pt x="68726" y="207281"/>
                </a:lnTo>
                <a:lnTo>
                  <a:pt x="73694" y="209538"/>
                </a:lnTo>
                <a:lnTo>
                  <a:pt x="78661" y="211023"/>
                </a:lnTo>
                <a:lnTo>
                  <a:pt x="83454" y="211617"/>
                </a:lnTo>
                <a:lnTo>
                  <a:pt x="89181" y="213102"/>
                </a:lnTo>
                <a:lnTo>
                  <a:pt x="93973" y="213874"/>
                </a:lnTo>
                <a:lnTo>
                  <a:pt x="99700" y="213874"/>
                </a:lnTo>
                <a:lnTo>
                  <a:pt x="105252" y="214587"/>
                </a:lnTo>
                <a:lnTo>
                  <a:pt x="110220" y="213874"/>
                </a:lnTo>
                <a:lnTo>
                  <a:pt x="115713" y="213874"/>
                </a:lnTo>
                <a:lnTo>
                  <a:pt x="120681" y="213102"/>
                </a:lnTo>
                <a:lnTo>
                  <a:pt x="126408" y="211617"/>
                </a:lnTo>
                <a:lnTo>
                  <a:pt x="131200" y="211023"/>
                </a:lnTo>
                <a:lnTo>
                  <a:pt x="136168" y="209538"/>
                </a:lnTo>
                <a:lnTo>
                  <a:pt x="141135" y="207281"/>
                </a:lnTo>
                <a:lnTo>
                  <a:pt x="145986" y="205975"/>
                </a:lnTo>
                <a:lnTo>
                  <a:pt x="150895" y="203718"/>
                </a:lnTo>
                <a:lnTo>
                  <a:pt x="155161" y="200926"/>
                </a:lnTo>
                <a:lnTo>
                  <a:pt x="159369" y="198848"/>
                </a:lnTo>
                <a:lnTo>
                  <a:pt x="163460" y="195997"/>
                </a:lnTo>
                <a:lnTo>
                  <a:pt x="167726" y="193027"/>
                </a:lnTo>
                <a:lnTo>
                  <a:pt x="171934" y="189464"/>
                </a:lnTo>
                <a:lnTo>
                  <a:pt x="175440" y="186613"/>
                </a:lnTo>
                <a:lnTo>
                  <a:pt x="179707" y="183049"/>
                </a:lnTo>
                <a:lnTo>
                  <a:pt x="183213" y="178773"/>
                </a:lnTo>
                <a:lnTo>
                  <a:pt x="185960" y="175209"/>
                </a:lnTo>
                <a:lnTo>
                  <a:pt x="189466" y="170874"/>
                </a:lnTo>
                <a:lnTo>
                  <a:pt x="192213" y="166538"/>
                </a:lnTo>
                <a:lnTo>
                  <a:pt x="195135" y="162380"/>
                </a:lnTo>
                <a:lnTo>
                  <a:pt x="197180" y="158104"/>
                </a:lnTo>
                <a:lnTo>
                  <a:pt x="199986" y="153768"/>
                </a:lnTo>
                <a:lnTo>
                  <a:pt x="202148" y="148720"/>
                </a:lnTo>
                <a:lnTo>
                  <a:pt x="203492" y="143790"/>
                </a:lnTo>
                <a:lnTo>
                  <a:pt x="205654" y="138742"/>
                </a:lnTo>
                <a:lnTo>
                  <a:pt x="206999" y="133693"/>
                </a:lnTo>
                <a:lnTo>
                  <a:pt x="207700" y="128764"/>
                </a:lnTo>
                <a:lnTo>
                  <a:pt x="209161" y="123003"/>
                </a:lnTo>
                <a:lnTo>
                  <a:pt x="209921" y="118073"/>
                </a:lnTo>
                <a:lnTo>
                  <a:pt x="209921" y="112252"/>
                </a:lnTo>
                <a:lnTo>
                  <a:pt x="210505" y="107204"/>
                </a:lnTo>
                <a:lnTo>
                  <a:pt x="209921" y="101562"/>
                </a:lnTo>
                <a:lnTo>
                  <a:pt x="209921" y="95919"/>
                </a:lnTo>
                <a:lnTo>
                  <a:pt x="209161" y="90871"/>
                </a:lnTo>
                <a:lnTo>
                  <a:pt x="207700" y="85050"/>
                </a:lnTo>
                <a:lnTo>
                  <a:pt x="206999" y="80180"/>
                </a:lnTo>
                <a:lnTo>
                  <a:pt x="205654" y="75072"/>
                </a:lnTo>
                <a:lnTo>
                  <a:pt x="203492" y="70024"/>
                </a:lnTo>
                <a:lnTo>
                  <a:pt x="202148" y="65154"/>
                </a:lnTo>
                <a:lnTo>
                  <a:pt x="199986" y="60818"/>
                </a:lnTo>
                <a:lnTo>
                  <a:pt x="197180" y="55770"/>
                </a:lnTo>
                <a:lnTo>
                  <a:pt x="195135" y="51434"/>
                </a:lnTo>
                <a:lnTo>
                  <a:pt x="192213" y="47276"/>
                </a:lnTo>
                <a:lnTo>
                  <a:pt x="189466" y="43000"/>
                </a:lnTo>
                <a:lnTo>
                  <a:pt x="185960" y="38664"/>
                </a:lnTo>
                <a:lnTo>
                  <a:pt x="183213" y="35101"/>
                </a:lnTo>
                <a:lnTo>
                  <a:pt x="179707" y="30765"/>
                </a:lnTo>
                <a:lnTo>
                  <a:pt x="175440" y="27974"/>
                </a:lnTo>
                <a:lnTo>
                  <a:pt x="171934" y="24410"/>
                </a:lnTo>
                <a:lnTo>
                  <a:pt x="167726" y="20846"/>
                </a:lnTo>
                <a:lnTo>
                  <a:pt x="163460" y="17996"/>
                </a:lnTo>
                <a:lnTo>
                  <a:pt x="159369" y="15026"/>
                </a:lnTo>
                <a:lnTo>
                  <a:pt x="155161" y="12947"/>
                </a:lnTo>
                <a:lnTo>
                  <a:pt x="150895" y="10096"/>
                </a:lnTo>
                <a:lnTo>
                  <a:pt x="145986" y="7899"/>
                </a:lnTo>
                <a:lnTo>
                  <a:pt x="141135" y="6533"/>
                </a:lnTo>
                <a:lnTo>
                  <a:pt x="136168" y="4335"/>
                </a:lnTo>
                <a:lnTo>
                  <a:pt x="131200" y="2969"/>
                </a:lnTo>
                <a:lnTo>
                  <a:pt x="126408" y="2256"/>
                </a:lnTo>
                <a:lnTo>
                  <a:pt x="120681" y="712"/>
                </a:lnTo>
                <a:lnTo>
                  <a:pt x="115713" y="0"/>
                </a:lnTo>
                <a:lnTo>
                  <a:pt x="110220" y="0"/>
                </a:lnTo>
                <a:lnTo>
                  <a:pt x="105252" y="0"/>
                </a:lnTo>
              </a:path>
            </a:pathLst>
          </a:custGeom>
          <a:ln w="120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3040374" y="2613356"/>
            <a:ext cx="34441" cy="47158"/>
          </a:xfrm>
          <a:custGeom>
            <a:avLst/>
            <a:gdLst/>
            <a:ahLst/>
            <a:cxnLst/>
            <a:rect l="l" t="t" r="r" b="b"/>
            <a:pathLst>
              <a:path w="34441" h="47158">
                <a:moveTo>
                  <a:pt x="34441" y="39730"/>
                </a:moveTo>
                <a:lnTo>
                  <a:pt x="21740" y="32131"/>
                </a:lnTo>
                <a:lnTo>
                  <a:pt x="21740" y="47158"/>
                </a:lnTo>
                <a:lnTo>
                  <a:pt x="34441" y="39730"/>
                </a:lnTo>
                <a:close/>
              </a:path>
              <a:path w="34441" h="47158">
                <a:moveTo>
                  <a:pt x="21740" y="47158"/>
                </a:moveTo>
                <a:lnTo>
                  <a:pt x="49465" y="48719"/>
                </a:lnTo>
                <a:lnTo>
                  <a:pt x="315758" y="49355"/>
                </a:lnTo>
                <a:lnTo>
                  <a:pt x="315758" y="31359"/>
                </a:lnTo>
                <a:lnTo>
                  <a:pt x="49663" y="30829"/>
                </a:lnTo>
                <a:lnTo>
                  <a:pt x="17649" y="30765"/>
                </a:lnTo>
                <a:lnTo>
                  <a:pt x="17649" y="48642"/>
                </a:lnTo>
                <a:lnTo>
                  <a:pt x="65278" y="78636"/>
                </a:lnTo>
                <a:lnTo>
                  <a:pt x="66739" y="79408"/>
                </a:lnTo>
                <a:lnTo>
                  <a:pt x="68785" y="80002"/>
                </a:lnTo>
                <a:lnTo>
                  <a:pt x="72291" y="80002"/>
                </a:lnTo>
                <a:lnTo>
                  <a:pt x="73752" y="79408"/>
                </a:lnTo>
                <a:lnTo>
                  <a:pt x="75213" y="78636"/>
                </a:lnTo>
                <a:lnTo>
                  <a:pt x="76499" y="77151"/>
                </a:lnTo>
                <a:lnTo>
                  <a:pt x="77259" y="75666"/>
                </a:lnTo>
                <a:lnTo>
                  <a:pt x="77960" y="74360"/>
                </a:lnTo>
                <a:lnTo>
                  <a:pt x="78720" y="72103"/>
                </a:lnTo>
                <a:lnTo>
                  <a:pt x="78720" y="68539"/>
                </a:lnTo>
                <a:lnTo>
                  <a:pt x="77960" y="67233"/>
                </a:lnTo>
                <a:lnTo>
                  <a:pt x="76499" y="65748"/>
                </a:lnTo>
                <a:lnTo>
                  <a:pt x="75798" y="64382"/>
                </a:lnTo>
                <a:lnTo>
                  <a:pt x="74454" y="63669"/>
                </a:lnTo>
                <a:lnTo>
                  <a:pt x="49465" y="48719"/>
                </a:lnTo>
                <a:lnTo>
                  <a:pt x="21740" y="47158"/>
                </a:lnTo>
                <a:lnTo>
                  <a:pt x="21740" y="32131"/>
                </a:lnTo>
                <a:lnTo>
                  <a:pt x="34441" y="39730"/>
                </a:lnTo>
                <a:lnTo>
                  <a:pt x="21740" y="47158"/>
                </a:lnTo>
                <a:close/>
              </a:path>
              <a:path w="34441" h="47158">
                <a:moveTo>
                  <a:pt x="65278" y="78636"/>
                </a:moveTo>
                <a:lnTo>
                  <a:pt x="17649" y="48642"/>
                </a:lnTo>
                <a:lnTo>
                  <a:pt x="17649" y="30765"/>
                </a:lnTo>
                <a:lnTo>
                  <a:pt x="49663" y="30829"/>
                </a:lnTo>
                <a:lnTo>
                  <a:pt x="74454" y="16333"/>
                </a:lnTo>
                <a:lnTo>
                  <a:pt x="75798" y="15026"/>
                </a:lnTo>
                <a:lnTo>
                  <a:pt x="77259" y="14254"/>
                </a:lnTo>
                <a:lnTo>
                  <a:pt x="77960" y="12769"/>
                </a:lnTo>
                <a:lnTo>
                  <a:pt x="78720" y="10690"/>
                </a:lnTo>
                <a:lnTo>
                  <a:pt x="78720" y="5642"/>
                </a:lnTo>
                <a:lnTo>
                  <a:pt x="77960" y="4276"/>
                </a:lnTo>
                <a:lnTo>
                  <a:pt x="76499" y="2791"/>
                </a:lnTo>
                <a:lnTo>
                  <a:pt x="75213" y="1484"/>
                </a:lnTo>
                <a:lnTo>
                  <a:pt x="73752" y="712"/>
                </a:lnTo>
                <a:lnTo>
                  <a:pt x="72291" y="0"/>
                </a:lnTo>
                <a:lnTo>
                  <a:pt x="67441" y="0"/>
                </a:lnTo>
                <a:lnTo>
                  <a:pt x="65278" y="712"/>
                </a:lnTo>
                <a:lnTo>
                  <a:pt x="0" y="39971"/>
                </a:lnTo>
                <a:lnTo>
                  <a:pt x="65278" y="786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3058024" y="2644122"/>
            <a:ext cx="298109" cy="18590"/>
          </a:xfrm>
          <a:custGeom>
            <a:avLst/>
            <a:gdLst/>
            <a:ahLst/>
            <a:cxnLst/>
            <a:rect l="l" t="t" r="r" b="b"/>
            <a:pathLst>
              <a:path w="298109" h="18590">
                <a:moveTo>
                  <a:pt x="298109" y="18590"/>
                </a:moveTo>
                <a:lnTo>
                  <a:pt x="0" y="17877"/>
                </a:lnTo>
                <a:lnTo>
                  <a:pt x="0" y="0"/>
                </a:lnTo>
                <a:lnTo>
                  <a:pt x="298109" y="593"/>
                </a:lnTo>
                <a:lnTo>
                  <a:pt x="298109" y="18590"/>
                </a:lnTo>
                <a:close/>
              </a:path>
            </a:pathLst>
          </a:custGeom>
          <a:ln w="8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3040373" y="2613356"/>
            <a:ext cx="78720" cy="80002"/>
          </a:xfrm>
          <a:custGeom>
            <a:avLst/>
            <a:gdLst/>
            <a:ahLst/>
            <a:cxnLst/>
            <a:rect l="l" t="t" r="r" b="b"/>
            <a:pathLst>
              <a:path w="78720" h="80002">
                <a:moveTo>
                  <a:pt x="65278" y="78636"/>
                </a:moveTo>
                <a:lnTo>
                  <a:pt x="0" y="39971"/>
                </a:lnTo>
                <a:lnTo>
                  <a:pt x="65278" y="712"/>
                </a:lnTo>
                <a:lnTo>
                  <a:pt x="67441" y="0"/>
                </a:lnTo>
                <a:lnTo>
                  <a:pt x="68785" y="0"/>
                </a:lnTo>
                <a:lnTo>
                  <a:pt x="70947" y="0"/>
                </a:lnTo>
                <a:lnTo>
                  <a:pt x="72291" y="0"/>
                </a:lnTo>
                <a:lnTo>
                  <a:pt x="73752" y="712"/>
                </a:lnTo>
                <a:lnTo>
                  <a:pt x="75213" y="1484"/>
                </a:lnTo>
                <a:lnTo>
                  <a:pt x="76499" y="2791"/>
                </a:lnTo>
                <a:lnTo>
                  <a:pt x="77960" y="4276"/>
                </a:lnTo>
                <a:lnTo>
                  <a:pt x="78720" y="5642"/>
                </a:lnTo>
                <a:lnTo>
                  <a:pt x="78720" y="7127"/>
                </a:lnTo>
                <a:lnTo>
                  <a:pt x="78720" y="9205"/>
                </a:lnTo>
                <a:lnTo>
                  <a:pt x="78720" y="10690"/>
                </a:lnTo>
                <a:lnTo>
                  <a:pt x="77960" y="12769"/>
                </a:lnTo>
                <a:lnTo>
                  <a:pt x="77259" y="14254"/>
                </a:lnTo>
                <a:lnTo>
                  <a:pt x="75798" y="15026"/>
                </a:lnTo>
                <a:lnTo>
                  <a:pt x="74454" y="16333"/>
                </a:lnTo>
                <a:lnTo>
                  <a:pt x="21740" y="47158"/>
                </a:lnTo>
                <a:lnTo>
                  <a:pt x="21740" y="32131"/>
                </a:lnTo>
                <a:lnTo>
                  <a:pt x="74454" y="63669"/>
                </a:lnTo>
                <a:lnTo>
                  <a:pt x="75798" y="64382"/>
                </a:lnTo>
                <a:lnTo>
                  <a:pt x="76499" y="65748"/>
                </a:lnTo>
                <a:lnTo>
                  <a:pt x="77960" y="67233"/>
                </a:lnTo>
                <a:lnTo>
                  <a:pt x="78720" y="68539"/>
                </a:lnTo>
                <a:lnTo>
                  <a:pt x="78720" y="70796"/>
                </a:lnTo>
                <a:lnTo>
                  <a:pt x="78720" y="72103"/>
                </a:lnTo>
                <a:lnTo>
                  <a:pt x="77960" y="74360"/>
                </a:lnTo>
                <a:lnTo>
                  <a:pt x="77259" y="75666"/>
                </a:lnTo>
                <a:lnTo>
                  <a:pt x="76499" y="77151"/>
                </a:lnTo>
                <a:lnTo>
                  <a:pt x="75213" y="78636"/>
                </a:lnTo>
                <a:lnTo>
                  <a:pt x="73752" y="79408"/>
                </a:lnTo>
                <a:lnTo>
                  <a:pt x="72291" y="80002"/>
                </a:lnTo>
                <a:lnTo>
                  <a:pt x="70246" y="80002"/>
                </a:lnTo>
                <a:lnTo>
                  <a:pt x="68785" y="80002"/>
                </a:lnTo>
                <a:lnTo>
                  <a:pt x="66739" y="79408"/>
                </a:lnTo>
                <a:lnTo>
                  <a:pt x="65278" y="78636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3040373" y="2769204"/>
            <a:ext cx="355206" cy="107976"/>
          </a:xfrm>
          <a:custGeom>
            <a:avLst/>
            <a:gdLst/>
            <a:ahLst/>
            <a:cxnLst/>
            <a:rect l="l" t="t" r="r" b="b"/>
            <a:pathLst>
              <a:path w="355206" h="107976">
                <a:moveTo>
                  <a:pt x="72291" y="107976"/>
                </a:moveTo>
                <a:lnTo>
                  <a:pt x="74454" y="107204"/>
                </a:lnTo>
                <a:lnTo>
                  <a:pt x="75798" y="105719"/>
                </a:lnTo>
                <a:lnTo>
                  <a:pt x="77259" y="105125"/>
                </a:lnTo>
                <a:lnTo>
                  <a:pt x="77960" y="103640"/>
                </a:lnTo>
                <a:lnTo>
                  <a:pt x="78720" y="101562"/>
                </a:lnTo>
                <a:lnTo>
                  <a:pt x="79421" y="100077"/>
                </a:lnTo>
                <a:lnTo>
                  <a:pt x="79421" y="98592"/>
                </a:lnTo>
                <a:lnTo>
                  <a:pt x="78720" y="96513"/>
                </a:lnTo>
                <a:lnTo>
                  <a:pt x="77960" y="95028"/>
                </a:lnTo>
                <a:lnTo>
                  <a:pt x="77259" y="93662"/>
                </a:lnTo>
                <a:lnTo>
                  <a:pt x="75798" y="92178"/>
                </a:lnTo>
                <a:lnTo>
                  <a:pt x="74454" y="91465"/>
                </a:lnTo>
                <a:lnTo>
                  <a:pt x="48645" y="76460"/>
                </a:lnTo>
                <a:lnTo>
                  <a:pt x="32259" y="77211"/>
                </a:lnTo>
                <a:lnTo>
                  <a:pt x="21740" y="75726"/>
                </a:lnTo>
                <a:lnTo>
                  <a:pt x="34401" y="68179"/>
                </a:lnTo>
                <a:lnTo>
                  <a:pt x="50713" y="58457"/>
                </a:lnTo>
                <a:lnTo>
                  <a:pt x="74454" y="44307"/>
                </a:lnTo>
                <a:lnTo>
                  <a:pt x="75798" y="42822"/>
                </a:lnTo>
                <a:lnTo>
                  <a:pt x="76499" y="41515"/>
                </a:lnTo>
                <a:lnTo>
                  <a:pt x="77259" y="40030"/>
                </a:lnTo>
                <a:lnTo>
                  <a:pt x="77960" y="38546"/>
                </a:lnTo>
                <a:lnTo>
                  <a:pt x="78720" y="37180"/>
                </a:lnTo>
                <a:lnTo>
                  <a:pt x="77960" y="34923"/>
                </a:lnTo>
                <a:lnTo>
                  <a:pt x="77960" y="33616"/>
                </a:lnTo>
                <a:lnTo>
                  <a:pt x="77259" y="32131"/>
                </a:lnTo>
                <a:lnTo>
                  <a:pt x="75798" y="30765"/>
                </a:lnTo>
                <a:lnTo>
                  <a:pt x="74454" y="29280"/>
                </a:lnTo>
                <a:lnTo>
                  <a:pt x="72993" y="28568"/>
                </a:lnTo>
                <a:lnTo>
                  <a:pt x="71707" y="27795"/>
                </a:lnTo>
                <a:lnTo>
                  <a:pt x="66739" y="27795"/>
                </a:lnTo>
                <a:lnTo>
                  <a:pt x="65278" y="28568"/>
                </a:lnTo>
                <a:lnTo>
                  <a:pt x="31675" y="59333"/>
                </a:lnTo>
                <a:lnTo>
                  <a:pt x="21740" y="60818"/>
                </a:lnTo>
                <a:lnTo>
                  <a:pt x="17649" y="77211"/>
                </a:lnTo>
                <a:lnTo>
                  <a:pt x="0" y="68539"/>
                </a:lnTo>
                <a:lnTo>
                  <a:pt x="65980" y="106491"/>
                </a:lnTo>
                <a:lnTo>
                  <a:pt x="67441" y="107204"/>
                </a:lnTo>
                <a:lnTo>
                  <a:pt x="69486" y="107976"/>
                </a:lnTo>
                <a:lnTo>
                  <a:pt x="72291" y="107976"/>
                </a:lnTo>
                <a:close/>
              </a:path>
              <a:path w="355206" h="107976">
                <a:moveTo>
                  <a:pt x="336610" y="3280"/>
                </a:moveTo>
                <a:lnTo>
                  <a:pt x="337126" y="2625"/>
                </a:lnTo>
                <a:lnTo>
                  <a:pt x="337556" y="2078"/>
                </a:lnTo>
                <a:lnTo>
                  <a:pt x="337135" y="2787"/>
                </a:lnTo>
                <a:lnTo>
                  <a:pt x="336610" y="3280"/>
                </a:lnTo>
                <a:lnTo>
                  <a:pt x="334751" y="5642"/>
                </a:lnTo>
                <a:lnTo>
                  <a:pt x="336212" y="4335"/>
                </a:lnTo>
                <a:lnTo>
                  <a:pt x="336972" y="3563"/>
                </a:lnTo>
                <a:lnTo>
                  <a:pt x="339017" y="24232"/>
                </a:lnTo>
                <a:lnTo>
                  <a:pt x="337556" y="772"/>
                </a:lnTo>
                <a:lnTo>
                  <a:pt x="337332" y="1366"/>
                </a:lnTo>
                <a:lnTo>
                  <a:pt x="336610" y="3280"/>
                </a:lnTo>
                <a:close/>
              </a:path>
              <a:path w="355206" h="107976">
                <a:moveTo>
                  <a:pt x="348076" y="17817"/>
                </a:moveTo>
                <a:lnTo>
                  <a:pt x="348777" y="16333"/>
                </a:lnTo>
                <a:lnTo>
                  <a:pt x="350998" y="13541"/>
                </a:lnTo>
                <a:lnTo>
                  <a:pt x="352284" y="11462"/>
                </a:lnTo>
                <a:lnTo>
                  <a:pt x="353745" y="8612"/>
                </a:lnTo>
                <a:lnTo>
                  <a:pt x="354446" y="6414"/>
                </a:lnTo>
                <a:lnTo>
                  <a:pt x="355206" y="2850"/>
                </a:lnTo>
                <a:lnTo>
                  <a:pt x="337556" y="0"/>
                </a:lnTo>
                <a:lnTo>
                  <a:pt x="337332" y="1366"/>
                </a:lnTo>
                <a:lnTo>
                  <a:pt x="337556" y="772"/>
                </a:lnTo>
                <a:lnTo>
                  <a:pt x="339017" y="24232"/>
                </a:lnTo>
                <a:lnTo>
                  <a:pt x="344569" y="20668"/>
                </a:lnTo>
                <a:lnTo>
                  <a:pt x="348076" y="17817"/>
                </a:lnTo>
                <a:close/>
              </a:path>
              <a:path w="355206" h="107976">
                <a:moveTo>
                  <a:pt x="95493" y="56542"/>
                </a:moveTo>
                <a:lnTo>
                  <a:pt x="63934" y="57848"/>
                </a:lnTo>
                <a:lnTo>
                  <a:pt x="50713" y="58457"/>
                </a:lnTo>
                <a:lnTo>
                  <a:pt x="34401" y="68179"/>
                </a:lnTo>
                <a:lnTo>
                  <a:pt x="21740" y="75726"/>
                </a:lnTo>
                <a:lnTo>
                  <a:pt x="32259" y="77211"/>
                </a:lnTo>
                <a:lnTo>
                  <a:pt x="48645" y="76460"/>
                </a:lnTo>
                <a:lnTo>
                  <a:pt x="64694" y="75726"/>
                </a:lnTo>
                <a:lnTo>
                  <a:pt x="96954" y="74360"/>
                </a:lnTo>
                <a:lnTo>
                  <a:pt x="127752" y="71509"/>
                </a:lnTo>
                <a:lnTo>
                  <a:pt x="143239" y="70024"/>
                </a:lnTo>
                <a:lnTo>
                  <a:pt x="157966" y="68539"/>
                </a:lnTo>
                <a:lnTo>
                  <a:pt x="172694" y="67233"/>
                </a:lnTo>
                <a:lnTo>
                  <a:pt x="186719" y="64976"/>
                </a:lnTo>
                <a:lnTo>
                  <a:pt x="200745" y="62897"/>
                </a:lnTo>
                <a:lnTo>
                  <a:pt x="214012" y="60818"/>
                </a:lnTo>
                <a:lnTo>
                  <a:pt x="227453" y="58621"/>
                </a:lnTo>
                <a:lnTo>
                  <a:pt x="239317" y="56542"/>
                </a:lnTo>
                <a:lnTo>
                  <a:pt x="251998" y="54285"/>
                </a:lnTo>
                <a:lnTo>
                  <a:pt x="263219" y="51434"/>
                </a:lnTo>
                <a:lnTo>
                  <a:pt x="274498" y="48642"/>
                </a:lnTo>
                <a:lnTo>
                  <a:pt x="284959" y="46386"/>
                </a:lnTo>
                <a:lnTo>
                  <a:pt x="294777" y="43594"/>
                </a:lnTo>
                <a:lnTo>
                  <a:pt x="303953" y="40743"/>
                </a:lnTo>
                <a:lnTo>
                  <a:pt x="312310" y="37180"/>
                </a:lnTo>
                <a:lnTo>
                  <a:pt x="320024" y="34329"/>
                </a:lnTo>
                <a:lnTo>
                  <a:pt x="327037" y="31359"/>
                </a:lnTo>
                <a:lnTo>
                  <a:pt x="333466" y="27795"/>
                </a:lnTo>
                <a:lnTo>
                  <a:pt x="339017" y="24232"/>
                </a:lnTo>
                <a:lnTo>
                  <a:pt x="336972" y="3563"/>
                </a:lnTo>
                <a:lnTo>
                  <a:pt x="336212" y="4335"/>
                </a:lnTo>
                <a:lnTo>
                  <a:pt x="332706" y="7899"/>
                </a:lnTo>
                <a:lnTo>
                  <a:pt x="329199" y="9978"/>
                </a:lnTo>
                <a:lnTo>
                  <a:pt x="324992" y="12769"/>
                </a:lnTo>
                <a:lnTo>
                  <a:pt x="319264" y="15026"/>
                </a:lnTo>
                <a:lnTo>
                  <a:pt x="313011" y="17817"/>
                </a:lnTo>
                <a:lnTo>
                  <a:pt x="305998" y="20668"/>
                </a:lnTo>
                <a:lnTo>
                  <a:pt x="298284" y="23638"/>
                </a:lnTo>
                <a:lnTo>
                  <a:pt x="289226" y="26489"/>
                </a:lnTo>
                <a:lnTo>
                  <a:pt x="279992" y="28568"/>
                </a:lnTo>
                <a:lnTo>
                  <a:pt x="270232" y="31359"/>
                </a:lnTo>
                <a:lnTo>
                  <a:pt x="259011" y="34329"/>
                </a:lnTo>
                <a:lnTo>
                  <a:pt x="247732" y="36407"/>
                </a:lnTo>
                <a:lnTo>
                  <a:pt x="236511" y="38546"/>
                </a:lnTo>
                <a:lnTo>
                  <a:pt x="223947" y="41515"/>
                </a:lnTo>
                <a:lnTo>
                  <a:pt x="211265" y="43594"/>
                </a:lnTo>
                <a:lnTo>
                  <a:pt x="197999" y="45792"/>
                </a:lnTo>
                <a:lnTo>
                  <a:pt x="184674" y="47158"/>
                </a:lnTo>
                <a:lnTo>
                  <a:pt x="170531" y="49355"/>
                </a:lnTo>
                <a:lnTo>
                  <a:pt x="155804" y="50721"/>
                </a:lnTo>
                <a:lnTo>
                  <a:pt x="141018" y="52919"/>
                </a:lnTo>
                <a:lnTo>
                  <a:pt x="126466" y="53513"/>
                </a:lnTo>
                <a:lnTo>
                  <a:pt x="95493" y="56542"/>
                </a:lnTo>
                <a:close/>
              </a:path>
              <a:path w="355206" h="107976">
                <a:moveTo>
                  <a:pt x="337556" y="2078"/>
                </a:moveTo>
                <a:lnTo>
                  <a:pt x="337184" y="2552"/>
                </a:lnTo>
                <a:lnTo>
                  <a:pt x="336610" y="3280"/>
                </a:lnTo>
                <a:lnTo>
                  <a:pt x="337086" y="2868"/>
                </a:lnTo>
                <a:lnTo>
                  <a:pt x="337556" y="2078"/>
                </a:lnTo>
                <a:close/>
              </a:path>
              <a:path w="355206" h="107976">
                <a:moveTo>
                  <a:pt x="16947" y="59333"/>
                </a:moveTo>
                <a:lnTo>
                  <a:pt x="17649" y="77211"/>
                </a:lnTo>
                <a:lnTo>
                  <a:pt x="21740" y="60818"/>
                </a:lnTo>
                <a:lnTo>
                  <a:pt x="31675" y="59333"/>
                </a:lnTo>
                <a:lnTo>
                  <a:pt x="65278" y="28568"/>
                </a:lnTo>
                <a:lnTo>
                  <a:pt x="0" y="68539"/>
                </a:lnTo>
                <a:lnTo>
                  <a:pt x="17649" y="77211"/>
                </a:lnTo>
                <a:lnTo>
                  <a:pt x="16947" y="593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3057321" y="2769205"/>
            <a:ext cx="338258" cy="77211"/>
          </a:xfrm>
          <a:custGeom>
            <a:avLst/>
            <a:gdLst/>
            <a:ahLst/>
            <a:cxnLst/>
            <a:rect l="l" t="t" r="r" b="b"/>
            <a:pathLst>
              <a:path w="338258" h="77211">
                <a:moveTo>
                  <a:pt x="338258" y="2850"/>
                </a:moveTo>
                <a:lnTo>
                  <a:pt x="337498" y="6414"/>
                </a:lnTo>
                <a:lnTo>
                  <a:pt x="336797" y="8612"/>
                </a:lnTo>
                <a:lnTo>
                  <a:pt x="335336" y="11462"/>
                </a:lnTo>
                <a:lnTo>
                  <a:pt x="334050" y="13541"/>
                </a:lnTo>
                <a:lnTo>
                  <a:pt x="331829" y="16333"/>
                </a:lnTo>
                <a:lnTo>
                  <a:pt x="331128" y="17817"/>
                </a:lnTo>
                <a:lnTo>
                  <a:pt x="327621" y="20668"/>
                </a:lnTo>
                <a:lnTo>
                  <a:pt x="322070" y="24232"/>
                </a:lnTo>
                <a:lnTo>
                  <a:pt x="316518" y="27795"/>
                </a:lnTo>
                <a:lnTo>
                  <a:pt x="310089" y="31359"/>
                </a:lnTo>
                <a:lnTo>
                  <a:pt x="303076" y="34329"/>
                </a:lnTo>
                <a:lnTo>
                  <a:pt x="295362" y="37180"/>
                </a:lnTo>
                <a:lnTo>
                  <a:pt x="287005" y="40743"/>
                </a:lnTo>
                <a:lnTo>
                  <a:pt x="277829" y="43594"/>
                </a:lnTo>
                <a:lnTo>
                  <a:pt x="268011" y="46386"/>
                </a:lnTo>
                <a:lnTo>
                  <a:pt x="257550" y="48642"/>
                </a:lnTo>
                <a:lnTo>
                  <a:pt x="246271" y="51434"/>
                </a:lnTo>
                <a:lnTo>
                  <a:pt x="235050" y="54285"/>
                </a:lnTo>
                <a:lnTo>
                  <a:pt x="222369" y="56542"/>
                </a:lnTo>
                <a:lnTo>
                  <a:pt x="210505" y="58621"/>
                </a:lnTo>
                <a:lnTo>
                  <a:pt x="197064" y="60818"/>
                </a:lnTo>
                <a:lnTo>
                  <a:pt x="183797" y="62897"/>
                </a:lnTo>
                <a:lnTo>
                  <a:pt x="169771" y="64976"/>
                </a:lnTo>
                <a:lnTo>
                  <a:pt x="155746" y="67233"/>
                </a:lnTo>
                <a:lnTo>
                  <a:pt x="141018" y="68539"/>
                </a:lnTo>
                <a:lnTo>
                  <a:pt x="126291" y="70024"/>
                </a:lnTo>
                <a:lnTo>
                  <a:pt x="110804" y="71509"/>
                </a:lnTo>
                <a:lnTo>
                  <a:pt x="80006" y="74360"/>
                </a:lnTo>
                <a:lnTo>
                  <a:pt x="47746" y="75726"/>
                </a:lnTo>
                <a:lnTo>
                  <a:pt x="15311" y="77211"/>
                </a:lnTo>
                <a:lnTo>
                  <a:pt x="701" y="77211"/>
                </a:lnTo>
                <a:lnTo>
                  <a:pt x="0" y="59333"/>
                </a:lnTo>
                <a:lnTo>
                  <a:pt x="14727" y="59333"/>
                </a:lnTo>
                <a:lnTo>
                  <a:pt x="46986" y="57848"/>
                </a:lnTo>
                <a:lnTo>
                  <a:pt x="78545" y="56542"/>
                </a:lnTo>
                <a:lnTo>
                  <a:pt x="109519" y="53513"/>
                </a:lnTo>
                <a:lnTo>
                  <a:pt x="124070" y="52919"/>
                </a:lnTo>
                <a:lnTo>
                  <a:pt x="138856" y="50721"/>
                </a:lnTo>
                <a:lnTo>
                  <a:pt x="153583" y="49355"/>
                </a:lnTo>
                <a:lnTo>
                  <a:pt x="167726" y="47158"/>
                </a:lnTo>
                <a:lnTo>
                  <a:pt x="181051" y="45792"/>
                </a:lnTo>
                <a:lnTo>
                  <a:pt x="194317" y="43594"/>
                </a:lnTo>
                <a:lnTo>
                  <a:pt x="206999" y="41515"/>
                </a:lnTo>
                <a:lnTo>
                  <a:pt x="219563" y="38546"/>
                </a:lnTo>
                <a:lnTo>
                  <a:pt x="230784" y="36407"/>
                </a:lnTo>
                <a:lnTo>
                  <a:pt x="242063" y="34329"/>
                </a:lnTo>
                <a:lnTo>
                  <a:pt x="253284" y="31359"/>
                </a:lnTo>
                <a:lnTo>
                  <a:pt x="263044" y="28568"/>
                </a:lnTo>
                <a:lnTo>
                  <a:pt x="272278" y="26489"/>
                </a:lnTo>
                <a:lnTo>
                  <a:pt x="281336" y="23638"/>
                </a:lnTo>
                <a:lnTo>
                  <a:pt x="289050" y="20668"/>
                </a:lnTo>
                <a:lnTo>
                  <a:pt x="296063" y="17817"/>
                </a:lnTo>
                <a:lnTo>
                  <a:pt x="302316" y="15026"/>
                </a:lnTo>
                <a:lnTo>
                  <a:pt x="308044" y="12769"/>
                </a:lnTo>
                <a:lnTo>
                  <a:pt x="312251" y="9978"/>
                </a:lnTo>
                <a:lnTo>
                  <a:pt x="315758" y="7899"/>
                </a:lnTo>
                <a:lnTo>
                  <a:pt x="319264" y="4335"/>
                </a:lnTo>
                <a:lnTo>
                  <a:pt x="317803" y="5642"/>
                </a:lnTo>
                <a:lnTo>
                  <a:pt x="320608" y="2078"/>
                </a:lnTo>
                <a:lnTo>
                  <a:pt x="319264" y="4335"/>
                </a:lnTo>
                <a:lnTo>
                  <a:pt x="320608" y="772"/>
                </a:lnTo>
                <a:lnTo>
                  <a:pt x="320024" y="3563"/>
                </a:lnTo>
                <a:lnTo>
                  <a:pt x="320608" y="0"/>
                </a:lnTo>
                <a:lnTo>
                  <a:pt x="338258" y="2850"/>
                </a:lnTo>
                <a:close/>
              </a:path>
            </a:pathLst>
          </a:custGeom>
          <a:ln w="8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3040374" y="2797000"/>
            <a:ext cx="79421" cy="80180"/>
          </a:xfrm>
          <a:custGeom>
            <a:avLst/>
            <a:gdLst/>
            <a:ahLst/>
            <a:cxnLst/>
            <a:rect l="l" t="t" r="r" b="b"/>
            <a:pathLst>
              <a:path w="79421" h="80180">
                <a:moveTo>
                  <a:pt x="65980" y="78695"/>
                </a:moveTo>
                <a:lnTo>
                  <a:pt x="0" y="40743"/>
                </a:lnTo>
                <a:lnTo>
                  <a:pt x="65278" y="772"/>
                </a:lnTo>
                <a:lnTo>
                  <a:pt x="66739" y="0"/>
                </a:lnTo>
                <a:lnTo>
                  <a:pt x="68201" y="0"/>
                </a:lnTo>
                <a:lnTo>
                  <a:pt x="70246" y="0"/>
                </a:lnTo>
                <a:lnTo>
                  <a:pt x="71707" y="0"/>
                </a:lnTo>
                <a:lnTo>
                  <a:pt x="72993" y="772"/>
                </a:lnTo>
                <a:lnTo>
                  <a:pt x="74454" y="1484"/>
                </a:lnTo>
                <a:lnTo>
                  <a:pt x="75798" y="2969"/>
                </a:lnTo>
                <a:lnTo>
                  <a:pt x="77259" y="4335"/>
                </a:lnTo>
                <a:lnTo>
                  <a:pt x="77960" y="5820"/>
                </a:lnTo>
                <a:lnTo>
                  <a:pt x="77960" y="7127"/>
                </a:lnTo>
                <a:lnTo>
                  <a:pt x="78720" y="9384"/>
                </a:lnTo>
                <a:lnTo>
                  <a:pt x="77960" y="10750"/>
                </a:lnTo>
                <a:lnTo>
                  <a:pt x="76499" y="13719"/>
                </a:lnTo>
                <a:lnTo>
                  <a:pt x="74454" y="16511"/>
                </a:lnTo>
                <a:lnTo>
                  <a:pt x="21740" y="47930"/>
                </a:lnTo>
                <a:lnTo>
                  <a:pt x="21740" y="33022"/>
                </a:lnTo>
                <a:lnTo>
                  <a:pt x="74454" y="63669"/>
                </a:lnTo>
                <a:lnTo>
                  <a:pt x="75798" y="64382"/>
                </a:lnTo>
                <a:lnTo>
                  <a:pt x="77259" y="65866"/>
                </a:lnTo>
                <a:lnTo>
                  <a:pt x="77960" y="67233"/>
                </a:lnTo>
                <a:lnTo>
                  <a:pt x="78720" y="68717"/>
                </a:lnTo>
                <a:lnTo>
                  <a:pt x="79421" y="70796"/>
                </a:lnTo>
                <a:lnTo>
                  <a:pt x="79421" y="72281"/>
                </a:lnTo>
                <a:lnTo>
                  <a:pt x="78720" y="73766"/>
                </a:lnTo>
                <a:lnTo>
                  <a:pt x="77960" y="75845"/>
                </a:lnTo>
                <a:lnTo>
                  <a:pt x="77259" y="77329"/>
                </a:lnTo>
                <a:lnTo>
                  <a:pt x="75798" y="77923"/>
                </a:lnTo>
                <a:lnTo>
                  <a:pt x="74454" y="79408"/>
                </a:lnTo>
                <a:lnTo>
                  <a:pt x="72291" y="80180"/>
                </a:lnTo>
                <a:lnTo>
                  <a:pt x="70947" y="80180"/>
                </a:lnTo>
                <a:lnTo>
                  <a:pt x="69486" y="80180"/>
                </a:lnTo>
                <a:lnTo>
                  <a:pt x="67441" y="79408"/>
                </a:lnTo>
                <a:lnTo>
                  <a:pt x="65980" y="78695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3040374" y="2976487"/>
            <a:ext cx="503939" cy="283899"/>
          </a:xfrm>
          <a:custGeom>
            <a:avLst/>
            <a:gdLst/>
            <a:ahLst/>
            <a:cxnLst/>
            <a:rect l="l" t="t" r="r" b="b"/>
            <a:pathLst>
              <a:path w="503939" h="283899">
                <a:moveTo>
                  <a:pt x="0" y="40030"/>
                </a:moveTo>
                <a:lnTo>
                  <a:pt x="65980" y="77983"/>
                </a:lnTo>
                <a:lnTo>
                  <a:pt x="17649" y="48642"/>
                </a:lnTo>
                <a:lnTo>
                  <a:pt x="16947" y="30825"/>
                </a:lnTo>
                <a:lnTo>
                  <a:pt x="64694" y="0"/>
                </a:lnTo>
                <a:lnTo>
                  <a:pt x="0" y="40030"/>
                </a:lnTo>
                <a:close/>
              </a:path>
              <a:path w="503939" h="283899">
                <a:moveTo>
                  <a:pt x="76499" y="12947"/>
                </a:moveTo>
                <a:lnTo>
                  <a:pt x="77259" y="11462"/>
                </a:lnTo>
                <a:lnTo>
                  <a:pt x="77960" y="9978"/>
                </a:lnTo>
                <a:lnTo>
                  <a:pt x="77960" y="4335"/>
                </a:lnTo>
                <a:lnTo>
                  <a:pt x="77259" y="2850"/>
                </a:lnTo>
                <a:lnTo>
                  <a:pt x="75798" y="1544"/>
                </a:lnTo>
                <a:lnTo>
                  <a:pt x="74454" y="0"/>
                </a:lnTo>
                <a:lnTo>
                  <a:pt x="72993" y="-712"/>
                </a:lnTo>
                <a:lnTo>
                  <a:pt x="71707" y="-1484"/>
                </a:lnTo>
                <a:lnTo>
                  <a:pt x="68201" y="-1484"/>
                </a:lnTo>
                <a:lnTo>
                  <a:pt x="66739" y="-712"/>
                </a:lnTo>
                <a:lnTo>
                  <a:pt x="64694" y="0"/>
                </a:lnTo>
                <a:lnTo>
                  <a:pt x="16947" y="30825"/>
                </a:lnTo>
                <a:lnTo>
                  <a:pt x="17649" y="48642"/>
                </a:lnTo>
                <a:lnTo>
                  <a:pt x="21740" y="32131"/>
                </a:lnTo>
                <a:lnTo>
                  <a:pt x="22499" y="30825"/>
                </a:lnTo>
                <a:lnTo>
                  <a:pt x="45701" y="29340"/>
                </a:lnTo>
                <a:lnTo>
                  <a:pt x="34389" y="39343"/>
                </a:lnTo>
                <a:lnTo>
                  <a:pt x="47045" y="47158"/>
                </a:lnTo>
                <a:lnTo>
                  <a:pt x="23201" y="48642"/>
                </a:lnTo>
                <a:lnTo>
                  <a:pt x="21740" y="47158"/>
                </a:lnTo>
                <a:lnTo>
                  <a:pt x="34389" y="39343"/>
                </a:lnTo>
                <a:lnTo>
                  <a:pt x="45701" y="29340"/>
                </a:lnTo>
                <a:lnTo>
                  <a:pt x="22499" y="30825"/>
                </a:lnTo>
                <a:lnTo>
                  <a:pt x="21740" y="32131"/>
                </a:lnTo>
                <a:lnTo>
                  <a:pt x="17649" y="48642"/>
                </a:lnTo>
                <a:lnTo>
                  <a:pt x="65980" y="77983"/>
                </a:lnTo>
                <a:lnTo>
                  <a:pt x="67441" y="78695"/>
                </a:lnTo>
                <a:lnTo>
                  <a:pt x="69486" y="78695"/>
                </a:lnTo>
                <a:lnTo>
                  <a:pt x="70947" y="79467"/>
                </a:lnTo>
                <a:lnTo>
                  <a:pt x="72993" y="78695"/>
                </a:lnTo>
                <a:lnTo>
                  <a:pt x="74454" y="77983"/>
                </a:lnTo>
                <a:lnTo>
                  <a:pt x="75798" y="77211"/>
                </a:lnTo>
                <a:lnTo>
                  <a:pt x="77259" y="75904"/>
                </a:lnTo>
                <a:lnTo>
                  <a:pt x="77960" y="74360"/>
                </a:lnTo>
                <a:lnTo>
                  <a:pt x="78720" y="72875"/>
                </a:lnTo>
                <a:lnTo>
                  <a:pt x="79421" y="70796"/>
                </a:lnTo>
                <a:lnTo>
                  <a:pt x="79421" y="69311"/>
                </a:lnTo>
                <a:lnTo>
                  <a:pt x="78720" y="68005"/>
                </a:lnTo>
                <a:lnTo>
                  <a:pt x="77960" y="65748"/>
                </a:lnTo>
                <a:lnTo>
                  <a:pt x="77259" y="64441"/>
                </a:lnTo>
                <a:lnTo>
                  <a:pt x="75798" y="63669"/>
                </a:lnTo>
                <a:lnTo>
                  <a:pt x="74454" y="62184"/>
                </a:lnTo>
                <a:lnTo>
                  <a:pt x="48002" y="47104"/>
                </a:lnTo>
                <a:lnTo>
                  <a:pt x="70246" y="45851"/>
                </a:lnTo>
                <a:lnTo>
                  <a:pt x="93447" y="43594"/>
                </a:lnTo>
                <a:lnTo>
                  <a:pt x="116531" y="40030"/>
                </a:lnTo>
                <a:lnTo>
                  <a:pt x="138973" y="36467"/>
                </a:lnTo>
                <a:lnTo>
                  <a:pt x="161473" y="32131"/>
                </a:lnTo>
                <a:lnTo>
                  <a:pt x="183973" y="27855"/>
                </a:lnTo>
                <a:lnTo>
                  <a:pt x="205713" y="22213"/>
                </a:lnTo>
                <a:lnTo>
                  <a:pt x="226752" y="16511"/>
                </a:lnTo>
                <a:lnTo>
                  <a:pt x="247732" y="9978"/>
                </a:lnTo>
                <a:lnTo>
                  <a:pt x="268187" y="2850"/>
                </a:lnTo>
                <a:lnTo>
                  <a:pt x="288466" y="-4276"/>
                </a:lnTo>
                <a:lnTo>
                  <a:pt x="307459" y="-12175"/>
                </a:lnTo>
                <a:lnTo>
                  <a:pt x="326277" y="-20074"/>
                </a:lnTo>
                <a:lnTo>
                  <a:pt x="344569" y="-28508"/>
                </a:lnTo>
                <a:lnTo>
                  <a:pt x="361459" y="-37892"/>
                </a:lnTo>
                <a:lnTo>
                  <a:pt x="378290" y="-47098"/>
                </a:lnTo>
                <a:lnTo>
                  <a:pt x="394478" y="-56482"/>
                </a:lnTo>
                <a:lnTo>
                  <a:pt x="409206" y="-66460"/>
                </a:lnTo>
                <a:lnTo>
                  <a:pt x="423231" y="-77151"/>
                </a:lnTo>
                <a:lnTo>
                  <a:pt x="435796" y="-87129"/>
                </a:lnTo>
                <a:lnTo>
                  <a:pt x="448478" y="-98592"/>
                </a:lnTo>
                <a:lnTo>
                  <a:pt x="454030" y="-103640"/>
                </a:lnTo>
                <a:lnTo>
                  <a:pt x="458997" y="-109402"/>
                </a:lnTo>
                <a:lnTo>
                  <a:pt x="464549" y="-115103"/>
                </a:lnTo>
                <a:lnTo>
                  <a:pt x="469517" y="-120746"/>
                </a:lnTo>
                <a:lnTo>
                  <a:pt x="473725" y="-126507"/>
                </a:lnTo>
                <a:lnTo>
                  <a:pt x="477991" y="-132209"/>
                </a:lnTo>
                <a:lnTo>
                  <a:pt x="482199" y="-137970"/>
                </a:lnTo>
                <a:lnTo>
                  <a:pt x="485705" y="-144384"/>
                </a:lnTo>
                <a:lnTo>
                  <a:pt x="489212" y="-150145"/>
                </a:lnTo>
                <a:lnTo>
                  <a:pt x="492017" y="-155847"/>
                </a:lnTo>
                <a:lnTo>
                  <a:pt x="494764" y="-162202"/>
                </a:lnTo>
                <a:lnTo>
                  <a:pt x="497569" y="-168735"/>
                </a:lnTo>
                <a:lnTo>
                  <a:pt x="499731" y="-174437"/>
                </a:lnTo>
                <a:lnTo>
                  <a:pt x="501017" y="-180792"/>
                </a:lnTo>
                <a:lnTo>
                  <a:pt x="502478" y="-187325"/>
                </a:lnTo>
                <a:lnTo>
                  <a:pt x="503238" y="-193027"/>
                </a:lnTo>
                <a:lnTo>
                  <a:pt x="503939" y="-199382"/>
                </a:lnTo>
                <a:lnTo>
                  <a:pt x="503939" y="-205203"/>
                </a:lnTo>
                <a:lnTo>
                  <a:pt x="486290" y="-205915"/>
                </a:lnTo>
                <a:lnTo>
                  <a:pt x="486290" y="-200154"/>
                </a:lnTo>
                <a:lnTo>
                  <a:pt x="485705" y="-195106"/>
                </a:lnTo>
                <a:lnTo>
                  <a:pt x="485004" y="-190176"/>
                </a:lnTo>
                <a:lnTo>
                  <a:pt x="484244" y="-184356"/>
                </a:lnTo>
                <a:lnTo>
                  <a:pt x="482783" y="-179486"/>
                </a:lnTo>
                <a:lnTo>
                  <a:pt x="480738" y="-174437"/>
                </a:lnTo>
                <a:lnTo>
                  <a:pt x="478692" y="-168735"/>
                </a:lnTo>
                <a:lnTo>
                  <a:pt x="476530" y="-163687"/>
                </a:lnTo>
                <a:lnTo>
                  <a:pt x="473725" y="-157926"/>
                </a:lnTo>
                <a:lnTo>
                  <a:pt x="470978" y="-152996"/>
                </a:lnTo>
                <a:lnTo>
                  <a:pt x="467471" y="-147948"/>
                </a:lnTo>
                <a:lnTo>
                  <a:pt x="463965" y="-142305"/>
                </a:lnTo>
                <a:lnTo>
                  <a:pt x="459757" y="-137257"/>
                </a:lnTo>
                <a:lnTo>
                  <a:pt x="455491" y="-132209"/>
                </a:lnTo>
                <a:lnTo>
                  <a:pt x="451283" y="-126507"/>
                </a:lnTo>
                <a:lnTo>
                  <a:pt x="446316" y="-121458"/>
                </a:lnTo>
                <a:lnTo>
                  <a:pt x="441465" y="-116588"/>
                </a:lnTo>
                <a:lnTo>
                  <a:pt x="435796" y="-111480"/>
                </a:lnTo>
                <a:lnTo>
                  <a:pt x="424576" y="-100790"/>
                </a:lnTo>
                <a:lnTo>
                  <a:pt x="412011" y="-90812"/>
                </a:lnTo>
                <a:lnTo>
                  <a:pt x="398686" y="-81487"/>
                </a:lnTo>
                <a:lnTo>
                  <a:pt x="384543" y="-71509"/>
                </a:lnTo>
                <a:lnTo>
                  <a:pt x="369232" y="-62125"/>
                </a:lnTo>
                <a:lnTo>
                  <a:pt x="352985" y="-53631"/>
                </a:lnTo>
                <a:lnTo>
                  <a:pt x="336212" y="-45019"/>
                </a:lnTo>
                <a:lnTo>
                  <a:pt x="319264" y="-36407"/>
                </a:lnTo>
                <a:lnTo>
                  <a:pt x="301031" y="-28508"/>
                </a:lnTo>
                <a:lnTo>
                  <a:pt x="282213" y="-20668"/>
                </a:lnTo>
                <a:lnTo>
                  <a:pt x="262518" y="-13482"/>
                </a:lnTo>
                <a:lnTo>
                  <a:pt x="242180" y="-7127"/>
                </a:lnTo>
                <a:lnTo>
                  <a:pt x="221784" y="-712"/>
                </a:lnTo>
                <a:lnTo>
                  <a:pt x="200745" y="5107"/>
                </a:lnTo>
                <a:lnTo>
                  <a:pt x="179707" y="9978"/>
                </a:lnTo>
                <a:lnTo>
                  <a:pt x="157966" y="15026"/>
                </a:lnTo>
                <a:lnTo>
                  <a:pt x="136226" y="19362"/>
                </a:lnTo>
                <a:lnTo>
                  <a:pt x="113726" y="22925"/>
                </a:lnTo>
                <a:lnTo>
                  <a:pt x="91285" y="25776"/>
                </a:lnTo>
                <a:lnTo>
                  <a:pt x="68201" y="27855"/>
                </a:lnTo>
                <a:lnTo>
                  <a:pt x="51166" y="28979"/>
                </a:lnTo>
                <a:lnTo>
                  <a:pt x="73752" y="15026"/>
                </a:lnTo>
                <a:lnTo>
                  <a:pt x="75213" y="14313"/>
                </a:lnTo>
                <a:lnTo>
                  <a:pt x="76499" y="12947"/>
                </a:lnTo>
                <a:close/>
              </a:path>
              <a:path w="503939" h="283899">
                <a:moveTo>
                  <a:pt x="34389" y="39343"/>
                </a:moveTo>
                <a:lnTo>
                  <a:pt x="21740" y="47158"/>
                </a:lnTo>
                <a:lnTo>
                  <a:pt x="23201" y="48642"/>
                </a:lnTo>
                <a:lnTo>
                  <a:pt x="47045" y="47158"/>
                </a:lnTo>
                <a:lnTo>
                  <a:pt x="34389" y="3934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3057322" y="2770570"/>
            <a:ext cx="486991" cy="254558"/>
          </a:xfrm>
          <a:custGeom>
            <a:avLst/>
            <a:gdLst/>
            <a:ahLst/>
            <a:cxnLst/>
            <a:rect l="l" t="t" r="r" b="b"/>
            <a:pathLst>
              <a:path w="486991" h="254558">
                <a:moveTo>
                  <a:pt x="486991" y="712"/>
                </a:moveTo>
                <a:lnTo>
                  <a:pt x="486991" y="6533"/>
                </a:lnTo>
                <a:lnTo>
                  <a:pt x="486290" y="12888"/>
                </a:lnTo>
                <a:lnTo>
                  <a:pt x="485530" y="18590"/>
                </a:lnTo>
                <a:lnTo>
                  <a:pt x="484069" y="25123"/>
                </a:lnTo>
                <a:lnTo>
                  <a:pt x="482783" y="31478"/>
                </a:lnTo>
                <a:lnTo>
                  <a:pt x="480621" y="37180"/>
                </a:lnTo>
                <a:lnTo>
                  <a:pt x="477816" y="43713"/>
                </a:lnTo>
                <a:lnTo>
                  <a:pt x="475069" y="50068"/>
                </a:lnTo>
                <a:lnTo>
                  <a:pt x="472264" y="55770"/>
                </a:lnTo>
                <a:lnTo>
                  <a:pt x="468757" y="61531"/>
                </a:lnTo>
                <a:lnTo>
                  <a:pt x="465251" y="67945"/>
                </a:lnTo>
                <a:lnTo>
                  <a:pt x="461043" y="73706"/>
                </a:lnTo>
                <a:lnTo>
                  <a:pt x="456777" y="79408"/>
                </a:lnTo>
                <a:lnTo>
                  <a:pt x="452569" y="85169"/>
                </a:lnTo>
                <a:lnTo>
                  <a:pt x="447601" y="90812"/>
                </a:lnTo>
                <a:lnTo>
                  <a:pt x="442050" y="96513"/>
                </a:lnTo>
                <a:lnTo>
                  <a:pt x="437082" y="102274"/>
                </a:lnTo>
                <a:lnTo>
                  <a:pt x="431530" y="107323"/>
                </a:lnTo>
                <a:lnTo>
                  <a:pt x="418848" y="118786"/>
                </a:lnTo>
                <a:lnTo>
                  <a:pt x="406283" y="128764"/>
                </a:lnTo>
                <a:lnTo>
                  <a:pt x="392258" y="139455"/>
                </a:lnTo>
                <a:lnTo>
                  <a:pt x="377530" y="149433"/>
                </a:lnTo>
                <a:lnTo>
                  <a:pt x="361342" y="158817"/>
                </a:lnTo>
                <a:lnTo>
                  <a:pt x="344511" y="168023"/>
                </a:lnTo>
                <a:lnTo>
                  <a:pt x="327621" y="177407"/>
                </a:lnTo>
                <a:lnTo>
                  <a:pt x="309329" y="185841"/>
                </a:lnTo>
                <a:lnTo>
                  <a:pt x="290511" y="193740"/>
                </a:lnTo>
                <a:lnTo>
                  <a:pt x="271518" y="201639"/>
                </a:lnTo>
                <a:lnTo>
                  <a:pt x="251239" y="208766"/>
                </a:lnTo>
                <a:lnTo>
                  <a:pt x="230784" y="215893"/>
                </a:lnTo>
                <a:lnTo>
                  <a:pt x="209804" y="222427"/>
                </a:lnTo>
                <a:lnTo>
                  <a:pt x="188765" y="228128"/>
                </a:lnTo>
                <a:lnTo>
                  <a:pt x="167025" y="233771"/>
                </a:lnTo>
                <a:lnTo>
                  <a:pt x="144525" y="238047"/>
                </a:lnTo>
                <a:lnTo>
                  <a:pt x="122025" y="242383"/>
                </a:lnTo>
                <a:lnTo>
                  <a:pt x="99583" y="245946"/>
                </a:lnTo>
                <a:lnTo>
                  <a:pt x="76499" y="249510"/>
                </a:lnTo>
                <a:lnTo>
                  <a:pt x="53298" y="251767"/>
                </a:lnTo>
                <a:lnTo>
                  <a:pt x="30097" y="253074"/>
                </a:lnTo>
                <a:lnTo>
                  <a:pt x="6253" y="254558"/>
                </a:lnTo>
                <a:lnTo>
                  <a:pt x="701" y="254558"/>
                </a:lnTo>
                <a:lnTo>
                  <a:pt x="0" y="236740"/>
                </a:lnTo>
                <a:lnTo>
                  <a:pt x="5551" y="236740"/>
                </a:lnTo>
                <a:lnTo>
                  <a:pt x="28753" y="235256"/>
                </a:lnTo>
                <a:lnTo>
                  <a:pt x="51253" y="233771"/>
                </a:lnTo>
                <a:lnTo>
                  <a:pt x="74337" y="231692"/>
                </a:lnTo>
                <a:lnTo>
                  <a:pt x="96778" y="228841"/>
                </a:lnTo>
                <a:lnTo>
                  <a:pt x="119278" y="225278"/>
                </a:lnTo>
                <a:lnTo>
                  <a:pt x="141018" y="220942"/>
                </a:lnTo>
                <a:lnTo>
                  <a:pt x="162759" y="215893"/>
                </a:lnTo>
                <a:lnTo>
                  <a:pt x="183797" y="211023"/>
                </a:lnTo>
                <a:lnTo>
                  <a:pt x="204836" y="205203"/>
                </a:lnTo>
                <a:lnTo>
                  <a:pt x="225232" y="198788"/>
                </a:lnTo>
                <a:lnTo>
                  <a:pt x="245570" y="192433"/>
                </a:lnTo>
                <a:lnTo>
                  <a:pt x="265265" y="185247"/>
                </a:lnTo>
                <a:lnTo>
                  <a:pt x="284083" y="177407"/>
                </a:lnTo>
                <a:lnTo>
                  <a:pt x="302316" y="169507"/>
                </a:lnTo>
                <a:lnTo>
                  <a:pt x="319264" y="160895"/>
                </a:lnTo>
                <a:lnTo>
                  <a:pt x="336037" y="152283"/>
                </a:lnTo>
                <a:lnTo>
                  <a:pt x="352284" y="143790"/>
                </a:lnTo>
                <a:lnTo>
                  <a:pt x="367595" y="134406"/>
                </a:lnTo>
                <a:lnTo>
                  <a:pt x="381738" y="124428"/>
                </a:lnTo>
                <a:lnTo>
                  <a:pt x="395063" y="115103"/>
                </a:lnTo>
                <a:lnTo>
                  <a:pt x="407628" y="105125"/>
                </a:lnTo>
                <a:lnTo>
                  <a:pt x="418848" y="94435"/>
                </a:lnTo>
                <a:lnTo>
                  <a:pt x="424517" y="89327"/>
                </a:lnTo>
                <a:lnTo>
                  <a:pt x="429368" y="84457"/>
                </a:lnTo>
                <a:lnTo>
                  <a:pt x="434335" y="79408"/>
                </a:lnTo>
                <a:lnTo>
                  <a:pt x="438543" y="73706"/>
                </a:lnTo>
                <a:lnTo>
                  <a:pt x="442809" y="68658"/>
                </a:lnTo>
                <a:lnTo>
                  <a:pt x="447017" y="63610"/>
                </a:lnTo>
                <a:lnTo>
                  <a:pt x="450524" y="57967"/>
                </a:lnTo>
                <a:lnTo>
                  <a:pt x="454030" y="52919"/>
                </a:lnTo>
                <a:lnTo>
                  <a:pt x="456777" y="47989"/>
                </a:lnTo>
                <a:lnTo>
                  <a:pt x="459582" y="42228"/>
                </a:lnTo>
                <a:lnTo>
                  <a:pt x="461744" y="37180"/>
                </a:lnTo>
                <a:lnTo>
                  <a:pt x="463790" y="31478"/>
                </a:lnTo>
                <a:lnTo>
                  <a:pt x="465835" y="26429"/>
                </a:lnTo>
                <a:lnTo>
                  <a:pt x="467296" y="21559"/>
                </a:lnTo>
                <a:lnTo>
                  <a:pt x="468056" y="15739"/>
                </a:lnTo>
                <a:lnTo>
                  <a:pt x="468757" y="10809"/>
                </a:lnTo>
                <a:lnTo>
                  <a:pt x="469342" y="5761"/>
                </a:lnTo>
                <a:lnTo>
                  <a:pt x="469342" y="0"/>
                </a:lnTo>
                <a:lnTo>
                  <a:pt x="486991" y="712"/>
                </a:lnTo>
                <a:close/>
              </a:path>
            </a:pathLst>
          </a:custGeom>
          <a:ln w="82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3040374" y="2975001"/>
            <a:ext cx="79421" cy="80952"/>
          </a:xfrm>
          <a:custGeom>
            <a:avLst/>
            <a:gdLst/>
            <a:ahLst/>
            <a:cxnLst/>
            <a:rect l="l" t="t" r="r" b="b"/>
            <a:pathLst>
              <a:path w="79421" h="80952">
                <a:moveTo>
                  <a:pt x="65980" y="79467"/>
                </a:moveTo>
                <a:lnTo>
                  <a:pt x="0" y="41515"/>
                </a:lnTo>
                <a:lnTo>
                  <a:pt x="64694" y="1484"/>
                </a:lnTo>
                <a:lnTo>
                  <a:pt x="66739" y="772"/>
                </a:lnTo>
                <a:lnTo>
                  <a:pt x="68201" y="0"/>
                </a:lnTo>
                <a:lnTo>
                  <a:pt x="69486" y="0"/>
                </a:lnTo>
                <a:lnTo>
                  <a:pt x="71707" y="0"/>
                </a:lnTo>
                <a:lnTo>
                  <a:pt x="72993" y="772"/>
                </a:lnTo>
                <a:lnTo>
                  <a:pt x="74454" y="1484"/>
                </a:lnTo>
                <a:lnTo>
                  <a:pt x="75798" y="3029"/>
                </a:lnTo>
                <a:lnTo>
                  <a:pt x="77259" y="4335"/>
                </a:lnTo>
                <a:lnTo>
                  <a:pt x="77960" y="5820"/>
                </a:lnTo>
                <a:lnTo>
                  <a:pt x="77960" y="7899"/>
                </a:lnTo>
                <a:lnTo>
                  <a:pt x="77960" y="9384"/>
                </a:lnTo>
                <a:lnTo>
                  <a:pt x="77960" y="11462"/>
                </a:lnTo>
                <a:lnTo>
                  <a:pt x="77259" y="12947"/>
                </a:lnTo>
                <a:lnTo>
                  <a:pt x="76499" y="14432"/>
                </a:lnTo>
                <a:lnTo>
                  <a:pt x="75213" y="15798"/>
                </a:lnTo>
                <a:lnTo>
                  <a:pt x="73752" y="16511"/>
                </a:lnTo>
                <a:lnTo>
                  <a:pt x="21740" y="48642"/>
                </a:lnTo>
                <a:lnTo>
                  <a:pt x="21740" y="33616"/>
                </a:lnTo>
                <a:lnTo>
                  <a:pt x="74454" y="63669"/>
                </a:lnTo>
                <a:lnTo>
                  <a:pt x="75798" y="65154"/>
                </a:lnTo>
                <a:lnTo>
                  <a:pt x="77259" y="65926"/>
                </a:lnTo>
                <a:lnTo>
                  <a:pt x="77960" y="67233"/>
                </a:lnTo>
                <a:lnTo>
                  <a:pt x="78720" y="69489"/>
                </a:lnTo>
                <a:lnTo>
                  <a:pt x="79421" y="70796"/>
                </a:lnTo>
                <a:lnTo>
                  <a:pt x="79421" y="72281"/>
                </a:lnTo>
                <a:lnTo>
                  <a:pt x="78720" y="74360"/>
                </a:lnTo>
                <a:lnTo>
                  <a:pt x="77960" y="75845"/>
                </a:lnTo>
                <a:lnTo>
                  <a:pt x="77259" y="77389"/>
                </a:lnTo>
                <a:lnTo>
                  <a:pt x="75798" y="78695"/>
                </a:lnTo>
                <a:lnTo>
                  <a:pt x="74454" y="79467"/>
                </a:lnTo>
                <a:lnTo>
                  <a:pt x="72993" y="80180"/>
                </a:lnTo>
                <a:lnTo>
                  <a:pt x="70947" y="80952"/>
                </a:lnTo>
                <a:lnTo>
                  <a:pt x="69486" y="80180"/>
                </a:lnTo>
                <a:lnTo>
                  <a:pt x="67441" y="80180"/>
                </a:lnTo>
                <a:lnTo>
                  <a:pt x="65980" y="79467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2932199" y="1861142"/>
            <a:ext cx="1200033" cy="518264"/>
          </a:xfrm>
          <a:custGeom>
            <a:avLst/>
            <a:gdLst/>
            <a:ahLst/>
            <a:cxnLst/>
            <a:rect l="l" t="t" r="r" b="b"/>
            <a:pathLst>
              <a:path w="1200033" h="518264">
                <a:moveTo>
                  <a:pt x="225992" y="25717"/>
                </a:moveTo>
                <a:lnTo>
                  <a:pt x="81467" y="45079"/>
                </a:lnTo>
                <a:lnTo>
                  <a:pt x="76499" y="45673"/>
                </a:lnTo>
                <a:lnTo>
                  <a:pt x="71707" y="45673"/>
                </a:lnTo>
                <a:lnTo>
                  <a:pt x="66739" y="45673"/>
                </a:lnTo>
                <a:lnTo>
                  <a:pt x="61772" y="46386"/>
                </a:lnTo>
                <a:lnTo>
                  <a:pt x="56921" y="46386"/>
                </a:lnTo>
                <a:lnTo>
                  <a:pt x="51954" y="47870"/>
                </a:lnTo>
                <a:lnTo>
                  <a:pt x="49967" y="48642"/>
                </a:lnTo>
                <a:lnTo>
                  <a:pt x="47746" y="49355"/>
                </a:lnTo>
                <a:lnTo>
                  <a:pt x="45701" y="49949"/>
                </a:lnTo>
                <a:lnTo>
                  <a:pt x="43538" y="51434"/>
                </a:lnTo>
                <a:lnTo>
                  <a:pt x="41493" y="53513"/>
                </a:lnTo>
                <a:lnTo>
                  <a:pt x="39447" y="55770"/>
                </a:lnTo>
                <a:lnTo>
                  <a:pt x="36525" y="58621"/>
                </a:lnTo>
                <a:lnTo>
                  <a:pt x="34480" y="61412"/>
                </a:lnTo>
                <a:lnTo>
                  <a:pt x="32259" y="64263"/>
                </a:lnTo>
                <a:lnTo>
                  <a:pt x="30214" y="67233"/>
                </a:lnTo>
                <a:lnTo>
                  <a:pt x="26707" y="74360"/>
                </a:lnTo>
                <a:lnTo>
                  <a:pt x="24662" y="77211"/>
                </a:lnTo>
                <a:lnTo>
                  <a:pt x="23201" y="80002"/>
                </a:lnTo>
                <a:lnTo>
                  <a:pt x="21740" y="82853"/>
                </a:lnTo>
                <a:lnTo>
                  <a:pt x="21155" y="85050"/>
                </a:lnTo>
                <a:lnTo>
                  <a:pt x="19694" y="87129"/>
                </a:lnTo>
                <a:lnTo>
                  <a:pt x="18993" y="88614"/>
                </a:lnTo>
                <a:lnTo>
                  <a:pt x="18993" y="89386"/>
                </a:lnTo>
                <a:lnTo>
                  <a:pt x="18233" y="90099"/>
                </a:lnTo>
                <a:lnTo>
                  <a:pt x="18993" y="104413"/>
                </a:lnTo>
                <a:lnTo>
                  <a:pt x="19694" y="118667"/>
                </a:lnTo>
                <a:lnTo>
                  <a:pt x="20454" y="147948"/>
                </a:lnTo>
                <a:lnTo>
                  <a:pt x="21155" y="162262"/>
                </a:lnTo>
                <a:lnTo>
                  <a:pt x="21740" y="176516"/>
                </a:lnTo>
                <a:lnTo>
                  <a:pt x="23201" y="190830"/>
                </a:lnTo>
                <a:lnTo>
                  <a:pt x="24662" y="205203"/>
                </a:lnTo>
                <a:lnTo>
                  <a:pt x="25246" y="208054"/>
                </a:lnTo>
                <a:lnTo>
                  <a:pt x="26707" y="210132"/>
                </a:lnTo>
                <a:lnTo>
                  <a:pt x="28168" y="212983"/>
                </a:lnTo>
                <a:lnTo>
                  <a:pt x="30214" y="215181"/>
                </a:lnTo>
                <a:lnTo>
                  <a:pt x="33720" y="219516"/>
                </a:lnTo>
                <a:lnTo>
                  <a:pt x="35766" y="221595"/>
                </a:lnTo>
                <a:lnTo>
                  <a:pt x="37227" y="224387"/>
                </a:lnTo>
                <a:lnTo>
                  <a:pt x="40733" y="230979"/>
                </a:lnTo>
                <a:lnTo>
                  <a:pt x="43538" y="237334"/>
                </a:lnTo>
                <a:lnTo>
                  <a:pt x="47045" y="243749"/>
                </a:lnTo>
                <a:lnTo>
                  <a:pt x="49967" y="250163"/>
                </a:lnTo>
                <a:lnTo>
                  <a:pt x="51954" y="253727"/>
                </a:lnTo>
                <a:lnTo>
                  <a:pt x="53999" y="257290"/>
                </a:lnTo>
                <a:lnTo>
                  <a:pt x="56220" y="260854"/>
                </a:lnTo>
                <a:lnTo>
                  <a:pt x="57506" y="263824"/>
                </a:lnTo>
                <a:lnTo>
                  <a:pt x="58967" y="265902"/>
                </a:lnTo>
                <a:lnTo>
                  <a:pt x="60428" y="268159"/>
                </a:lnTo>
                <a:lnTo>
                  <a:pt x="61772" y="270238"/>
                </a:lnTo>
                <a:lnTo>
                  <a:pt x="62473" y="272317"/>
                </a:lnTo>
                <a:lnTo>
                  <a:pt x="63934" y="273802"/>
                </a:lnTo>
                <a:lnTo>
                  <a:pt x="64694" y="274514"/>
                </a:lnTo>
                <a:lnTo>
                  <a:pt x="65278" y="275881"/>
                </a:lnTo>
                <a:lnTo>
                  <a:pt x="65980" y="276593"/>
                </a:lnTo>
                <a:lnTo>
                  <a:pt x="66739" y="278078"/>
                </a:lnTo>
                <a:lnTo>
                  <a:pt x="67441" y="279444"/>
                </a:lnTo>
                <a:lnTo>
                  <a:pt x="68201" y="280157"/>
                </a:lnTo>
                <a:lnTo>
                  <a:pt x="68785" y="281642"/>
                </a:lnTo>
                <a:lnTo>
                  <a:pt x="69486" y="283127"/>
                </a:lnTo>
                <a:lnTo>
                  <a:pt x="69486" y="284493"/>
                </a:lnTo>
                <a:lnTo>
                  <a:pt x="70246" y="285977"/>
                </a:lnTo>
                <a:lnTo>
                  <a:pt x="70947" y="287343"/>
                </a:lnTo>
                <a:lnTo>
                  <a:pt x="70947" y="288828"/>
                </a:lnTo>
                <a:lnTo>
                  <a:pt x="71707" y="290907"/>
                </a:lnTo>
                <a:lnTo>
                  <a:pt x="72291" y="293105"/>
                </a:lnTo>
                <a:lnTo>
                  <a:pt x="72993" y="295183"/>
                </a:lnTo>
                <a:lnTo>
                  <a:pt x="74454" y="298034"/>
                </a:lnTo>
                <a:lnTo>
                  <a:pt x="75213" y="301004"/>
                </a:lnTo>
                <a:lnTo>
                  <a:pt x="73752" y="303083"/>
                </a:lnTo>
                <a:lnTo>
                  <a:pt x="71707" y="305340"/>
                </a:lnTo>
                <a:lnTo>
                  <a:pt x="69486" y="308131"/>
                </a:lnTo>
                <a:lnTo>
                  <a:pt x="67441" y="310982"/>
                </a:lnTo>
                <a:lnTo>
                  <a:pt x="64694" y="314545"/>
                </a:lnTo>
                <a:lnTo>
                  <a:pt x="61772" y="318822"/>
                </a:lnTo>
                <a:lnTo>
                  <a:pt x="55460" y="326721"/>
                </a:lnTo>
                <a:lnTo>
                  <a:pt x="48506" y="334620"/>
                </a:lnTo>
                <a:lnTo>
                  <a:pt x="45701" y="338184"/>
                </a:lnTo>
                <a:lnTo>
                  <a:pt x="42194" y="341748"/>
                </a:lnTo>
                <a:lnTo>
                  <a:pt x="39447" y="345311"/>
                </a:lnTo>
                <a:lnTo>
                  <a:pt x="36525" y="348162"/>
                </a:lnTo>
                <a:lnTo>
                  <a:pt x="33720" y="350241"/>
                </a:lnTo>
                <a:lnTo>
                  <a:pt x="30973" y="352438"/>
                </a:lnTo>
                <a:lnTo>
                  <a:pt x="28753" y="353804"/>
                </a:lnTo>
                <a:lnTo>
                  <a:pt x="26707" y="354517"/>
                </a:lnTo>
                <a:lnTo>
                  <a:pt x="24662" y="355289"/>
                </a:lnTo>
                <a:lnTo>
                  <a:pt x="21740" y="356002"/>
                </a:lnTo>
                <a:lnTo>
                  <a:pt x="16947" y="357368"/>
                </a:lnTo>
                <a:lnTo>
                  <a:pt x="12740" y="358853"/>
                </a:lnTo>
                <a:lnTo>
                  <a:pt x="10519" y="361704"/>
                </a:lnTo>
                <a:lnTo>
                  <a:pt x="8473" y="364673"/>
                </a:lnTo>
                <a:lnTo>
                  <a:pt x="6428" y="368237"/>
                </a:lnTo>
                <a:lnTo>
                  <a:pt x="4266" y="371028"/>
                </a:lnTo>
                <a:lnTo>
                  <a:pt x="2922" y="373879"/>
                </a:lnTo>
                <a:lnTo>
                  <a:pt x="759" y="377443"/>
                </a:lnTo>
                <a:lnTo>
                  <a:pt x="0" y="381006"/>
                </a:lnTo>
                <a:lnTo>
                  <a:pt x="0" y="382491"/>
                </a:lnTo>
                <a:lnTo>
                  <a:pt x="0" y="384570"/>
                </a:lnTo>
                <a:lnTo>
                  <a:pt x="0" y="386055"/>
                </a:lnTo>
                <a:lnTo>
                  <a:pt x="0" y="386827"/>
                </a:lnTo>
                <a:lnTo>
                  <a:pt x="759" y="389618"/>
                </a:lnTo>
                <a:lnTo>
                  <a:pt x="2220" y="392469"/>
                </a:lnTo>
                <a:lnTo>
                  <a:pt x="4266" y="394548"/>
                </a:lnTo>
                <a:lnTo>
                  <a:pt x="6428" y="396746"/>
                </a:lnTo>
                <a:lnTo>
                  <a:pt x="8473" y="398884"/>
                </a:lnTo>
                <a:lnTo>
                  <a:pt x="10519" y="401081"/>
                </a:lnTo>
                <a:lnTo>
                  <a:pt x="12740" y="403160"/>
                </a:lnTo>
                <a:lnTo>
                  <a:pt x="16947" y="408981"/>
                </a:lnTo>
                <a:lnTo>
                  <a:pt x="21155" y="413851"/>
                </a:lnTo>
                <a:lnTo>
                  <a:pt x="26006" y="418186"/>
                </a:lnTo>
                <a:lnTo>
                  <a:pt x="28753" y="420443"/>
                </a:lnTo>
                <a:lnTo>
                  <a:pt x="30973" y="422522"/>
                </a:lnTo>
                <a:lnTo>
                  <a:pt x="31675" y="423235"/>
                </a:lnTo>
                <a:lnTo>
                  <a:pt x="32259" y="423235"/>
                </a:lnTo>
                <a:lnTo>
                  <a:pt x="34480" y="424007"/>
                </a:lnTo>
                <a:lnTo>
                  <a:pt x="36525" y="424601"/>
                </a:lnTo>
                <a:lnTo>
                  <a:pt x="40032" y="426086"/>
                </a:lnTo>
                <a:lnTo>
                  <a:pt x="42954" y="426798"/>
                </a:lnTo>
                <a:lnTo>
                  <a:pt x="46460" y="428164"/>
                </a:lnTo>
                <a:lnTo>
                  <a:pt x="53999" y="430362"/>
                </a:lnTo>
                <a:lnTo>
                  <a:pt x="57506" y="431134"/>
                </a:lnTo>
                <a:lnTo>
                  <a:pt x="61188" y="431728"/>
                </a:lnTo>
                <a:lnTo>
                  <a:pt x="64694" y="433213"/>
                </a:lnTo>
                <a:lnTo>
                  <a:pt x="68201" y="433926"/>
                </a:lnTo>
                <a:lnTo>
                  <a:pt x="70947" y="434698"/>
                </a:lnTo>
                <a:lnTo>
                  <a:pt x="72993" y="434698"/>
                </a:lnTo>
                <a:lnTo>
                  <a:pt x="73752" y="435292"/>
                </a:lnTo>
                <a:lnTo>
                  <a:pt x="74454" y="435292"/>
                </a:lnTo>
                <a:lnTo>
                  <a:pt x="75213" y="435292"/>
                </a:lnTo>
                <a:lnTo>
                  <a:pt x="91226" y="436777"/>
                </a:lnTo>
                <a:lnTo>
                  <a:pt x="108174" y="437549"/>
                </a:lnTo>
                <a:lnTo>
                  <a:pt x="124246" y="438261"/>
                </a:lnTo>
                <a:lnTo>
                  <a:pt x="141018" y="439033"/>
                </a:lnTo>
                <a:lnTo>
                  <a:pt x="174038" y="440340"/>
                </a:lnTo>
                <a:lnTo>
                  <a:pt x="190986" y="441112"/>
                </a:lnTo>
                <a:lnTo>
                  <a:pt x="206999" y="441825"/>
                </a:lnTo>
                <a:lnTo>
                  <a:pt x="224531" y="443191"/>
                </a:lnTo>
                <a:lnTo>
                  <a:pt x="241479" y="444676"/>
                </a:lnTo>
                <a:lnTo>
                  <a:pt x="259011" y="446161"/>
                </a:lnTo>
                <a:lnTo>
                  <a:pt x="276485" y="448239"/>
                </a:lnTo>
                <a:lnTo>
                  <a:pt x="281453" y="448952"/>
                </a:lnTo>
                <a:lnTo>
                  <a:pt x="287005" y="449724"/>
                </a:lnTo>
                <a:lnTo>
                  <a:pt x="298284" y="451803"/>
                </a:lnTo>
                <a:lnTo>
                  <a:pt x="309505" y="453288"/>
                </a:lnTo>
                <a:lnTo>
                  <a:pt x="314472" y="453882"/>
                </a:lnTo>
                <a:lnTo>
                  <a:pt x="320024" y="454594"/>
                </a:lnTo>
                <a:lnTo>
                  <a:pt x="334050" y="455367"/>
                </a:lnTo>
                <a:lnTo>
                  <a:pt x="348777" y="456851"/>
                </a:lnTo>
                <a:lnTo>
                  <a:pt x="376946" y="458217"/>
                </a:lnTo>
                <a:lnTo>
                  <a:pt x="404998" y="459702"/>
                </a:lnTo>
                <a:lnTo>
                  <a:pt x="432991" y="461187"/>
                </a:lnTo>
                <a:lnTo>
                  <a:pt x="527783" y="467542"/>
                </a:lnTo>
                <a:lnTo>
                  <a:pt x="540465" y="470393"/>
                </a:lnTo>
                <a:lnTo>
                  <a:pt x="546718" y="471878"/>
                </a:lnTo>
                <a:lnTo>
                  <a:pt x="553030" y="473957"/>
                </a:lnTo>
                <a:lnTo>
                  <a:pt x="555075" y="474729"/>
                </a:lnTo>
                <a:lnTo>
                  <a:pt x="557997" y="475441"/>
                </a:lnTo>
                <a:lnTo>
                  <a:pt x="560744" y="476035"/>
                </a:lnTo>
                <a:lnTo>
                  <a:pt x="564250" y="477520"/>
                </a:lnTo>
                <a:lnTo>
                  <a:pt x="569802" y="479777"/>
                </a:lnTo>
                <a:lnTo>
                  <a:pt x="576231" y="481856"/>
                </a:lnTo>
                <a:lnTo>
                  <a:pt x="578977" y="482569"/>
                </a:lnTo>
                <a:lnTo>
                  <a:pt x="581783" y="483341"/>
                </a:lnTo>
                <a:lnTo>
                  <a:pt x="583945" y="484647"/>
                </a:lnTo>
                <a:lnTo>
                  <a:pt x="585990" y="485419"/>
                </a:lnTo>
                <a:lnTo>
                  <a:pt x="588036" y="485419"/>
                </a:lnTo>
                <a:lnTo>
                  <a:pt x="589497" y="486132"/>
                </a:lnTo>
                <a:lnTo>
                  <a:pt x="590257" y="486904"/>
                </a:lnTo>
                <a:lnTo>
                  <a:pt x="593003" y="491775"/>
                </a:lnTo>
                <a:lnTo>
                  <a:pt x="595809" y="496882"/>
                </a:lnTo>
                <a:lnTo>
                  <a:pt x="597270" y="498961"/>
                </a:lnTo>
                <a:lnTo>
                  <a:pt x="599315" y="501931"/>
                </a:lnTo>
                <a:lnTo>
                  <a:pt x="600776" y="504010"/>
                </a:lnTo>
                <a:lnTo>
                  <a:pt x="602822" y="506088"/>
                </a:lnTo>
                <a:lnTo>
                  <a:pt x="603523" y="506088"/>
                </a:lnTo>
                <a:lnTo>
                  <a:pt x="604984" y="506801"/>
                </a:lnTo>
                <a:lnTo>
                  <a:pt x="606328" y="507573"/>
                </a:lnTo>
                <a:lnTo>
                  <a:pt x="607789" y="508286"/>
                </a:lnTo>
                <a:lnTo>
                  <a:pt x="611237" y="509652"/>
                </a:lnTo>
                <a:lnTo>
                  <a:pt x="615503" y="510365"/>
                </a:lnTo>
                <a:lnTo>
                  <a:pt x="619711" y="511909"/>
                </a:lnTo>
                <a:lnTo>
                  <a:pt x="624562" y="512622"/>
                </a:lnTo>
                <a:lnTo>
                  <a:pt x="634497" y="514700"/>
                </a:lnTo>
                <a:lnTo>
                  <a:pt x="638588" y="515472"/>
                </a:lnTo>
                <a:lnTo>
                  <a:pt x="643555" y="516185"/>
                </a:lnTo>
                <a:lnTo>
                  <a:pt x="647763" y="516957"/>
                </a:lnTo>
                <a:lnTo>
                  <a:pt x="651971" y="517551"/>
                </a:lnTo>
                <a:lnTo>
                  <a:pt x="653315" y="517551"/>
                </a:lnTo>
                <a:lnTo>
                  <a:pt x="654776" y="518264"/>
                </a:lnTo>
                <a:lnTo>
                  <a:pt x="656237" y="518264"/>
                </a:lnTo>
                <a:lnTo>
                  <a:pt x="657523" y="518264"/>
                </a:lnTo>
                <a:lnTo>
                  <a:pt x="658282" y="518264"/>
                </a:lnTo>
                <a:lnTo>
                  <a:pt x="658984" y="518264"/>
                </a:lnTo>
                <a:lnTo>
                  <a:pt x="659743" y="518264"/>
                </a:lnTo>
                <a:lnTo>
                  <a:pt x="668042" y="517551"/>
                </a:lnTo>
                <a:lnTo>
                  <a:pt x="677276" y="516185"/>
                </a:lnTo>
                <a:lnTo>
                  <a:pt x="686276" y="516185"/>
                </a:lnTo>
                <a:lnTo>
                  <a:pt x="694750" y="514700"/>
                </a:lnTo>
                <a:lnTo>
                  <a:pt x="703808" y="513988"/>
                </a:lnTo>
                <a:lnTo>
                  <a:pt x="708074" y="513215"/>
                </a:lnTo>
                <a:lnTo>
                  <a:pt x="712282" y="512622"/>
                </a:lnTo>
                <a:lnTo>
                  <a:pt x="716548" y="511137"/>
                </a:lnTo>
                <a:lnTo>
                  <a:pt x="720756" y="509652"/>
                </a:lnTo>
                <a:lnTo>
                  <a:pt x="724964" y="507573"/>
                </a:lnTo>
                <a:lnTo>
                  <a:pt x="728470" y="506088"/>
                </a:lnTo>
                <a:lnTo>
                  <a:pt x="733321" y="503237"/>
                </a:lnTo>
                <a:lnTo>
                  <a:pt x="737529" y="500446"/>
                </a:lnTo>
                <a:lnTo>
                  <a:pt x="741795" y="497595"/>
                </a:lnTo>
                <a:lnTo>
                  <a:pt x="745301" y="495398"/>
                </a:lnTo>
                <a:lnTo>
                  <a:pt x="748808" y="492547"/>
                </a:lnTo>
                <a:lnTo>
                  <a:pt x="751555" y="490468"/>
                </a:lnTo>
                <a:lnTo>
                  <a:pt x="753775" y="488983"/>
                </a:lnTo>
                <a:lnTo>
                  <a:pt x="756522" y="486904"/>
                </a:lnTo>
                <a:lnTo>
                  <a:pt x="757983" y="484647"/>
                </a:lnTo>
                <a:lnTo>
                  <a:pt x="759269" y="483341"/>
                </a:lnTo>
                <a:lnTo>
                  <a:pt x="760730" y="481856"/>
                </a:lnTo>
                <a:lnTo>
                  <a:pt x="762074" y="480371"/>
                </a:lnTo>
                <a:lnTo>
                  <a:pt x="762775" y="479005"/>
                </a:lnTo>
                <a:lnTo>
                  <a:pt x="762775" y="477520"/>
                </a:lnTo>
                <a:lnTo>
                  <a:pt x="763535" y="476035"/>
                </a:lnTo>
                <a:lnTo>
                  <a:pt x="763535" y="475441"/>
                </a:lnTo>
                <a:lnTo>
                  <a:pt x="762775" y="473957"/>
                </a:lnTo>
                <a:lnTo>
                  <a:pt x="762775" y="473184"/>
                </a:lnTo>
                <a:lnTo>
                  <a:pt x="762074" y="472472"/>
                </a:lnTo>
                <a:lnTo>
                  <a:pt x="761490" y="471878"/>
                </a:lnTo>
                <a:lnTo>
                  <a:pt x="759269" y="470393"/>
                </a:lnTo>
                <a:lnTo>
                  <a:pt x="757223" y="469621"/>
                </a:lnTo>
                <a:lnTo>
                  <a:pt x="754477" y="468908"/>
                </a:lnTo>
                <a:lnTo>
                  <a:pt x="751555" y="468314"/>
                </a:lnTo>
                <a:lnTo>
                  <a:pt x="745301" y="467542"/>
                </a:lnTo>
                <a:lnTo>
                  <a:pt x="742496" y="466829"/>
                </a:lnTo>
                <a:lnTo>
                  <a:pt x="739750" y="466829"/>
                </a:lnTo>
                <a:lnTo>
                  <a:pt x="737529" y="466829"/>
                </a:lnTo>
                <a:lnTo>
                  <a:pt x="735483" y="466829"/>
                </a:lnTo>
                <a:lnTo>
                  <a:pt x="734022" y="466057"/>
                </a:lnTo>
                <a:lnTo>
                  <a:pt x="733321" y="466057"/>
                </a:lnTo>
                <a:lnTo>
                  <a:pt x="734022" y="466057"/>
                </a:lnTo>
                <a:lnTo>
                  <a:pt x="734782" y="465345"/>
                </a:lnTo>
                <a:lnTo>
                  <a:pt x="736243" y="465345"/>
                </a:lnTo>
                <a:lnTo>
                  <a:pt x="736827" y="464751"/>
                </a:lnTo>
                <a:lnTo>
                  <a:pt x="738990" y="464751"/>
                </a:lnTo>
                <a:lnTo>
                  <a:pt x="740334" y="463979"/>
                </a:lnTo>
                <a:lnTo>
                  <a:pt x="742496" y="463979"/>
                </a:lnTo>
                <a:lnTo>
                  <a:pt x="745301" y="463266"/>
                </a:lnTo>
                <a:lnTo>
                  <a:pt x="748048" y="462494"/>
                </a:lnTo>
                <a:lnTo>
                  <a:pt x="750970" y="462494"/>
                </a:lnTo>
                <a:lnTo>
                  <a:pt x="754477" y="461781"/>
                </a:lnTo>
                <a:lnTo>
                  <a:pt x="758568" y="461187"/>
                </a:lnTo>
                <a:lnTo>
                  <a:pt x="762775" y="459702"/>
                </a:lnTo>
                <a:lnTo>
                  <a:pt x="767743" y="458930"/>
                </a:lnTo>
                <a:lnTo>
                  <a:pt x="772710" y="458217"/>
                </a:lnTo>
                <a:lnTo>
                  <a:pt x="778262" y="456851"/>
                </a:lnTo>
                <a:lnTo>
                  <a:pt x="784574" y="456139"/>
                </a:lnTo>
                <a:lnTo>
                  <a:pt x="791587" y="454594"/>
                </a:lnTo>
                <a:lnTo>
                  <a:pt x="796496" y="453882"/>
                </a:lnTo>
                <a:lnTo>
                  <a:pt x="802048" y="452516"/>
                </a:lnTo>
                <a:lnTo>
                  <a:pt x="807015" y="451803"/>
                </a:lnTo>
                <a:lnTo>
                  <a:pt x="813327" y="450318"/>
                </a:lnTo>
                <a:lnTo>
                  <a:pt x="818996" y="449724"/>
                </a:lnTo>
                <a:lnTo>
                  <a:pt x="825308" y="448239"/>
                </a:lnTo>
                <a:lnTo>
                  <a:pt x="837989" y="446161"/>
                </a:lnTo>
                <a:lnTo>
                  <a:pt x="851256" y="443904"/>
                </a:lnTo>
                <a:lnTo>
                  <a:pt x="863820" y="441825"/>
                </a:lnTo>
                <a:lnTo>
                  <a:pt x="877262" y="440340"/>
                </a:lnTo>
                <a:lnTo>
                  <a:pt x="889827" y="438261"/>
                </a:lnTo>
                <a:lnTo>
                  <a:pt x="895496" y="436777"/>
                </a:lnTo>
                <a:lnTo>
                  <a:pt x="901807" y="436064"/>
                </a:lnTo>
                <a:lnTo>
                  <a:pt x="907301" y="435292"/>
                </a:lnTo>
                <a:lnTo>
                  <a:pt x="912268" y="434698"/>
                </a:lnTo>
                <a:lnTo>
                  <a:pt x="917995" y="433926"/>
                </a:lnTo>
                <a:lnTo>
                  <a:pt x="922788" y="433213"/>
                </a:lnTo>
                <a:lnTo>
                  <a:pt x="927054" y="432441"/>
                </a:lnTo>
                <a:lnTo>
                  <a:pt x="931262" y="431728"/>
                </a:lnTo>
                <a:lnTo>
                  <a:pt x="935528" y="431134"/>
                </a:lnTo>
                <a:lnTo>
                  <a:pt x="938275" y="430362"/>
                </a:lnTo>
                <a:lnTo>
                  <a:pt x="941781" y="430362"/>
                </a:lnTo>
                <a:lnTo>
                  <a:pt x="943827" y="429649"/>
                </a:lnTo>
                <a:lnTo>
                  <a:pt x="945989" y="429649"/>
                </a:lnTo>
                <a:lnTo>
                  <a:pt x="947333" y="428877"/>
                </a:lnTo>
                <a:lnTo>
                  <a:pt x="948034" y="428877"/>
                </a:lnTo>
                <a:lnTo>
                  <a:pt x="948794" y="428877"/>
                </a:lnTo>
                <a:lnTo>
                  <a:pt x="953762" y="425314"/>
                </a:lnTo>
                <a:lnTo>
                  <a:pt x="958554" y="422522"/>
                </a:lnTo>
                <a:lnTo>
                  <a:pt x="962820" y="419671"/>
                </a:lnTo>
                <a:lnTo>
                  <a:pt x="966326" y="416702"/>
                </a:lnTo>
                <a:lnTo>
                  <a:pt x="969073" y="414623"/>
                </a:lnTo>
                <a:lnTo>
                  <a:pt x="971995" y="412544"/>
                </a:lnTo>
                <a:lnTo>
                  <a:pt x="974800" y="411059"/>
                </a:lnTo>
                <a:lnTo>
                  <a:pt x="976846" y="409574"/>
                </a:lnTo>
                <a:lnTo>
                  <a:pt x="978307" y="408208"/>
                </a:lnTo>
                <a:lnTo>
                  <a:pt x="979710" y="407496"/>
                </a:lnTo>
                <a:lnTo>
                  <a:pt x="981054" y="406724"/>
                </a:lnTo>
                <a:lnTo>
                  <a:pt x="981755" y="406011"/>
                </a:lnTo>
                <a:lnTo>
                  <a:pt x="983800" y="404645"/>
                </a:lnTo>
                <a:lnTo>
                  <a:pt x="984560" y="403932"/>
                </a:lnTo>
                <a:lnTo>
                  <a:pt x="986021" y="403160"/>
                </a:lnTo>
                <a:lnTo>
                  <a:pt x="987307" y="403160"/>
                </a:lnTo>
                <a:lnTo>
                  <a:pt x="988067" y="402447"/>
                </a:lnTo>
                <a:lnTo>
                  <a:pt x="989528" y="402447"/>
                </a:lnTo>
                <a:lnTo>
                  <a:pt x="990813" y="401853"/>
                </a:lnTo>
                <a:lnTo>
                  <a:pt x="992274" y="401081"/>
                </a:lnTo>
                <a:lnTo>
                  <a:pt x="993735" y="401081"/>
                </a:lnTo>
                <a:lnTo>
                  <a:pt x="995781" y="399596"/>
                </a:lnTo>
                <a:lnTo>
                  <a:pt x="998586" y="398884"/>
                </a:lnTo>
                <a:lnTo>
                  <a:pt x="1001508" y="397518"/>
                </a:lnTo>
                <a:lnTo>
                  <a:pt x="1005015" y="396033"/>
                </a:lnTo>
                <a:lnTo>
                  <a:pt x="1008521" y="394548"/>
                </a:lnTo>
                <a:lnTo>
                  <a:pt x="1012612" y="392469"/>
                </a:lnTo>
                <a:lnTo>
                  <a:pt x="1017521" y="390390"/>
                </a:lnTo>
                <a:lnTo>
                  <a:pt x="1021028" y="388906"/>
                </a:lnTo>
                <a:lnTo>
                  <a:pt x="1023833" y="387421"/>
                </a:lnTo>
                <a:lnTo>
                  <a:pt x="1030261" y="383263"/>
                </a:lnTo>
                <a:lnTo>
                  <a:pt x="1033008" y="381778"/>
                </a:lnTo>
                <a:lnTo>
                  <a:pt x="1036514" y="380294"/>
                </a:lnTo>
                <a:lnTo>
                  <a:pt x="1039320" y="378928"/>
                </a:lnTo>
                <a:lnTo>
                  <a:pt x="1042826" y="378155"/>
                </a:lnTo>
                <a:lnTo>
                  <a:pt x="1055508" y="375364"/>
                </a:lnTo>
                <a:lnTo>
                  <a:pt x="1067313" y="373879"/>
                </a:lnTo>
                <a:lnTo>
                  <a:pt x="1080053" y="371800"/>
                </a:lnTo>
                <a:lnTo>
                  <a:pt x="1092560" y="370316"/>
                </a:lnTo>
                <a:lnTo>
                  <a:pt x="1117865" y="368237"/>
                </a:lnTo>
                <a:lnTo>
                  <a:pt x="1130547" y="366752"/>
                </a:lnTo>
                <a:lnTo>
                  <a:pt x="1143228" y="365267"/>
                </a:lnTo>
                <a:lnTo>
                  <a:pt x="1148780" y="363901"/>
                </a:lnTo>
                <a:lnTo>
                  <a:pt x="1155092" y="362416"/>
                </a:lnTo>
                <a:lnTo>
                  <a:pt x="1160761" y="361704"/>
                </a:lnTo>
                <a:lnTo>
                  <a:pt x="1167014" y="361110"/>
                </a:lnTo>
                <a:lnTo>
                  <a:pt x="1172566" y="360338"/>
                </a:lnTo>
                <a:lnTo>
                  <a:pt x="1175488" y="359565"/>
                </a:lnTo>
                <a:lnTo>
                  <a:pt x="1178293" y="358081"/>
                </a:lnTo>
                <a:lnTo>
                  <a:pt x="1180338" y="357368"/>
                </a:lnTo>
                <a:lnTo>
                  <a:pt x="1183261" y="356002"/>
                </a:lnTo>
                <a:lnTo>
                  <a:pt x="1185306" y="353804"/>
                </a:lnTo>
                <a:lnTo>
                  <a:pt x="1187351" y="352438"/>
                </a:lnTo>
                <a:lnTo>
                  <a:pt x="1190274" y="348875"/>
                </a:lnTo>
                <a:lnTo>
                  <a:pt x="1193020" y="345311"/>
                </a:lnTo>
                <a:lnTo>
                  <a:pt x="1194364" y="340975"/>
                </a:lnTo>
                <a:lnTo>
                  <a:pt x="1196527" y="336699"/>
                </a:lnTo>
                <a:lnTo>
                  <a:pt x="1197871" y="331651"/>
                </a:lnTo>
                <a:lnTo>
                  <a:pt x="1198572" y="326721"/>
                </a:lnTo>
                <a:lnTo>
                  <a:pt x="1199332" y="320901"/>
                </a:lnTo>
                <a:lnTo>
                  <a:pt x="1200033" y="315258"/>
                </a:lnTo>
                <a:lnTo>
                  <a:pt x="1200033" y="309497"/>
                </a:lnTo>
                <a:lnTo>
                  <a:pt x="1200033" y="303855"/>
                </a:lnTo>
                <a:lnTo>
                  <a:pt x="1199332" y="298034"/>
                </a:lnTo>
                <a:lnTo>
                  <a:pt x="1198572" y="291620"/>
                </a:lnTo>
                <a:lnTo>
                  <a:pt x="1197871" y="285977"/>
                </a:lnTo>
                <a:lnTo>
                  <a:pt x="1197286" y="279444"/>
                </a:lnTo>
                <a:lnTo>
                  <a:pt x="1194364" y="267387"/>
                </a:lnTo>
                <a:lnTo>
                  <a:pt x="1191559" y="255212"/>
                </a:lnTo>
                <a:lnTo>
                  <a:pt x="1190274" y="249569"/>
                </a:lnTo>
                <a:lnTo>
                  <a:pt x="1188812" y="243749"/>
                </a:lnTo>
                <a:lnTo>
                  <a:pt x="1187351" y="238107"/>
                </a:lnTo>
                <a:lnTo>
                  <a:pt x="1186007" y="232286"/>
                </a:lnTo>
                <a:lnTo>
                  <a:pt x="1183845" y="227356"/>
                </a:lnTo>
                <a:lnTo>
                  <a:pt x="1182501" y="223080"/>
                </a:lnTo>
                <a:lnTo>
                  <a:pt x="1181040" y="218032"/>
                </a:lnTo>
                <a:lnTo>
                  <a:pt x="1179579" y="214468"/>
                </a:lnTo>
                <a:lnTo>
                  <a:pt x="1178994" y="210132"/>
                </a:lnTo>
                <a:lnTo>
                  <a:pt x="1177533" y="207281"/>
                </a:lnTo>
                <a:lnTo>
                  <a:pt x="1176832" y="204490"/>
                </a:lnTo>
                <a:lnTo>
                  <a:pt x="1175488" y="201520"/>
                </a:lnTo>
                <a:lnTo>
                  <a:pt x="1174787" y="200154"/>
                </a:lnTo>
                <a:lnTo>
                  <a:pt x="1174787" y="198669"/>
                </a:lnTo>
                <a:lnTo>
                  <a:pt x="1169819" y="180852"/>
                </a:lnTo>
                <a:lnTo>
                  <a:pt x="1167014" y="171646"/>
                </a:lnTo>
                <a:lnTo>
                  <a:pt x="1164267" y="162974"/>
                </a:lnTo>
                <a:lnTo>
                  <a:pt x="1160761" y="153650"/>
                </a:lnTo>
                <a:lnTo>
                  <a:pt x="1157254" y="145156"/>
                </a:lnTo>
                <a:lnTo>
                  <a:pt x="1153748" y="136544"/>
                </a:lnTo>
                <a:lnTo>
                  <a:pt x="1149540" y="128645"/>
                </a:lnTo>
                <a:lnTo>
                  <a:pt x="1148079" y="125794"/>
                </a:lnTo>
                <a:lnTo>
                  <a:pt x="1146033" y="124309"/>
                </a:lnTo>
                <a:lnTo>
                  <a:pt x="1143813" y="122231"/>
                </a:lnTo>
                <a:lnTo>
                  <a:pt x="1141066" y="120746"/>
                </a:lnTo>
                <a:lnTo>
                  <a:pt x="1136098" y="117954"/>
                </a:lnTo>
                <a:lnTo>
                  <a:pt x="1133293" y="117182"/>
                </a:lnTo>
                <a:lnTo>
                  <a:pt x="1130547" y="115875"/>
                </a:lnTo>
                <a:lnTo>
                  <a:pt x="1122832" y="110768"/>
                </a:lnTo>
                <a:lnTo>
                  <a:pt x="1115060" y="105719"/>
                </a:lnTo>
                <a:lnTo>
                  <a:pt x="1106761" y="101443"/>
                </a:lnTo>
                <a:lnTo>
                  <a:pt x="1099748" y="96513"/>
                </a:lnTo>
                <a:lnTo>
                  <a:pt x="1095482" y="92950"/>
                </a:lnTo>
                <a:lnTo>
                  <a:pt x="1091274" y="90099"/>
                </a:lnTo>
                <a:lnTo>
                  <a:pt x="1083560" y="82853"/>
                </a:lnTo>
                <a:lnTo>
                  <a:pt x="1080053" y="80002"/>
                </a:lnTo>
                <a:lnTo>
                  <a:pt x="1075787" y="76438"/>
                </a:lnTo>
                <a:lnTo>
                  <a:pt x="1072281" y="73588"/>
                </a:lnTo>
                <a:lnTo>
                  <a:pt x="1068073" y="70796"/>
                </a:lnTo>
                <a:lnTo>
                  <a:pt x="1063807" y="68539"/>
                </a:lnTo>
                <a:lnTo>
                  <a:pt x="1060300" y="67233"/>
                </a:lnTo>
                <a:lnTo>
                  <a:pt x="1056092" y="65748"/>
                </a:lnTo>
                <a:lnTo>
                  <a:pt x="1052001" y="64263"/>
                </a:lnTo>
                <a:lnTo>
                  <a:pt x="1048495" y="62897"/>
                </a:lnTo>
                <a:lnTo>
                  <a:pt x="1044287" y="61412"/>
                </a:lnTo>
                <a:lnTo>
                  <a:pt x="1040021" y="60105"/>
                </a:lnTo>
                <a:lnTo>
                  <a:pt x="1036514" y="57848"/>
                </a:lnTo>
                <a:lnTo>
                  <a:pt x="1032307" y="54998"/>
                </a:lnTo>
                <a:lnTo>
                  <a:pt x="1028040" y="52206"/>
                </a:lnTo>
                <a:lnTo>
                  <a:pt x="1023248" y="49355"/>
                </a:lnTo>
                <a:lnTo>
                  <a:pt x="1018281" y="45673"/>
                </a:lnTo>
                <a:lnTo>
                  <a:pt x="1013313" y="42109"/>
                </a:lnTo>
                <a:lnTo>
                  <a:pt x="1008521" y="38486"/>
                </a:lnTo>
                <a:lnTo>
                  <a:pt x="998586" y="30765"/>
                </a:lnTo>
                <a:lnTo>
                  <a:pt x="988067" y="22925"/>
                </a:lnTo>
                <a:lnTo>
                  <a:pt x="978307" y="14254"/>
                </a:lnTo>
                <a:lnTo>
                  <a:pt x="974041" y="10690"/>
                </a:lnTo>
                <a:lnTo>
                  <a:pt x="969073" y="7127"/>
                </a:lnTo>
                <a:lnTo>
                  <a:pt x="964982" y="3563"/>
                </a:lnTo>
                <a:lnTo>
                  <a:pt x="961476" y="0"/>
                </a:lnTo>
                <a:lnTo>
                  <a:pt x="957969" y="712"/>
                </a:lnTo>
                <a:lnTo>
                  <a:pt x="954463" y="1306"/>
                </a:lnTo>
                <a:lnTo>
                  <a:pt x="948034" y="2078"/>
                </a:lnTo>
                <a:lnTo>
                  <a:pt x="941080" y="2850"/>
                </a:lnTo>
                <a:lnTo>
                  <a:pt x="934067" y="3563"/>
                </a:lnTo>
                <a:lnTo>
                  <a:pt x="927755" y="4929"/>
                </a:lnTo>
                <a:lnTo>
                  <a:pt x="924249" y="5642"/>
                </a:lnTo>
                <a:lnTo>
                  <a:pt x="921502" y="6414"/>
                </a:lnTo>
                <a:lnTo>
                  <a:pt x="918580" y="7899"/>
                </a:lnTo>
                <a:lnTo>
                  <a:pt x="915775" y="9205"/>
                </a:lnTo>
                <a:lnTo>
                  <a:pt x="913028" y="10690"/>
                </a:lnTo>
                <a:lnTo>
                  <a:pt x="910807" y="12769"/>
                </a:lnTo>
                <a:lnTo>
                  <a:pt x="903268" y="21440"/>
                </a:lnTo>
                <a:lnTo>
                  <a:pt x="895496" y="30052"/>
                </a:lnTo>
                <a:lnTo>
                  <a:pt x="891989" y="33616"/>
                </a:lnTo>
                <a:lnTo>
                  <a:pt x="887781" y="37892"/>
                </a:lnTo>
                <a:lnTo>
                  <a:pt x="883515" y="41515"/>
                </a:lnTo>
                <a:lnTo>
                  <a:pt x="879307" y="45079"/>
                </a:lnTo>
                <a:lnTo>
                  <a:pt x="878548" y="45673"/>
                </a:lnTo>
                <a:lnTo>
                  <a:pt x="876502" y="46386"/>
                </a:lnTo>
                <a:lnTo>
                  <a:pt x="873755" y="47158"/>
                </a:lnTo>
                <a:lnTo>
                  <a:pt x="870950" y="48642"/>
                </a:lnTo>
                <a:lnTo>
                  <a:pt x="868028" y="49355"/>
                </a:lnTo>
                <a:lnTo>
                  <a:pt x="863820" y="50721"/>
                </a:lnTo>
                <a:lnTo>
                  <a:pt x="860314" y="51434"/>
                </a:lnTo>
                <a:lnTo>
                  <a:pt x="856807" y="52919"/>
                </a:lnTo>
                <a:lnTo>
                  <a:pt x="852717" y="53513"/>
                </a:lnTo>
                <a:lnTo>
                  <a:pt x="849093" y="54285"/>
                </a:lnTo>
                <a:lnTo>
                  <a:pt x="845587" y="55770"/>
                </a:lnTo>
                <a:lnTo>
                  <a:pt x="842080" y="56482"/>
                </a:lnTo>
                <a:lnTo>
                  <a:pt x="840035" y="57076"/>
                </a:lnTo>
                <a:lnTo>
                  <a:pt x="837989" y="57076"/>
                </a:lnTo>
                <a:lnTo>
                  <a:pt x="836528" y="57848"/>
                </a:lnTo>
                <a:lnTo>
                  <a:pt x="835769" y="57848"/>
                </a:lnTo>
                <a:lnTo>
                  <a:pt x="835067" y="57848"/>
                </a:lnTo>
                <a:lnTo>
                  <a:pt x="815489" y="59333"/>
                </a:lnTo>
                <a:lnTo>
                  <a:pt x="795795" y="60105"/>
                </a:lnTo>
                <a:lnTo>
                  <a:pt x="757223" y="61412"/>
                </a:lnTo>
                <a:lnTo>
                  <a:pt x="718009" y="62897"/>
                </a:lnTo>
                <a:lnTo>
                  <a:pt x="678561" y="64263"/>
                </a:lnTo>
                <a:lnTo>
                  <a:pt x="663951" y="65748"/>
                </a:lnTo>
                <a:lnTo>
                  <a:pt x="649808" y="67233"/>
                </a:lnTo>
                <a:lnTo>
                  <a:pt x="635782" y="68539"/>
                </a:lnTo>
                <a:lnTo>
                  <a:pt x="628769" y="69311"/>
                </a:lnTo>
                <a:lnTo>
                  <a:pt x="621757" y="70796"/>
                </a:lnTo>
                <a:lnTo>
                  <a:pt x="619711" y="71509"/>
                </a:lnTo>
                <a:lnTo>
                  <a:pt x="616789" y="72103"/>
                </a:lnTo>
                <a:lnTo>
                  <a:pt x="614744" y="73588"/>
                </a:lnTo>
                <a:lnTo>
                  <a:pt x="612698" y="74360"/>
                </a:lnTo>
                <a:lnTo>
                  <a:pt x="609776" y="75666"/>
                </a:lnTo>
                <a:lnTo>
                  <a:pt x="607789" y="76438"/>
                </a:lnTo>
                <a:lnTo>
                  <a:pt x="605744" y="77211"/>
                </a:lnTo>
                <a:lnTo>
                  <a:pt x="602822" y="77211"/>
                </a:lnTo>
                <a:lnTo>
                  <a:pt x="600016" y="76438"/>
                </a:lnTo>
                <a:lnTo>
                  <a:pt x="597270" y="75666"/>
                </a:lnTo>
                <a:lnTo>
                  <a:pt x="594464" y="74360"/>
                </a:lnTo>
                <a:lnTo>
                  <a:pt x="591542" y="72875"/>
                </a:lnTo>
                <a:lnTo>
                  <a:pt x="588796" y="71509"/>
                </a:lnTo>
                <a:lnTo>
                  <a:pt x="585990" y="70024"/>
                </a:lnTo>
                <a:lnTo>
                  <a:pt x="580439" y="65748"/>
                </a:lnTo>
                <a:lnTo>
                  <a:pt x="574770" y="62184"/>
                </a:lnTo>
                <a:lnTo>
                  <a:pt x="569218" y="57848"/>
                </a:lnTo>
                <a:lnTo>
                  <a:pt x="564250" y="54285"/>
                </a:lnTo>
                <a:lnTo>
                  <a:pt x="561504" y="52919"/>
                </a:lnTo>
                <a:lnTo>
                  <a:pt x="559283" y="51434"/>
                </a:lnTo>
                <a:lnTo>
                  <a:pt x="556536" y="50721"/>
                </a:lnTo>
                <a:lnTo>
                  <a:pt x="554491" y="49949"/>
                </a:lnTo>
                <a:lnTo>
                  <a:pt x="549523" y="48642"/>
                </a:lnTo>
                <a:lnTo>
                  <a:pt x="544556" y="47158"/>
                </a:lnTo>
                <a:lnTo>
                  <a:pt x="542510" y="46386"/>
                </a:lnTo>
                <a:lnTo>
                  <a:pt x="540465" y="45079"/>
                </a:lnTo>
                <a:lnTo>
                  <a:pt x="535497" y="42109"/>
                </a:lnTo>
                <a:lnTo>
                  <a:pt x="530530" y="39258"/>
                </a:lnTo>
                <a:lnTo>
                  <a:pt x="520770" y="32844"/>
                </a:lnTo>
                <a:lnTo>
                  <a:pt x="511536" y="25717"/>
                </a:lnTo>
                <a:lnTo>
                  <a:pt x="502478" y="19302"/>
                </a:lnTo>
                <a:lnTo>
                  <a:pt x="483543" y="6414"/>
                </a:lnTo>
                <a:lnTo>
                  <a:pt x="479277" y="7127"/>
                </a:lnTo>
                <a:lnTo>
                  <a:pt x="475069" y="7127"/>
                </a:lnTo>
                <a:lnTo>
                  <a:pt x="469517" y="7127"/>
                </a:lnTo>
                <a:lnTo>
                  <a:pt x="464549" y="7127"/>
                </a:lnTo>
                <a:lnTo>
                  <a:pt x="458296" y="7899"/>
                </a:lnTo>
                <a:lnTo>
                  <a:pt x="452744" y="7899"/>
                </a:lnTo>
                <a:lnTo>
                  <a:pt x="445731" y="7899"/>
                </a:lnTo>
                <a:lnTo>
                  <a:pt x="439303" y="7899"/>
                </a:lnTo>
                <a:lnTo>
                  <a:pt x="432290" y="8612"/>
                </a:lnTo>
                <a:lnTo>
                  <a:pt x="424517" y="8612"/>
                </a:lnTo>
                <a:lnTo>
                  <a:pt x="417563" y="9205"/>
                </a:lnTo>
                <a:lnTo>
                  <a:pt x="409790" y="9205"/>
                </a:lnTo>
                <a:lnTo>
                  <a:pt x="393719" y="9978"/>
                </a:lnTo>
                <a:lnTo>
                  <a:pt x="377530" y="10690"/>
                </a:lnTo>
                <a:lnTo>
                  <a:pt x="360758" y="11462"/>
                </a:lnTo>
                <a:lnTo>
                  <a:pt x="344569" y="12175"/>
                </a:lnTo>
                <a:lnTo>
                  <a:pt x="327738" y="12769"/>
                </a:lnTo>
                <a:lnTo>
                  <a:pt x="312251" y="14254"/>
                </a:lnTo>
                <a:lnTo>
                  <a:pt x="304537" y="14254"/>
                </a:lnTo>
                <a:lnTo>
                  <a:pt x="296940" y="15026"/>
                </a:lnTo>
                <a:lnTo>
                  <a:pt x="289927" y="15739"/>
                </a:lnTo>
                <a:lnTo>
                  <a:pt x="282797" y="16333"/>
                </a:lnTo>
                <a:lnTo>
                  <a:pt x="275784" y="17105"/>
                </a:lnTo>
                <a:lnTo>
                  <a:pt x="269531" y="17817"/>
                </a:lnTo>
                <a:lnTo>
                  <a:pt x="263219" y="18590"/>
                </a:lnTo>
                <a:lnTo>
                  <a:pt x="257550" y="19302"/>
                </a:lnTo>
                <a:lnTo>
                  <a:pt x="254745" y="19896"/>
                </a:lnTo>
                <a:lnTo>
                  <a:pt x="252700" y="20668"/>
                </a:lnTo>
                <a:lnTo>
                  <a:pt x="247732" y="22153"/>
                </a:lnTo>
                <a:lnTo>
                  <a:pt x="243524" y="24232"/>
                </a:lnTo>
                <a:lnTo>
                  <a:pt x="238674" y="25717"/>
                </a:lnTo>
                <a:lnTo>
                  <a:pt x="235810" y="26489"/>
                </a:lnTo>
                <a:lnTo>
                  <a:pt x="233765" y="27083"/>
                </a:lnTo>
                <a:lnTo>
                  <a:pt x="230258" y="28568"/>
                </a:lnTo>
                <a:lnTo>
                  <a:pt x="227453" y="29280"/>
                </a:lnTo>
                <a:lnTo>
                  <a:pt x="224531" y="30052"/>
                </a:lnTo>
                <a:lnTo>
                  <a:pt x="222486" y="30765"/>
                </a:lnTo>
                <a:lnTo>
                  <a:pt x="220440" y="31359"/>
                </a:lnTo>
                <a:lnTo>
                  <a:pt x="218979" y="31359"/>
                </a:lnTo>
                <a:lnTo>
                  <a:pt x="217518" y="32131"/>
                </a:lnTo>
                <a:lnTo>
                  <a:pt x="204252" y="32131"/>
                </a:lnTo>
                <a:lnTo>
                  <a:pt x="200745" y="32131"/>
                </a:lnTo>
              </a:path>
            </a:pathLst>
          </a:custGeom>
          <a:ln w="429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3132945" y="1893275"/>
            <a:ext cx="6253" cy="409693"/>
          </a:xfrm>
          <a:custGeom>
            <a:avLst/>
            <a:gdLst/>
            <a:ahLst/>
            <a:cxnLst/>
            <a:rect l="l" t="t" r="r" b="b"/>
            <a:pathLst>
              <a:path w="6253" h="409693">
                <a:moveTo>
                  <a:pt x="0" y="0"/>
                </a:moveTo>
                <a:lnTo>
                  <a:pt x="6253" y="409693"/>
                </a:lnTo>
              </a:path>
            </a:pathLst>
          </a:custGeom>
          <a:ln w="423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3151354" y="1949935"/>
            <a:ext cx="242765" cy="47870"/>
          </a:xfrm>
          <a:custGeom>
            <a:avLst/>
            <a:gdLst/>
            <a:ahLst/>
            <a:cxnLst/>
            <a:rect l="l" t="t" r="r" b="b"/>
            <a:pathLst>
              <a:path w="242765" h="47870">
                <a:moveTo>
                  <a:pt x="5551" y="21381"/>
                </a:moveTo>
                <a:lnTo>
                  <a:pt x="4792" y="21381"/>
                </a:lnTo>
                <a:lnTo>
                  <a:pt x="5551" y="27083"/>
                </a:lnTo>
                <a:lnTo>
                  <a:pt x="7012" y="26489"/>
                </a:lnTo>
                <a:lnTo>
                  <a:pt x="5551" y="21381"/>
                </a:lnTo>
                <a:close/>
              </a:path>
              <a:path w="242765" h="47870">
                <a:moveTo>
                  <a:pt x="41318" y="712"/>
                </a:moveTo>
                <a:lnTo>
                  <a:pt x="40733" y="0"/>
                </a:lnTo>
                <a:lnTo>
                  <a:pt x="39272" y="712"/>
                </a:lnTo>
                <a:lnTo>
                  <a:pt x="7012" y="21381"/>
                </a:lnTo>
                <a:lnTo>
                  <a:pt x="11319" y="23924"/>
                </a:lnTo>
                <a:lnTo>
                  <a:pt x="15590" y="21381"/>
                </a:lnTo>
                <a:lnTo>
                  <a:pt x="42019" y="5642"/>
                </a:lnTo>
                <a:lnTo>
                  <a:pt x="43480" y="4870"/>
                </a:lnTo>
                <a:lnTo>
                  <a:pt x="43480" y="2078"/>
                </a:lnTo>
                <a:lnTo>
                  <a:pt x="42779" y="712"/>
                </a:lnTo>
                <a:lnTo>
                  <a:pt x="41318" y="712"/>
                </a:lnTo>
                <a:close/>
              </a:path>
              <a:path w="242765" h="47870">
                <a:moveTo>
                  <a:pt x="0" y="24232"/>
                </a:moveTo>
                <a:lnTo>
                  <a:pt x="3404" y="26281"/>
                </a:lnTo>
                <a:lnTo>
                  <a:pt x="2746" y="24232"/>
                </a:lnTo>
                <a:lnTo>
                  <a:pt x="3404" y="26281"/>
                </a:lnTo>
                <a:lnTo>
                  <a:pt x="3506" y="26489"/>
                </a:lnTo>
                <a:lnTo>
                  <a:pt x="4792" y="26489"/>
                </a:lnTo>
                <a:lnTo>
                  <a:pt x="3749" y="26489"/>
                </a:lnTo>
                <a:lnTo>
                  <a:pt x="39272" y="47870"/>
                </a:lnTo>
                <a:lnTo>
                  <a:pt x="41318" y="47870"/>
                </a:lnTo>
                <a:lnTo>
                  <a:pt x="42779" y="47158"/>
                </a:lnTo>
                <a:lnTo>
                  <a:pt x="43480" y="46386"/>
                </a:lnTo>
                <a:lnTo>
                  <a:pt x="43480" y="42822"/>
                </a:lnTo>
                <a:lnTo>
                  <a:pt x="42019" y="42050"/>
                </a:lnTo>
                <a:lnTo>
                  <a:pt x="16727" y="27117"/>
                </a:lnTo>
                <a:lnTo>
                  <a:pt x="7012" y="26489"/>
                </a:lnTo>
                <a:lnTo>
                  <a:pt x="5551" y="27083"/>
                </a:lnTo>
                <a:lnTo>
                  <a:pt x="4792" y="21381"/>
                </a:lnTo>
                <a:lnTo>
                  <a:pt x="3506" y="22153"/>
                </a:lnTo>
                <a:lnTo>
                  <a:pt x="2746" y="22866"/>
                </a:lnTo>
                <a:lnTo>
                  <a:pt x="2746" y="24945"/>
                </a:lnTo>
                <a:lnTo>
                  <a:pt x="0" y="24232"/>
                </a:lnTo>
                <a:close/>
              </a:path>
              <a:path w="242765" h="47870">
                <a:moveTo>
                  <a:pt x="2746" y="22866"/>
                </a:moveTo>
                <a:lnTo>
                  <a:pt x="3506" y="22153"/>
                </a:lnTo>
                <a:lnTo>
                  <a:pt x="4792" y="21381"/>
                </a:lnTo>
                <a:lnTo>
                  <a:pt x="5551" y="21381"/>
                </a:lnTo>
                <a:lnTo>
                  <a:pt x="7012" y="26489"/>
                </a:lnTo>
                <a:lnTo>
                  <a:pt x="16727" y="27117"/>
                </a:lnTo>
                <a:lnTo>
                  <a:pt x="240018" y="27795"/>
                </a:lnTo>
                <a:lnTo>
                  <a:pt x="240719" y="27083"/>
                </a:lnTo>
                <a:lnTo>
                  <a:pt x="242005" y="27083"/>
                </a:lnTo>
                <a:lnTo>
                  <a:pt x="242005" y="25717"/>
                </a:lnTo>
                <a:lnTo>
                  <a:pt x="242765" y="24945"/>
                </a:lnTo>
                <a:lnTo>
                  <a:pt x="242005" y="23460"/>
                </a:lnTo>
                <a:lnTo>
                  <a:pt x="242005" y="22866"/>
                </a:lnTo>
                <a:lnTo>
                  <a:pt x="240719" y="22153"/>
                </a:lnTo>
                <a:lnTo>
                  <a:pt x="240018" y="21381"/>
                </a:lnTo>
                <a:lnTo>
                  <a:pt x="15590" y="21381"/>
                </a:lnTo>
                <a:lnTo>
                  <a:pt x="11319" y="23924"/>
                </a:lnTo>
                <a:lnTo>
                  <a:pt x="7012" y="21381"/>
                </a:lnTo>
                <a:lnTo>
                  <a:pt x="39272" y="712"/>
                </a:lnTo>
                <a:lnTo>
                  <a:pt x="0" y="24232"/>
                </a:lnTo>
                <a:lnTo>
                  <a:pt x="2746" y="24945"/>
                </a:lnTo>
                <a:lnTo>
                  <a:pt x="2746" y="228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3154100" y="1971317"/>
            <a:ext cx="240018" cy="6414"/>
          </a:xfrm>
          <a:custGeom>
            <a:avLst/>
            <a:gdLst/>
            <a:ahLst/>
            <a:cxnLst/>
            <a:rect l="l" t="t" r="r" b="b"/>
            <a:pathLst>
              <a:path w="240018" h="6414">
                <a:moveTo>
                  <a:pt x="2805" y="0"/>
                </a:moveTo>
                <a:lnTo>
                  <a:pt x="237271" y="0"/>
                </a:lnTo>
                <a:lnTo>
                  <a:pt x="237972" y="772"/>
                </a:lnTo>
                <a:lnTo>
                  <a:pt x="239258" y="1484"/>
                </a:lnTo>
                <a:lnTo>
                  <a:pt x="239258" y="2078"/>
                </a:lnTo>
                <a:lnTo>
                  <a:pt x="240018" y="3563"/>
                </a:lnTo>
                <a:lnTo>
                  <a:pt x="239258" y="4335"/>
                </a:lnTo>
                <a:lnTo>
                  <a:pt x="239258" y="5701"/>
                </a:lnTo>
                <a:lnTo>
                  <a:pt x="237972" y="5701"/>
                </a:lnTo>
                <a:lnTo>
                  <a:pt x="237271" y="6414"/>
                </a:lnTo>
                <a:lnTo>
                  <a:pt x="2805" y="5701"/>
                </a:lnTo>
                <a:lnTo>
                  <a:pt x="2045" y="5107"/>
                </a:lnTo>
                <a:lnTo>
                  <a:pt x="759" y="5107"/>
                </a:lnTo>
                <a:lnTo>
                  <a:pt x="0" y="3563"/>
                </a:lnTo>
                <a:lnTo>
                  <a:pt x="0" y="2850"/>
                </a:lnTo>
                <a:lnTo>
                  <a:pt x="0" y="1484"/>
                </a:lnTo>
                <a:lnTo>
                  <a:pt x="759" y="772"/>
                </a:lnTo>
                <a:lnTo>
                  <a:pt x="2045" y="0"/>
                </a:lnTo>
                <a:lnTo>
                  <a:pt x="2805" y="0"/>
                </a:lnTo>
                <a:close/>
              </a:path>
            </a:pathLst>
          </a:custGeom>
          <a:ln w="8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3151353" y="1949935"/>
            <a:ext cx="43480" cy="47870"/>
          </a:xfrm>
          <a:custGeom>
            <a:avLst/>
            <a:gdLst/>
            <a:ahLst/>
            <a:cxnLst/>
            <a:rect l="l" t="t" r="r" b="b"/>
            <a:pathLst>
              <a:path w="43480" h="47870">
                <a:moveTo>
                  <a:pt x="39272" y="47870"/>
                </a:moveTo>
                <a:lnTo>
                  <a:pt x="0" y="24232"/>
                </a:lnTo>
                <a:lnTo>
                  <a:pt x="39272" y="712"/>
                </a:lnTo>
                <a:lnTo>
                  <a:pt x="40733" y="0"/>
                </a:lnTo>
                <a:lnTo>
                  <a:pt x="41318" y="712"/>
                </a:lnTo>
                <a:lnTo>
                  <a:pt x="42779" y="712"/>
                </a:lnTo>
                <a:lnTo>
                  <a:pt x="43480" y="2078"/>
                </a:lnTo>
                <a:lnTo>
                  <a:pt x="43480" y="2791"/>
                </a:lnTo>
                <a:lnTo>
                  <a:pt x="43480" y="4276"/>
                </a:lnTo>
                <a:lnTo>
                  <a:pt x="43480" y="4870"/>
                </a:lnTo>
                <a:lnTo>
                  <a:pt x="42019" y="5642"/>
                </a:lnTo>
                <a:lnTo>
                  <a:pt x="7012" y="26489"/>
                </a:lnTo>
                <a:lnTo>
                  <a:pt x="7012" y="21381"/>
                </a:lnTo>
                <a:lnTo>
                  <a:pt x="42019" y="42050"/>
                </a:lnTo>
                <a:lnTo>
                  <a:pt x="43480" y="42822"/>
                </a:lnTo>
                <a:lnTo>
                  <a:pt x="43480" y="44307"/>
                </a:lnTo>
                <a:lnTo>
                  <a:pt x="43480" y="45079"/>
                </a:lnTo>
                <a:lnTo>
                  <a:pt x="43480" y="46386"/>
                </a:lnTo>
                <a:lnTo>
                  <a:pt x="42779" y="47158"/>
                </a:lnTo>
                <a:lnTo>
                  <a:pt x="41318" y="47870"/>
                </a:lnTo>
                <a:lnTo>
                  <a:pt x="40733" y="47870"/>
                </a:lnTo>
                <a:lnTo>
                  <a:pt x="39272" y="4787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3151354" y="2056427"/>
            <a:ext cx="242765" cy="47870"/>
          </a:xfrm>
          <a:custGeom>
            <a:avLst/>
            <a:gdLst/>
            <a:ahLst/>
            <a:cxnLst/>
            <a:rect l="l" t="t" r="r" b="b"/>
            <a:pathLst>
              <a:path w="242765" h="47870">
                <a:moveTo>
                  <a:pt x="3506" y="22153"/>
                </a:moveTo>
                <a:lnTo>
                  <a:pt x="2746" y="24945"/>
                </a:lnTo>
                <a:lnTo>
                  <a:pt x="0" y="24232"/>
                </a:lnTo>
                <a:lnTo>
                  <a:pt x="4792" y="21381"/>
                </a:lnTo>
                <a:lnTo>
                  <a:pt x="5551" y="27202"/>
                </a:lnTo>
                <a:lnTo>
                  <a:pt x="7012" y="26429"/>
                </a:lnTo>
                <a:lnTo>
                  <a:pt x="11257" y="23909"/>
                </a:lnTo>
                <a:lnTo>
                  <a:pt x="16834" y="27230"/>
                </a:lnTo>
                <a:lnTo>
                  <a:pt x="240018" y="27795"/>
                </a:lnTo>
                <a:lnTo>
                  <a:pt x="240719" y="27202"/>
                </a:lnTo>
                <a:lnTo>
                  <a:pt x="242005" y="27202"/>
                </a:lnTo>
                <a:lnTo>
                  <a:pt x="242005" y="25717"/>
                </a:lnTo>
                <a:lnTo>
                  <a:pt x="242765" y="24945"/>
                </a:lnTo>
                <a:lnTo>
                  <a:pt x="242005" y="23638"/>
                </a:lnTo>
                <a:lnTo>
                  <a:pt x="242005" y="22866"/>
                </a:lnTo>
                <a:lnTo>
                  <a:pt x="240719" y="22153"/>
                </a:lnTo>
                <a:lnTo>
                  <a:pt x="240018" y="21381"/>
                </a:lnTo>
                <a:lnTo>
                  <a:pt x="16657" y="20702"/>
                </a:lnTo>
                <a:lnTo>
                  <a:pt x="7012" y="21381"/>
                </a:lnTo>
                <a:lnTo>
                  <a:pt x="5948" y="20670"/>
                </a:lnTo>
                <a:lnTo>
                  <a:pt x="5551" y="20668"/>
                </a:lnTo>
                <a:lnTo>
                  <a:pt x="4848" y="21328"/>
                </a:lnTo>
                <a:lnTo>
                  <a:pt x="3506" y="22153"/>
                </a:lnTo>
                <a:close/>
              </a:path>
              <a:path w="242765" h="47870">
                <a:moveTo>
                  <a:pt x="41318" y="712"/>
                </a:moveTo>
                <a:lnTo>
                  <a:pt x="40733" y="0"/>
                </a:lnTo>
                <a:lnTo>
                  <a:pt x="39272" y="712"/>
                </a:lnTo>
                <a:lnTo>
                  <a:pt x="5948" y="20670"/>
                </a:lnTo>
                <a:lnTo>
                  <a:pt x="7012" y="21381"/>
                </a:lnTo>
                <a:lnTo>
                  <a:pt x="16657" y="20702"/>
                </a:lnTo>
                <a:lnTo>
                  <a:pt x="42019" y="5642"/>
                </a:lnTo>
                <a:lnTo>
                  <a:pt x="43480" y="5048"/>
                </a:lnTo>
                <a:lnTo>
                  <a:pt x="43480" y="2078"/>
                </a:lnTo>
                <a:lnTo>
                  <a:pt x="42779" y="712"/>
                </a:lnTo>
                <a:lnTo>
                  <a:pt x="41318" y="712"/>
                </a:lnTo>
                <a:close/>
              </a:path>
              <a:path w="242765" h="47870">
                <a:moveTo>
                  <a:pt x="0" y="24232"/>
                </a:moveTo>
                <a:lnTo>
                  <a:pt x="3442" y="26304"/>
                </a:lnTo>
                <a:lnTo>
                  <a:pt x="2746" y="24232"/>
                </a:lnTo>
                <a:lnTo>
                  <a:pt x="3442" y="26304"/>
                </a:lnTo>
                <a:lnTo>
                  <a:pt x="4792" y="26429"/>
                </a:lnTo>
                <a:lnTo>
                  <a:pt x="3650" y="26429"/>
                </a:lnTo>
                <a:lnTo>
                  <a:pt x="39272" y="47870"/>
                </a:lnTo>
                <a:lnTo>
                  <a:pt x="41318" y="47870"/>
                </a:lnTo>
                <a:lnTo>
                  <a:pt x="42779" y="47098"/>
                </a:lnTo>
                <a:lnTo>
                  <a:pt x="43480" y="46386"/>
                </a:lnTo>
                <a:lnTo>
                  <a:pt x="43480" y="42822"/>
                </a:lnTo>
                <a:lnTo>
                  <a:pt x="42019" y="42228"/>
                </a:lnTo>
                <a:lnTo>
                  <a:pt x="16834" y="27230"/>
                </a:lnTo>
                <a:lnTo>
                  <a:pt x="11257" y="23909"/>
                </a:lnTo>
                <a:lnTo>
                  <a:pt x="7012" y="26429"/>
                </a:lnTo>
                <a:lnTo>
                  <a:pt x="5551" y="27202"/>
                </a:lnTo>
                <a:lnTo>
                  <a:pt x="4792" y="21381"/>
                </a:lnTo>
                <a:lnTo>
                  <a:pt x="3506" y="22153"/>
                </a:lnTo>
                <a:lnTo>
                  <a:pt x="2746" y="22866"/>
                </a:lnTo>
                <a:lnTo>
                  <a:pt x="2746" y="24945"/>
                </a:lnTo>
                <a:lnTo>
                  <a:pt x="0" y="2423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3154100" y="2077097"/>
            <a:ext cx="240018" cy="7127"/>
          </a:xfrm>
          <a:custGeom>
            <a:avLst/>
            <a:gdLst/>
            <a:ahLst/>
            <a:cxnLst/>
            <a:rect l="l" t="t" r="r" b="b"/>
            <a:pathLst>
              <a:path w="240018" h="7127">
                <a:moveTo>
                  <a:pt x="2805" y="0"/>
                </a:moveTo>
                <a:lnTo>
                  <a:pt x="237271" y="712"/>
                </a:lnTo>
                <a:lnTo>
                  <a:pt x="237972" y="1484"/>
                </a:lnTo>
                <a:lnTo>
                  <a:pt x="239258" y="2197"/>
                </a:lnTo>
                <a:lnTo>
                  <a:pt x="239258" y="2969"/>
                </a:lnTo>
                <a:lnTo>
                  <a:pt x="240018" y="4276"/>
                </a:lnTo>
                <a:lnTo>
                  <a:pt x="239258" y="5048"/>
                </a:lnTo>
                <a:lnTo>
                  <a:pt x="239258" y="6533"/>
                </a:lnTo>
                <a:lnTo>
                  <a:pt x="237972" y="6533"/>
                </a:lnTo>
                <a:lnTo>
                  <a:pt x="237271" y="7127"/>
                </a:lnTo>
                <a:lnTo>
                  <a:pt x="2805" y="6533"/>
                </a:lnTo>
                <a:lnTo>
                  <a:pt x="2045" y="5761"/>
                </a:lnTo>
                <a:lnTo>
                  <a:pt x="759" y="5761"/>
                </a:lnTo>
                <a:lnTo>
                  <a:pt x="0" y="4276"/>
                </a:lnTo>
                <a:lnTo>
                  <a:pt x="0" y="3563"/>
                </a:lnTo>
                <a:lnTo>
                  <a:pt x="0" y="2197"/>
                </a:lnTo>
                <a:lnTo>
                  <a:pt x="759" y="1484"/>
                </a:lnTo>
                <a:lnTo>
                  <a:pt x="2045" y="712"/>
                </a:lnTo>
                <a:lnTo>
                  <a:pt x="2805" y="0"/>
                </a:lnTo>
                <a:close/>
              </a:path>
            </a:pathLst>
          </a:custGeom>
          <a:ln w="8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3151353" y="2056427"/>
            <a:ext cx="43480" cy="47870"/>
          </a:xfrm>
          <a:custGeom>
            <a:avLst/>
            <a:gdLst/>
            <a:ahLst/>
            <a:cxnLst/>
            <a:rect l="l" t="t" r="r" b="b"/>
            <a:pathLst>
              <a:path w="43480" h="47870">
                <a:moveTo>
                  <a:pt x="39272" y="47870"/>
                </a:moveTo>
                <a:lnTo>
                  <a:pt x="0" y="24232"/>
                </a:lnTo>
                <a:lnTo>
                  <a:pt x="39272" y="712"/>
                </a:lnTo>
                <a:lnTo>
                  <a:pt x="40733" y="0"/>
                </a:lnTo>
                <a:lnTo>
                  <a:pt x="41318" y="712"/>
                </a:lnTo>
                <a:lnTo>
                  <a:pt x="42779" y="712"/>
                </a:lnTo>
                <a:lnTo>
                  <a:pt x="43480" y="2078"/>
                </a:lnTo>
                <a:lnTo>
                  <a:pt x="43480" y="2791"/>
                </a:lnTo>
                <a:lnTo>
                  <a:pt x="43480" y="4276"/>
                </a:lnTo>
                <a:lnTo>
                  <a:pt x="43480" y="5048"/>
                </a:lnTo>
                <a:lnTo>
                  <a:pt x="42019" y="5642"/>
                </a:lnTo>
                <a:lnTo>
                  <a:pt x="7012" y="26429"/>
                </a:lnTo>
                <a:lnTo>
                  <a:pt x="7012" y="21381"/>
                </a:lnTo>
                <a:lnTo>
                  <a:pt x="42019" y="42228"/>
                </a:lnTo>
                <a:lnTo>
                  <a:pt x="43480" y="42822"/>
                </a:lnTo>
                <a:lnTo>
                  <a:pt x="43480" y="44307"/>
                </a:lnTo>
                <a:lnTo>
                  <a:pt x="43480" y="45019"/>
                </a:lnTo>
                <a:lnTo>
                  <a:pt x="43480" y="46386"/>
                </a:lnTo>
                <a:lnTo>
                  <a:pt x="42779" y="47098"/>
                </a:lnTo>
                <a:lnTo>
                  <a:pt x="41318" y="47870"/>
                </a:lnTo>
                <a:lnTo>
                  <a:pt x="40733" y="47870"/>
                </a:lnTo>
                <a:lnTo>
                  <a:pt x="39272" y="4787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3151354" y="2163631"/>
            <a:ext cx="242765" cy="47870"/>
          </a:xfrm>
          <a:custGeom>
            <a:avLst/>
            <a:gdLst/>
            <a:ahLst/>
            <a:cxnLst/>
            <a:rect l="l" t="t" r="r" b="b"/>
            <a:pathLst>
              <a:path w="242765" h="47870">
                <a:moveTo>
                  <a:pt x="41318" y="712"/>
                </a:moveTo>
                <a:lnTo>
                  <a:pt x="40733" y="0"/>
                </a:lnTo>
                <a:lnTo>
                  <a:pt x="39272" y="712"/>
                </a:lnTo>
                <a:lnTo>
                  <a:pt x="6197" y="20670"/>
                </a:lnTo>
                <a:lnTo>
                  <a:pt x="7012" y="21440"/>
                </a:lnTo>
                <a:lnTo>
                  <a:pt x="7012" y="26489"/>
                </a:lnTo>
                <a:lnTo>
                  <a:pt x="5551" y="27202"/>
                </a:lnTo>
                <a:lnTo>
                  <a:pt x="3506" y="26489"/>
                </a:lnTo>
                <a:lnTo>
                  <a:pt x="2746" y="25004"/>
                </a:lnTo>
                <a:lnTo>
                  <a:pt x="2746" y="24410"/>
                </a:lnTo>
                <a:lnTo>
                  <a:pt x="2746" y="25004"/>
                </a:lnTo>
                <a:lnTo>
                  <a:pt x="3506" y="26489"/>
                </a:lnTo>
                <a:lnTo>
                  <a:pt x="2746" y="22925"/>
                </a:lnTo>
                <a:lnTo>
                  <a:pt x="0" y="24410"/>
                </a:lnTo>
                <a:lnTo>
                  <a:pt x="39272" y="47870"/>
                </a:lnTo>
                <a:lnTo>
                  <a:pt x="41318" y="47870"/>
                </a:lnTo>
                <a:lnTo>
                  <a:pt x="42779" y="47158"/>
                </a:lnTo>
                <a:lnTo>
                  <a:pt x="43480" y="46564"/>
                </a:lnTo>
                <a:lnTo>
                  <a:pt x="43480" y="43000"/>
                </a:lnTo>
                <a:lnTo>
                  <a:pt x="42019" y="42228"/>
                </a:lnTo>
                <a:lnTo>
                  <a:pt x="16776" y="27239"/>
                </a:lnTo>
                <a:lnTo>
                  <a:pt x="11275" y="23972"/>
                </a:lnTo>
                <a:lnTo>
                  <a:pt x="16808" y="20705"/>
                </a:lnTo>
                <a:lnTo>
                  <a:pt x="42019" y="5820"/>
                </a:lnTo>
                <a:lnTo>
                  <a:pt x="43480" y="5048"/>
                </a:lnTo>
                <a:lnTo>
                  <a:pt x="43480" y="2256"/>
                </a:lnTo>
                <a:lnTo>
                  <a:pt x="42779" y="712"/>
                </a:lnTo>
                <a:lnTo>
                  <a:pt x="41318" y="712"/>
                </a:lnTo>
                <a:close/>
              </a:path>
              <a:path w="242765" h="47870">
                <a:moveTo>
                  <a:pt x="242765" y="25004"/>
                </a:moveTo>
                <a:lnTo>
                  <a:pt x="242005" y="23638"/>
                </a:lnTo>
                <a:lnTo>
                  <a:pt x="242005" y="22925"/>
                </a:lnTo>
                <a:lnTo>
                  <a:pt x="240719" y="22153"/>
                </a:lnTo>
                <a:lnTo>
                  <a:pt x="240018" y="21440"/>
                </a:lnTo>
                <a:lnTo>
                  <a:pt x="16808" y="20705"/>
                </a:lnTo>
                <a:lnTo>
                  <a:pt x="11275" y="23972"/>
                </a:lnTo>
                <a:lnTo>
                  <a:pt x="16776" y="27239"/>
                </a:lnTo>
                <a:lnTo>
                  <a:pt x="240018" y="27974"/>
                </a:lnTo>
                <a:lnTo>
                  <a:pt x="240719" y="27202"/>
                </a:lnTo>
                <a:lnTo>
                  <a:pt x="242005" y="27202"/>
                </a:lnTo>
                <a:lnTo>
                  <a:pt x="242005" y="25717"/>
                </a:lnTo>
                <a:lnTo>
                  <a:pt x="242765" y="25004"/>
                </a:lnTo>
                <a:close/>
              </a:path>
              <a:path w="242765" h="47870">
                <a:moveTo>
                  <a:pt x="3506" y="26489"/>
                </a:moveTo>
                <a:lnTo>
                  <a:pt x="5551" y="27202"/>
                </a:lnTo>
                <a:lnTo>
                  <a:pt x="7012" y="26489"/>
                </a:lnTo>
                <a:lnTo>
                  <a:pt x="7012" y="21440"/>
                </a:lnTo>
                <a:lnTo>
                  <a:pt x="6197" y="20670"/>
                </a:lnTo>
                <a:lnTo>
                  <a:pt x="5551" y="20668"/>
                </a:lnTo>
                <a:lnTo>
                  <a:pt x="4792" y="21440"/>
                </a:lnTo>
                <a:lnTo>
                  <a:pt x="3506" y="22153"/>
                </a:lnTo>
                <a:lnTo>
                  <a:pt x="3164" y="22500"/>
                </a:lnTo>
                <a:lnTo>
                  <a:pt x="0" y="24410"/>
                </a:lnTo>
                <a:lnTo>
                  <a:pt x="2746" y="22925"/>
                </a:lnTo>
                <a:lnTo>
                  <a:pt x="3506" y="26489"/>
                </a:lnTo>
                <a:lnTo>
                  <a:pt x="4792" y="26489"/>
                </a:lnTo>
                <a:lnTo>
                  <a:pt x="3506" y="2648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3154100" y="2184301"/>
            <a:ext cx="240018" cy="7305"/>
          </a:xfrm>
          <a:custGeom>
            <a:avLst/>
            <a:gdLst/>
            <a:ahLst/>
            <a:cxnLst/>
            <a:rect l="l" t="t" r="r" b="b"/>
            <a:pathLst>
              <a:path w="240018" h="7305">
                <a:moveTo>
                  <a:pt x="2805" y="0"/>
                </a:moveTo>
                <a:lnTo>
                  <a:pt x="237271" y="772"/>
                </a:lnTo>
                <a:lnTo>
                  <a:pt x="237972" y="1484"/>
                </a:lnTo>
                <a:lnTo>
                  <a:pt x="239258" y="2256"/>
                </a:lnTo>
                <a:lnTo>
                  <a:pt x="239258" y="2969"/>
                </a:lnTo>
                <a:lnTo>
                  <a:pt x="240018" y="4335"/>
                </a:lnTo>
                <a:lnTo>
                  <a:pt x="239258" y="5048"/>
                </a:lnTo>
                <a:lnTo>
                  <a:pt x="239258" y="6533"/>
                </a:lnTo>
                <a:lnTo>
                  <a:pt x="237972" y="6533"/>
                </a:lnTo>
                <a:lnTo>
                  <a:pt x="237271" y="7305"/>
                </a:lnTo>
                <a:lnTo>
                  <a:pt x="2805" y="6533"/>
                </a:lnTo>
                <a:lnTo>
                  <a:pt x="2045" y="5820"/>
                </a:lnTo>
                <a:lnTo>
                  <a:pt x="759" y="5820"/>
                </a:lnTo>
                <a:lnTo>
                  <a:pt x="0" y="4335"/>
                </a:lnTo>
                <a:lnTo>
                  <a:pt x="0" y="3741"/>
                </a:lnTo>
                <a:lnTo>
                  <a:pt x="0" y="2256"/>
                </a:lnTo>
                <a:lnTo>
                  <a:pt x="759" y="1484"/>
                </a:lnTo>
                <a:lnTo>
                  <a:pt x="2045" y="772"/>
                </a:lnTo>
                <a:lnTo>
                  <a:pt x="2805" y="0"/>
                </a:lnTo>
                <a:close/>
              </a:path>
            </a:pathLst>
          </a:custGeom>
          <a:ln w="8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3151353" y="2163631"/>
            <a:ext cx="43480" cy="47870"/>
          </a:xfrm>
          <a:custGeom>
            <a:avLst/>
            <a:gdLst/>
            <a:ahLst/>
            <a:cxnLst/>
            <a:rect l="l" t="t" r="r" b="b"/>
            <a:pathLst>
              <a:path w="43480" h="47870">
                <a:moveTo>
                  <a:pt x="39272" y="47870"/>
                </a:moveTo>
                <a:lnTo>
                  <a:pt x="0" y="24410"/>
                </a:lnTo>
                <a:lnTo>
                  <a:pt x="39272" y="712"/>
                </a:lnTo>
                <a:lnTo>
                  <a:pt x="40733" y="0"/>
                </a:lnTo>
                <a:lnTo>
                  <a:pt x="41318" y="712"/>
                </a:lnTo>
                <a:lnTo>
                  <a:pt x="42779" y="712"/>
                </a:lnTo>
                <a:lnTo>
                  <a:pt x="43480" y="2256"/>
                </a:lnTo>
                <a:lnTo>
                  <a:pt x="43480" y="2850"/>
                </a:lnTo>
                <a:lnTo>
                  <a:pt x="43480" y="4335"/>
                </a:lnTo>
                <a:lnTo>
                  <a:pt x="43480" y="5048"/>
                </a:lnTo>
                <a:lnTo>
                  <a:pt x="42019" y="5820"/>
                </a:lnTo>
                <a:lnTo>
                  <a:pt x="7012" y="26489"/>
                </a:lnTo>
                <a:lnTo>
                  <a:pt x="7012" y="21440"/>
                </a:lnTo>
                <a:lnTo>
                  <a:pt x="42019" y="42228"/>
                </a:lnTo>
                <a:lnTo>
                  <a:pt x="43480" y="43000"/>
                </a:lnTo>
                <a:lnTo>
                  <a:pt x="43480" y="44307"/>
                </a:lnTo>
                <a:lnTo>
                  <a:pt x="43480" y="45079"/>
                </a:lnTo>
                <a:lnTo>
                  <a:pt x="43480" y="46564"/>
                </a:lnTo>
                <a:lnTo>
                  <a:pt x="42779" y="47158"/>
                </a:lnTo>
                <a:lnTo>
                  <a:pt x="41318" y="47870"/>
                </a:lnTo>
                <a:lnTo>
                  <a:pt x="40733" y="47870"/>
                </a:lnTo>
                <a:lnTo>
                  <a:pt x="39272" y="4787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3151354" y="2235141"/>
            <a:ext cx="242765" cy="47930"/>
          </a:xfrm>
          <a:custGeom>
            <a:avLst/>
            <a:gdLst/>
            <a:ahLst/>
            <a:cxnLst/>
            <a:rect l="l" t="t" r="r" b="b"/>
            <a:pathLst>
              <a:path w="242765" h="47930">
                <a:moveTo>
                  <a:pt x="41318" y="772"/>
                </a:moveTo>
                <a:lnTo>
                  <a:pt x="40733" y="0"/>
                </a:lnTo>
                <a:lnTo>
                  <a:pt x="39272" y="772"/>
                </a:lnTo>
                <a:lnTo>
                  <a:pt x="6046" y="20670"/>
                </a:lnTo>
                <a:lnTo>
                  <a:pt x="7012" y="26489"/>
                </a:lnTo>
                <a:lnTo>
                  <a:pt x="7012" y="21440"/>
                </a:lnTo>
                <a:lnTo>
                  <a:pt x="11275" y="23957"/>
                </a:lnTo>
                <a:lnTo>
                  <a:pt x="7012" y="26489"/>
                </a:lnTo>
                <a:lnTo>
                  <a:pt x="6046" y="20670"/>
                </a:lnTo>
                <a:lnTo>
                  <a:pt x="5551" y="20668"/>
                </a:lnTo>
                <a:lnTo>
                  <a:pt x="4837" y="21394"/>
                </a:lnTo>
                <a:lnTo>
                  <a:pt x="5551" y="27083"/>
                </a:lnTo>
                <a:lnTo>
                  <a:pt x="16631" y="27119"/>
                </a:lnTo>
                <a:lnTo>
                  <a:pt x="240018" y="27855"/>
                </a:lnTo>
                <a:lnTo>
                  <a:pt x="240719" y="27083"/>
                </a:lnTo>
                <a:lnTo>
                  <a:pt x="242005" y="27083"/>
                </a:lnTo>
                <a:lnTo>
                  <a:pt x="242005" y="25776"/>
                </a:lnTo>
                <a:lnTo>
                  <a:pt x="242765" y="25004"/>
                </a:lnTo>
                <a:lnTo>
                  <a:pt x="242005" y="23519"/>
                </a:lnTo>
                <a:lnTo>
                  <a:pt x="242005" y="22925"/>
                </a:lnTo>
                <a:lnTo>
                  <a:pt x="240719" y="22153"/>
                </a:lnTo>
                <a:lnTo>
                  <a:pt x="240018" y="21440"/>
                </a:lnTo>
                <a:lnTo>
                  <a:pt x="16752" y="20705"/>
                </a:lnTo>
                <a:lnTo>
                  <a:pt x="42019" y="5701"/>
                </a:lnTo>
                <a:lnTo>
                  <a:pt x="43480" y="4929"/>
                </a:lnTo>
                <a:lnTo>
                  <a:pt x="43480" y="2078"/>
                </a:lnTo>
                <a:lnTo>
                  <a:pt x="42779" y="772"/>
                </a:lnTo>
                <a:lnTo>
                  <a:pt x="41318" y="772"/>
                </a:lnTo>
                <a:close/>
              </a:path>
              <a:path w="242765" h="47930">
                <a:moveTo>
                  <a:pt x="11275" y="23957"/>
                </a:moveTo>
                <a:lnTo>
                  <a:pt x="7012" y="21440"/>
                </a:lnTo>
                <a:lnTo>
                  <a:pt x="7012" y="26489"/>
                </a:lnTo>
                <a:lnTo>
                  <a:pt x="11275" y="23957"/>
                </a:lnTo>
                <a:close/>
              </a:path>
              <a:path w="242765" h="47930">
                <a:moveTo>
                  <a:pt x="4363" y="21678"/>
                </a:moveTo>
                <a:lnTo>
                  <a:pt x="4792" y="26489"/>
                </a:lnTo>
                <a:lnTo>
                  <a:pt x="4792" y="21440"/>
                </a:lnTo>
                <a:lnTo>
                  <a:pt x="4363" y="21678"/>
                </a:lnTo>
                <a:close/>
              </a:path>
              <a:path w="242765" h="47930">
                <a:moveTo>
                  <a:pt x="2746" y="22925"/>
                </a:moveTo>
                <a:lnTo>
                  <a:pt x="2746" y="25004"/>
                </a:lnTo>
                <a:lnTo>
                  <a:pt x="2746" y="22925"/>
                </a:lnTo>
                <a:close/>
              </a:path>
              <a:path w="242765" h="47930">
                <a:moveTo>
                  <a:pt x="2746" y="22925"/>
                </a:moveTo>
                <a:lnTo>
                  <a:pt x="2746" y="25004"/>
                </a:lnTo>
                <a:lnTo>
                  <a:pt x="2746" y="22925"/>
                </a:lnTo>
                <a:lnTo>
                  <a:pt x="3442" y="26363"/>
                </a:lnTo>
                <a:lnTo>
                  <a:pt x="3650" y="26489"/>
                </a:lnTo>
                <a:lnTo>
                  <a:pt x="39272" y="47930"/>
                </a:lnTo>
                <a:lnTo>
                  <a:pt x="41318" y="47930"/>
                </a:lnTo>
                <a:lnTo>
                  <a:pt x="42779" y="47158"/>
                </a:lnTo>
                <a:lnTo>
                  <a:pt x="43480" y="46445"/>
                </a:lnTo>
                <a:lnTo>
                  <a:pt x="43480" y="42822"/>
                </a:lnTo>
                <a:lnTo>
                  <a:pt x="42019" y="42109"/>
                </a:lnTo>
                <a:lnTo>
                  <a:pt x="16631" y="27119"/>
                </a:lnTo>
                <a:lnTo>
                  <a:pt x="5551" y="27083"/>
                </a:lnTo>
                <a:lnTo>
                  <a:pt x="4837" y="21394"/>
                </a:lnTo>
                <a:lnTo>
                  <a:pt x="4363" y="21678"/>
                </a:lnTo>
                <a:lnTo>
                  <a:pt x="4792" y="21440"/>
                </a:lnTo>
                <a:lnTo>
                  <a:pt x="4792" y="26489"/>
                </a:lnTo>
                <a:lnTo>
                  <a:pt x="4363" y="21678"/>
                </a:lnTo>
                <a:lnTo>
                  <a:pt x="3506" y="22153"/>
                </a:lnTo>
                <a:lnTo>
                  <a:pt x="0" y="24291"/>
                </a:lnTo>
                <a:lnTo>
                  <a:pt x="3442" y="26363"/>
                </a:lnTo>
                <a:lnTo>
                  <a:pt x="2746" y="22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3154100" y="2255810"/>
            <a:ext cx="240018" cy="7186"/>
          </a:xfrm>
          <a:custGeom>
            <a:avLst/>
            <a:gdLst/>
            <a:ahLst/>
            <a:cxnLst/>
            <a:rect l="l" t="t" r="r" b="b"/>
            <a:pathLst>
              <a:path w="240018" h="7186">
                <a:moveTo>
                  <a:pt x="2805" y="0"/>
                </a:moveTo>
                <a:lnTo>
                  <a:pt x="237271" y="772"/>
                </a:lnTo>
                <a:lnTo>
                  <a:pt x="237972" y="1484"/>
                </a:lnTo>
                <a:lnTo>
                  <a:pt x="239258" y="2256"/>
                </a:lnTo>
                <a:lnTo>
                  <a:pt x="239258" y="2850"/>
                </a:lnTo>
                <a:lnTo>
                  <a:pt x="240018" y="4335"/>
                </a:lnTo>
                <a:lnTo>
                  <a:pt x="239258" y="5107"/>
                </a:lnTo>
                <a:lnTo>
                  <a:pt x="239258" y="6414"/>
                </a:lnTo>
                <a:lnTo>
                  <a:pt x="237972" y="6414"/>
                </a:lnTo>
                <a:lnTo>
                  <a:pt x="237271" y="7186"/>
                </a:lnTo>
                <a:lnTo>
                  <a:pt x="2805" y="6414"/>
                </a:lnTo>
                <a:lnTo>
                  <a:pt x="2045" y="5820"/>
                </a:lnTo>
                <a:lnTo>
                  <a:pt x="759" y="5820"/>
                </a:lnTo>
                <a:lnTo>
                  <a:pt x="0" y="4335"/>
                </a:lnTo>
                <a:lnTo>
                  <a:pt x="0" y="3622"/>
                </a:lnTo>
                <a:lnTo>
                  <a:pt x="0" y="2256"/>
                </a:lnTo>
                <a:lnTo>
                  <a:pt x="759" y="1484"/>
                </a:lnTo>
                <a:lnTo>
                  <a:pt x="2045" y="772"/>
                </a:lnTo>
                <a:lnTo>
                  <a:pt x="2805" y="0"/>
                </a:lnTo>
                <a:close/>
              </a:path>
            </a:pathLst>
          </a:custGeom>
          <a:ln w="83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3151353" y="2235141"/>
            <a:ext cx="43480" cy="47930"/>
          </a:xfrm>
          <a:custGeom>
            <a:avLst/>
            <a:gdLst/>
            <a:ahLst/>
            <a:cxnLst/>
            <a:rect l="l" t="t" r="r" b="b"/>
            <a:pathLst>
              <a:path w="43480" h="47930">
                <a:moveTo>
                  <a:pt x="39272" y="47930"/>
                </a:moveTo>
                <a:lnTo>
                  <a:pt x="0" y="24291"/>
                </a:lnTo>
                <a:lnTo>
                  <a:pt x="39272" y="772"/>
                </a:lnTo>
                <a:lnTo>
                  <a:pt x="40733" y="0"/>
                </a:lnTo>
                <a:lnTo>
                  <a:pt x="41318" y="772"/>
                </a:lnTo>
                <a:lnTo>
                  <a:pt x="42779" y="772"/>
                </a:lnTo>
                <a:lnTo>
                  <a:pt x="43480" y="2078"/>
                </a:lnTo>
                <a:lnTo>
                  <a:pt x="43480" y="2850"/>
                </a:lnTo>
                <a:lnTo>
                  <a:pt x="43480" y="4335"/>
                </a:lnTo>
                <a:lnTo>
                  <a:pt x="43480" y="4929"/>
                </a:lnTo>
                <a:lnTo>
                  <a:pt x="42019" y="5701"/>
                </a:lnTo>
                <a:lnTo>
                  <a:pt x="7012" y="26489"/>
                </a:lnTo>
                <a:lnTo>
                  <a:pt x="7012" y="21440"/>
                </a:lnTo>
                <a:lnTo>
                  <a:pt x="42019" y="42109"/>
                </a:lnTo>
                <a:lnTo>
                  <a:pt x="43480" y="42822"/>
                </a:lnTo>
                <a:lnTo>
                  <a:pt x="43480" y="44366"/>
                </a:lnTo>
                <a:lnTo>
                  <a:pt x="43480" y="45079"/>
                </a:lnTo>
                <a:lnTo>
                  <a:pt x="43480" y="46445"/>
                </a:lnTo>
                <a:lnTo>
                  <a:pt x="42779" y="47158"/>
                </a:lnTo>
                <a:lnTo>
                  <a:pt x="41318" y="47930"/>
                </a:lnTo>
                <a:lnTo>
                  <a:pt x="40733" y="47930"/>
                </a:lnTo>
                <a:lnTo>
                  <a:pt x="39272" y="47930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3287406" y="1506447"/>
            <a:ext cx="2468677" cy="250282"/>
          </a:xfrm>
          <a:custGeom>
            <a:avLst/>
            <a:gdLst/>
            <a:ahLst/>
            <a:cxnLst/>
            <a:rect l="l" t="t" r="r" b="b"/>
            <a:pathLst>
              <a:path w="2468677" h="250282">
                <a:moveTo>
                  <a:pt x="0" y="250282"/>
                </a:moveTo>
                <a:lnTo>
                  <a:pt x="2468677" y="0"/>
                </a:lnTo>
              </a:path>
            </a:pathLst>
          </a:custGeom>
          <a:ln w="43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2819232" y="1756730"/>
            <a:ext cx="485705" cy="132209"/>
          </a:xfrm>
          <a:custGeom>
            <a:avLst/>
            <a:gdLst/>
            <a:ahLst/>
            <a:cxnLst/>
            <a:rect l="l" t="t" r="r" b="b"/>
            <a:pathLst>
              <a:path w="485705" h="132209">
                <a:moveTo>
                  <a:pt x="485705" y="0"/>
                </a:moveTo>
                <a:lnTo>
                  <a:pt x="443511" y="22153"/>
                </a:lnTo>
                <a:lnTo>
                  <a:pt x="422472" y="33616"/>
                </a:lnTo>
                <a:lnTo>
                  <a:pt x="401433" y="44307"/>
                </a:lnTo>
                <a:lnTo>
                  <a:pt x="381154" y="55057"/>
                </a:lnTo>
                <a:lnTo>
                  <a:pt x="360699" y="64976"/>
                </a:lnTo>
                <a:lnTo>
                  <a:pt x="340420" y="75132"/>
                </a:lnTo>
                <a:lnTo>
                  <a:pt x="320725" y="84338"/>
                </a:lnTo>
                <a:lnTo>
                  <a:pt x="301148" y="92950"/>
                </a:lnTo>
                <a:lnTo>
                  <a:pt x="291213" y="97285"/>
                </a:lnTo>
                <a:lnTo>
                  <a:pt x="282154" y="100849"/>
                </a:lnTo>
                <a:lnTo>
                  <a:pt x="272979" y="105125"/>
                </a:lnTo>
                <a:lnTo>
                  <a:pt x="263219" y="108748"/>
                </a:lnTo>
                <a:lnTo>
                  <a:pt x="253985" y="111540"/>
                </a:lnTo>
                <a:lnTo>
                  <a:pt x="245687" y="115103"/>
                </a:lnTo>
                <a:lnTo>
                  <a:pt x="236511" y="117954"/>
                </a:lnTo>
                <a:lnTo>
                  <a:pt x="228154" y="120746"/>
                </a:lnTo>
                <a:lnTo>
                  <a:pt x="219680" y="123003"/>
                </a:lnTo>
                <a:lnTo>
                  <a:pt x="211206" y="125081"/>
                </a:lnTo>
                <a:lnTo>
                  <a:pt x="202908" y="127338"/>
                </a:lnTo>
                <a:lnTo>
                  <a:pt x="195193" y="128645"/>
                </a:lnTo>
                <a:lnTo>
                  <a:pt x="186719" y="130130"/>
                </a:lnTo>
                <a:lnTo>
                  <a:pt x="179707" y="131496"/>
                </a:lnTo>
                <a:lnTo>
                  <a:pt x="171934" y="132209"/>
                </a:lnTo>
                <a:lnTo>
                  <a:pt x="164220" y="132209"/>
                </a:lnTo>
                <a:lnTo>
                  <a:pt x="155921" y="132209"/>
                </a:lnTo>
                <a:lnTo>
                  <a:pt x="148148" y="132209"/>
                </a:lnTo>
                <a:lnTo>
                  <a:pt x="140434" y="131496"/>
                </a:lnTo>
                <a:lnTo>
                  <a:pt x="131960" y="130902"/>
                </a:lnTo>
                <a:lnTo>
                  <a:pt x="124246" y="129417"/>
                </a:lnTo>
                <a:lnTo>
                  <a:pt x="116473" y="127932"/>
                </a:lnTo>
                <a:lnTo>
                  <a:pt x="108759" y="125854"/>
                </a:lnTo>
                <a:lnTo>
                  <a:pt x="101161" y="124309"/>
                </a:lnTo>
                <a:lnTo>
                  <a:pt x="93389" y="122231"/>
                </a:lnTo>
                <a:lnTo>
                  <a:pt x="85674" y="119439"/>
                </a:lnTo>
                <a:lnTo>
                  <a:pt x="77960" y="117182"/>
                </a:lnTo>
                <a:lnTo>
                  <a:pt x="70947" y="114391"/>
                </a:lnTo>
                <a:lnTo>
                  <a:pt x="63934" y="111540"/>
                </a:lnTo>
                <a:lnTo>
                  <a:pt x="57623" y="108748"/>
                </a:lnTo>
                <a:lnTo>
                  <a:pt x="50668" y="105719"/>
                </a:lnTo>
                <a:lnTo>
                  <a:pt x="44240" y="102156"/>
                </a:lnTo>
                <a:lnTo>
                  <a:pt x="38688" y="99364"/>
                </a:lnTo>
                <a:lnTo>
                  <a:pt x="32960" y="95801"/>
                </a:lnTo>
                <a:lnTo>
                  <a:pt x="28168" y="92950"/>
                </a:lnTo>
                <a:lnTo>
                  <a:pt x="23201" y="89386"/>
                </a:lnTo>
                <a:lnTo>
                  <a:pt x="18233" y="86535"/>
                </a:lnTo>
                <a:lnTo>
                  <a:pt x="14727" y="83566"/>
                </a:lnTo>
                <a:lnTo>
                  <a:pt x="11220" y="80774"/>
                </a:lnTo>
                <a:lnTo>
                  <a:pt x="7714" y="77211"/>
                </a:lnTo>
                <a:lnTo>
                  <a:pt x="4967" y="75132"/>
                </a:lnTo>
                <a:lnTo>
                  <a:pt x="2922" y="72162"/>
                </a:lnTo>
                <a:lnTo>
                  <a:pt x="1461" y="69311"/>
                </a:lnTo>
                <a:lnTo>
                  <a:pt x="701" y="67233"/>
                </a:lnTo>
                <a:lnTo>
                  <a:pt x="0" y="64976"/>
                </a:lnTo>
                <a:lnTo>
                  <a:pt x="701" y="62897"/>
                </a:lnTo>
              </a:path>
            </a:pathLst>
          </a:custGeom>
          <a:ln w="429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3561845" y="1724004"/>
            <a:ext cx="79304" cy="177288"/>
          </a:xfrm>
          <a:custGeom>
            <a:avLst/>
            <a:gdLst/>
            <a:ahLst/>
            <a:cxnLst/>
            <a:rect l="l" t="t" r="r" b="b"/>
            <a:pathLst>
              <a:path w="79304" h="177288">
                <a:moveTo>
                  <a:pt x="39716" y="142135"/>
                </a:moveTo>
                <a:lnTo>
                  <a:pt x="47045" y="155134"/>
                </a:lnTo>
                <a:lnTo>
                  <a:pt x="48330" y="127117"/>
                </a:lnTo>
                <a:lnTo>
                  <a:pt x="48330" y="0"/>
                </a:lnTo>
                <a:lnTo>
                  <a:pt x="30798" y="0"/>
                </a:lnTo>
                <a:lnTo>
                  <a:pt x="39716" y="142135"/>
                </a:lnTo>
                <a:close/>
              </a:path>
              <a:path w="79304" h="177288">
                <a:moveTo>
                  <a:pt x="77084" y="100671"/>
                </a:moveTo>
                <a:lnTo>
                  <a:pt x="76499" y="99364"/>
                </a:lnTo>
                <a:lnTo>
                  <a:pt x="75038" y="98592"/>
                </a:lnTo>
                <a:lnTo>
                  <a:pt x="72993" y="97879"/>
                </a:lnTo>
                <a:lnTo>
                  <a:pt x="71532" y="97107"/>
                </a:lnTo>
                <a:lnTo>
                  <a:pt x="68025" y="97107"/>
                </a:lnTo>
                <a:lnTo>
                  <a:pt x="66564" y="97879"/>
                </a:lnTo>
                <a:lnTo>
                  <a:pt x="65278" y="99364"/>
                </a:lnTo>
                <a:lnTo>
                  <a:pt x="63817" y="100077"/>
                </a:lnTo>
                <a:lnTo>
                  <a:pt x="63058" y="101443"/>
                </a:lnTo>
                <a:lnTo>
                  <a:pt x="48330" y="127117"/>
                </a:lnTo>
                <a:lnTo>
                  <a:pt x="47045" y="155134"/>
                </a:lnTo>
                <a:lnTo>
                  <a:pt x="39716" y="142135"/>
                </a:lnTo>
                <a:lnTo>
                  <a:pt x="30798" y="0"/>
                </a:lnTo>
                <a:lnTo>
                  <a:pt x="30798" y="126319"/>
                </a:lnTo>
                <a:lnTo>
                  <a:pt x="32259" y="155134"/>
                </a:lnTo>
                <a:lnTo>
                  <a:pt x="48330" y="160064"/>
                </a:lnTo>
                <a:lnTo>
                  <a:pt x="77843" y="110827"/>
                </a:lnTo>
                <a:lnTo>
                  <a:pt x="78545" y="109342"/>
                </a:lnTo>
                <a:lnTo>
                  <a:pt x="79304" y="107263"/>
                </a:lnTo>
                <a:lnTo>
                  <a:pt x="79304" y="105779"/>
                </a:lnTo>
                <a:lnTo>
                  <a:pt x="78545" y="103700"/>
                </a:lnTo>
                <a:lnTo>
                  <a:pt x="78545" y="102215"/>
                </a:lnTo>
                <a:lnTo>
                  <a:pt x="77084" y="100671"/>
                </a:lnTo>
                <a:close/>
              </a:path>
              <a:path w="79304" h="177288">
                <a:moveTo>
                  <a:pt x="759" y="109342"/>
                </a:moveTo>
                <a:lnTo>
                  <a:pt x="1344" y="110827"/>
                </a:lnTo>
                <a:lnTo>
                  <a:pt x="40032" y="177288"/>
                </a:lnTo>
                <a:lnTo>
                  <a:pt x="77843" y="110827"/>
                </a:lnTo>
                <a:lnTo>
                  <a:pt x="48330" y="160064"/>
                </a:lnTo>
                <a:lnTo>
                  <a:pt x="32259" y="155134"/>
                </a:lnTo>
                <a:lnTo>
                  <a:pt x="30798" y="126319"/>
                </a:lnTo>
                <a:lnTo>
                  <a:pt x="30798" y="160064"/>
                </a:lnTo>
                <a:lnTo>
                  <a:pt x="30798" y="126319"/>
                </a:lnTo>
                <a:lnTo>
                  <a:pt x="16772" y="101443"/>
                </a:lnTo>
                <a:lnTo>
                  <a:pt x="15486" y="100077"/>
                </a:lnTo>
                <a:lnTo>
                  <a:pt x="14025" y="99364"/>
                </a:lnTo>
                <a:lnTo>
                  <a:pt x="12564" y="97879"/>
                </a:lnTo>
                <a:lnTo>
                  <a:pt x="11279" y="97107"/>
                </a:lnTo>
                <a:lnTo>
                  <a:pt x="7772" y="97107"/>
                </a:lnTo>
                <a:lnTo>
                  <a:pt x="6311" y="97879"/>
                </a:lnTo>
                <a:lnTo>
                  <a:pt x="4850" y="98592"/>
                </a:lnTo>
                <a:lnTo>
                  <a:pt x="2805" y="99364"/>
                </a:lnTo>
                <a:lnTo>
                  <a:pt x="2045" y="100671"/>
                </a:lnTo>
                <a:lnTo>
                  <a:pt x="1344" y="102215"/>
                </a:lnTo>
                <a:lnTo>
                  <a:pt x="759" y="103700"/>
                </a:lnTo>
                <a:lnTo>
                  <a:pt x="0" y="105779"/>
                </a:lnTo>
                <a:lnTo>
                  <a:pt x="0" y="107263"/>
                </a:lnTo>
                <a:lnTo>
                  <a:pt x="759" y="10934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3592644" y="1724004"/>
            <a:ext cx="17532" cy="160064"/>
          </a:xfrm>
          <a:custGeom>
            <a:avLst/>
            <a:gdLst/>
            <a:ahLst/>
            <a:cxnLst/>
            <a:rect l="l" t="t" r="r" b="b"/>
            <a:pathLst>
              <a:path w="17532" h="160064">
                <a:moveTo>
                  <a:pt x="17532" y="0"/>
                </a:moveTo>
                <a:lnTo>
                  <a:pt x="17532" y="160064"/>
                </a:lnTo>
                <a:lnTo>
                  <a:pt x="0" y="160064"/>
                </a:lnTo>
                <a:lnTo>
                  <a:pt x="0" y="0"/>
                </a:lnTo>
                <a:lnTo>
                  <a:pt x="17532" y="0"/>
                </a:lnTo>
                <a:close/>
              </a:path>
            </a:pathLst>
          </a:custGeom>
          <a:ln w="81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3561845" y="1821111"/>
            <a:ext cx="79304" cy="80180"/>
          </a:xfrm>
          <a:custGeom>
            <a:avLst/>
            <a:gdLst/>
            <a:ahLst/>
            <a:cxnLst/>
            <a:rect l="l" t="t" r="r" b="b"/>
            <a:pathLst>
              <a:path w="79304" h="80180">
                <a:moveTo>
                  <a:pt x="77843" y="13719"/>
                </a:moveTo>
                <a:lnTo>
                  <a:pt x="40032" y="80180"/>
                </a:lnTo>
                <a:lnTo>
                  <a:pt x="1344" y="13719"/>
                </a:lnTo>
                <a:lnTo>
                  <a:pt x="759" y="12234"/>
                </a:lnTo>
                <a:lnTo>
                  <a:pt x="0" y="10156"/>
                </a:lnTo>
                <a:lnTo>
                  <a:pt x="0" y="8671"/>
                </a:lnTo>
                <a:lnTo>
                  <a:pt x="1344" y="5107"/>
                </a:lnTo>
                <a:lnTo>
                  <a:pt x="2805" y="2256"/>
                </a:lnTo>
                <a:lnTo>
                  <a:pt x="4850" y="1484"/>
                </a:lnTo>
                <a:lnTo>
                  <a:pt x="6311" y="772"/>
                </a:lnTo>
                <a:lnTo>
                  <a:pt x="7772" y="0"/>
                </a:lnTo>
                <a:lnTo>
                  <a:pt x="9818" y="0"/>
                </a:lnTo>
                <a:lnTo>
                  <a:pt x="11279" y="0"/>
                </a:lnTo>
                <a:lnTo>
                  <a:pt x="12564" y="772"/>
                </a:lnTo>
                <a:lnTo>
                  <a:pt x="14025" y="2256"/>
                </a:lnTo>
                <a:lnTo>
                  <a:pt x="15486" y="2969"/>
                </a:lnTo>
                <a:lnTo>
                  <a:pt x="16772" y="4335"/>
                </a:lnTo>
                <a:lnTo>
                  <a:pt x="47045" y="58027"/>
                </a:lnTo>
                <a:lnTo>
                  <a:pt x="32259" y="58027"/>
                </a:lnTo>
                <a:lnTo>
                  <a:pt x="63058" y="4335"/>
                </a:lnTo>
                <a:lnTo>
                  <a:pt x="63817" y="2969"/>
                </a:lnTo>
                <a:lnTo>
                  <a:pt x="65278" y="2256"/>
                </a:lnTo>
                <a:lnTo>
                  <a:pt x="66564" y="772"/>
                </a:lnTo>
                <a:lnTo>
                  <a:pt x="68025" y="0"/>
                </a:lnTo>
                <a:lnTo>
                  <a:pt x="70071" y="0"/>
                </a:lnTo>
                <a:lnTo>
                  <a:pt x="71532" y="0"/>
                </a:lnTo>
                <a:lnTo>
                  <a:pt x="72993" y="772"/>
                </a:lnTo>
                <a:lnTo>
                  <a:pt x="75038" y="1484"/>
                </a:lnTo>
                <a:lnTo>
                  <a:pt x="76499" y="2256"/>
                </a:lnTo>
                <a:lnTo>
                  <a:pt x="77084" y="3563"/>
                </a:lnTo>
                <a:lnTo>
                  <a:pt x="78545" y="5107"/>
                </a:lnTo>
                <a:lnTo>
                  <a:pt x="78545" y="6592"/>
                </a:lnTo>
                <a:lnTo>
                  <a:pt x="79304" y="8671"/>
                </a:lnTo>
                <a:lnTo>
                  <a:pt x="79304" y="10156"/>
                </a:lnTo>
                <a:lnTo>
                  <a:pt x="78545" y="12234"/>
                </a:lnTo>
                <a:lnTo>
                  <a:pt x="77843" y="13719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3711339" y="1714680"/>
            <a:ext cx="78545" cy="178001"/>
          </a:xfrm>
          <a:custGeom>
            <a:avLst/>
            <a:gdLst/>
            <a:ahLst/>
            <a:cxnLst/>
            <a:rect l="l" t="t" r="r" b="b"/>
            <a:pathLst>
              <a:path w="78545" h="178001">
                <a:moveTo>
                  <a:pt x="30798" y="160123"/>
                </a:moveTo>
                <a:lnTo>
                  <a:pt x="30798" y="127747"/>
                </a:lnTo>
                <a:lnTo>
                  <a:pt x="16071" y="102274"/>
                </a:lnTo>
                <a:lnTo>
                  <a:pt x="15311" y="100790"/>
                </a:lnTo>
                <a:lnTo>
                  <a:pt x="14025" y="99305"/>
                </a:lnTo>
                <a:lnTo>
                  <a:pt x="12564" y="98592"/>
                </a:lnTo>
                <a:lnTo>
                  <a:pt x="11103" y="97998"/>
                </a:lnTo>
                <a:lnTo>
                  <a:pt x="5551" y="97998"/>
                </a:lnTo>
                <a:lnTo>
                  <a:pt x="4090" y="98592"/>
                </a:lnTo>
                <a:lnTo>
                  <a:pt x="2805" y="100077"/>
                </a:lnTo>
                <a:lnTo>
                  <a:pt x="1344" y="101562"/>
                </a:lnTo>
                <a:lnTo>
                  <a:pt x="584" y="102868"/>
                </a:lnTo>
                <a:lnTo>
                  <a:pt x="0" y="104353"/>
                </a:lnTo>
                <a:lnTo>
                  <a:pt x="0" y="109402"/>
                </a:lnTo>
                <a:lnTo>
                  <a:pt x="1344" y="110768"/>
                </a:lnTo>
                <a:lnTo>
                  <a:pt x="39272" y="178001"/>
                </a:lnTo>
                <a:lnTo>
                  <a:pt x="77843" y="110768"/>
                </a:lnTo>
                <a:lnTo>
                  <a:pt x="48330" y="160123"/>
                </a:lnTo>
                <a:lnTo>
                  <a:pt x="31558" y="155847"/>
                </a:lnTo>
                <a:lnTo>
                  <a:pt x="30798" y="127747"/>
                </a:lnTo>
                <a:lnTo>
                  <a:pt x="30798" y="160123"/>
                </a:lnTo>
                <a:close/>
              </a:path>
              <a:path w="78545" h="178001">
                <a:moveTo>
                  <a:pt x="39279" y="142416"/>
                </a:moveTo>
                <a:lnTo>
                  <a:pt x="47045" y="155847"/>
                </a:lnTo>
                <a:lnTo>
                  <a:pt x="48330" y="126672"/>
                </a:lnTo>
                <a:lnTo>
                  <a:pt x="48330" y="0"/>
                </a:lnTo>
                <a:lnTo>
                  <a:pt x="30798" y="0"/>
                </a:lnTo>
                <a:lnTo>
                  <a:pt x="39279" y="142416"/>
                </a:lnTo>
                <a:close/>
              </a:path>
              <a:path w="78545" h="178001">
                <a:moveTo>
                  <a:pt x="77084" y="101562"/>
                </a:moveTo>
                <a:lnTo>
                  <a:pt x="75798" y="100077"/>
                </a:lnTo>
                <a:lnTo>
                  <a:pt x="74337" y="98592"/>
                </a:lnTo>
                <a:lnTo>
                  <a:pt x="72876" y="97998"/>
                </a:lnTo>
                <a:lnTo>
                  <a:pt x="68025" y="97998"/>
                </a:lnTo>
                <a:lnTo>
                  <a:pt x="65863" y="98592"/>
                </a:lnTo>
                <a:lnTo>
                  <a:pt x="64519" y="99305"/>
                </a:lnTo>
                <a:lnTo>
                  <a:pt x="63817" y="100790"/>
                </a:lnTo>
                <a:lnTo>
                  <a:pt x="62356" y="102274"/>
                </a:lnTo>
                <a:lnTo>
                  <a:pt x="48330" y="126672"/>
                </a:lnTo>
                <a:lnTo>
                  <a:pt x="47045" y="155847"/>
                </a:lnTo>
                <a:lnTo>
                  <a:pt x="39279" y="142416"/>
                </a:lnTo>
                <a:lnTo>
                  <a:pt x="30798" y="0"/>
                </a:lnTo>
                <a:lnTo>
                  <a:pt x="30798" y="127747"/>
                </a:lnTo>
                <a:lnTo>
                  <a:pt x="31558" y="155847"/>
                </a:lnTo>
                <a:lnTo>
                  <a:pt x="48330" y="160123"/>
                </a:lnTo>
                <a:lnTo>
                  <a:pt x="77843" y="110768"/>
                </a:lnTo>
                <a:lnTo>
                  <a:pt x="78545" y="109402"/>
                </a:lnTo>
                <a:lnTo>
                  <a:pt x="78545" y="104353"/>
                </a:lnTo>
                <a:lnTo>
                  <a:pt x="77843" y="102868"/>
                </a:lnTo>
                <a:lnTo>
                  <a:pt x="77084" y="1015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3742136" y="1714680"/>
            <a:ext cx="17532" cy="160123"/>
          </a:xfrm>
          <a:custGeom>
            <a:avLst/>
            <a:gdLst/>
            <a:ahLst/>
            <a:cxnLst/>
            <a:rect l="l" t="t" r="r" b="b"/>
            <a:pathLst>
              <a:path w="17532" h="160123">
                <a:moveTo>
                  <a:pt x="17532" y="0"/>
                </a:moveTo>
                <a:lnTo>
                  <a:pt x="17532" y="160123"/>
                </a:lnTo>
                <a:lnTo>
                  <a:pt x="0" y="160123"/>
                </a:lnTo>
                <a:lnTo>
                  <a:pt x="0" y="0"/>
                </a:lnTo>
                <a:lnTo>
                  <a:pt x="17532" y="0"/>
                </a:lnTo>
                <a:close/>
              </a:path>
            </a:pathLst>
          </a:custGeom>
          <a:ln w="81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3711339" y="1812678"/>
            <a:ext cx="78545" cy="80002"/>
          </a:xfrm>
          <a:custGeom>
            <a:avLst/>
            <a:gdLst/>
            <a:ahLst/>
            <a:cxnLst/>
            <a:rect l="l" t="t" r="r" b="b"/>
            <a:pathLst>
              <a:path w="78545" h="80002">
                <a:moveTo>
                  <a:pt x="77843" y="12769"/>
                </a:moveTo>
                <a:lnTo>
                  <a:pt x="39272" y="80002"/>
                </a:lnTo>
                <a:lnTo>
                  <a:pt x="1344" y="12769"/>
                </a:lnTo>
                <a:lnTo>
                  <a:pt x="0" y="11403"/>
                </a:lnTo>
                <a:lnTo>
                  <a:pt x="0" y="9918"/>
                </a:lnTo>
                <a:lnTo>
                  <a:pt x="0" y="7839"/>
                </a:lnTo>
                <a:lnTo>
                  <a:pt x="0" y="6355"/>
                </a:lnTo>
                <a:lnTo>
                  <a:pt x="584" y="4870"/>
                </a:lnTo>
                <a:lnTo>
                  <a:pt x="1344" y="3563"/>
                </a:lnTo>
                <a:lnTo>
                  <a:pt x="2805" y="2078"/>
                </a:lnTo>
                <a:lnTo>
                  <a:pt x="4090" y="593"/>
                </a:lnTo>
                <a:lnTo>
                  <a:pt x="5551" y="0"/>
                </a:lnTo>
                <a:lnTo>
                  <a:pt x="7597" y="0"/>
                </a:lnTo>
                <a:lnTo>
                  <a:pt x="9058" y="0"/>
                </a:lnTo>
                <a:lnTo>
                  <a:pt x="11103" y="0"/>
                </a:lnTo>
                <a:lnTo>
                  <a:pt x="12564" y="593"/>
                </a:lnTo>
                <a:lnTo>
                  <a:pt x="14025" y="1306"/>
                </a:lnTo>
                <a:lnTo>
                  <a:pt x="15311" y="2791"/>
                </a:lnTo>
                <a:lnTo>
                  <a:pt x="16071" y="4276"/>
                </a:lnTo>
                <a:lnTo>
                  <a:pt x="47045" y="57848"/>
                </a:lnTo>
                <a:lnTo>
                  <a:pt x="31558" y="57848"/>
                </a:lnTo>
                <a:lnTo>
                  <a:pt x="62356" y="4276"/>
                </a:lnTo>
                <a:lnTo>
                  <a:pt x="63817" y="2791"/>
                </a:lnTo>
                <a:lnTo>
                  <a:pt x="64519" y="1306"/>
                </a:lnTo>
                <a:lnTo>
                  <a:pt x="65863" y="593"/>
                </a:lnTo>
                <a:lnTo>
                  <a:pt x="68025" y="0"/>
                </a:lnTo>
                <a:lnTo>
                  <a:pt x="69369" y="0"/>
                </a:lnTo>
                <a:lnTo>
                  <a:pt x="70830" y="0"/>
                </a:lnTo>
                <a:lnTo>
                  <a:pt x="72876" y="0"/>
                </a:lnTo>
                <a:lnTo>
                  <a:pt x="74337" y="593"/>
                </a:lnTo>
                <a:lnTo>
                  <a:pt x="75798" y="2078"/>
                </a:lnTo>
                <a:lnTo>
                  <a:pt x="77084" y="3563"/>
                </a:lnTo>
                <a:lnTo>
                  <a:pt x="77843" y="4870"/>
                </a:lnTo>
                <a:lnTo>
                  <a:pt x="78545" y="6355"/>
                </a:lnTo>
                <a:lnTo>
                  <a:pt x="78545" y="7839"/>
                </a:lnTo>
                <a:lnTo>
                  <a:pt x="78545" y="9918"/>
                </a:lnTo>
                <a:lnTo>
                  <a:pt x="78545" y="11403"/>
                </a:lnTo>
                <a:lnTo>
                  <a:pt x="77843" y="12769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3912668" y="1688190"/>
            <a:ext cx="79246" cy="177288"/>
          </a:xfrm>
          <a:custGeom>
            <a:avLst/>
            <a:gdLst/>
            <a:ahLst/>
            <a:cxnLst/>
            <a:rect l="l" t="t" r="r" b="b"/>
            <a:pathLst>
              <a:path w="79246" h="177288">
                <a:moveTo>
                  <a:pt x="39714" y="142195"/>
                </a:moveTo>
                <a:lnTo>
                  <a:pt x="46986" y="155075"/>
                </a:lnTo>
                <a:lnTo>
                  <a:pt x="48447" y="127107"/>
                </a:lnTo>
                <a:lnTo>
                  <a:pt x="48447" y="0"/>
                </a:lnTo>
                <a:lnTo>
                  <a:pt x="30973" y="0"/>
                </a:lnTo>
                <a:lnTo>
                  <a:pt x="39714" y="142195"/>
                </a:lnTo>
                <a:close/>
              </a:path>
              <a:path w="79246" h="177288">
                <a:moveTo>
                  <a:pt x="77200" y="100849"/>
                </a:moveTo>
                <a:lnTo>
                  <a:pt x="76499" y="99364"/>
                </a:lnTo>
                <a:lnTo>
                  <a:pt x="75038" y="98711"/>
                </a:lnTo>
                <a:lnTo>
                  <a:pt x="72993" y="97998"/>
                </a:lnTo>
                <a:lnTo>
                  <a:pt x="71532" y="97226"/>
                </a:lnTo>
                <a:lnTo>
                  <a:pt x="68025" y="97226"/>
                </a:lnTo>
                <a:lnTo>
                  <a:pt x="66739" y="97998"/>
                </a:lnTo>
                <a:lnTo>
                  <a:pt x="65278" y="99364"/>
                </a:lnTo>
                <a:lnTo>
                  <a:pt x="63934" y="100077"/>
                </a:lnTo>
                <a:lnTo>
                  <a:pt x="63233" y="101562"/>
                </a:lnTo>
                <a:lnTo>
                  <a:pt x="48447" y="127107"/>
                </a:lnTo>
                <a:lnTo>
                  <a:pt x="46986" y="155075"/>
                </a:lnTo>
                <a:lnTo>
                  <a:pt x="39714" y="142195"/>
                </a:lnTo>
                <a:lnTo>
                  <a:pt x="30973" y="0"/>
                </a:lnTo>
                <a:lnTo>
                  <a:pt x="30973" y="126714"/>
                </a:lnTo>
                <a:lnTo>
                  <a:pt x="32259" y="155075"/>
                </a:lnTo>
                <a:lnTo>
                  <a:pt x="48447" y="160183"/>
                </a:lnTo>
                <a:lnTo>
                  <a:pt x="77960" y="110768"/>
                </a:lnTo>
                <a:lnTo>
                  <a:pt x="78545" y="109461"/>
                </a:lnTo>
                <a:lnTo>
                  <a:pt x="79246" y="107204"/>
                </a:lnTo>
                <a:lnTo>
                  <a:pt x="79246" y="105897"/>
                </a:lnTo>
                <a:lnTo>
                  <a:pt x="78545" y="103640"/>
                </a:lnTo>
                <a:lnTo>
                  <a:pt x="78545" y="102334"/>
                </a:lnTo>
                <a:lnTo>
                  <a:pt x="77200" y="100849"/>
                </a:lnTo>
                <a:close/>
              </a:path>
              <a:path w="79246" h="177288">
                <a:moveTo>
                  <a:pt x="701" y="109461"/>
                </a:moveTo>
                <a:lnTo>
                  <a:pt x="1461" y="110768"/>
                </a:lnTo>
                <a:lnTo>
                  <a:pt x="39973" y="177288"/>
                </a:lnTo>
                <a:lnTo>
                  <a:pt x="77960" y="110768"/>
                </a:lnTo>
                <a:lnTo>
                  <a:pt x="48447" y="160183"/>
                </a:lnTo>
                <a:lnTo>
                  <a:pt x="32259" y="155075"/>
                </a:lnTo>
                <a:lnTo>
                  <a:pt x="30973" y="126714"/>
                </a:lnTo>
                <a:lnTo>
                  <a:pt x="30973" y="160183"/>
                </a:lnTo>
                <a:lnTo>
                  <a:pt x="30973" y="126714"/>
                </a:lnTo>
                <a:lnTo>
                  <a:pt x="16772" y="101562"/>
                </a:lnTo>
                <a:lnTo>
                  <a:pt x="15486" y="100077"/>
                </a:lnTo>
                <a:lnTo>
                  <a:pt x="14025" y="99364"/>
                </a:lnTo>
                <a:lnTo>
                  <a:pt x="12681" y="97998"/>
                </a:lnTo>
                <a:lnTo>
                  <a:pt x="11220" y="97226"/>
                </a:lnTo>
                <a:lnTo>
                  <a:pt x="7714" y="97226"/>
                </a:lnTo>
                <a:lnTo>
                  <a:pt x="6253" y="97998"/>
                </a:lnTo>
                <a:lnTo>
                  <a:pt x="4967" y="98711"/>
                </a:lnTo>
                <a:lnTo>
                  <a:pt x="2746" y="99364"/>
                </a:lnTo>
                <a:lnTo>
                  <a:pt x="2162" y="100849"/>
                </a:lnTo>
                <a:lnTo>
                  <a:pt x="1461" y="102334"/>
                </a:lnTo>
                <a:lnTo>
                  <a:pt x="701" y="103640"/>
                </a:lnTo>
                <a:lnTo>
                  <a:pt x="0" y="105897"/>
                </a:lnTo>
                <a:lnTo>
                  <a:pt x="0" y="107204"/>
                </a:lnTo>
                <a:lnTo>
                  <a:pt x="701" y="1094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3943643" y="1688191"/>
            <a:ext cx="17473" cy="160183"/>
          </a:xfrm>
          <a:custGeom>
            <a:avLst/>
            <a:gdLst/>
            <a:ahLst/>
            <a:cxnLst/>
            <a:rect l="l" t="t" r="r" b="b"/>
            <a:pathLst>
              <a:path w="17473" h="160183">
                <a:moveTo>
                  <a:pt x="17473" y="0"/>
                </a:moveTo>
                <a:lnTo>
                  <a:pt x="17473" y="160183"/>
                </a:lnTo>
                <a:lnTo>
                  <a:pt x="0" y="160183"/>
                </a:lnTo>
                <a:lnTo>
                  <a:pt x="0" y="0"/>
                </a:lnTo>
                <a:lnTo>
                  <a:pt x="17473" y="0"/>
                </a:lnTo>
                <a:close/>
              </a:path>
            </a:pathLst>
          </a:custGeom>
          <a:ln w="81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3912668" y="1785417"/>
            <a:ext cx="79246" cy="80061"/>
          </a:xfrm>
          <a:custGeom>
            <a:avLst/>
            <a:gdLst/>
            <a:ahLst/>
            <a:cxnLst/>
            <a:rect l="l" t="t" r="r" b="b"/>
            <a:pathLst>
              <a:path w="79246" h="80061">
                <a:moveTo>
                  <a:pt x="77960" y="13541"/>
                </a:moveTo>
                <a:lnTo>
                  <a:pt x="39973" y="80061"/>
                </a:lnTo>
                <a:lnTo>
                  <a:pt x="1461" y="13541"/>
                </a:lnTo>
                <a:lnTo>
                  <a:pt x="701" y="12234"/>
                </a:lnTo>
                <a:lnTo>
                  <a:pt x="0" y="9978"/>
                </a:lnTo>
                <a:lnTo>
                  <a:pt x="0" y="8671"/>
                </a:lnTo>
                <a:lnTo>
                  <a:pt x="701" y="6414"/>
                </a:lnTo>
                <a:lnTo>
                  <a:pt x="1461" y="5107"/>
                </a:lnTo>
                <a:lnTo>
                  <a:pt x="2162" y="3622"/>
                </a:lnTo>
                <a:lnTo>
                  <a:pt x="2746" y="2138"/>
                </a:lnTo>
                <a:lnTo>
                  <a:pt x="4967" y="1484"/>
                </a:lnTo>
                <a:lnTo>
                  <a:pt x="6253" y="772"/>
                </a:lnTo>
                <a:lnTo>
                  <a:pt x="7714" y="0"/>
                </a:lnTo>
                <a:lnTo>
                  <a:pt x="9759" y="0"/>
                </a:lnTo>
                <a:lnTo>
                  <a:pt x="11220" y="0"/>
                </a:lnTo>
                <a:lnTo>
                  <a:pt x="12681" y="772"/>
                </a:lnTo>
                <a:lnTo>
                  <a:pt x="14025" y="2138"/>
                </a:lnTo>
                <a:lnTo>
                  <a:pt x="15486" y="2850"/>
                </a:lnTo>
                <a:lnTo>
                  <a:pt x="16772" y="4335"/>
                </a:lnTo>
                <a:lnTo>
                  <a:pt x="46986" y="57848"/>
                </a:lnTo>
                <a:lnTo>
                  <a:pt x="32259" y="57848"/>
                </a:lnTo>
                <a:lnTo>
                  <a:pt x="63233" y="4335"/>
                </a:lnTo>
                <a:lnTo>
                  <a:pt x="63934" y="2850"/>
                </a:lnTo>
                <a:lnTo>
                  <a:pt x="65278" y="2138"/>
                </a:lnTo>
                <a:lnTo>
                  <a:pt x="66739" y="772"/>
                </a:lnTo>
                <a:lnTo>
                  <a:pt x="68025" y="0"/>
                </a:lnTo>
                <a:lnTo>
                  <a:pt x="70246" y="0"/>
                </a:lnTo>
                <a:lnTo>
                  <a:pt x="71532" y="0"/>
                </a:lnTo>
                <a:lnTo>
                  <a:pt x="72993" y="772"/>
                </a:lnTo>
                <a:lnTo>
                  <a:pt x="75038" y="1484"/>
                </a:lnTo>
                <a:lnTo>
                  <a:pt x="76499" y="2138"/>
                </a:lnTo>
                <a:lnTo>
                  <a:pt x="77200" y="3622"/>
                </a:lnTo>
                <a:lnTo>
                  <a:pt x="78545" y="5107"/>
                </a:lnTo>
                <a:lnTo>
                  <a:pt x="78545" y="6414"/>
                </a:lnTo>
                <a:lnTo>
                  <a:pt x="79246" y="8671"/>
                </a:lnTo>
                <a:lnTo>
                  <a:pt x="79246" y="9978"/>
                </a:lnTo>
                <a:lnTo>
                  <a:pt x="78545" y="12234"/>
                </a:lnTo>
                <a:lnTo>
                  <a:pt x="77960" y="13541"/>
                </a:lnTo>
                <a:close/>
              </a:path>
            </a:pathLst>
          </a:custGeom>
          <a:ln w="8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3017520" y="3346704"/>
            <a:ext cx="135636" cy="129540"/>
          </a:xfrm>
          <a:custGeom>
            <a:avLst/>
            <a:gdLst/>
            <a:ahLst/>
            <a:cxnLst/>
            <a:rect l="l" t="t" r="r" b="b"/>
            <a:pathLst>
              <a:path w="135636" h="129540">
                <a:moveTo>
                  <a:pt x="0" y="64770"/>
                </a:moveTo>
                <a:lnTo>
                  <a:pt x="1612" y="50651"/>
                </a:lnTo>
                <a:lnTo>
                  <a:pt x="6218" y="37617"/>
                </a:lnTo>
                <a:lnTo>
                  <a:pt x="13471" y="25996"/>
                </a:lnTo>
                <a:lnTo>
                  <a:pt x="23026" y="16118"/>
                </a:lnTo>
                <a:lnTo>
                  <a:pt x="34535" y="8311"/>
                </a:lnTo>
                <a:lnTo>
                  <a:pt x="47652" y="2906"/>
                </a:lnTo>
                <a:lnTo>
                  <a:pt x="62031" y="231"/>
                </a:lnTo>
                <a:lnTo>
                  <a:pt x="67818" y="0"/>
                </a:lnTo>
                <a:lnTo>
                  <a:pt x="82590" y="1538"/>
                </a:lnTo>
                <a:lnTo>
                  <a:pt x="96233" y="5933"/>
                </a:lnTo>
                <a:lnTo>
                  <a:pt x="108401" y="12856"/>
                </a:lnTo>
                <a:lnTo>
                  <a:pt x="118747" y="21977"/>
                </a:lnTo>
                <a:lnTo>
                  <a:pt x="126925" y="32968"/>
                </a:lnTo>
                <a:lnTo>
                  <a:pt x="132589" y="45498"/>
                </a:lnTo>
                <a:lnTo>
                  <a:pt x="135392" y="59239"/>
                </a:lnTo>
                <a:lnTo>
                  <a:pt x="135636" y="64770"/>
                </a:lnTo>
                <a:lnTo>
                  <a:pt x="134023" y="78888"/>
                </a:lnTo>
                <a:lnTo>
                  <a:pt x="129417" y="91922"/>
                </a:lnTo>
                <a:lnTo>
                  <a:pt x="122164" y="103543"/>
                </a:lnTo>
                <a:lnTo>
                  <a:pt x="112609" y="113421"/>
                </a:lnTo>
                <a:lnTo>
                  <a:pt x="101100" y="121228"/>
                </a:lnTo>
                <a:lnTo>
                  <a:pt x="87983" y="126633"/>
                </a:lnTo>
                <a:lnTo>
                  <a:pt x="73604" y="129308"/>
                </a:lnTo>
                <a:lnTo>
                  <a:pt x="67818" y="129540"/>
                </a:lnTo>
                <a:lnTo>
                  <a:pt x="53045" y="128001"/>
                </a:lnTo>
                <a:lnTo>
                  <a:pt x="39402" y="123606"/>
                </a:lnTo>
                <a:lnTo>
                  <a:pt x="27234" y="116683"/>
                </a:lnTo>
                <a:lnTo>
                  <a:pt x="16888" y="107562"/>
                </a:lnTo>
                <a:lnTo>
                  <a:pt x="8710" y="96571"/>
                </a:lnTo>
                <a:lnTo>
                  <a:pt x="3046" y="84041"/>
                </a:lnTo>
                <a:lnTo>
                  <a:pt x="243" y="70300"/>
                </a:lnTo>
                <a:lnTo>
                  <a:pt x="0" y="6477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3153157" y="3346704"/>
            <a:ext cx="67563" cy="65278"/>
          </a:xfrm>
          <a:custGeom>
            <a:avLst/>
            <a:gdLst/>
            <a:ahLst/>
            <a:cxnLst/>
            <a:rect l="l" t="t" r="r" b="b"/>
            <a:pathLst>
              <a:path w="67563" h="65278">
                <a:moveTo>
                  <a:pt x="0" y="65278"/>
                </a:moveTo>
                <a:lnTo>
                  <a:pt x="67563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2950464" y="3346704"/>
            <a:ext cx="67564" cy="65278"/>
          </a:xfrm>
          <a:custGeom>
            <a:avLst/>
            <a:gdLst/>
            <a:ahLst/>
            <a:cxnLst/>
            <a:rect l="l" t="t" r="r" b="b"/>
            <a:pathLst>
              <a:path w="67564" h="65278">
                <a:moveTo>
                  <a:pt x="0" y="0"/>
                </a:moveTo>
                <a:lnTo>
                  <a:pt x="67564" y="6527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2967229" y="3461004"/>
            <a:ext cx="67563" cy="65278"/>
          </a:xfrm>
          <a:custGeom>
            <a:avLst/>
            <a:gdLst/>
            <a:ahLst/>
            <a:cxnLst/>
            <a:rect l="l" t="t" r="r" b="b"/>
            <a:pathLst>
              <a:path w="67563" h="65278">
                <a:moveTo>
                  <a:pt x="67563" y="0"/>
                </a:moveTo>
                <a:lnTo>
                  <a:pt x="0" y="65278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3127248" y="3464053"/>
            <a:ext cx="67564" cy="65277"/>
          </a:xfrm>
          <a:custGeom>
            <a:avLst/>
            <a:gdLst/>
            <a:ahLst/>
            <a:cxnLst/>
            <a:rect l="l" t="t" r="r" b="b"/>
            <a:pathLst>
              <a:path w="67564" h="65277">
                <a:moveTo>
                  <a:pt x="0" y="0"/>
                </a:moveTo>
                <a:lnTo>
                  <a:pt x="67564" y="65277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3086100" y="3255265"/>
            <a:ext cx="0" cy="91821"/>
          </a:xfrm>
          <a:custGeom>
            <a:avLst/>
            <a:gdLst/>
            <a:ahLst/>
            <a:cxnLst/>
            <a:rect l="l" t="t" r="r" b="b"/>
            <a:pathLst>
              <a:path h="91821">
                <a:moveTo>
                  <a:pt x="0" y="0"/>
                </a:moveTo>
                <a:lnTo>
                  <a:pt x="0" y="9182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1982118" y="439319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742415" y="4192355"/>
            <a:ext cx="586093" cy="135978"/>
          </a:xfrm>
          <a:custGeom>
            <a:avLst/>
            <a:gdLst/>
            <a:ahLst/>
            <a:cxnLst/>
            <a:rect l="l" t="t" r="r" b="b"/>
            <a:pathLst>
              <a:path w="586093" h="135978">
                <a:moveTo>
                  <a:pt x="0" y="135978"/>
                </a:moveTo>
                <a:lnTo>
                  <a:pt x="586093" y="135978"/>
                </a:lnTo>
                <a:lnTo>
                  <a:pt x="586093" y="0"/>
                </a:lnTo>
                <a:lnTo>
                  <a:pt x="0" y="0"/>
                </a:lnTo>
                <a:lnTo>
                  <a:pt x="0" y="135978"/>
                </a:lnTo>
                <a:close/>
              </a:path>
            </a:pathLst>
          </a:custGeom>
          <a:ln w="1163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6948950" y="4022245"/>
            <a:ext cx="146631" cy="170111"/>
          </a:xfrm>
          <a:custGeom>
            <a:avLst/>
            <a:gdLst/>
            <a:ahLst/>
            <a:cxnLst/>
            <a:rect l="l" t="t" r="r" b="b"/>
            <a:pathLst>
              <a:path w="146631" h="170111">
                <a:moveTo>
                  <a:pt x="24225" y="0"/>
                </a:moveTo>
                <a:lnTo>
                  <a:pt x="19038" y="0"/>
                </a:lnTo>
                <a:lnTo>
                  <a:pt x="16902" y="707"/>
                </a:lnTo>
                <a:lnTo>
                  <a:pt x="14766" y="1414"/>
                </a:lnTo>
                <a:lnTo>
                  <a:pt x="12509" y="2692"/>
                </a:lnTo>
                <a:lnTo>
                  <a:pt x="11166" y="3399"/>
                </a:lnTo>
                <a:lnTo>
                  <a:pt x="7505" y="6092"/>
                </a:lnTo>
                <a:lnTo>
                  <a:pt x="4454" y="9492"/>
                </a:lnTo>
                <a:lnTo>
                  <a:pt x="3051" y="11613"/>
                </a:lnTo>
                <a:lnTo>
                  <a:pt x="2318" y="13598"/>
                </a:lnTo>
                <a:lnTo>
                  <a:pt x="793" y="15720"/>
                </a:lnTo>
                <a:lnTo>
                  <a:pt x="793" y="17705"/>
                </a:lnTo>
                <a:lnTo>
                  <a:pt x="0" y="19685"/>
                </a:lnTo>
                <a:lnTo>
                  <a:pt x="0" y="149718"/>
                </a:lnTo>
                <a:lnTo>
                  <a:pt x="793" y="151698"/>
                </a:lnTo>
                <a:lnTo>
                  <a:pt x="793" y="153684"/>
                </a:lnTo>
                <a:lnTo>
                  <a:pt x="2318" y="155805"/>
                </a:lnTo>
                <a:lnTo>
                  <a:pt x="3051" y="157790"/>
                </a:lnTo>
                <a:lnTo>
                  <a:pt x="4454" y="159912"/>
                </a:lnTo>
                <a:lnTo>
                  <a:pt x="7505" y="163311"/>
                </a:lnTo>
                <a:lnTo>
                  <a:pt x="11166" y="166004"/>
                </a:lnTo>
                <a:lnTo>
                  <a:pt x="12509" y="167277"/>
                </a:lnTo>
                <a:lnTo>
                  <a:pt x="14766" y="167990"/>
                </a:lnTo>
                <a:lnTo>
                  <a:pt x="16902" y="168697"/>
                </a:lnTo>
                <a:lnTo>
                  <a:pt x="19038" y="169404"/>
                </a:lnTo>
                <a:lnTo>
                  <a:pt x="22089" y="169404"/>
                </a:lnTo>
                <a:lnTo>
                  <a:pt x="24225" y="170111"/>
                </a:lnTo>
                <a:lnTo>
                  <a:pt x="122406" y="170111"/>
                </a:lnTo>
                <a:lnTo>
                  <a:pt x="124725" y="169404"/>
                </a:lnTo>
                <a:lnTo>
                  <a:pt x="126861" y="169404"/>
                </a:lnTo>
                <a:lnTo>
                  <a:pt x="128996" y="168697"/>
                </a:lnTo>
                <a:lnTo>
                  <a:pt x="131254" y="167990"/>
                </a:lnTo>
                <a:lnTo>
                  <a:pt x="133390" y="167277"/>
                </a:lnTo>
                <a:lnTo>
                  <a:pt x="135648" y="166004"/>
                </a:lnTo>
                <a:lnTo>
                  <a:pt x="139309" y="163311"/>
                </a:lnTo>
                <a:lnTo>
                  <a:pt x="142238" y="159912"/>
                </a:lnTo>
                <a:lnTo>
                  <a:pt x="143763" y="157790"/>
                </a:lnTo>
                <a:lnTo>
                  <a:pt x="144373" y="155805"/>
                </a:lnTo>
                <a:lnTo>
                  <a:pt x="145106" y="153684"/>
                </a:lnTo>
                <a:lnTo>
                  <a:pt x="145899" y="151698"/>
                </a:lnTo>
                <a:lnTo>
                  <a:pt x="146631" y="149718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0"/>
                </a:lnTo>
                <a:lnTo>
                  <a:pt x="144373" y="13598"/>
                </a:lnTo>
                <a:lnTo>
                  <a:pt x="143763" y="11613"/>
                </a:lnTo>
                <a:lnTo>
                  <a:pt x="142238" y="9492"/>
                </a:lnTo>
                <a:lnTo>
                  <a:pt x="139309" y="6092"/>
                </a:lnTo>
                <a:lnTo>
                  <a:pt x="135648" y="3399"/>
                </a:lnTo>
                <a:lnTo>
                  <a:pt x="133390" y="2692"/>
                </a:lnTo>
                <a:lnTo>
                  <a:pt x="131254" y="1414"/>
                </a:lnTo>
                <a:lnTo>
                  <a:pt x="128996" y="707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948950" y="4022245"/>
            <a:ext cx="146631" cy="170111"/>
          </a:xfrm>
          <a:custGeom>
            <a:avLst/>
            <a:gdLst/>
            <a:ahLst/>
            <a:cxnLst/>
            <a:rect l="l" t="t" r="r" b="b"/>
            <a:pathLst>
              <a:path w="146631" h="170111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07"/>
                </a:lnTo>
                <a:lnTo>
                  <a:pt x="14766" y="1414"/>
                </a:lnTo>
                <a:lnTo>
                  <a:pt x="12509" y="2692"/>
                </a:lnTo>
                <a:lnTo>
                  <a:pt x="11166" y="3399"/>
                </a:lnTo>
                <a:lnTo>
                  <a:pt x="7505" y="6092"/>
                </a:lnTo>
                <a:lnTo>
                  <a:pt x="4454" y="9492"/>
                </a:lnTo>
                <a:lnTo>
                  <a:pt x="3051" y="11613"/>
                </a:lnTo>
                <a:lnTo>
                  <a:pt x="2318" y="13598"/>
                </a:lnTo>
                <a:lnTo>
                  <a:pt x="793" y="15720"/>
                </a:lnTo>
                <a:lnTo>
                  <a:pt x="793" y="17705"/>
                </a:lnTo>
                <a:lnTo>
                  <a:pt x="0" y="19685"/>
                </a:lnTo>
                <a:lnTo>
                  <a:pt x="0" y="22519"/>
                </a:lnTo>
                <a:lnTo>
                  <a:pt x="0" y="146884"/>
                </a:lnTo>
                <a:lnTo>
                  <a:pt x="0" y="149718"/>
                </a:lnTo>
                <a:lnTo>
                  <a:pt x="793" y="151698"/>
                </a:lnTo>
                <a:lnTo>
                  <a:pt x="793" y="153684"/>
                </a:lnTo>
                <a:lnTo>
                  <a:pt x="2318" y="155805"/>
                </a:lnTo>
                <a:lnTo>
                  <a:pt x="3051" y="157790"/>
                </a:lnTo>
                <a:lnTo>
                  <a:pt x="4454" y="159912"/>
                </a:lnTo>
                <a:lnTo>
                  <a:pt x="7505" y="163311"/>
                </a:lnTo>
                <a:lnTo>
                  <a:pt x="11166" y="166004"/>
                </a:lnTo>
                <a:lnTo>
                  <a:pt x="12509" y="167277"/>
                </a:lnTo>
                <a:lnTo>
                  <a:pt x="14766" y="167990"/>
                </a:lnTo>
                <a:lnTo>
                  <a:pt x="16902" y="168697"/>
                </a:lnTo>
                <a:lnTo>
                  <a:pt x="19038" y="169404"/>
                </a:lnTo>
                <a:lnTo>
                  <a:pt x="22089" y="169404"/>
                </a:lnTo>
                <a:lnTo>
                  <a:pt x="24225" y="170111"/>
                </a:lnTo>
                <a:lnTo>
                  <a:pt x="122406" y="170111"/>
                </a:lnTo>
                <a:lnTo>
                  <a:pt x="124725" y="169404"/>
                </a:lnTo>
                <a:lnTo>
                  <a:pt x="126861" y="169404"/>
                </a:lnTo>
                <a:lnTo>
                  <a:pt x="128996" y="168697"/>
                </a:lnTo>
                <a:lnTo>
                  <a:pt x="131254" y="167990"/>
                </a:lnTo>
                <a:lnTo>
                  <a:pt x="133390" y="167277"/>
                </a:lnTo>
                <a:lnTo>
                  <a:pt x="135648" y="166004"/>
                </a:lnTo>
                <a:lnTo>
                  <a:pt x="139309" y="163311"/>
                </a:lnTo>
                <a:lnTo>
                  <a:pt x="142238" y="159912"/>
                </a:lnTo>
                <a:lnTo>
                  <a:pt x="143763" y="157790"/>
                </a:lnTo>
                <a:lnTo>
                  <a:pt x="144373" y="155805"/>
                </a:lnTo>
                <a:lnTo>
                  <a:pt x="145106" y="153684"/>
                </a:lnTo>
                <a:lnTo>
                  <a:pt x="145899" y="151698"/>
                </a:lnTo>
                <a:lnTo>
                  <a:pt x="146631" y="149718"/>
                </a:lnTo>
                <a:lnTo>
                  <a:pt x="146631" y="146884"/>
                </a:lnTo>
                <a:lnTo>
                  <a:pt x="146631" y="22519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0"/>
                </a:lnTo>
                <a:lnTo>
                  <a:pt x="144373" y="13598"/>
                </a:lnTo>
                <a:lnTo>
                  <a:pt x="143763" y="11613"/>
                </a:lnTo>
                <a:lnTo>
                  <a:pt x="142238" y="9492"/>
                </a:lnTo>
                <a:lnTo>
                  <a:pt x="139309" y="6092"/>
                </a:lnTo>
                <a:lnTo>
                  <a:pt x="135648" y="3399"/>
                </a:lnTo>
                <a:lnTo>
                  <a:pt x="133390" y="2692"/>
                </a:lnTo>
                <a:lnTo>
                  <a:pt x="131254" y="1414"/>
                </a:lnTo>
                <a:lnTo>
                  <a:pt x="128996" y="707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948950" y="2662071"/>
            <a:ext cx="146631" cy="169930"/>
          </a:xfrm>
          <a:custGeom>
            <a:avLst/>
            <a:gdLst/>
            <a:ahLst/>
            <a:cxnLst/>
            <a:rect l="l" t="t" r="r" b="b"/>
            <a:pathLst>
              <a:path w="146631" h="169930">
                <a:moveTo>
                  <a:pt x="24225" y="0"/>
                </a:moveTo>
                <a:lnTo>
                  <a:pt x="19038" y="0"/>
                </a:lnTo>
                <a:lnTo>
                  <a:pt x="16902" y="565"/>
                </a:lnTo>
                <a:lnTo>
                  <a:pt x="14766" y="1244"/>
                </a:lnTo>
                <a:lnTo>
                  <a:pt x="12509" y="2658"/>
                </a:lnTo>
                <a:lnTo>
                  <a:pt x="11166" y="3394"/>
                </a:lnTo>
                <a:lnTo>
                  <a:pt x="7505" y="6052"/>
                </a:lnTo>
                <a:lnTo>
                  <a:pt x="4454" y="9446"/>
                </a:lnTo>
                <a:lnTo>
                  <a:pt x="3051" y="11426"/>
                </a:lnTo>
                <a:lnTo>
                  <a:pt x="1525" y="13576"/>
                </a:lnTo>
                <a:lnTo>
                  <a:pt x="793" y="15556"/>
                </a:lnTo>
                <a:lnTo>
                  <a:pt x="793" y="17536"/>
                </a:lnTo>
                <a:lnTo>
                  <a:pt x="0" y="19685"/>
                </a:lnTo>
                <a:lnTo>
                  <a:pt x="0" y="149565"/>
                </a:lnTo>
                <a:lnTo>
                  <a:pt x="793" y="151545"/>
                </a:lnTo>
                <a:lnTo>
                  <a:pt x="793" y="153638"/>
                </a:lnTo>
                <a:lnTo>
                  <a:pt x="1525" y="155618"/>
                </a:lnTo>
                <a:lnTo>
                  <a:pt x="3051" y="157768"/>
                </a:lnTo>
                <a:lnTo>
                  <a:pt x="4454" y="159748"/>
                </a:lnTo>
                <a:lnTo>
                  <a:pt x="7505" y="163142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7950"/>
                </a:lnTo>
                <a:lnTo>
                  <a:pt x="16902" y="168516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30"/>
                </a:lnTo>
                <a:lnTo>
                  <a:pt x="122406" y="169930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516"/>
                </a:lnTo>
                <a:lnTo>
                  <a:pt x="131254" y="167950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42"/>
                </a:lnTo>
                <a:lnTo>
                  <a:pt x="142238" y="159748"/>
                </a:lnTo>
                <a:lnTo>
                  <a:pt x="143763" y="157768"/>
                </a:lnTo>
                <a:lnTo>
                  <a:pt x="144373" y="155618"/>
                </a:lnTo>
                <a:lnTo>
                  <a:pt x="145106" y="153638"/>
                </a:lnTo>
                <a:lnTo>
                  <a:pt x="145899" y="151545"/>
                </a:lnTo>
                <a:lnTo>
                  <a:pt x="146631" y="149565"/>
                </a:lnTo>
                <a:lnTo>
                  <a:pt x="146631" y="19685"/>
                </a:lnTo>
                <a:lnTo>
                  <a:pt x="145899" y="17536"/>
                </a:lnTo>
                <a:lnTo>
                  <a:pt x="145106" y="15556"/>
                </a:lnTo>
                <a:lnTo>
                  <a:pt x="144373" y="13576"/>
                </a:lnTo>
                <a:lnTo>
                  <a:pt x="143763" y="11426"/>
                </a:lnTo>
                <a:lnTo>
                  <a:pt x="142238" y="9446"/>
                </a:lnTo>
                <a:lnTo>
                  <a:pt x="139309" y="6052"/>
                </a:lnTo>
                <a:lnTo>
                  <a:pt x="135648" y="3394"/>
                </a:lnTo>
                <a:lnTo>
                  <a:pt x="133390" y="2658"/>
                </a:lnTo>
                <a:lnTo>
                  <a:pt x="131254" y="1244"/>
                </a:lnTo>
                <a:lnTo>
                  <a:pt x="128996" y="56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948950" y="2662071"/>
            <a:ext cx="146631" cy="169930"/>
          </a:xfrm>
          <a:custGeom>
            <a:avLst/>
            <a:gdLst/>
            <a:ahLst/>
            <a:cxnLst/>
            <a:rect l="l" t="t" r="r" b="b"/>
            <a:pathLst>
              <a:path w="146631" h="169930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565"/>
                </a:lnTo>
                <a:lnTo>
                  <a:pt x="14766" y="1244"/>
                </a:lnTo>
                <a:lnTo>
                  <a:pt x="12509" y="2658"/>
                </a:lnTo>
                <a:lnTo>
                  <a:pt x="11166" y="3394"/>
                </a:lnTo>
                <a:lnTo>
                  <a:pt x="7505" y="6052"/>
                </a:lnTo>
                <a:lnTo>
                  <a:pt x="4454" y="9446"/>
                </a:lnTo>
                <a:lnTo>
                  <a:pt x="3051" y="11426"/>
                </a:lnTo>
                <a:lnTo>
                  <a:pt x="1525" y="13576"/>
                </a:lnTo>
                <a:lnTo>
                  <a:pt x="793" y="15556"/>
                </a:lnTo>
                <a:lnTo>
                  <a:pt x="793" y="17536"/>
                </a:lnTo>
                <a:lnTo>
                  <a:pt x="0" y="19685"/>
                </a:lnTo>
                <a:lnTo>
                  <a:pt x="0" y="22344"/>
                </a:lnTo>
                <a:lnTo>
                  <a:pt x="0" y="146850"/>
                </a:lnTo>
                <a:lnTo>
                  <a:pt x="0" y="149565"/>
                </a:lnTo>
                <a:lnTo>
                  <a:pt x="793" y="151545"/>
                </a:lnTo>
                <a:lnTo>
                  <a:pt x="793" y="153638"/>
                </a:lnTo>
                <a:lnTo>
                  <a:pt x="1525" y="155618"/>
                </a:lnTo>
                <a:lnTo>
                  <a:pt x="3051" y="157768"/>
                </a:lnTo>
                <a:lnTo>
                  <a:pt x="4454" y="159748"/>
                </a:lnTo>
                <a:lnTo>
                  <a:pt x="7505" y="163142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7950"/>
                </a:lnTo>
                <a:lnTo>
                  <a:pt x="16902" y="168516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30"/>
                </a:lnTo>
                <a:lnTo>
                  <a:pt x="122406" y="169930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516"/>
                </a:lnTo>
                <a:lnTo>
                  <a:pt x="131254" y="167950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42"/>
                </a:lnTo>
                <a:lnTo>
                  <a:pt x="142238" y="159748"/>
                </a:lnTo>
                <a:lnTo>
                  <a:pt x="143763" y="157768"/>
                </a:lnTo>
                <a:lnTo>
                  <a:pt x="144373" y="155618"/>
                </a:lnTo>
                <a:lnTo>
                  <a:pt x="145106" y="153638"/>
                </a:lnTo>
                <a:lnTo>
                  <a:pt x="145899" y="151545"/>
                </a:lnTo>
                <a:lnTo>
                  <a:pt x="146631" y="149565"/>
                </a:lnTo>
                <a:lnTo>
                  <a:pt x="146631" y="146850"/>
                </a:lnTo>
                <a:lnTo>
                  <a:pt x="146631" y="22344"/>
                </a:lnTo>
                <a:lnTo>
                  <a:pt x="146631" y="19685"/>
                </a:lnTo>
                <a:lnTo>
                  <a:pt x="145899" y="17536"/>
                </a:lnTo>
                <a:lnTo>
                  <a:pt x="145106" y="15556"/>
                </a:lnTo>
                <a:lnTo>
                  <a:pt x="144373" y="13576"/>
                </a:lnTo>
                <a:lnTo>
                  <a:pt x="143763" y="11426"/>
                </a:lnTo>
                <a:lnTo>
                  <a:pt x="142238" y="9446"/>
                </a:lnTo>
                <a:lnTo>
                  <a:pt x="139309" y="6052"/>
                </a:lnTo>
                <a:lnTo>
                  <a:pt x="135648" y="3394"/>
                </a:lnTo>
                <a:lnTo>
                  <a:pt x="133390" y="2658"/>
                </a:lnTo>
                <a:lnTo>
                  <a:pt x="131254" y="1244"/>
                </a:lnTo>
                <a:lnTo>
                  <a:pt x="128996" y="56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948950" y="2832002"/>
            <a:ext cx="146631" cy="169986"/>
          </a:xfrm>
          <a:custGeom>
            <a:avLst/>
            <a:gdLst/>
            <a:ahLst/>
            <a:cxnLst/>
            <a:rect l="l" t="t" r="r" b="b"/>
            <a:pathLst>
              <a:path w="146631" h="169986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14956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844"/>
                </a:lnTo>
                <a:lnTo>
                  <a:pt x="3051" y="157824"/>
                </a:lnTo>
                <a:lnTo>
                  <a:pt x="4454" y="159804"/>
                </a:lnTo>
                <a:lnTo>
                  <a:pt x="7505" y="163198"/>
                </a:lnTo>
                <a:lnTo>
                  <a:pt x="11166" y="16602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742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69986"/>
                </a:lnTo>
                <a:lnTo>
                  <a:pt x="122406" y="16998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742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6027"/>
                </a:lnTo>
                <a:lnTo>
                  <a:pt x="139309" y="163198"/>
                </a:lnTo>
                <a:lnTo>
                  <a:pt x="142238" y="159804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56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948950" y="2832002"/>
            <a:ext cx="146631" cy="169986"/>
          </a:xfrm>
          <a:custGeom>
            <a:avLst/>
            <a:gdLst/>
            <a:ahLst/>
            <a:cxnLst/>
            <a:rect l="l" t="t" r="r" b="b"/>
            <a:pathLst>
              <a:path w="146631" h="169986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22400"/>
                </a:lnTo>
                <a:lnTo>
                  <a:pt x="0" y="146907"/>
                </a:lnTo>
                <a:lnTo>
                  <a:pt x="0" y="14956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844"/>
                </a:lnTo>
                <a:lnTo>
                  <a:pt x="3051" y="157824"/>
                </a:lnTo>
                <a:lnTo>
                  <a:pt x="4454" y="159804"/>
                </a:lnTo>
                <a:lnTo>
                  <a:pt x="7505" y="163198"/>
                </a:lnTo>
                <a:lnTo>
                  <a:pt x="11166" y="16602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742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69986"/>
                </a:lnTo>
                <a:lnTo>
                  <a:pt x="122406" y="16998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742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6027"/>
                </a:lnTo>
                <a:lnTo>
                  <a:pt x="139309" y="163198"/>
                </a:lnTo>
                <a:lnTo>
                  <a:pt x="142238" y="159804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565"/>
                </a:lnTo>
                <a:lnTo>
                  <a:pt x="146631" y="146907"/>
                </a:lnTo>
                <a:lnTo>
                  <a:pt x="146631" y="22400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948950" y="3001989"/>
            <a:ext cx="146631" cy="170100"/>
          </a:xfrm>
          <a:custGeom>
            <a:avLst/>
            <a:gdLst/>
            <a:ahLst/>
            <a:cxnLst/>
            <a:rect l="l" t="t" r="r" b="b"/>
            <a:pathLst>
              <a:path w="146631" h="170100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828"/>
                </a:lnTo>
                <a:lnTo>
                  <a:pt x="11166" y="3394"/>
                </a:lnTo>
                <a:lnTo>
                  <a:pt x="7505" y="6222"/>
                </a:lnTo>
                <a:lnTo>
                  <a:pt x="4454" y="9616"/>
                </a:lnTo>
                <a:lnTo>
                  <a:pt x="3051" y="11596"/>
                </a:lnTo>
                <a:lnTo>
                  <a:pt x="2318" y="13576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855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808"/>
                </a:lnTo>
                <a:lnTo>
                  <a:pt x="2318" y="155788"/>
                </a:lnTo>
                <a:lnTo>
                  <a:pt x="3051" y="157768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44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00"/>
                </a:lnTo>
                <a:lnTo>
                  <a:pt x="122406" y="170100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441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768"/>
                </a:lnTo>
                <a:lnTo>
                  <a:pt x="144373" y="155788"/>
                </a:lnTo>
                <a:lnTo>
                  <a:pt x="145106" y="153808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985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576"/>
                </a:lnTo>
                <a:lnTo>
                  <a:pt x="143763" y="11596"/>
                </a:lnTo>
                <a:lnTo>
                  <a:pt x="142238" y="9616"/>
                </a:lnTo>
                <a:lnTo>
                  <a:pt x="139309" y="6222"/>
                </a:lnTo>
                <a:lnTo>
                  <a:pt x="135648" y="3394"/>
                </a:lnTo>
                <a:lnTo>
                  <a:pt x="133390" y="2828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948950" y="3001989"/>
            <a:ext cx="146631" cy="170100"/>
          </a:xfrm>
          <a:custGeom>
            <a:avLst/>
            <a:gdLst/>
            <a:ahLst/>
            <a:cxnLst/>
            <a:rect l="l" t="t" r="r" b="b"/>
            <a:pathLst>
              <a:path w="146631" h="170100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828"/>
                </a:lnTo>
                <a:lnTo>
                  <a:pt x="11166" y="3394"/>
                </a:lnTo>
                <a:lnTo>
                  <a:pt x="7505" y="6222"/>
                </a:lnTo>
                <a:lnTo>
                  <a:pt x="4454" y="9616"/>
                </a:lnTo>
                <a:lnTo>
                  <a:pt x="3051" y="11596"/>
                </a:lnTo>
                <a:lnTo>
                  <a:pt x="2318" y="13576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855"/>
                </a:lnTo>
                <a:lnTo>
                  <a:pt x="0" y="22514"/>
                </a:lnTo>
                <a:lnTo>
                  <a:pt x="0" y="147020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808"/>
                </a:lnTo>
                <a:lnTo>
                  <a:pt x="2318" y="155788"/>
                </a:lnTo>
                <a:lnTo>
                  <a:pt x="3051" y="157768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44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00"/>
                </a:lnTo>
                <a:lnTo>
                  <a:pt x="122406" y="170100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441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768"/>
                </a:lnTo>
                <a:lnTo>
                  <a:pt x="144373" y="155788"/>
                </a:lnTo>
                <a:lnTo>
                  <a:pt x="145106" y="153808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47020"/>
                </a:lnTo>
                <a:lnTo>
                  <a:pt x="146631" y="22514"/>
                </a:lnTo>
                <a:lnTo>
                  <a:pt x="146631" y="1985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576"/>
                </a:lnTo>
                <a:lnTo>
                  <a:pt x="143763" y="11596"/>
                </a:lnTo>
                <a:lnTo>
                  <a:pt x="142238" y="9616"/>
                </a:lnTo>
                <a:lnTo>
                  <a:pt x="139309" y="6222"/>
                </a:lnTo>
                <a:lnTo>
                  <a:pt x="135648" y="3394"/>
                </a:lnTo>
                <a:lnTo>
                  <a:pt x="133390" y="2828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948950" y="3172089"/>
            <a:ext cx="146631" cy="169986"/>
          </a:xfrm>
          <a:custGeom>
            <a:avLst/>
            <a:gdLst/>
            <a:ahLst/>
            <a:cxnLst/>
            <a:rect l="l" t="t" r="r" b="b"/>
            <a:pathLst>
              <a:path w="146631" h="169986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14956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844"/>
                </a:lnTo>
                <a:lnTo>
                  <a:pt x="3051" y="157824"/>
                </a:lnTo>
                <a:lnTo>
                  <a:pt x="4454" y="159804"/>
                </a:lnTo>
                <a:lnTo>
                  <a:pt x="7505" y="163198"/>
                </a:lnTo>
                <a:lnTo>
                  <a:pt x="11166" y="16602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69986"/>
                </a:lnTo>
                <a:lnTo>
                  <a:pt x="122406" y="16998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6027"/>
                </a:lnTo>
                <a:lnTo>
                  <a:pt x="139309" y="163198"/>
                </a:lnTo>
                <a:lnTo>
                  <a:pt x="142238" y="159804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56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948950" y="3172089"/>
            <a:ext cx="146631" cy="169986"/>
          </a:xfrm>
          <a:custGeom>
            <a:avLst/>
            <a:gdLst/>
            <a:ahLst/>
            <a:cxnLst/>
            <a:rect l="l" t="t" r="r" b="b"/>
            <a:pathLst>
              <a:path w="146631" h="169986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22400"/>
                </a:lnTo>
                <a:lnTo>
                  <a:pt x="0" y="146907"/>
                </a:lnTo>
                <a:lnTo>
                  <a:pt x="0" y="14956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844"/>
                </a:lnTo>
                <a:lnTo>
                  <a:pt x="3051" y="157824"/>
                </a:lnTo>
                <a:lnTo>
                  <a:pt x="4454" y="159804"/>
                </a:lnTo>
                <a:lnTo>
                  <a:pt x="7505" y="163198"/>
                </a:lnTo>
                <a:lnTo>
                  <a:pt x="11166" y="16602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69986"/>
                </a:lnTo>
                <a:lnTo>
                  <a:pt x="122406" y="16998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6027"/>
                </a:lnTo>
                <a:lnTo>
                  <a:pt x="139309" y="163198"/>
                </a:lnTo>
                <a:lnTo>
                  <a:pt x="142238" y="159804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565"/>
                </a:lnTo>
                <a:lnTo>
                  <a:pt x="146631" y="146907"/>
                </a:lnTo>
                <a:lnTo>
                  <a:pt x="146631" y="22400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6948950" y="3342076"/>
            <a:ext cx="146631" cy="170100"/>
          </a:xfrm>
          <a:custGeom>
            <a:avLst/>
            <a:gdLst/>
            <a:ahLst/>
            <a:cxnLst/>
            <a:rect l="l" t="t" r="r" b="b"/>
            <a:pathLst>
              <a:path w="146631" h="170100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828"/>
                </a:lnTo>
                <a:lnTo>
                  <a:pt x="11166" y="3394"/>
                </a:lnTo>
                <a:lnTo>
                  <a:pt x="7505" y="6222"/>
                </a:lnTo>
                <a:lnTo>
                  <a:pt x="4454" y="9616"/>
                </a:lnTo>
                <a:lnTo>
                  <a:pt x="3051" y="11596"/>
                </a:lnTo>
                <a:lnTo>
                  <a:pt x="2318" y="13576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855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808"/>
                </a:lnTo>
                <a:lnTo>
                  <a:pt x="2318" y="155788"/>
                </a:lnTo>
                <a:lnTo>
                  <a:pt x="3051" y="157768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44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00"/>
                </a:lnTo>
                <a:lnTo>
                  <a:pt x="122406" y="170100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441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768"/>
                </a:lnTo>
                <a:lnTo>
                  <a:pt x="144373" y="155788"/>
                </a:lnTo>
                <a:lnTo>
                  <a:pt x="145106" y="153808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985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576"/>
                </a:lnTo>
                <a:lnTo>
                  <a:pt x="143763" y="11596"/>
                </a:lnTo>
                <a:lnTo>
                  <a:pt x="142238" y="9616"/>
                </a:lnTo>
                <a:lnTo>
                  <a:pt x="139309" y="6222"/>
                </a:lnTo>
                <a:lnTo>
                  <a:pt x="135648" y="3394"/>
                </a:lnTo>
                <a:lnTo>
                  <a:pt x="133390" y="2828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6948950" y="3342076"/>
            <a:ext cx="146631" cy="170100"/>
          </a:xfrm>
          <a:custGeom>
            <a:avLst/>
            <a:gdLst/>
            <a:ahLst/>
            <a:cxnLst/>
            <a:rect l="l" t="t" r="r" b="b"/>
            <a:pathLst>
              <a:path w="146631" h="170100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828"/>
                </a:lnTo>
                <a:lnTo>
                  <a:pt x="11166" y="3394"/>
                </a:lnTo>
                <a:lnTo>
                  <a:pt x="7505" y="6222"/>
                </a:lnTo>
                <a:lnTo>
                  <a:pt x="4454" y="9616"/>
                </a:lnTo>
                <a:lnTo>
                  <a:pt x="3051" y="11596"/>
                </a:lnTo>
                <a:lnTo>
                  <a:pt x="2318" y="13576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855"/>
                </a:lnTo>
                <a:lnTo>
                  <a:pt x="0" y="22514"/>
                </a:lnTo>
                <a:lnTo>
                  <a:pt x="0" y="147020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808"/>
                </a:lnTo>
                <a:lnTo>
                  <a:pt x="2318" y="155788"/>
                </a:lnTo>
                <a:lnTo>
                  <a:pt x="3051" y="157768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44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00"/>
                </a:lnTo>
                <a:lnTo>
                  <a:pt x="122406" y="170100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441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768"/>
                </a:lnTo>
                <a:lnTo>
                  <a:pt x="144373" y="155788"/>
                </a:lnTo>
                <a:lnTo>
                  <a:pt x="145106" y="153808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47020"/>
                </a:lnTo>
                <a:lnTo>
                  <a:pt x="146631" y="22514"/>
                </a:lnTo>
                <a:lnTo>
                  <a:pt x="146631" y="1985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576"/>
                </a:lnTo>
                <a:lnTo>
                  <a:pt x="143763" y="11596"/>
                </a:lnTo>
                <a:lnTo>
                  <a:pt x="142238" y="9616"/>
                </a:lnTo>
                <a:lnTo>
                  <a:pt x="139309" y="6222"/>
                </a:lnTo>
                <a:lnTo>
                  <a:pt x="135648" y="3394"/>
                </a:lnTo>
                <a:lnTo>
                  <a:pt x="133390" y="2828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948950" y="3512176"/>
            <a:ext cx="146631" cy="169986"/>
          </a:xfrm>
          <a:custGeom>
            <a:avLst/>
            <a:gdLst/>
            <a:ahLst/>
            <a:cxnLst/>
            <a:rect l="l" t="t" r="r" b="b"/>
            <a:pathLst>
              <a:path w="146631" h="169986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301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48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14956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675"/>
                </a:lnTo>
                <a:lnTo>
                  <a:pt x="3051" y="157824"/>
                </a:lnTo>
                <a:lnTo>
                  <a:pt x="4454" y="159804"/>
                </a:lnTo>
                <a:lnTo>
                  <a:pt x="7505" y="163198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86"/>
                </a:lnTo>
                <a:lnTo>
                  <a:pt x="122406" y="169986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98"/>
                </a:lnTo>
                <a:lnTo>
                  <a:pt x="142238" y="159804"/>
                </a:lnTo>
                <a:lnTo>
                  <a:pt x="143763" y="157824"/>
                </a:lnTo>
                <a:lnTo>
                  <a:pt x="144373" y="155675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56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48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301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948950" y="3512176"/>
            <a:ext cx="146631" cy="169986"/>
          </a:xfrm>
          <a:custGeom>
            <a:avLst/>
            <a:gdLst/>
            <a:ahLst/>
            <a:cxnLst/>
            <a:rect l="l" t="t" r="r" b="b"/>
            <a:pathLst>
              <a:path w="146631" h="169986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301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48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22400"/>
                </a:lnTo>
                <a:lnTo>
                  <a:pt x="0" y="146907"/>
                </a:lnTo>
                <a:lnTo>
                  <a:pt x="0" y="14956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675"/>
                </a:lnTo>
                <a:lnTo>
                  <a:pt x="3051" y="157824"/>
                </a:lnTo>
                <a:lnTo>
                  <a:pt x="4454" y="159804"/>
                </a:lnTo>
                <a:lnTo>
                  <a:pt x="7505" y="163198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86"/>
                </a:lnTo>
                <a:lnTo>
                  <a:pt x="122406" y="169986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98"/>
                </a:lnTo>
                <a:lnTo>
                  <a:pt x="142238" y="159804"/>
                </a:lnTo>
                <a:lnTo>
                  <a:pt x="143763" y="157824"/>
                </a:lnTo>
                <a:lnTo>
                  <a:pt x="144373" y="155675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565"/>
                </a:lnTo>
                <a:lnTo>
                  <a:pt x="146631" y="146907"/>
                </a:lnTo>
                <a:lnTo>
                  <a:pt x="146631" y="22400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48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301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948950" y="3682163"/>
            <a:ext cx="146631" cy="170100"/>
          </a:xfrm>
          <a:custGeom>
            <a:avLst/>
            <a:gdLst/>
            <a:ahLst/>
            <a:cxnLst/>
            <a:rect l="l" t="t" r="r" b="b"/>
            <a:pathLst>
              <a:path w="146631" h="170100">
                <a:moveTo>
                  <a:pt x="24225" y="0"/>
                </a:moveTo>
                <a:lnTo>
                  <a:pt x="19038" y="0"/>
                </a:lnTo>
                <a:lnTo>
                  <a:pt x="16902" y="678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596"/>
                </a:lnTo>
                <a:lnTo>
                  <a:pt x="2318" y="13576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685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788"/>
                </a:lnTo>
                <a:lnTo>
                  <a:pt x="3051" y="157768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00"/>
                </a:lnTo>
                <a:lnTo>
                  <a:pt x="122406" y="170100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768"/>
                </a:lnTo>
                <a:lnTo>
                  <a:pt x="144373" y="155788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576"/>
                </a:lnTo>
                <a:lnTo>
                  <a:pt x="143763" y="11596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678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6948950" y="3682163"/>
            <a:ext cx="146631" cy="170100"/>
          </a:xfrm>
          <a:custGeom>
            <a:avLst/>
            <a:gdLst/>
            <a:ahLst/>
            <a:cxnLst/>
            <a:rect l="l" t="t" r="r" b="b"/>
            <a:pathLst>
              <a:path w="146631" h="170100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678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596"/>
                </a:lnTo>
                <a:lnTo>
                  <a:pt x="2318" y="13576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685"/>
                </a:lnTo>
                <a:lnTo>
                  <a:pt x="0" y="22514"/>
                </a:lnTo>
                <a:lnTo>
                  <a:pt x="0" y="146907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788"/>
                </a:lnTo>
                <a:lnTo>
                  <a:pt x="3051" y="157768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00"/>
                </a:lnTo>
                <a:lnTo>
                  <a:pt x="122406" y="170100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768"/>
                </a:lnTo>
                <a:lnTo>
                  <a:pt x="144373" y="155788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46907"/>
                </a:lnTo>
                <a:lnTo>
                  <a:pt x="146631" y="22514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576"/>
                </a:lnTo>
                <a:lnTo>
                  <a:pt x="143763" y="11596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678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948950" y="3852264"/>
            <a:ext cx="146631" cy="169981"/>
          </a:xfrm>
          <a:custGeom>
            <a:avLst/>
            <a:gdLst/>
            <a:ahLst/>
            <a:cxnLst/>
            <a:rect l="l" t="t" r="r" b="b"/>
            <a:pathLst>
              <a:path w="146631" h="169981">
                <a:moveTo>
                  <a:pt x="24225" y="0"/>
                </a:moveTo>
                <a:lnTo>
                  <a:pt x="19038" y="0"/>
                </a:lnTo>
                <a:lnTo>
                  <a:pt x="16902" y="565"/>
                </a:lnTo>
                <a:lnTo>
                  <a:pt x="14766" y="1301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48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149582"/>
                </a:lnTo>
                <a:lnTo>
                  <a:pt x="793" y="151568"/>
                </a:lnTo>
                <a:lnTo>
                  <a:pt x="793" y="153689"/>
                </a:lnTo>
                <a:lnTo>
                  <a:pt x="2318" y="155675"/>
                </a:lnTo>
                <a:lnTo>
                  <a:pt x="3051" y="157802"/>
                </a:lnTo>
                <a:lnTo>
                  <a:pt x="4454" y="159782"/>
                </a:lnTo>
                <a:lnTo>
                  <a:pt x="7505" y="163181"/>
                </a:lnTo>
                <a:lnTo>
                  <a:pt x="11166" y="165874"/>
                </a:lnTo>
                <a:lnTo>
                  <a:pt x="12509" y="167288"/>
                </a:lnTo>
                <a:lnTo>
                  <a:pt x="14766" y="167995"/>
                </a:lnTo>
                <a:lnTo>
                  <a:pt x="16902" y="168708"/>
                </a:lnTo>
                <a:lnTo>
                  <a:pt x="19038" y="169274"/>
                </a:lnTo>
                <a:lnTo>
                  <a:pt x="22089" y="169274"/>
                </a:lnTo>
                <a:lnTo>
                  <a:pt x="24225" y="169981"/>
                </a:lnTo>
                <a:lnTo>
                  <a:pt x="122406" y="169981"/>
                </a:lnTo>
                <a:lnTo>
                  <a:pt x="124725" y="169274"/>
                </a:lnTo>
                <a:lnTo>
                  <a:pt x="126861" y="169274"/>
                </a:lnTo>
                <a:lnTo>
                  <a:pt x="128996" y="168708"/>
                </a:lnTo>
                <a:lnTo>
                  <a:pt x="131254" y="167995"/>
                </a:lnTo>
                <a:lnTo>
                  <a:pt x="133390" y="167288"/>
                </a:lnTo>
                <a:lnTo>
                  <a:pt x="135648" y="165874"/>
                </a:lnTo>
                <a:lnTo>
                  <a:pt x="139309" y="163181"/>
                </a:lnTo>
                <a:lnTo>
                  <a:pt x="142238" y="159782"/>
                </a:lnTo>
                <a:lnTo>
                  <a:pt x="143763" y="157802"/>
                </a:lnTo>
                <a:lnTo>
                  <a:pt x="144373" y="155675"/>
                </a:lnTo>
                <a:lnTo>
                  <a:pt x="145106" y="153689"/>
                </a:lnTo>
                <a:lnTo>
                  <a:pt x="145899" y="151568"/>
                </a:lnTo>
                <a:lnTo>
                  <a:pt x="146631" y="149582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48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301"/>
                </a:lnTo>
                <a:lnTo>
                  <a:pt x="128996" y="56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948950" y="3852264"/>
            <a:ext cx="146631" cy="169981"/>
          </a:xfrm>
          <a:custGeom>
            <a:avLst/>
            <a:gdLst/>
            <a:ahLst/>
            <a:cxnLst/>
            <a:rect l="l" t="t" r="r" b="b"/>
            <a:pathLst>
              <a:path w="146631" h="169981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565"/>
                </a:lnTo>
                <a:lnTo>
                  <a:pt x="14766" y="1301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48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22400"/>
                </a:lnTo>
                <a:lnTo>
                  <a:pt x="0" y="146895"/>
                </a:lnTo>
                <a:lnTo>
                  <a:pt x="0" y="149582"/>
                </a:lnTo>
                <a:lnTo>
                  <a:pt x="793" y="151568"/>
                </a:lnTo>
                <a:lnTo>
                  <a:pt x="793" y="153689"/>
                </a:lnTo>
                <a:lnTo>
                  <a:pt x="2318" y="155675"/>
                </a:lnTo>
                <a:lnTo>
                  <a:pt x="3051" y="157802"/>
                </a:lnTo>
                <a:lnTo>
                  <a:pt x="4454" y="159782"/>
                </a:lnTo>
                <a:lnTo>
                  <a:pt x="7505" y="163181"/>
                </a:lnTo>
                <a:lnTo>
                  <a:pt x="11166" y="165874"/>
                </a:lnTo>
                <a:lnTo>
                  <a:pt x="12509" y="167288"/>
                </a:lnTo>
                <a:lnTo>
                  <a:pt x="14766" y="167995"/>
                </a:lnTo>
                <a:lnTo>
                  <a:pt x="16902" y="168708"/>
                </a:lnTo>
                <a:lnTo>
                  <a:pt x="19038" y="169274"/>
                </a:lnTo>
                <a:lnTo>
                  <a:pt x="22089" y="169274"/>
                </a:lnTo>
                <a:lnTo>
                  <a:pt x="24225" y="169981"/>
                </a:lnTo>
                <a:lnTo>
                  <a:pt x="122406" y="169981"/>
                </a:lnTo>
                <a:lnTo>
                  <a:pt x="124725" y="169274"/>
                </a:lnTo>
                <a:lnTo>
                  <a:pt x="126861" y="169274"/>
                </a:lnTo>
                <a:lnTo>
                  <a:pt x="128996" y="168708"/>
                </a:lnTo>
                <a:lnTo>
                  <a:pt x="131254" y="167995"/>
                </a:lnTo>
                <a:lnTo>
                  <a:pt x="133390" y="167288"/>
                </a:lnTo>
                <a:lnTo>
                  <a:pt x="135648" y="165874"/>
                </a:lnTo>
                <a:lnTo>
                  <a:pt x="139309" y="163181"/>
                </a:lnTo>
                <a:lnTo>
                  <a:pt x="142238" y="159782"/>
                </a:lnTo>
                <a:lnTo>
                  <a:pt x="143763" y="157802"/>
                </a:lnTo>
                <a:lnTo>
                  <a:pt x="144373" y="155675"/>
                </a:lnTo>
                <a:lnTo>
                  <a:pt x="145106" y="153689"/>
                </a:lnTo>
                <a:lnTo>
                  <a:pt x="145899" y="151568"/>
                </a:lnTo>
                <a:lnTo>
                  <a:pt x="146631" y="149582"/>
                </a:lnTo>
                <a:lnTo>
                  <a:pt x="146631" y="146895"/>
                </a:lnTo>
                <a:lnTo>
                  <a:pt x="146631" y="22400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48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301"/>
                </a:lnTo>
                <a:lnTo>
                  <a:pt x="128996" y="56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948950" y="1981897"/>
            <a:ext cx="146631" cy="169930"/>
          </a:xfrm>
          <a:custGeom>
            <a:avLst/>
            <a:gdLst/>
            <a:ahLst/>
            <a:cxnLst/>
            <a:rect l="l" t="t" r="r" b="b"/>
            <a:pathLst>
              <a:path w="146631" h="169930">
                <a:moveTo>
                  <a:pt x="24225" y="0"/>
                </a:moveTo>
                <a:lnTo>
                  <a:pt x="19038" y="0"/>
                </a:lnTo>
                <a:lnTo>
                  <a:pt x="16902" y="678"/>
                </a:lnTo>
                <a:lnTo>
                  <a:pt x="14766" y="1244"/>
                </a:lnTo>
                <a:lnTo>
                  <a:pt x="12509" y="2658"/>
                </a:lnTo>
                <a:lnTo>
                  <a:pt x="11166" y="3394"/>
                </a:lnTo>
                <a:lnTo>
                  <a:pt x="7505" y="6052"/>
                </a:lnTo>
                <a:lnTo>
                  <a:pt x="4454" y="9446"/>
                </a:lnTo>
                <a:lnTo>
                  <a:pt x="3051" y="11426"/>
                </a:lnTo>
                <a:lnTo>
                  <a:pt x="1525" y="13576"/>
                </a:lnTo>
                <a:lnTo>
                  <a:pt x="793" y="15556"/>
                </a:lnTo>
                <a:lnTo>
                  <a:pt x="793" y="17705"/>
                </a:lnTo>
                <a:lnTo>
                  <a:pt x="0" y="19685"/>
                </a:lnTo>
                <a:lnTo>
                  <a:pt x="0" y="149565"/>
                </a:lnTo>
                <a:lnTo>
                  <a:pt x="793" y="151658"/>
                </a:lnTo>
                <a:lnTo>
                  <a:pt x="793" y="153638"/>
                </a:lnTo>
                <a:lnTo>
                  <a:pt x="1525" y="155675"/>
                </a:lnTo>
                <a:lnTo>
                  <a:pt x="3051" y="157768"/>
                </a:lnTo>
                <a:lnTo>
                  <a:pt x="4454" y="159748"/>
                </a:lnTo>
                <a:lnTo>
                  <a:pt x="7505" y="163142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7950"/>
                </a:lnTo>
                <a:lnTo>
                  <a:pt x="16902" y="168685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30"/>
                </a:lnTo>
                <a:lnTo>
                  <a:pt x="122406" y="169930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685"/>
                </a:lnTo>
                <a:lnTo>
                  <a:pt x="131254" y="167950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42"/>
                </a:lnTo>
                <a:lnTo>
                  <a:pt x="142238" y="159748"/>
                </a:lnTo>
                <a:lnTo>
                  <a:pt x="143763" y="157768"/>
                </a:lnTo>
                <a:lnTo>
                  <a:pt x="144373" y="155675"/>
                </a:lnTo>
                <a:lnTo>
                  <a:pt x="145106" y="153638"/>
                </a:lnTo>
                <a:lnTo>
                  <a:pt x="145899" y="151658"/>
                </a:lnTo>
                <a:lnTo>
                  <a:pt x="146631" y="14956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556"/>
                </a:lnTo>
                <a:lnTo>
                  <a:pt x="144373" y="13576"/>
                </a:lnTo>
                <a:lnTo>
                  <a:pt x="143763" y="11426"/>
                </a:lnTo>
                <a:lnTo>
                  <a:pt x="142238" y="9446"/>
                </a:lnTo>
                <a:lnTo>
                  <a:pt x="139309" y="6052"/>
                </a:lnTo>
                <a:lnTo>
                  <a:pt x="135648" y="3394"/>
                </a:lnTo>
                <a:lnTo>
                  <a:pt x="133390" y="2658"/>
                </a:lnTo>
                <a:lnTo>
                  <a:pt x="131254" y="1244"/>
                </a:lnTo>
                <a:lnTo>
                  <a:pt x="128996" y="678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948950" y="1981897"/>
            <a:ext cx="146631" cy="169930"/>
          </a:xfrm>
          <a:custGeom>
            <a:avLst/>
            <a:gdLst/>
            <a:ahLst/>
            <a:cxnLst/>
            <a:rect l="l" t="t" r="r" b="b"/>
            <a:pathLst>
              <a:path w="146631" h="169930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678"/>
                </a:lnTo>
                <a:lnTo>
                  <a:pt x="14766" y="1244"/>
                </a:lnTo>
                <a:lnTo>
                  <a:pt x="12509" y="2658"/>
                </a:lnTo>
                <a:lnTo>
                  <a:pt x="11166" y="3394"/>
                </a:lnTo>
                <a:lnTo>
                  <a:pt x="7505" y="6052"/>
                </a:lnTo>
                <a:lnTo>
                  <a:pt x="4454" y="9446"/>
                </a:lnTo>
                <a:lnTo>
                  <a:pt x="3051" y="11426"/>
                </a:lnTo>
                <a:lnTo>
                  <a:pt x="1525" y="13576"/>
                </a:lnTo>
                <a:lnTo>
                  <a:pt x="793" y="15556"/>
                </a:lnTo>
                <a:lnTo>
                  <a:pt x="793" y="17705"/>
                </a:lnTo>
                <a:lnTo>
                  <a:pt x="0" y="19685"/>
                </a:lnTo>
                <a:lnTo>
                  <a:pt x="0" y="22344"/>
                </a:lnTo>
                <a:lnTo>
                  <a:pt x="0" y="146850"/>
                </a:lnTo>
                <a:lnTo>
                  <a:pt x="0" y="149565"/>
                </a:lnTo>
                <a:lnTo>
                  <a:pt x="793" y="151658"/>
                </a:lnTo>
                <a:lnTo>
                  <a:pt x="793" y="153638"/>
                </a:lnTo>
                <a:lnTo>
                  <a:pt x="1525" y="155675"/>
                </a:lnTo>
                <a:lnTo>
                  <a:pt x="3051" y="157768"/>
                </a:lnTo>
                <a:lnTo>
                  <a:pt x="4454" y="159748"/>
                </a:lnTo>
                <a:lnTo>
                  <a:pt x="7505" y="163142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7950"/>
                </a:lnTo>
                <a:lnTo>
                  <a:pt x="16902" y="168685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30"/>
                </a:lnTo>
                <a:lnTo>
                  <a:pt x="122406" y="169930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685"/>
                </a:lnTo>
                <a:lnTo>
                  <a:pt x="131254" y="167950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42"/>
                </a:lnTo>
                <a:lnTo>
                  <a:pt x="142238" y="159748"/>
                </a:lnTo>
                <a:lnTo>
                  <a:pt x="143763" y="157768"/>
                </a:lnTo>
                <a:lnTo>
                  <a:pt x="144373" y="155675"/>
                </a:lnTo>
                <a:lnTo>
                  <a:pt x="145106" y="153638"/>
                </a:lnTo>
                <a:lnTo>
                  <a:pt x="145899" y="151658"/>
                </a:lnTo>
                <a:lnTo>
                  <a:pt x="146631" y="149565"/>
                </a:lnTo>
                <a:lnTo>
                  <a:pt x="146631" y="146850"/>
                </a:lnTo>
                <a:lnTo>
                  <a:pt x="146631" y="22344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556"/>
                </a:lnTo>
                <a:lnTo>
                  <a:pt x="144373" y="13576"/>
                </a:lnTo>
                <a:lnTo>
                  <a:pt x="143763" y="11426"/>
                </a:lnTo>
                <a:lnTo>
                  <a:pt x="142238" y="9446"/>
                </a:lnTo>
                <a:lnTo>
                  <a:pt x="139309" y="6052"/>
                </a:lnTo>
                <a:lnTo>
                  <a:pt x="135648" y="3394"/>
                </a:lnTo>
                <a:lnTo>
                  <a:pt x="133390" y="2658"/>
                </a:lnTo>
                <a:lnTo>
                  <a:pt x="131254" y="1244"/>
                </a:lnTo>
                <a:lnTo>
                  <a:pt x="128996" y="678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948950" y="2151828"/>
            <a:ext cx="146631" cy="170156"/>
          </a:xfrm>
          <a:custGeom>
            <a:avLst/>
            <a:gdLst/>
            <a:ahLst/>
            <a:cxnLst/>
            <a:rect l="l" t="t" r="r" b="b"/>
            <a:pathLst>
              <a:path w="146631" h="170156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1525" y="13632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685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695"/>
                </a:lnTo>
                <a:lnTo>
                  <a:pt x="1525" y="155844"/>
                </a:lnTo>
                <a:lnTo>
                  <a:pt x="3051" y="157824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328"/>
                </a:lnTo>
                <a:lnTo>
                  <a:pt x="14766" y="168007"/>
                </a:lnTo>
                <a:lnTo>
                  <a:pt x="16902" y="168742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56"/>
                </a:lnTo>
                <a:lnTo>
                  <a:pt x="122406" y="17015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742"/>
                </a:lnTo>
                <a:lnTo>
                  <a:pt x="131254" y="168007"/>
                </a:lnTo>
                <a:lnTo>
                  <a:pt x="133390" y="167328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948950" y="2151828"/>
            <a:ext cx="146631" cy="170156"/>
          </a:xfrm>
          <a:custGeom>
            <a:avLst/>
            <a:gdLst/>
            <a:ahLst/>
            <a:cxnLst/>
            <a:rect l="l" t="t" r="r" b="b"/>
            <a:pathLst>
              <a:path w="146631" h="170156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1525" y="13632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685"/>
                </a:lnTo>
                <a:lnTo>
                  <a:pt x="0" y="22570"/>
                </a:lnTo>
                <a:lnTo>
                  <a:pt x="0" y="146907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695"/>
                </a:lnTo>
                <a:lnTo>
                  <a:pt x="1525" y="155844"/>
                </a:lnTo>
                <a:lnTo>
                  <a:pt x="3051" y="157824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328"/>
                </a:lnTo>
                <a:lnTo>
                  <a:pt x="14766" y="168007"/>
                </a:lnTo>
                <a:lnTo>
                  <a:pt x="16902" y="168742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56"/>
                </a:lnTo>
                <a:lnTo>
                  <a:pt x="122406" y="17015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742"/>
                </a:lnTo>
                <a:lnTo>
                  <a:pt x="131254" y="168007"/>
                </a:lnTo>
                <a:lnTo>
                  <a:pt x="133390" y="167328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46907"/>
                </a:lnTo>
                <a:lnTo>
                  <a:pt x="146631" y="22570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948950" y="2321984"/>
            <a:ext cx="146631" cy="169930"/>
          </a:xfrm>
          <a:custGeom>
            <a:avLst/>
            <a:gdLst/>
            <a:ahLst/>
            <a:cxnLst/>
            <a:rect l="l" t="t" r="r" b="b"/>
            <a:pathLst>
              <a:path w="146631" h="169930">
                <a:moveTo>
                  <a:pt x="24225" y="0"/>
                </a:moveTo>
                <a:lnTo>
                  <a:pt x="19038" y="0"/>
                </a:lnTo>
                <a:lnTo>
                  <a:pt x="16902" y="565"/>
                </a:lnTo>
                <a:lnTo>
                  <a:pt x="14766" y="1244"/>
                </a:lnTo>
                <a:lnTo>
                  <a:pt x="12509" y="2658"/>
                </a:lnTo>
                <a:lnTo>
                  <a:pt x="11166" y="3394"/>
                </a:lnTo>
                <a:lnTo>
                  <a:pt x="7505" y="6052"/>
                </a:lnTo>
                <a:lnTo>
                  <a:pt x="4454" y="9446"/>
                </a:lnTo>
                <a:lnTo>
                  <a:pt x="3051" y="11426"/>
                </a:lnTo>
                <a:lnTo>
                  <a:pt x="1525" y="13576"/>
                </a:lnTo>
                <a:lnTo>
                  <a:pt x="793" y="15556"/>
                </a:lnTo>
                <a:lnTo>
                  <a:pt x="793" y="17705"/>
                </a:lnTo>
                <a:lnTo>
                  <a:pt x="0" y="19685"/>
                </a:lnTo>
                <a:lnTo>
                  <a:pt x="0" y="149565"/>
                </a:lnTo>
                <a:lnTo>
                  <a:pt x="793" y="151545"/>
                </a:lnTo>
                <a:lnTo>
                  <a:pt x="793" y="153638"/>
                </a:lnTo>
                <a:lnTo>
                  <a:pt x="1525" y="155618"/>
                </a:lnTo>
                <a:lnTo>
                  <a:pt x="3051" y="157768"/>
                </a:lnTo>
                <a:lnTo>
                  <a:pt x="4454" y="159748"/>
                </a:lnTo>
                <a:lnTo>
                  <a:pt x="7505" y="163142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7950"/>
                </a:lnTo>
                <a:lnTo>
                  <a:pt x="16902" y="168685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30"/>
                </a:lnTo>
                <a:lnTo>
                  <a:pt x="122406" y="169930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685"/>
                </a:lnTo>
                <a:lnTo>
                  <a:pt x="131254" y="167950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42"/>
                </a:lnTo>
                <a:lnTo>
                  <a:pt x="142238" y="159748"/>
                </a:lnTo>
                <a:lnTo>
                  <a:pt x="143763" y="157768"/>
                </a:lnTo>
                <a:lnTo>
                  <a:pt x="144373" y="155618"/>
                </a:lnTo>
                <a:lnTo>
                  <a:pt x="145106" y="153638"/>
                </a:lnTo>
                <a:lnTo>
                  <a:pt x="145899" y="151545"/>
                </a:lnTo>
                <a:lnTo>
                  <a:pt x="146631" y="14956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556"/>
                </a:lnTo>
                <a:lnTo>
                  <a:pt x="144373" y="13576"/>
                </a:lnTo>
                <a:lnTo>
                  <a:pt x="143763" y="11426"/>
                </a:lnTo>
                <a:lnTo>
                  <a:pt x="142238" y="9446"/>
                </a:lnTo>
                <a:lnTo>
                  <a:pt x="139309" y="6052"/>
                </a:lnTo>
                <a:lnTo>
                  <a:pt x="135648" y="3394"/>
                </a:lnTo>
                <a:lnTo>
                  <a:pt x="133390" y="2658"/>
                </a:lnTo>
                <a:lnTo>
                  <a:pt x="131254" y="1244"/>
                </a:lnTo>
                <a:lnTo>
                  <a:pt x="128996" y="56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948950" y="2321984"/>
            <a:ext cx="146631" cy="169930"/>
          </a:xfrm>
          <a:custGeom>
            <a:avLst/>
            <a:gdLst/>
            <a:ahLst/>
            <a:cxnLst/>
            <a:rect l="l" t="t" r="r" b="b"/>
            <a:pathLst>
              <a:path w="146631" h="169930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565"/>
                </a:lnTo>
                <a:lnTo>
                  <a:pt x="14766" y="1244"/>
                </a:lnTo>
                <a:lnTo>
                  <a:pt x="12509" y="2658"/>
                </a:lnTo>
                <a:lnTo>
                  <a:pt x="11166" y="3394"/>
                </a:lnTo>
                <a:lnTo>
                  <a:pt x="7505" y="6052"/>
                </a:lnTo>
                <a:lnTo>
                  <a:pt x="4454" y="9446"/>
                </a:lnTo>
                <a:lnTo>
                  <a:pt x="3051" y="11426"/>
                </a:lnTo>
                <a:lnTo>
                  <a:pt x="1525" y="13576"/>
                </a:lnTo>
                <a:lnTo>
                  <a:pt x="793" y="15556"/>
                </a:lnTo>
                <a:lnTo>
                  <a:pt x="793" y="17705"/>
                </a:lnTo>
                <a:lnTo>
                  <a:pt x="0" y="19685"/>
                </a:lnTo>
                <a:lnTo>
                  <a:pt x="0" y="22344"/>
                </a:lnTo>
                <a:lnTo>
                  <a:pt x="0" y="146850"/>
                </a:lnTo>
                <a:lnTo>
                  <a:pt x="0" y="149565"/>
                </a:lnTo>
                <a:lnTo>
                  <a:pt x="793" y="151545"/>
                </a:lnTo>
                <a:lnTo>
                  <a:pt x="793" y="153638"/>
                </a:lnTo>
                <a:lnTo>
                  <a:pt x="1525" y="155618"/>
                </a:lnTo>
                <a:lnTo>
                  <a:pt x="3051" y="157768"/>
                </a:lnTo>
                <a:lnTo>
                  <a:pt x="4454" y="159748"/>
                </a:lnTo>
                <a:lnTo>
                  <a:pt x="7505" y="163142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7950"/>
                </a:lnTo>
                <a:lnTo>
                  <a:pt x="16902" y="168685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30"/>
                </a:lnTo>
                <a:lnTo>
                  <a:pt x="122406" y="169930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685"/>
                </a:lnTo>
                <a:lnTo>
                  <a:pt x="131254" y="167950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42"/>
                </a:lnTo>
                <a:lnTo>
                  <a:pt x="142238" y="159748"/>
                </a:lnTo>
                <a:lnTo>
                  <a:pt x="143763" y="157768"/>
                </a:lnTo>
                <a:lnTo>
                  <a:pt x="144373" y="155618"/>
                </a:lnTo>
                <a:lnTo>
                  <a:pt x="145106" y="153638"/>
                </a:lnTo>
                <a:lnTo>
                  <a:pt x="145899" y="151545"/>
                </a:lnTo>
                <a:lnTo>
                  <a:pt x="146631" y="149565"/>
                </a:lnTo>
                <a:lnTo>
                  <a:pt x="146631" y="146850"/>
                </a:lnTo>
                <a:lnTo>
                  <a:pt x="146631" y="22344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556"/>
                </a:lnTo>
                <a:lnTo>
                  <a:pt x="144373" y="13576"/>
                </a:lnTo>
                <a:lnTo>
                  <a:pt x="143763" y="11426"/>
                </a:lnTo>
                <a:lnTo>
                  <a:pt x="142238" y="9446"/>
                </a:lnTo>
                <a:lnTo>
                  <a:pt x="139309" y="6052"/>
                </a:lnTo>
                <a:lnTo>
                  <a:pt x="135648" y="3394"/>
                </a:lnTo>
                <a:lnTo>
                  <a:pt x="133390" y="2658"/>
                </a:lnTo>
                <a:lnTo>
                  <a:pt x="131254" y="1244"/>
                </a:lnTo>
                <a:lnTo>
                  <a:pt x="128996" y="56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948950" y="2491915"/>
            <a:ext cx="146631" cy="170156"/>
          </a:xfrm>
          <a:custGeom>
            <a:avLst/>
            <a:gdLst/>
            <a:ahLst/>
            <a:cxnLst/>
            <a:rect l="l" t="t" r="r" b="b"/>
            <a:pathLst>
              <a:path w="146631" h="170156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1525" y="13632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685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695"/>
                </a:lnTo>
                <a:lnTo>
                  <a:pt x="1525" y="155844"/>
                </a:lnTo>
                <a:lnTo>
                  <a:pt x="3051" y="157824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328"/>
                </a:lnTo>
                <a:lnTo>
                  <a:pt x="14766" y="168007"/>
                </a:lnTo>
                <a:lnTo>
                  <a:pt x="16902" y="168742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56"/>
                </a:lnTo>
                <a:lnTo>
                  <a:pt x="122406" y="17015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742"/>
                </a:lnTo>
                <a:lnTo>
                  <a:pt x="131254" y="168007"/>
                </a:lnTo>
                <a:lnTo>
                  <a:pt x="133390" y="167328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948950" y="2491915"/>
            <a:ext cx="146631" cy="170156"/>
          </a:xfrm>
          <a:custGeom>
            <a:avLst/>
            <a:gdLst/>
            <a:ahLst/>
            <a:cxnLst/>
            <a:rect l="l" t="t" r="r" b="b"/>
            <a:pathLst>
              <a:path w="146631" h="170156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1525" y="13632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685"/>
                </a:lnTo>
                <a:lnTo>
                  <a:pt x="0" y="22514"/>
                </a:lnTo>
                <a:lnTo>
                  <a:pt x="0" y="146907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695"/>
                </a:lnTo>
                <a:lnTo>
                  <a:pt x="1525" y="155844"/>
                </a:lnTo>
                <a:lnTo>
                  <a:pt x="3051" y="157824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328"/>
                </a:lnTo>
                <a:lnTo>
                  <a:pt x="14766" y="168007"/>
                </a:lnTo>
                <a:lnTo>
                  <a:pt x="16902" y="168742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56"/>
                </a:lnTo>
                <a:lnTo>
                  <a:pt x="122406" y="17015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742"/>
                </a:lnTo>
                <a:lnTo>
                  <a:pt x="131254" y="168007"/>
                </a:lnTo>
                <a:lnTo>
                  <a:pt x="133390" y="167328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46907"/>
                </a:lnTo>
                <a:lnTo>
                  <a:pt x="146631" y="22514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271348" y="4030600"/>
            <a:ext cx="19192" cy="11471"/>
          </a:xfrm>
          <a:custGeom>
            <a:avLst/>
            <a:gdLst/>
            <a:ahLst/>
            <a:cxnLst/>
            <a:rect l="l" t="t" r="r" b="b"/>
            <a:pathLst>
              <a:path w="19192" h="11471">
                <a:moveTo>
                  <a:pt x="17056" y="0"/>
                </a:moveTo>
                <a:lnTo>
                  <a:pt x="0" y="0"/>
                </a:lnTo>
                <a:lnTo>
                  <a:pt x="154" y="565"/>
                </a:lnTo>
                <a:lnTo>
                  <a:pt x="2411" y="3965"/>
                </a:lnTo>
                <a:lnTo>
                  <a:pt x="4547" y="6092"/>
                </a:lnTo>
                <a:lnTo>
                  <a:pt x="6683" y="8077"/>
                </a:lnTo>
                <a:lnTo>
                  <a:pt x="10344" y="10199"/>
                </a:lnTo>
                <a:lnTo>
                  <a:pt x="13395" y="10764"/>
                </a:lnTo>
                <a:lnTo>
                  <a:pt x="15531" y="10764"/>
                </a:lnTo>
                <a:lnTo>
                  <a:pt x="17056" y="11471"/>
                </a:lnTo>
                <a:lnTo>
                  <a:pt x="19192" y="10764"/>
                </a:lnTo>
                <a:lnTo>
                  <a:pt x="170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075200" y="4008079"/>
            <a:ext cx="231510" cy="33284"/>
          </a:xfrm>
          <a:custGeom>
            <a:avLst/>
            <a:gdLst/>
            <a:ahLst/>
            <a:cxnLst/>
            <a:rect l="l" t="t" r="r" b="b"/>
            <a:pathLst>
              <a:path w="231510" h="33284">
                <a:moveTo>
                  <a:pt x="196148" y="22519"/>
                </a:moveTo>
                <a:lnTo>
                  <a:pt x="194959" y="18412"/>
                </a:lnTo>
                <a:lnTo>
                  <a:pt x="194959" y="15013"/>
                </a:lnTo>
                <a:lnTo>
                  <a:pt x="195569" y="12891"/>
                </a:lnTo>
                <a:lnTo>
                  <a:pt x="195569" y="20398"/>
                </a:lnTo>
                <a:lnTo>
                  <a:pt x="194959" y="16998"/>
                </a:lnTo>
                <a:lnTo>
                  <a:pt x="195569" y="20398"/>
                </a:lnTo>
                <a:lnTo>
                  <a:pt x="195569" y="12891"/>
                </a:lnTo>
                <a:lnTo>
                  <a:pt x="194959" y="15013"/>
                </a:lnTo>
                <a:lnTo>
                  <a:pt x="194959" y="18412"/>
                </a:lnTo>
                <a:lnTo>
                  <a:pt x="196148" y="22519"/>
                </a:lnTo>
                <a:lnTo>
                  <a:pt x="213204" y="10906"/>
                </a:lnTo>
                <a:lnTo>
                  <a:pt x="196148" y="22519"/>
                </a:lnTo>
                <a:lnTo>
                  <a:pt x="213204" y="22519"/>
                </a:lnTo>
                <a:lnTo>
                  <a:pt x="215340" y="33284"/>
                </a:lnTo>
                <a:lnTo>
                  <a:pt x="216866" y="33284"/>
                </a:lnTo>
                <a:lnTo>
                  <a:pt x="220527" y="32718"/>
                </a:lnTo>
                <a:lnTo>
                  <a:pt x="223456" y="30597"/>
                </a:lnTo>
                <a:lnTo>
                  <a:pt x="226324" y="28612"/>
                </a:lnTo>
                <a:lnTo>
                  <a:pt x="228642" y="26485"/>
                </a:lnTo>
                <a:lnTo>
                  <a:pt x="229985" y="23085"/>
                </a:lnTo>
                <a:lnTo>
                  <a:pt x="231510" y="20398"/>
                </a:lnTo>
                <a:lnTo>
                  <a:pt x="231510" y="12891"/>
                </a:lnTo>
                <a:lnTo>
                  <a:pt x="229985" y="10199"/>
                </a:lnTo>
                <a:lnTo>
                  <a:pt x="228642" y="7506"/>
                </a:lnTo>
                <a:lnTo>
                  <a:pt x="226324" y="4813"/>
                </a:lnTo>
                <a:lnTo>
                  <a:pt x="223456" y="2692"/>
                </a:lnTo>
                <a:lnTo>
                  <a:pt x="220527" y="707"/>
                </a:lnTo>
                <a:lnTo>
                  <a:pt x="216866" y="0"/>
                </a:lnTo>
                <a:lnTo>
                  <a:pt x="209543" y="0"/>
                </a:lnTo>
                <a:lnTo>
                  <a:pt x="206492" y="707"/>
                </a:lnTo>
                <a:lnTo>
                  <a:pt x="202831" y="2692"/>
                </a:lnTo>
                <a:lnTo>
                  <a:pt x="200695" y="4813"/>
                </a:lnTo>
                <a:lnTo>
                  <a:pt x="198559" y="7506"/>
                </a:lnTo>
                <a:lnTo>
                  <a:pt x="196302" y="10199"/>
                </a:lnTo>
                <a:lnTo>
                  <a:pt x="196109" y="10906"/>
                </a:lnTo>
                <a:lnTo>
                  <a:pt x="0" y="10906"/>
                </a:lnTo>
                <a:lnTo>
                  <a:pt x="0" y="22519"/>
                </a:lnTo>
                <a:lnTo>
                  <a:pt x="196148" y="22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074774" y="4024792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270161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707"/>
                </a:lnTo>
                <a:lnTo>
                  <a:pt x="28496" y="2692"/>
                </a:lnTo>
                <a:lnTo>
                  <a:pt x="31364" y="4813"/>
                </a:lnTo>
                <a:lnTo>
                  <a:pt x="33683" y="7506"/>
                </a:lnTo>
                <a:lnTo>
                  <a:pt x="35025" y="10199"/>
                </a:lnTo>
                <a:lnTo>
                  <a:pt x="36551" y="12891"/>
                </a:lnTo>
                <a:lnTo>
                  <a:pt x="36551" y="15013"/>
                </a:lnTo>
                <a:lnTo>
                  <a:pt x="36551" y="16998"/>
                </a:lnTo>
                <a:lnTo>
                  <a:pt x="36551" y="18412"/>
                </a:lnTo>
                <a:lnTo>
                  <a:pt x="36551" y="20398"/>
                </a:lnTo>
                <a:lnTo>
                  <a:pt x="35025" y="23085"/>
                </a:lnTo>
                <a:lnTo>
                  <a:pt x="33683" y="26485"/>
                </a:lnTo>
                <a:lnTo>
                  <a:pt x="31364" y="28612"/>
                </a:lnTo>
                <a:lnTo>
                  <a:pt x="28496" y="30597"/>
                </a:lnTo>
                <a:lnTo>
                  <a:pt x="25567" y="32718"/>
                </a:lnTo>
                <a:lnTo>
                  <a:pt x="21906" y="33284"/>
                </a:lnTo>
                <a:lnTo>
                  <a:pt x="20380" y="33284"/>
                </a:lnTo>
                <a:lnTo>
                  <a:pt x="18245" y="33991"/>
                </a:lnTo>
                <a:lnTo>
                  <a:pt x="16719" y="33284"/>
                </a:lnTo>
                <a:lnTo>
                  <a:pt x="14583" y="33284"/>
                </a:lnTo>
                <a:lnTo>
                  <a:pt x="11532" y="32718"/>
                </a:lnTo>
                <a:lnTo>
                  <a:pt x="7871" y="30597"/>
                </a:lnTo>
                <a:lnTo>
                  <a:pt x="5735" y="28612"/>
                </a:lnTo>
                <a:lnTo>
                  <a:pt x="3600" y="26485"/>
                </a:lnTo>
                <a:lnTo>
                  <a:pt x="1342" y="23085"/>
                </a:lnTo>
                <a:lnTo>
                  <a:pt x="61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610" y="12891"/>
                </a:lnTo>
                <a:lnTo>
                  <a:pt x="1342" y="10199"/>
                </a:lnTo>
                <a:lnTo>
                  <a:pt x="3600" y="7506"/>
                </a:lnTo>
                <a:lnTo>
                  <a:pt x="5735" y="4813"/>
                </a:lnTo>
                <a:lnTo>
                  <a:pt x="7871" y="2692"/>
                </a:lnTo>
                <a:lnTo>
                  <a:pt x="11532" y="707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305507" y="4008079"/>
            <a:ext cx="429078" cy="33284"/>
          </a:xfrm>
          <a:custGeom>
            <a:avLst/>
            <a:gdLst/>
            <a:ahLst/>
            <a:cxnLst/>
            <a:rect l="l" t="t" r="r" b="b"/>
            <a:pathLst>
              <a:path w="429078" h="33284">
                <a:moveTo>
                  <a:pt x="429078" y="16998"/>
                </a:moveTo>
                <a:lnTo>
                  <a:pt x="428346" y="15013"/>
                </a:lnTo>
                <a:lnTo>
                  <a:pt x="428346" y="12891"/>
                </a:lnTo>
                <a:lnTo>
                  <a:pt x="427552" y="10199"/>
                </a:lnTo>
                <a:lnTo>
                  <a:pt x="425417" y="7506"/>
                </a:lnTo>
                <a:lnTo>
                  <a:pt x="423281" y="4813"/>
                </a:lnTo>
                <a:lnTo>
                  <a:pt x="421023" y="2692"/>
                </a:lnTo>
                <a:lnTo>
                  <a:pt x="417362" y="707"/>
                </a:lnTo>
                <a:lnTo>
                  <a:pt x="414433" y="0"/>
                </a:lnTo>
                <a:lnTo>
                  <a:pt x="406378" y="0"/>
                </a:lnTo>
                <a:lnTo>
                  <a:pt x="403449" y="707"/>
                </a:lnTo>
                <a:lnTo>
                  <a:pt x="400581" y="2692"/>
                </a:lnTo>
                <a:lnTo>
                  <a:pt x="397530" y="4813"/>
                </a:lnTo>
                <a:lnTo>
                  <a:pt x="395395" y="7506"/>
                </a:lnTo>
                <a:lnTo>
                  <a:pt x="393259" y="10199"/>
                </a:lnTo>
                <a:lnTo>
                  <a:pt x="393067" y="10906"/>
                </a:lnTo>
                <a:lnTo>
                  <a:pt x="392527" y="12891"/>
                </a:lnTo>
                <a:lnTo>
                  <a:pt x="392527" y="20398"/>
                </a:lnTo>
                <a:lnTo>
                  <a:pt x="1204" y="12891"/>
                </a:lnTo>
                <a:lnTo>
                  <a:pt x="1204" y="20398"/>
                </a:lnTo>
                <a:lnTo>
                  <a:pt x="0" y="22519"/>
                </a:lnTo>
                <a:lnTo>
                  <a:pt x="393105" y="22519"/>
                </a:lnTo>
                <a:lnTo>
                  <a:pt x="393259" y="23085"/>
                </a:lnTo>
                <a:lnTo>
                  <a:pt x="410772" y="22519"/>
                </a:lnTo>
                <a:lnTo>
                  <a:pt x="410772" y="10906"/>
                </a:lnTo>
                <a:lnTo>
                  <a:pt x="412175" y="33284"/>
                </a:lnTo>
                <a:lnTo>
                  <a:pt x="414433" y="33284"/>
                </a:lnTo>
                <a:lnTo>
                  <a:pt x="417362" y="32718"/>
                </a:lnTo>
                <a:lnTo>
                  <a:pt x="421023" y="30597"/>
                </a:lnTo>
                <a:lnTo>
                  <a:pt x="423281" y="28612"/>
                </a:lnTo>
                <a:lnTo>
                  <a:pt x="425417" y="26485"/>
                </a:lnTo>
                <a:lnTo>
                  <a:pt x="427552" y="23085"/>
                </a:lnTo>
                <a:lnTo>
                  <a:pt x="428346" y="20398"/>
                </a:lnTo>
                <a:lnTo>
                  <a:pt x="428346" y="18412"/>
                </a:lnTo>
                <a:lnTo>
                  <a:pt x="429078" y="16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698766" y="4018987"/>
            <a:ext cx="18916" cy="23085"/>
          </a:xfrm>
          <a:custGeom>
            <a:avLst/>
            <a:gdLst/>
            <a:ahLst/>
            <a:cxnLst/>
            <a:rect l="l" t="t" r="r" b="b"/>
            <a:pathLst>
              <a:path w="18916" h="23085">
                <a:moveTo>
                  <a:pt x="17512" y="11613"/>
                </a:moveTo>
                <a:lnTo>
                  <a:pt x="0" y="12179"/>
                </a:lnTo>
                <a:lnTo>
                  <a:pt x="2135" y="15578"/>
                </a:lnTo>
                <a:lnTo>
                  <a:pt x="4271" y="17705"/>
                </a:lnTo>
                <a:lnTo>
                  <a:pt x="7322" y="19691"/>
                </a:lnTo>
                <a:lnTo>
                  <a:pt x="10190" y="21812"/>
                </a:lnTo>
                <a:lnTo>
                  <a:pt x="13119" y="22378"/>
                </a:lnTo>
                <a:lnTo>
                  <a:pt x="15255" y="22378"/>
                </a:lnTo>
                <a:lnTo>
                  <a:pt x="17512" y="23085"/>
                </a:lnTo>
                <a:lnTo>
                  <a:pt x="18916" y="22378"/>
                </a:lnTo>
                <a:lnTo>
                  <a:pt x="17512" y="0"/>
                </a:lnTo>
                <a:lnTo>
                  <a:pt x="17512" y="116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270160" y="4008080"/>
            <a:ext cx="35346" cy="33991"/>
          </a:xfrm>
          <a:custGeom>
            <a:avLst/>
            <a:gdLst/>
            <a:ahLst/>
            <a:cxnLst/>
            <a:rect l="l" t="t" r="r" b="b"/>
            <a:pathLst>
              <a:path w="35346" h="33991">
                <a:moveTo>
                  <a:pt x="35346" y="22519"/>
                </a:moveTo>
                <a:lnTo>
                  <a:pt x="18245" y="10906"/>
                </a:lnTo>
                <a:lnTo>
                  <a:pt x="18245" y="0"/>
                </a:lnTo>
                <a:lnTo>
                  <a:pt x="14583" y="0"/>
                </a:lnTo>
                <a:lnTo>
                  <a:pt x="11532" y="707"/>
                </a:lnTo>
                <a:lnTo>
                  <a:pt x="7871" y="2692"/>
                </a:lnTo>
                <a:lnTo>
                  <a:pt x="5735" y="4813"/>
                </a:lnTo>
                <a:lnTo>
                  <a:pt x="3600" y="7506"/>
                </a:lnTo>
                <a:lnTo>
                  <a:pt x="1342" y="10199"/>
                </a:lnTo>
                <a:lnTo>
                  <a:pt x="610" y="12891"/>
                </a:lnTo>
                <a:lnTo>
                  <a:pt x="0" y="15013"/>
                </a:lnTo>
                <a:lnTo>
                  <a:pt x="0" y="18412"/>
                </a:lnTo>
                <a:lnTo>
                  <a:pt x="610" y="20398"/>
                </a:lnTo>
                <a:lnTo>
                  <a:pt x="1342" y="23085"/>
                </a:lnTo>
                <a:lnTo>
                  <a:pt x="3600" y="26485"/>
                </a:lnTo>
                <a:lnTo>
                  <a:pt x="5735" y="28612"/>
                </a:lnTo>
                <a:lnTo>
                  <a:pt x="7871" y="30597"/>
                </a:lnTo>
                <a:lnTo>
                  <a:pt x="11532" y="32718"/>
                </a:lnTo>
                <a:lnTo>
                  <a:pt x="14583" y="33284"/>
                </a:lnTo>
                <a:lnTo>
                  <a:pt x="16719" y="33284"/>
                </a:lnTo>
                <a:lnTo>
                  <a:pt x="18245" y="33991"/>
                </a:lnTo>
                <a:lnTo>
                  <a:pt x="20380" y="33284"/>
                </a:lnTo>
                <a:lnTo>
                  <a:pt x="18245" y="22519"/>
                </a:lnTo>
                <a:lnTo>
                  <a:pt x="35346" y="22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288406" y="4030599"/>
            <a:ext cx="17101" cy="10764"/>
          </a:xfrm>
          <a:custGeom>
            <a:avLst/>
            <a:gdLst/>
            <a:ahLst/>
            <a:cxnLst/>
            <a:rect l="l" t="t" r="r" b="b"/>
            <a:pathLst>
              <a:path w="17101" h="10764">
                <a:moveTo>
                  <a:pt x="7322" y="10199"/>
                </a:moveTo>
                <a:lnTo>
                  <a:pt x="10251" y="8077"/>
                </a:lnTo>
                <a:lnTo>
                  <a:pt x="13119" y="6092"/>
                </a:lnTo>
                <a:lnTo>
                  <a:pt x="15438" y="3965"/>
                </a:lnTo>
                <a:lnTo>
                  <a:pt x="16780" y="565"/>
                </a:lnTo>
                <a:lnTo>
                  <a:pt x="17101" y="0"/>
                </a:lnTo>
                <a:lnTo>
                  <a:pt x="0" y="0"/>
                </a:lnTo>
                <a:lnTo>
                  <a:pt x="2135" y="10764"/>
                </a:lnTo>
                <a:lnTo>
                  <a:pt x="3661" y="10764"/>
                </a:lnTo>
                <a:lnTo>
                  <a:pt x="7322" y="10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288405" y="4008080"/>
            <a:ext cx="410168" cy="22519"/>
          </a:xfrm>
          <a:custGeom>
            <a:avLst/>
            <a:gdLst/>
            <a:ahLst/>
            <a:cxnLst/>
            <a:rect l="l" t="t" r="r" b="b"/>
            <a:pathLst>
              <a:path w="410168" h="22519">
                <a:moveTo>
                  <a:pt x="13119" y="4813"/>
                </a:moveTo>
                <a:lnTo>
                  <a:pt x="10251" y="2692"/>
                </a:lnTo>
                <a:lnTo>
                  <a:pt x="7322" y="707"/>
                </a:lnTo>
                <a:lnTo>
                  <a:pt x="3661" y="0"/>
                </a:lnTo>
                <a:lnTo>
                  <a:pt x="0" y="0"/>
                </a:lnTo>
                <a:lnTo>
                  <a:pt x="0" y="10906"/>
                </a:lnTo>
                <a:lnTo>
                  <a:pt x="17101" y="22519"/>
                </a:lnTo>
                <a:lnTo>
                  <a:pt x="18306" y="20398"/>
                </a:lnTo>
                <a:lnTo>
                  <a:pt x="18306" y="12891"/>
                </a:lnTo>
                <a:lnTo>
                  <a:pt x="409629" y="20398"/>
                </a:lnTo>
                <a:lnTo>
                  <a:pt x="409629" y="12891"/>
                </a:lnTo>
                <a:lnTo>
                  <a:pt x="410168" y="10906"/>
                </a:lnTo>
                <a:lnTo>
                  <a:pt x="17181" y="10906"/>
                </a:lnTo>
                <a:lnTo>
                  <a:pt x="16780" y="10199"/>
                </a:lnTo>
                <a:lnTo>
                  <a:pt x="15438" y="7506"/>
                </a:lnTo>
                <a:lnTo>
                  <a:pt x="13119" y="48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287978" y="4024792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270161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33991"/>
                </a:moveTo>
                <a:lnTo>
                  <a:pt x="16719" y="33284"/>
                </a:lnTo>
                <a:lnTo>
                  <a:pt x="14583" y="33284"/>
                </a:lnTo>
                <a:lnTo>
                  <a:pt x="11532" y="32718"/>
                </a:lnTo>
                <a:lnTo>
                  <a:pt x="7871" y="30597"/>
                </a:lnTo>
                <a:lnTo>
                  <a:pt x="5735" y="28612"/>
                </a:lnTo>
                <a:lnTo>
                  <a:pt x="3600" y="26485"/>
                </a:lnTo>
                <a:lnTo>
                  <a:pt x="1342" y="23085"/>
                </a:lnTo>
                <a:lnTo>
                  <a:pt x="61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610" y="12891"/>
                </a:lnTo>
                <a:lnTo>
                  <a:pt x="1342" y="10199"/>
                </a:lnTo>
                <a:lnTo>
                  <a:pt x="3600" y="7506"/>
                </a:lnTo>
                <a:lnTo>
                  <a:pt x="5735" y="4813"/>
                </a:lnTo>
                <a:lnTo>
                  <a:pt x="7871" y="2692"/>
                </a:lnTo>
                <a:lnTo>
                  <a:pt x="11532" y="707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707"/>
                </a:lnTo>
                <a:lnTo>
                  <a:pt x="28496" y="2692"/>
                </a:lnTo>
                <a:lnTo>
                  <a:pt x="31364" y="4813"/>
                </a:lnTo>
                <a:lnTo>
                  <a:pt x="33683" y="7506"/>
                </a:lnTo>
                <a:lnTo>
                  <a:pt x="35025" y="10199"/>
                </a:lnTo>
                <a:lnTo>
                  <a:pt x="36551" y="12891"/>
                </a:lnTo>
                <a:lnTo>
                  <a:pt x="36551" y="15013"/>
                </a:lnTo>
                <a:lnTo>
                  <a:pt x="36551" y="16998"/>
                </a:lnTo>
                <a:lnTo>
                  <a:pt x="36551" y="18412"/>
                </a:lnTo>
                <a:lnTo>
                  <a:pt x="36551" y="20398"/>
                </a:lnTo>
                <a:lnTo>
                  <a:pt x="35025" y="23085"/>
                </a:lnTo>
                <a:lnTo>
                  <a:pt x="33683" y="26485"/>
                </a:lnTo>
                <a:lnTo>
                  <a:pt x="31364" y="28612"/>
                </a:lnTo>
                <a:lnTo>
                  <a:pt x="28496" y="30597"/>
                </a:lnTo>
                <a:lnTo>
                  <a:pt x="25567" y="32718"/>
                </a:lnTo>
                <a:lnTo>
                  <a:pt x="21906" y="33284"/>
                </a:lnTo>
                <a:lnTo>
                  <a:pt x="20380" y="33284"/>
                </a:lnTo>
                <a:lnTo>
                  <a:pt x="18245" y="33991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698035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707"/>
                </a:lnTo>
                <a:lnTo>
                  <a:pt x="28496" y="2692"/>
                </a:lnTo>
                <a:lnTo>
                  <a:pt x="30754" y="4813"/>
                </a:lnTo>
                <a:lnTo>
                  <a:pt x="32889" y="7506"/>
                </a:lnTo>
                <a:lnTo>
                  <a:pt x="35025" y="10199"/>
                </a:lnTo>
                <a:lnTo>
                  <a:pt x="35818" y="12891"/>
                </a:lnTo>
                <a:lnTo>
                  <a:pt x="35818" y="15013"/>
                </a:lnTo>
                <a:lnTo>
                  <a:pt x="36551" y="16998"/>
                </a:lnTo>
                <a:lnTo>
                  <a:pt x="35818" y="18412"/>
                </a:lnTo>
                <a:lnTo>
                  <a:pt x="35818" y="20398"/>
                </a:lnTo>
                <a:lnTo>
                  <a:pt x="35025" y="23085"/>
                </a:lnTo>
                <a:lnTo>
                  <a:pt x="32889" y="26485"/>
                </a:lnTo>
                <a:lnTo>
                  <a:pt x="30754" y="28612"/>
                </a:lnTo>
                <a:lnTo>
                  <a:pt x="28496" y="30597"/>
                </a:lnTo>
                <a:lnTo>
                  <a:pt x="24835" y="32718"/>
                </a:lnTo>
                <a:lnTo>
                  <a:pt x="21906" y="33284"/>
                </a:lnTo>
                <a:lnTo>
                  <a:pt x="19648" y="33284"/>
                </a:lnTo>
                <a:lnTo>
                  <a:pt x="18245" y="33991"/>
                </a:lnTo>
                <a:lnTo>
                  <a:pt x="15987" y="33284"/>
                </a:lnTo>
                <a:lnTo>
                  <a:pt x="13851" y="33284"/>
                </a:lnTo>
                <a:lnTo>
                  <a:pt x="10922" y="32718"/>
                </a:lnTo>
                <a:lnTo>
                  <a:pt x="8054" y="30597"/>
                </a:lnTo>
                <a:lnTo>
                  <a:pt x="5003" y="28612"/>
                </a:lnTo>
                <a:lnTo>
                  <a:pt x="2867" y="26485"/>
                </a:lnTo>
                <a:lnTo>
                  <a:pt x="732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732" y="10199"/>
                </a:lnTo>
                <a:lnTo>
                  <a:pt x="2867" y="7506"/>
                </a:lnTo>
                <a:lnTo>
                  <a:pt x="5003" y="4813"/>
                </a:lnTo>
                <a:lnTo>
                  <a:pt x="8054" y="2692"/>
                </a:lnTo>
                <a:lnTo>
                  <a:pt x="10922" y="707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716279" y="4008079"/>
            <a:ext cx="16988" cy="10906"/>
          </a:xfrm>
          <a:custGeom>
            <a:avLst/>
            <a:gdLst/>
            <a:ahLst/>
            <a:cxnLst/>
            <a:rect l="l" t="t" r="r" b="b"/>
            <a:pathLst>
              <a:path w="16988" h="10906">
                <a:moveTo>
                  <a:pt x="16988" y="10906"/>
                </a:moveTo>
                <a:lnTo>
                  <a:pt x="16780" y="10199"/>
                </a:lnTo>
                <a:lnTo>
                  <a:pt x="14644" y="7506"/>
                </a:lnTo>
                <a:lnTo>
                  <a:pt x="12509" y="4813"/>
                </a:lnTo>
                <a:lnTo>
                  <a:pt x="10251" y="2692"/>
                </a:lnTo>
                <a:lnTo>
                  <a:pt x="6590" y="707"/>
                </a:lnTo>
                <a:lnTo>
                  <a:pt x="3661" y="0"/>
                </a:lnTo>
                <a:lnTo>
                  <a:pt x="0" y="0"/>
                </a:lnTo>
                <a:lnTo>
                  <a:pt x="0" y="10906"/>
                </a:lnTo>
                <a:lnTo>
                  <a:pt x="16988" y="109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698034" y="4008080"/>
            <a:ext cx="463692" cy="33991"/>
          </a:xfrm>
          <a:custGeom>
            <a:avLst/>
            <a:gdLst/>
            <a:ahLst/>
            <a:cxnLst/>
            <a:rect l="l" t="t" r="r" b="b"/>
            <a:pathLst>
              <a:path w="463692" h="33991">
                <a:moveTo>
                  <a:pt x="732" y="23085"/>
                </a:moveTo>
                <a:lnTo>
                  <a:pt x="2867" y="26485"/>
                </a:lnTo>
                <a:lnTo>
                  <a:pt x="5003" y="28612"/>
                </a:lnTo>
                <a:lnTo>
                  <a:pt x="8054" y="30597"/>
                </a:lnTo>
                <a:lnTo>
                  <a:pt x="10922" y="32718"/>
                </a:lnTo>
                <a:lnTo>
                  <a:pt x="13851" y="33284"/>
                </a:lnTo>
                <a:lnTo>
                  <a:pt x="15987" y="33284"/>
                </a:lnTo>
                <a:lnTo>
                  <a:pt x="18245" y="33991"/>
                </a:lnTo>
                <a:lnTo>
                  <a:pt x="18245" y="22519"/>
                </a:lnTo>
                <a:lnTo>
                  <a:pt x="19648" y="33284"/>
                </a:lnTo>
                <a:lnTo>
                  <a:pt x="21906" y="33284"/>
                </a:lnTo>
                <a:lnTo>
                  <a:pt x="24835" y="32718"/>
                </a:lnTo>
                <a:lnTo>
                  <a:pt x="28496" y="30597"/>
                </a:lnTo>
                <a:lnTo>
                  <a:pt x="30754" y="28612"/>
                </a:lnTo>
                <a:lnTo>
                  <a:pt x="32889" y="26485"/>
                </a:lnTo>
                <a:lnTo>
                  <a:pt x="35025" y="23085"/>
                </a:lnTo>
                <a:lnTo>
                  <a:pt x="35192" y="22519"/>
                </a:lnTo>
                <a:lnTo>
                  <a:pt x="35818" y="20398"/>
                </a:lnTo>
                <a:lnTo>
                  <a:pt x="35818" y="18412"/>
                </a:lnTo>
                <a:lnTo>
                  <a:pt x="36551" y="16998"/>
                </a:lnTo>
                <a:lnTo>
                  <a:pt x="428285" y="22519"/>
                </a:lnTo>
                <a:lnTo>
                  <a:pt x="427080" y="16998"/>
                </a:lnTo>
                <a:lnTo>
                  <a:pt x="427080" y="15013"/>
                </a:lnTo>
                <a:lnTo>
                  <a:pt x="427080" y="16998"/>
                </a:lnTo>
                <a:lnTo>
                  <a:pt x="428285" y="22519"/>
                </a:lnTo>
                <a:lnTo>
                  <a:pt x="427080" y="12891"/>
                </a:lnTo>
                <a:lnTo>
                  <a:pt x="427080" y="20398"/>
                </a:lnTo>
                <a:lnTo>
                  <a:pt x="427080" y="12891"/>
                </a:lnTo>
                <a:lnTo>
                  <a:pt x="428285" y="22519"/>
                </a:lnTo>
                <a:lnTo>
                  <a:pt x="445386" y="22519"/>
                </a:lnTo>
                <a:lnTo>
                  <a:pt x="445386" y="33991"/>
                </a:lnTo>
                <a:lnTo>
                  <a:pt x="446912" y="33284"/>
                </a:lnTo>
                <a:lnTo>
                  <a:pt x="449048" y="33284"/>
                </a:lnTo>
                <a:lnTo>
                  <a:pt x="452709" y="32718"/>
                </a:lnTo>
                <a:lnTo>
                  <a:pt x="455760" y="30597"/>
                </a:lnTo>
                <a:lnTo>
                  <a:pt x="458628" y="28612"/>
                </a:lnTo>
                <a:lnTo>
                  <a:pt x="460764" y="26485"/>
                </a:lnTo>
                <a:lnTo>
                  <a:pt x="462289" y="23085"/>
                </a:lnTo>
                <a:lnTo>
                  <a:pt x="463082" y="20398"/>
                </a:lnTo>
                <a:lnTo>
                  <a:pt x="463692" y="18412"/>
                </a:lnTo>
                <a:lnTo>
                  <a:pt x="463692" y="15013"/>
                </a:lnTo>
                <a:lnTo>
                  <a:pt x="463082" y="12891"/>
                </a:lnTo>
                <a:lnTo>
                  <a:pt x="462289" y="10199"/>
                </a:lnTo>
                <a:lnTo>
                  <a:pt x="460764" y="7506"/>
                </a:lnTo>
                <a:lnTo>
                  <a:pt x="458628" y="4813"/>
                </a:lnTo>
                <a:lnTo>
                  <a:pt x="455760" y="2692"/>
                </a:lnTo>
                <a:lnTo>
                  <a:pt x="452709" y="707"/>
                </a:lnTo>
                <a:lnTo>
                  <a:pt x="449048" y="0"/>
                </a:lnTo>
                <a:lnTo>
                  <a:pt x="441725" y="0"/>
                </a:lnTo>
                <a:lnTo>
                  <a:pt x="445386" y="10906"/>
                </a:lnTo>
                <a:lnTo>
                  <a:pt x="35233" y="10906"/>
                </a:lnTo>
                <a:lnTo>
                  <a:pt x="35818" y="12891"/>
                </a:lnTo>
                <a:lnTo>
                  <a:pt x="35818" y="15013"/>
                </a:lnTo>
                <a:lnTo>
                  <a:pt x="35818" y="12891"/>
                </a:lnTo>
                <a:lnTo>
                  <a:pt x="35233" y="10906"/>
                </a:lnTo>
                <a:lnTo>
                  <a:pt x="18245" y="10906"/>
                </a:lnTo>
                <a:lnTo>
                  <a:pt x="18245" y="0"/>
                </a:lnTo>
                <a:lnTo>
                  <a:pt x="13851" y="0"/>
                </a:lnTo>
                <a:lnTo>
                  <a:pt x="10922" y="707"/>
                </a:lnTo>
                <a:lnTo>
                  <a:pt x="8054" y="2692"/>
                </a:lnTo>
                <a:lnTo>
                  <a:pt x="5003" y="4813"/>
                </a:lnTo>
                <a:lnTo>
                  <a:pt x="2867" y="7506"/>
                </a:lnTo>
                <a:lnTo>
                  <a:pt x="732" y="10199"/>
                </a:lnTo>
                <a:lnTo>
                  <a:pt x="0" y="12891"/>
                </a:lnTo>
                <a:lnTo>
                  <a:pt x="0" y="20398"/>
                </a:lnTo>
                <a:lnTo>
                  <a:pt x="732" y="230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716280" y="4030600"/>
            <a:ext cx="1403" cy="11471"/>
          </a:xfrm>
          <a:custGeom>
            <a:avLst/>
            <a:gdLst/>
            <a:ahLst/>
            <a:cxnLst/>
            <a:rect l="l" t="t" r="r" b="b"/>
            <a:pathLst>
              <a:path w="1403" h="11471">
                <a:moveTo>
                  <a:pt x="1403" y="10764"/>
                </a:moveTo>
                <a:lnTo>
                  <a:pt x="0" y="0"/>
                </a:lnTo>
                <a:lnTo>
                  <a:pt x="0" y="11471"/>
                </a:lnTo>
                <a:lnTo>
                  <a:pt x="1403" y="107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8125115" y="4020971"/>
            <a:ext cx="0" cy="7506"/>
          </a:xfrm>
          <a:custGeom>
            <a:avLst/>
            <a:gdLst/>
            <a:ahLst/>
            <a:cxnLst/>
            <a:rect l="l" t="t" r="r" b="b"/>
            <a:pathLst>
              <a:path h="7506">
                <a:moveTo>
                  <a:pt x="0" y="0"/>
                </a:moveTo>
                <a:lnTo>
                  <a:pt x="0" y="75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126241" y="4008079"/>
            <a:ext cx="17181" cy="10906"/>
          </a:xfrm>
          <a:custGeom>
            <a:avLst/>
            <a:gdLst/>
            <a:ahLst/>
            <a:cxnLst/>
            <a:rect l="l" t="t" r="r" b="b"/>
            <a:pathLst>
              <a:path w="17181" h="10906">
                <a:moveTo>
                  <a:pt x="17181" y="10906"/>
                </a:moveTo>
                <a:lnTo>
                  <a:pt x="13519" y="0"/>
                </a:lnTo>
                <a:lnTo>
                  <a:pt x="9858" y="707"/>
                </a:lnTo>
                <a:lnTo>
                  <a:pt x="6929" y="2692"/>
                </a:lnTo>
                <a:lnTo>
                  <a:pt x="4061" y="4813"/>
                </a:lnTo>
                <a:lnTo>
                  <a:pt x="1743" y="7506"/>
                </a:lnTo>
                <a:lnTo>
                  <a:pt x="400" y="10199"/>
                </a:lnTo>
                <a:lnTo>
                  <a:pt x="0" y="10906"/>
                </a:lnTo>
                <a:lnTo>
                  <a:pt x="17181" y="109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126320" y="4030599"/>
            <a:ext cx="17101" cy="11472"/>
          </a:xfrm>
          <a:custGeom>
            <a:avLst/>
            <a:gdLst/>
            <a:ahLst/>
            <a:cxnLst/>
            <a:rect l="l" t="t" r="r" b="b"/>
            <a:pathLst>
              <a:path w="17101" h="11472">
                <a:moveTo>
                  <a:pt x="17101" y="0"/>
                </a:moveTo>
                <a:lnTo>
                  <a:pt x="0" y="0"/>
                </a:lnTo>
                <a:lnTo>
                  <a:pt x="321" y="565"/>
                </a:lnTo>
                <a:lnTo>
                  <a:pt x="1663" y="3965"/>
                </a:lnTo>
                <a:lnTo>
                  <a:pt x="3982" y="6092"/>
                </a:lnTo>
                <a:lnTo>
                  <a:pt x="6850" y="8077"/>
                </a:lnTo>
                <a:lnTo>
                  <a:pt x="9779" y="10199"/>
                </a:lnTo>
                <a:lnTo>
                  <a:pt x="13440" y="10764"/>
                </a:lnTo>
                <a:lnTo>
                  <a:pt x="14965" y="10764"/>
                </a:lnTo>
                <a:lnTo>
                  <a:pt x="17101" y="11472"/>
                </a:lnTo>
                <a:lnTo>
                  <a:pt x="17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715852" y="4024792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698035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33991"/>
                </a:moveTo>
                <a:lnTo>
                  <a:pt x="15987" y="33284"/>
                </a:lnTo>
                <a:lnTo>
                  <a:pt x="13851" y="33284"/>
                </a:lnTo>
                <a:lnTo>
                  <a:pt x="10922" y="32718"/>
                </a:lnTo>
                <a:lnTo>
                  <a:pt x="8054" y="30597"/>
                </a:lnTo>
                <a:lnTo>
                  <a:pt x="5003" y="28612"/>
                </a:lnTo>
                <a:lnTo>
                  <a:pt x="2867" y="26485"/>
                </a:lnTo>
                <a:lnTo>
                  <a:pt x="732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732" y="10199"/>
                </a:lnTo>
                <a:lnTo>
                  <a:pt x="2867" y="7506"/>
                </a:lnTo>
                <a:lnTo>
                  <a:pt x="5003" y="4813"/>
                </a:lnTo>
                <a:lnTo>
                  <a:pt x="8054" y="2692"/>
                </a:lnTo>
                <a:lnTo>
                  <a:pt x="10922" y="707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707"/>
                </a:lnTo>
                <a:lnTo>
                  <a:pt x="28496" y="2692"/>
                </a:lnTo>
                <a:lnTo>
                  <a:pt x="30754" y="4813"/>
                </a:lnTo>
                <a:lnTo>
                  <a:pt x="32889" y="7506"/>
                </a:lnTo>
                <a:lnTo>
                  <a:pt x="35025" y="10199"/>
                </a:lnTo>
                <a:lnTo>
                  <a:pt x="35818" y="12891"/>
                </a:lnTo>
                <a:lnTo>
                  <a:pt x="35818" y="15013"/>
                </a:lnTo>
                <a:lnTo>
                  <a:pt x="36551" y="16998"/>
                </a:lnTo>
                <a:lnTo>
                  <a:pt x="35818" y="18412"/>
                </a:lnTo>
                <a:lnTo>
                  <a:pt x="35818" y="20398"/>
                </a:lnTo>
                <a:lnTo>
                  <a:pt x="35025" y="23085"/>
                </a:lnTo>
                <a:lnTo>
                  <a:pt x="32889" y="26485"/>
                </a:lnTo>
                <a:lnTo>
                  <a:pt x="30754" y="28612"/>
                </a:lnTo>
                <a:lnTo>
                  <a:pt x="28496" y="30597"/>
                </a:lnTo>
                <a:lnTo>
                  <a:pt x="24835" y="32718"/>
                </a:lnTo>
                <a:lnTo>
                  <a:pt x="21906" y="33284"/>
                </a:lnTo>
                <a:lnTo>
                  <a:pt x="19648" y="33284"/>
                </a:lnTo>
                <a:lnTo>
                  <a:pt x="18245" y="33991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125115" y="4008080"/>
            <a:ext cx="36612" cy="33991"/>
          </a:xfrm>
          <a:custGeom>
            <a:avLst/>
            <a:gdLst/>
            <a:ahLst/>
            <a:cxnLst/>
            <a:rect l="l" t="t" r="r" b="b"/>
            <a:pathLst>
              <a:path w="36612" h="33991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707"/>
                </a:lnTo>
                <a:lnTo>
                  <a:pt x="28679" y="2692"/>
                </a:lnTo>
                <a:lnTo>
                  <a:pt x="31547" y="4813"/>
                </a:lnTo>
                <a:lnTo>
                  <a:pt x="33683" y="7506"/>
                </a:lnTo>
                <a:lnTo>
                  <a:pt x="35208" y="10199"/>
                </a:lnTo>
                <a:lnTo>
                  <a:pt x="36001" y="12891"/>
                </a:lnTo>
                <a:lnTo>
                  <a:pt x="36612" y="15013"/>
                </a:lnTo>
                <a:lnTo>
                  <a:pt x="36612" y="16998"/>
                </a:lnTo>
                <a:lnTo>
                  <a:pt x="36612" y="18412"/>
                </a:lnTo>
                <a:lnTo>
                  <a:pt x="36001" y="20398"/>
                </a:lnTo>
                <a:lnTo>
                  <a:pt x="35208" y="23085"/>
                </a:lnTo>
                <a:lnTo>
                  <a:pt x="33683" y="26485"/>
                </a:lnTo>
                <a:lnTo>
                  <a:pt x="31547" y="28612"/>
                </a:lnTo>
                <a:lnTo>
                  <a:pt x="28679" y="30597"/>
                </a:lnTo>
                <a:lnTo>
                  <a:pt x="25628" y="32718"/>
                </a:lnTo>
                <a:lnTo>
                  <a:pt x="21967" y="33284"/>
                </a:lnTo>
                <a:lnTo>
                  <a:pt x="19831" y="33284"/>
                </a:lnTo>
                <a:lnTo>
                  <a:pt x="18306" y="33991"/>
                </a:lnTo>
                <a:lnTo>
                  <a:pt x="16170" y="33284"/>
                </a:lnTo>
                <a:lnTo>
                  <a:pt x="14644" y="33284"/>
                </a:lnTo>
                <a:lnTo>
                  <a:pt x="10983" y="32718"/>
                </a:lnTo>
                <a:lnTo>
                  <a:pt x="8054" y="30597"/>
                </a:lnTo>
                <a:lnTo>
                  <a:pt x="5186" y="28612"/>
                </a:lnTo>
                <a:lnTo>
                  <a:pt x="2867" y="26485"/>
                </a:lnTo>
                <a:lnTo>
                  <a:pt x="1525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1525" y="10199"/>
                </a:lnTo>
                <a:lnTo>
                  <a:pt x="2867" y="7506"/>
                </a:lnTo>
                <a:lnTo>
                  <a:pt x="5186" y="4813"/>
                </a:lnTo>
                <a:lnTo>
                  <a:pt x="8054" y="2692"/>
                </a:lnTo>
                <a:lnTo>
                  <a:pt x="10983" y="707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160533" y="4018986"/>
            <a:ext cx="196887" cy="9492"/>
          </a:xfrm>
          <a:custGeom>
            <a:avLst/>
            <a:gdLst/>
            <a:ahLst/>
            <a:cxnLst/>
            <a:rect l="l" t="t" r="r" b="b"/>
            <a:pathLst>
              <a:path w="196887" h="9492">
                <a:moveTo>
                  <a:pt x="584" y="1985"/>
                </a:moveTo>
                <a:lnTo>
                  <a:pt x="1195" y="4106"/>
                </a:lnTo>
                <a:lnTo>
                  <a:pt x="196887" y="0"/>
                </a:lnTo>
                <a:lnTo>
                  <a:pt x="0" y="0"/>
                </a:lnTo>
                <a:lnTo>
                  <a:pt x="584" y="9492"/>
                </a:lnTo>
                <a:lnTo>
                  <a:pt x="1195" y="7506"/>
                </a:lnTo>
                <a:lnTo>
                  <a:pt x="1195" y="4106"/>
                </a:lnTo>
                <a:lnTo>
                  <a:pt x="584" y="19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143422" y="4018986"/>
            <a:ext cx="17069" cy="22378"/>
          </a:xfrm>
          <a:custGeom>
            <a:avLst/>
            <a:gdLst/>
            <a:ahLst/>
            <a:cxnLst/>
            <a:rect l="l" t="t" r="r" b="b"/>
            <a:pathLst>
              <a:path w="17069" h="22378">
                <a:moveTo>
                  <a:pt x="17069" y="11613"/>
                </a:moveTo>
                <a:lnTo>
                  <a:pt x="0" y="0"/>
                </a:lnTo>
                <a:lnTo>
                  <a:pt x="0" y="11613"/>
                </a:lnTo>
                <a:lnTo>
                  <a:pt x="1525" y="22378"/>
                </a:lnTo>
                <a:lnTo>
                  <a:pt x="3661" y="22378"/>
                </a:lnTo>
                <a:lnTo>
                  <a:pt x="7322" y="21812"/>
                </a:lnTo>
                <a:lnTo>
                  <a:pt x="10373" y="19691"/>
                </a:lnTo>
                <a:lnTo>
                  <a:pt x="13241" y="17705"/>
                </a:lnTo>
                <a:lnTo>
                  <a:pt x="15377" y="15578"/>
                </a:lnTo>
                <a:lnTo>
                  <a:pt x="16902" y="12179"/>
                </a:lnTo>
                <a:lnTo>
                  <a:pt x="17069" y="116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125115" y="4008080"/>
            <a:ext cx="232304" cy="33991"/>
          </a:xfrm>
          <a:custGeom>
            <a:avLst/>
            <a:gdLst/>
            <a:ahLst/>
            <a:cxnLst/>
            <a:rect l="l" t="t" r="r" b="b"/>
            <a:pathLst>
              <a:path w="232304" h="33991">
                <a:moveTo>
                  <a:pt x="1525" y="23085"/>
                </a:moveTo>
                <a:lnTo>
                  <a:pt x="2867" y="26485"/>
                </a:lnTo>
                <a:lnTo>
                  <a:pt x="5186" y="28612"/>
                </a:lnTo>
                <a:lnTo>
                  <a:pt x="8054" y="30597"/>
                </a:lnTo>
                <a:lnTo>
                  <a:pt x="10983" y="32718"/>
                </a:lnTo>
                <a:lnTo>
                  <a:pt x="14644" y="33284"/>
                </a:lnTo>
                <a:lnTo>
                  <a:pt x="16170" y="33284"/>
                </a:lnTo>
                <a:lnTo>
                  <a:pt x="18306" y="33991"/>
                </a:lnTo>
                <a:lnTo>
                  <a:pt x="19831" y="33284"/>
                </a:lnTo>
                <a:lnTo>
                  <a:pt x="18306" y="22519"/>
                </a:lnTo>
                <a:lnTo>
                  <a:pt x="18306" y="10906"/>
                </a:lnTo>
                <a:lnTo>
                  <a:pt x="35375" y="22519"/>
                </a:lnTo>
                <a:lnTo>
                  <a:pt x="232304" y="22519"/>
                </a:lnTo>
                <a:lnTo>
                  <a:pt x="36612" y="16998"/>
                </a:lnTo>
                <a:lnTo>
                  <a:pt x="232304" y="22519"/>
                </a:lnTo>
                <a:lnTo>
                  <a:pt x="232304" y="10906"/>
                </a:lnTo>
                <a:lnTo>
                  <a:pt x="36612" y="15013"/>
                </a:lnTo>
                <a:lnTo>
                  <a:pt x="36612" y="18412"/>
                </a:lnTo>
                <a:lnTo>
                  <a:pt x="36001" y="20398"/>
                </a:lnTo>
                <a:lnTo>
                  <a:pt x="35416" y="10906"/>
                </a:lnTo>
                <a:lnTo>
                  <a:pt x="33683" y="7506"/>
                </a:lnTo>
                <a:lnTo>
                  <a:pt x="31547" y="4813"/>
                </a:lnTo>
                <a:lnTo>
                  <a:pt x="28679" y="2692"/>
                </a:lnTo>
                <a:lnTo>
                  <a:pt x="25628" y="707"/>
                </a:lnTo>
                <a:lnTo>
                  <a:pt x="21967" y="0"/>
                </a:lnTo>
                <a:lnTo>
                  <a:pt x="14644" y="0"/>
                </a:lnTo>
                <a:lnTo>
                  <a:pt x="10983" y="707"/>
                </a:lnTo>
                <a:lnTo>
                  <a:pt x="8054" y="2692"/>
                </a:lnTo>
                <a:lnTo>
                  <a:pt x="5186" y="4813"/>
                </a:lnTo>
                <a:lnTo>
                  <a:pt x="2867" y="7506"/>
                </a:lnTo>
                <a:lnTo>
                  <a:pt x="1525" y="10199"/>
                </a:lnTo>
                <a:lnTo>
                  <a:pt x="0" y="12891"/>
                </a:lnTo>
                <a:lnTo>
                  <a:pt x="0" y="20398"/>
                </a:lnTo>
                <a:lnTo>
                  <a:pt x="1525" y="230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142994" y="4024792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8125115" y="4008080"/>
            <a:ext cx="36612" cy="33991"/>
          </a:xfrm>
          <a:custGeom>
            <a:avLst/>
            <a:gdLst/>
            <a:ahLst/>
            <a:cxnLst/>
            <a:rect l="l" t="t" r="r" b="b"/>
            <a:pathLst>
              <a:path w="36612" h="33991">
                <a:moveTo>
                  <a:pt x="18306" y="33991"/>
                </a:moveTo>
                <a:lnTo>
                  <a:pt x="16170" y="33284"/>
                </a:lnTo>
                <a:lnTo>
                  <a:pt x="14644" y="33284"/>
                </a:lnTo>
                <a:lnTo>
                  <a:pt x="10983" y="32718"/>
                </a:lnTo>
                <a:lnTo>
                  <a:pt x="8054" y="30597"/>
                </a:lnTo>
                <a:lnTo>
                  <a:pt x="5186" y="28612"/>
                </a:lnTo>
                <a:lnTo>
                  <a:pt x="2867" y="26485"/>
                </a:lnTo>
                <a:lnTo>
                  <a:pt x="1525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1525" y="10199"/>
                </a:lnTo>
                <a:lnTo>
                  <a:pt x="2867" y="7506"/>
                </a:lnTo>
                <a:lnTo>
                  <a:pt x="5186" y="4813"/>
                </a:lnTo>
                <a:lnTo>
                  <a:pt x="8054" y="2692"/>
                </a:lnTo>
                <a:lnTo>
                  <a:pt x="10983" y="707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707"/>
                </a:lnTo>
                <a:lnTo>
                  <a:pt x="28679" y="2692"/>
                </a:lnTo>
                <a:lnTo>
                  <a:pt x="31547" y="4813"/>
                </a:lnTo>
                <a:lnTo>
                  <a:pt x="33683" y="7506"/>
                </a:lnTo>
                <a:lnTo>
                  <a:pt x="35208" y="10199"/>
                </a:lnTo>
                <a:lnTo>
                  <a:pt x="36001" y="12891"/>
                </a:lnTo>
                <a:lnTo>
                  <a:pt x="36612" y="15013"/>
                </a:lnTo>
                <a:lnTo>
                  <a:pt x="36612" y="16998"/>
                </a:lnTo>
                <a:lnTo>
                  <a:pt x="36612" y="18412"/>
                </a:lnTo>
                <a:lnTo>
                  <a:pt x="36001" y="20398"/>
                </a:lnTo>
                <a:lnTo>
                  <a:pt x="35208" y="23085"/>
                </a:lnTo>
                <a:lnTo>
                  <a:pt x="33683" y="26485"/>
                </a:lnTo>
                <a:lnTo>
                  <a:pt x="31547" y="28612"/>
                </a:lnTo>
                <a:lnTo>
                  <a:pt x="28679" y="30597"/>
                </a:lnTo>
                <a:lnTo>
                  <a:pt x="25628" y="32718"/>
                </a:lnTo>
                <a:lnTo>
                  <a:pt x="21967" y="33284"/>
                </a:lnTo>
                <a:lnTo>
                  <a:pt x="19831" y="33284"/>
                </a:lnTo>
                <a:lnTo>
                  <a:pt x="18306" y="33991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925640" y="4192355"/>
            <a:ext cx="65108" cy="60482"/>
          </a:xfrm>
          <a:custGeom>
            <a:avLst/>
            <a:gdLst/>
            <a:ahLst/>
            <a:cxnLst/>
            <a:rect l="l" t="t" r="r" b="b"/>
            <a:pathLst>
              <a:path w="65108" h="60482">
                <a:moveTo>
                  <a:pt x="32157" y="0"/>
                </a:moveTo>
                <a:lnTo>
                  <a:pt x="29289" y="0"/>
                </a:lnTo>
                <a:lnTo>
                  <a:pt x="25628" y="0"/>
                </a:lnTo>
                <a:lnTo>
                  <a:pt x="22699" y="1278"/>
                </a:lnTo>
                <a:lnTo>
                  <a:pt x="19648" y="1985"/>
                </a:lnTo>
                <a:lnTo>
                  <a:pt x="16780" y="3399"/>
                </a:lnTo>
                <a:lnTo>
                  <a:pt x="13851" y="4678"/>
                </a:lnTo>
                <a:lnTo>
                  <a:pt x="11715" y="6799"/>
                </a:lnTo>
                <a:lnTo>
                  <a:pt x="9458" y="8785"/>
                </a:lnTo>
                <a:lnTo>
                  <a:pt x="7322" y="10764"/>
                </a:lnTo>
                <a:lnTo>
                  <a:pt x="5003" y="12891"/>
                </a:lnTo>
                <a:lnTo>
                  <a:pt x="3661" y="15584"/>
                </a:lnTo>
                <a:lnTo>
                  <a:pt x="2135" y="18271"/>
                </a:lnTo>
                <a:lnTo>
                  <a:pt x="1342" y="20964"/>
                </a:lnTo>
                <a:lnTo>
                  <a:pt x="0" y="23798"/>
                </a:lnTo>
                <a:lnTo>
                  <a:pt x="0" y="27197"/>
                </a:lnTo>
                <a:lnTo>
                  <a:pt x="0" y="29890"/>
                </a:lnTo>
                <a:lnTo>
                  <a:pt x="0" y="33290"/>
                </a:lnTo>
                <a:lnTo>
                  <a:pt x="0" y="35977"/>
                </a:lnTo>
                <a:lnTo>
                  <a:pt x="1342" y="39377"/>
                </a:lnTo>
                <a:lnTo>
                  <a:pt x="2135" y="42069"/>
                </a:lnTo>
                <a:lnTo>
                  <a:pt x="3661" y="44762"/>
                </a:lnTo>
                <a:lnTo>
                  <a:pt x="5003" y="46883"/>
                </a:lnTo>
                <a:lnTo>
                  <a:pt x="7322" y="49576"/>
                </a:lnTo>
                <a:lnTo>
                  <a:pt x="9458" y="51561"/>
                </a:lnTo>
                <a:lnTo>
                  <a:pt x="11715" y="53683"/>
                </a:lnTo>
                <a:lnTo>
                  <a:pt x="13851" y="55668"/>
                </a:lnTo>
                <a:lnTo>
                  <a:pt x="16780" y="57082"/>
                </a:lnTo>
                <a:lnTo>
                  <a:pt x="19648" y="58502"/>
                </a:lnTo>
                <a:lnTo>
                  <a:pt x="22699" y="59068"/>
                </a:lnTo>
                <a:lnTo>
                  <a:pt x="25628" y="59775"/>
                </a:lnTo>
                <a:lnTo>
                  <a:pt x="29289" y="60482"/>
                </a:lnTo>
                <a:lnTo>
                  <a:pt x="32157" y="60482"/>
                </a:lnTo>
                <a:lnTo>
                  <a:pt x="35818" y="60482"/>
                </a:lnTo>
                <a:lnTo>
                  <a:pt x="38686" y="59775"/>
                </a:lnTo>
                <a:lnTo>
                  <a:pt x="42348" y="59068"/>
                </a:lnTo>
                <a:lnTo>
                  <a:pt x="45399" y="58502"/>
                </a:lnTo>
                <a:lnTo>
                  <a:pt x="48328" y="57082"/>
                </a:lnTo>
                <a:lnTo>
                  <a:pt x="50463" y="55668"/>
                </a:lnTo>
                <a:lnTo>
                  <a:pt x="53514" y="53683"/>
                </a:lnTo>
                <a:lnTo>
                  <a:pt x="55650" y="51561"/>
                </a:lnTo>
                <a:lnTo>
                  <a:pt x="57786" y="49576"/>
                </a:lnTo>
                <a:lnTo>
                  <a:pt x="60043" y="46883"/>
                </a:lnTo>
                <a:lnTo>
                  <a:pt x="61447" y="44762"/>
                </a:lnTo>
                <a:lnTo>
                  <a:pt x="62972" y="42069"/>
                </a:lnTo>
                <a:lnTo>
                  <a:pt x="63705" y="39377"/>
                </a:lnTo>
                <a:lnTo>
                  <a:pt x="64498" y="35977"/>
                </a:lnTo>
                <a:lnTo>
                  <a:pt x="65108" y="33290"/>
                </a:lnTo>
                <a:lnTo>
                  <a:pt x="65108" y="29890"/>
                </a:lnTo>
                <a:lnTo>
                  <a:pt x="65108" y="27197"/>
                </a:lnTo>
                <a:lnTo>
                  <a:pt x="64498" y="23798"/>
                </a:lnTo>
                <a:lnTo>
                  <a:pt x="63705" y="20964"/>
                </a:lnTo>
                <a:lnTo>
                  <a:pt x="62972" y="18271"/>
                </a:lnTo>
                <a:lnTo>
                  <a:pt x="61447" y="15584"/>
                </a:lnTo>
                <a:lnTo>
                  <a:pt x="60043" y="12891"/>
                </a:lnTo>
                <a:lnTo>
                  <a:pt x="57786" y="10764"/>
                </a:lnTo>
                <a:lnTo>
                  <a:pt x="55650" y="8785"/>
                </a:lnTo>
                <a:lnTo>
                  <a:pt x="53514" y="6799"/>
                </a:lnTo>
                <a:lnTo>
                  <a:pt x="50463" y="4678"/>
                </a:lnTo>
                <a:lnTo>
                  <a:pt x="48328" y="3399"/>
                </a:lnTo>
                <a:lnTo>
                  <a:pt x="45399" y="1985"/>
                </a:lnTo>
                <a:lnTo>
                  <a:pt x="42348" y="1278"/>
                </a:lnTo>
                <a:lnTo>
                  <a:pt x="38686" y="0"/>
                </a:lnTo>
                <a:lnTo>
                  <a:pt x="35818" y="0"/>
                </a:lnTo>
                <a:lnTo>
                  <a:pt x="32157" y="0"/>
                </a:lnTo>
              </a:path>
            </a:pathLst>
          </a:custGeom>
          <a:ln w="120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042860" y="4266437"/>
            <a:ext cx="65840" cy="61896"/>
          </a:xfrm>
          <a:custGeom>
            <a:avLst/>
            <a:gdLst/>
            <a:ahLst/>
            <a:cxnLst/>
            <a:rect l="l" t="t" r="r" b="b"/>
            <a:pathLst>
              <a:path w="65840" h="61896">
                <a:moveTo>
                  <a:pt x="32950" y="0"/>
                </a:moveTo>
                <a:lnTo>
                  <a:pt x="29289" y="0"/>
                </a:lnTo>
                <a:lnTo>
                  <a:pt x="26360" y="707"/>
                </a:lnTo>
                <a:lnTo>
                  <a:pt x="22699" y="1414"/>
                </a:lnTo>
                <a:lnTo>
                  <a:pt x="19648" y="2692"/>
                </a:lnTo>
                <a:lnTo>
                  <a:pt x="16780" y="3399"/>
                </a:lnTo>
                <a:lnTo>
                  <a:pt x="14644" y="5379"/>
                </a:lnTo>
                <a:lnTo>
                  <a:pt x="11715" y="6799"/>
                </a:lnTo>
                <a:lnTo>
                  <a:pt x="9458" y="8779"/>
                </a:lnTo>
                <a:lnTo>
                  <a:pt x="7322" y="10906"/>
                </a:lnTo>
                <a:lnTo>
                  <a:pt x="5796" y="13598"/>
                </a:lnTo>
                <a:lnTo>
                  <a:pt x="3661" y="16285"/>
                </a:lnTo>
                <a:lnTo>
                  <a:pt x="2867" y="18978"/>
                </a:lnTo>
                <a:lnTo>
                  <a:pt x="1342" y="21812"/>
                </a:lnTo>
                <a:lnTo>
                  <a:pt x="732" y="24505"/>
                </a:lnTo>
                <a:lnTo>
                  <a:pt x="0" y="27905"/>
                </a:lnTo>
                <a:lnTo>
                  <a:pt x="0" y="30591"/>
                </a:lnTo>
                <a:lnTo>
                  <a:pt x="0" y="33991"/>
                </a:lnTo>
                <a:lnTo>
                  <a:pt x="732" y="36684"/>
                </a:lnTo>
                <a:lnTo>
                  <a:pt x="1342" y="40084"/>
                </a:lnTo>
                <a:lnTo>
                  <a:pt x="2867" y="42776"/>
                </a:lnTo>
                <a:lnTo>
                  <a:pt x="3661" y="45610"/>
                </a:lnTo>
                <a:lnTo>
                  <a:pt x="5796" y="48297"/>
                </a:lnTo>
                <a:lnTo>
                  <a:pt x="7322" y="50283"/>
                </a:lnTo>
                <a:lnTo>
                  <a:pt x="9458" y="52404"/>
                </a:lnTo>
                <a:lnTo>
                  <a:pt x="11715" y="54390"/>
                </a:lnTo>
                <a:lnTo>
                  <a:pt x="14644" y="56375"/>
                </a:lnTo>
                <a:lnTo>
                  <a:pt x="16780" y="57789"/>
                </a:lnTo>
                <a:lnTo>
                  <a:pt x="19648" y="59204"/>
                </a:lnTo>
                <a:lnTo>
                  <a:pt x="22699" y="59916"/>
                </a:lnTo>
                <a:lnTo>
                  <a:pt x="26360" y="61189"/>
                </a:lnTo>
                <a:lnTo>
                  <a:pt x="29289" y="61189"/>
                </a:lnTo>
                <a:lnTo>
                  <a:pt x="32950" y="61896"/>
                </a:lnTo>
                <a:lnTo>
                  <a:pt x="35818" y="61189"/>
                </a:lnTo>
                <a:lnTo>
                  <a:pt x="39480" y="61189"/>
                </a:lnTo>
                <a:lnTo>
                  <a:pt x="42531" y="59916"/>
                </a:lnTo>
                <a:lnTo>
                  <a:pt x="45399" y="59204"/>
                </a:lnTo>
                <a:lnTo>
                  <a:pt x="48328" y="57789"/>
                </a:lnTo>
                <a:lnTo>
                  <a:pt x="51196" y="56375"/>
                </a:lnTo>
                <a:lnTo>
                  <a:pt x="53514" y="54390"/>
                </a:lnTo>
                <a:lnTo>
                  <a:pt x="55650" y="52404"/>
                </a:lnTo>
                <a:lnTo>
                  <a:pt x="57786" y="50283"/>
                </a:lnTo>
                <a:lnTo>
                  <a:pt x="60043" y="48297"/>
                </a:lnTo>
                <a:lnTo>
                  <a:pt x="61447" y="45610"/>
                </a:lnTo>
                <a:lnTo>
                  <a:pt x="62972" y="42776"/>
                </a:lnTo>
                <a:lnTo>
                  <a:pt x="64498" y="40084"/>
                </a:lnTo>
                <a:lnTo>
                  <a:pt x="65230" y="36684"/>
                </a:lnTo>
                <a:lnTo>
                  <a:pt x="65230" y="33991"/>
                </a:lnTo>
                <a:lnTo>
                  <a:pt x="65840" y="30591"/>
                </a:lnTo>
                <a:lnTo>
                  <a:pt x="65230" y="27905"/>
                </a:lnTo>
                <a:lnTo>
                  <a:pt x="65230" y="24505"/>
                </a:lnTo>
                <a:lnTo>
                  <a:pt x="64498" y="21812"/>
                </a:lnTo>
                <a:lnTo>
                  <a:pt x="62972" y="18978"/>
                </a:lnTo>
                <a:lnTo>
                  <a:pt x="61447" y="16285"/>
                </a:lnTo>
                <a:lnTo>
                  <a:pt x="60043" y="13598"/>
                </a:lnTo>
                <a:lnTo>
                  <a:pt x="57786" y="10906"/>
                </a:lnTo>
                <a:lnTo>
                  <a:pt x="55650" y="8779"/>
                </a:lnTo>
                <a:lnTo>
                  <a:pt x="53514" y="6799"/>
                </a:lnTo>
                <a:lnTo>
                  <a:pt x="51196" y="5379"/>
                </a:lnTo>
                <a:lnTo>
                  <a:pt x="48328" y="3399"/>
                </a:lnTo>
                <a:lnTo>
                  <a:pt x="45399" y="2692"/>
                </a:lnTo>
                <a:lnTo>
                  <a:pt x="42531" y="1414"/>
                </a:lnTo>
                <a:lnTo>
                  <a:pt x="39480" y="707"/>
                </a:lnTo>
                <a:lnTo>
                  <a:pt x="35818" y="0"/>
                </a:lnTo>
                <a:lnTo>
                  <a:pt x="32950" y="0"/>
                </a:lnTo>
              </a:path>
            </a:pathLst>
          </a:custGeom>
          <a:ln w="1201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7152757" y="4192355"/>
            <a:ext cx="65840" cy="60482"/>
          </a:xfrm>
          <a:custGeom>
            <a:avLst/>
            <a:gdLst/>
            <a:ahLst/>
            <a:cxnLst/>
            <a:rect l="l" t="t" r="r" b="b"/>
            <a:pathLst>
              <a:path w="65840" h="60482">
                <a:moveTo>
                  <a:pt x="32950" y="0"/>
                </a:moveTo>
                <a:lnTo>
                  <a:pt x="29289" y="0"/>
                </a:lnTo>
                <a:lnTo>
                  <a:pt x="26360" y="0"/>
                </a:lnTo>
                <a:lnTo>
                  <a:pt x="22699" y="1278"/>
                </a:lnTo>
                <a:lnTo>
                  <a:pt x="19831" y="1985"/>
                </a:lnTo>
                <a:lnTo>
                  <a:pt x="16780" y="3399"/>
                </a:lnTo>
                <a:lnTo>
                  <a:pt x="14644" y="4678"/>
                </a:lnTo>
                <a:lnTo>
                  <a:pt x="11715" y="6799"/>
                </a:lnTo>
                <a:lnTo>
                  <a:pt x="9458" y="8785"/>
                </a:lnTo>
                <a:lnTo>
                  <a:pt x="7322" y="10764"/>
                </a:lnTo>
                <a:lnTo>
                  <a:pt x="5796" y="12891"/>
                </a:lnTo>
                <a:lnTo>
                  <a:pt x="3661" y="15584"/>
                </a:lnTo>
                <a:lnTo>
                  <a:pt x="2928" y="18271"/>
                </a:lnTo>
                <a:lnTo>
                  <a:pt x="1403" y="20964"/>
                </a:lnTo>
                <a:lnTo>
                  <a:pt x="793" y="23798"/>
                </a:lnTo>
                <a:lnTo>
                  <a:pt x="0" y="27197"/>
                </a:lnTo>
                <a:lnTo>
                  <a:pt x="0" y="29890"/>
                </a:lnTo>
                <a:lnTo>
                  <a:pt x="0" y="33290"/>
                </a:lnTo>
                <a:lnTo>
                  <a:pt x="793" y="35977"/>
                </a:lnTo>
                <a:lnTo>
                  <a:pt x="1403" y="39377"/>
                </a:lnTo>
                <a:lnTo>
                  <a:pt x="2928" y="42069"/>
                </a:lnTo>
                <a:lnTo>
                  <a:pt x="3661" y="44762"/>
                </a:lnTo>
                <a:lnTo>
                  <a:pt x="5796" y="46883"/>
                </a:lnTo>
                <a:lnTo>
                  <a:pt x="7322" y="49576"/>
                </a:lnTo>
                <a:lnTo>
                  <a:pt x="9458" y="51561"/>
                </a:lnTo>
                <a:lnTo>
                  <a:pt x="11715" y="53683"/>
                </a:lnTo>
                <a:lnTo>
                  <a:pt x="14644" y="55668"/>
                </a:lnTo>
                <a:lnTo>
                  <a:pt x="16780" y="57082"/>
                </a:lnTo>
                <a:lnTo>
                  <a:pt x="19831" y="58502"/>
                </a:lnTo>
                <a:lnTo>
                  <a:pt x="22699" y="59068"/>
                </a:lnTo>
                <a:lnTo>
                  <a:pt x="26360" y="59775"/>
                </a:lnTo>
                <a:lnTo>
                  <a:pt x="29289" y="60482"/>
                </a:lnTo>
                <a:lnTo>
                  <a:pt x="32950" y="60482"/>
                </a:lnTo>
                <a:lnTo>
                  <a:pt x="35818" y="60482"/>
                </a:lnTo>
                <a:lnTo>
                  <a:pt x="39480" y="59775"/>
                </a:lnTo>
                <a:lnTo>
                  <a:pt x="42531" y="59068"/>
                </a:lnTo>
                <a:lnTo>
                  <a:pt x="45399" y="58502"/>
                </a:lnTo>
                <a:lnTo>
                  <a:pt x="48328" y="57082"/>
                </a:lnTo>
                <a:lnTo>
                  <a:pt x="51196" y="55668"/>
                </a:lnTo>
                <a:lnTo>
                  <a:pt x="53514" y="53683"/>
                </a:lnTo>
                <a:lnTo>
                  <a:pt x="55650" y="51561"/>
                </a:lnTo>
                <a:lnTo>
                  <a:pt x="57786" y="49576"/>
                </a:lnTo>
                <a:lnTo>
                  <a:pt x="60043" y="46883"/>
                </a:lnTo>
                <a:lnTo>
                  <a:pt x="61447" y="44762"/>
                </a:lnTo>
                <a:lnTo>
                  <a:pt x="62972" y="42069"/>
                </a:lnTo>
                <a:lnTo>
                  <a:pt x="64498" y="39377"/>
                </a:lnTo>
                <a:lnTo>
                  <a:pt x="65230" y="35977"/>
                </a:lnTo>
                <a:lnTo>
                  <a:pt x="65230" y="33290"/>
                </a:lnTo>
                <a:lnTo>
                  <a:pt x="65840" y="29890"/>
                </a:lnTo>
                <a:lnTo>
                  <a:pt x="65230" y="27197"/>
                </a:lnTo>
                <a:lnTo>
                  <a:pt x="65230" y="23798"/>
                </a:lnTo>
                <a:lnTo>
                  <a:pt x="64498" y="20964"/>
                </a:lnTo>
                <a:lnTo>
                  <a:pt x="62972" y="18271"/>
                </a:lnTo>
                <a:lnTo>
                  <a:pt x="61447" y="15584"/>
                </a:lnTo>
                <a:lnTo>
                  <a:pt x="60043" y="12891"/>
                </a:lnTo>
                <a:lnTo>
                  <a:pt x="57786" y="10764"/>
                </a:lnTo>
                <a:lnTo>
                  <a:pt x="55650" y="8785"/>
                </a:lnTo>
                <a:lnTo>
                  <a:pt x="53514" y="6799"/>
                </a:lnTo>
                <a:lnTo>
                  <a:pt x="51196" y="4678"/>
                </a:lnTo>
                <a:lnTo>
                  <a:pt x="48328" y="3399"/>
                </a:lnTo>
                <a:lnTo>
                  <a:pt x="45399" y="1985"/>
                </a:lnTo>
                <a:lnTo>
                  <a:pt x="42531" y="1278"/>
                </a:lnTo>
                <a:lnTo>
                  <a:pt x="39480" y="0"/>
                </a:lnTo>
                <a:lnTo>
                  <a:pt x="35818" y="0"/>
                </a:lnTo>
                <a:lnTo>
                  <a:pt x="32950" y="0"/>
                </a:lnTo>
              </a:path>
            </a:pathLst>
          </a:custGeom>
          <a:ln w="120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6815736" y="4198448"/>
            <a:ext cx="65114" cy="61896"/>
          </a:xfrm>
          <a:custGeom>
            <a:avLst/>
            <a:gdLst/>
            <a:ahLst/>
            <a:cxnLst/>
            <a:rect l="l" t="t" r="r" b="b"/>
            <a:pathLst>
              <a:path w="65114" h="61896">
                <a:moveTo>
                  <a:pt x="32163" y="0"/>
                </a:moveTo>
                <a:lnTo>
                  <a:pt x="29295" y="0"/>
                </a:lnTo>
                <a:lnTo>
                  <a:pt x="25634" y="707"/>
                </a:lnTo>
                <a:lnTo>
                  <a:pt x="22705" y="1272"/>
                </a:lnTo>
                <a:lnTo>
                  <a:pt x="19660" y="1985"/>
                </a:lnTo>
                <a:lnTo>
                  <a:pt x="16768" y="3399"/>
                </a:lnTo>
                <a:lnTo>
                  <a:pt x="13869" y="5379"/>
                </a:lnTo>
                <a:lnTo>
                  <a:pt x="11734" y="6799"/>
                </a:lnTo>
                <a:lnTo>
                  <a:pt x="9452" y="8779"/>
                </a:lnTo>
                <a:lnTo>
                  <a:pt x="7316" y="10906"/>
                </a:lnTo>
                <a:lnTo>
                  <a:pt x="5028" y="13598"/>
                </a:lnTo>
                <a:lnTo>
                  <a:pt x="3655" y="16285"/>
                </a:lnTo>
                <a:lnTo>
                  <a:pt x="2135" y="18978"/>
                </a:lnTo>
                <a:lnTo>
                  <a:pt x="1372" y="21671"/>
                </a:lnTo>
                <a:lnTo>
                  <a:pt x="0" y="24505"/>
                </a:lnTo>
                <a:lnTo>
                  <a:pt x="0" y="27905"/>
                </a:lnTo>
                <a:lnTo>
                  <a:pt x="0" y="30591"/>
                </a:lnTo>
                <a:lnTo>
                  <a:pt x="0" y="33991"/>
                </a:lnTo>
                <a:lnTo>
                  <a:pt x="0" y="36684"/>
                </a:lnTo>
                <a:lnTo>
                  <a:pt x="1372" y="40084"/>
                </a:lnTo>
                <a:lnTo>
                  <a:pt x="2135" y="42776"/>
                </a:lnTo>
                <a:lnTo>
                  <a:pt x="3655" y="45469"/>
                </a:lnTo>
                <a:lnTo>
                  <a:pt x="5028" y="48297"/>
                </a:lnTo>
                <a:lnTo>
                  <a:pt x="7316" y="50283"/>
                </a:lnTo>
                <a:lnTo>
                  <a:pt x="9452" y="52410"/>
                </a:lnTo>
                <a:lnTo>
                  <a:pt x="11734" y="54390"/>
                </a:lnTo>
                <a:lnTo>
                  <a:pt x="13869" y="56375"/>
                </a:lnTo>
                <a:lnTo>
                  <a:pt x="16768" y="57789"/>
                </a:lnTo>
                <a:lnTo>
                  <a:pt x="19660" y="59204"/>
                </a:lnTo>
                <a:lnTo>
                  <a:pt x="22705" y="59775"/>
                </a:lnTo>
                <a:lnTo>
                  <a:pt x="25634" y="61189"/>
                </a:lnTo>
                <a:lnTo>
                  <a:pt x="29295" y="61189"/>
                </a:lnTo>
                <a:lnTo>
                  <a:pt x="32163" y="61896"/>
                </a:lnTo>
                <a:lnTo>
                  <a:pt x="35824" y="61189"/>
                </a:lnTo>
                <a:lnTo>
                  <a:pt x="38692" y="61189"/>
                </a:lnTo>
                <a:lnTo>
                  <a:pt x="42354" y="59775"/>
                </a:lnTo>
                <a:lnTo>
                  <a:pt x="45405" y="59204"/>
                </a:lnTo>
                <a:lnTo>
                  <a:pt x="48334" y="57789"/>
                </a:lnTo>
                <a:lnTo>
                  <a:pt x="50469" y="56375"/>
                </a:lnTo>
                <a:lnTo>
                  <a:pt x="53520" y="54390"/>
                </a:lnTo>
                <a:lnTo>
                  <a:pt x="55656" y="52410"/>
                </a:lnTo>
                <a:lnTo>
                  <a:pt x="57792" y="50283"/>
                </a:lnTo>
                <a:lnTo>
                  <a:pt x="60050" y="48297"/>
                </a:lnTo>
                <a:lnTo>
                  <a:pt x="61453" y="45469"/>
                </a:lnTo>
                <a:lnTo>
                  <a:pt x="62979" y="42776"/>
                </a:lnTo>
                <a:lnTo>
                  <a:pt x="63711" y="40084"/>
                </a:lnTo>
                <a:lnTo>
                  <a:pt x="64504" y="36684"/>
                </a:lnTo>
                <a:lnTo>
                  <a:pt x="65114" y="33991"/>
                </a:lnTo>
                <a:lnTo>
                  <a:pt x="65114" y="30591"/>
                </a:lnTo>
                <a:lnTo>
                  <a:pt x="65114" y="27905"/>
                </a:lnTo>
                <a:lnTo>
                  <a:pt x="64504" y="24505"/>
                </a:lnTo>
                <a:lnTo>
                  <a:pt x="63711" y="21671"/>
                </a:lnTo>
                <a:lnTo>
                  <a:pt x="62979" y="18978"/>
                </a:lnTo>
                <a:lnTo>
                  <a:pt x="61453" y="16285"/>
                </a:lnTo>
                <a:lnTo>
                  <a:pt x="60050" y="13598"/>
                </a:lnTo>
                <a:lnTo>
                  <a:pt x="57792" y="10906"/>
                </a:lnTo>
                <a:lnTo>
                  <a:pt x="55656" y="8779"/>
                </a:lnTo>
                <a:lnTo>
                  <a:pt x="53520" y="6799"/>
                </a:lnTo>
                <a:lnTo>
                  <a:pt x="50469" y="5379"/>
                </a:lnTo>
                <a:lnTo>
                  <a:pt x="48334" y="3399"/>
                </a:lnTo>
                <a:lnTo>
                  <a:pt x="45405" y="1985"/>
                </a:lnTo>
                <a:lnTo>
                  <a:pt x="42354" y="1272"/>
                </a:lnTo>
                <a:lnTo>
                  <a:pt x="38692" y="707"/>
                </a:lnTo>
                <a:lnTo>
                  <a:pt x="35824" y="0"/>
                </a:lnTo>
                <a:lnTo>
                  <a:pt x="32163" y="0"/>
                </a:lnTo>
              </a:path>
            </a:pathLst>
          </a:custGeom>
          <a:ln w="120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6779002" y="4266437"/>
            <a:ext cx="65236" cy="61896"/>
          </a:xfrm>
          <a:custGeom>
            <a:avLst/>
            <a:gdLst/>
            <a:ahLst/>
            <a:cxnLst/>
            <a:rect l="l" t="t" r="r" b="b"/>
            <a:pathLst>
              <a:path w="65236" h="61896">
                <a:moveTo>
                  <a:pt x="33072" y="0"/>
                </a:moveTo>
                <a:lnTo>
                  <a:pt x="29417" y="0"/>
                </a:lnTo>
                <a:lnTo>
                  <a:pt x="25756" y="707"/>
                </a:lnTo>
                <a:lnTo>
                  <a:pt x="22711" y="1414"/>
                </a:lnTo>
                <a:lnTo>
                  <a:pt x="19813" y="2692"/>
                </a:lnTo>
                <a:lnTo>
                  <a:pt x="16914" y="3399"/>
                </a:lnTo>
                <a:lnTo>
                  <a:pt x="14022" y="5379"/>
                </a:lnTo>
                <a:lnTo>
                  <a:pt x="11734" y="6799"/>
                </a:lnTo>
                <a:lnTo>
                  <a:pt x="9598" y="8779"/>
                </a:lnTo>
                <a:lnTo>
                  <a:pt x="7316" y="10906"/>
                </a:lnTo>
                <a:lnTo>
                  <a:pt x="5180" y="13598"/>
                </a:lnTo>
                <a:lnTo>
                  <a:pt x="3655" y="16285"/>
                </a:lnTo>
                <a:lnTo>
                  <a:pt x="2282" y="18978"/>
                </a:lnTo>
                <a:lnTo>
                  <a:pt x="1519" y="21812"/>
                </a:lnTo>
                <a:lnTo>
                  <a:pt x="0" y="24505"/>
                </a:lnTo>
                <a:lnTo>
                  <a:pt x="0" y="27905"/>
                </a:lnTo>
                <a:lnTo>
                  <a:pt x="0" y="30591"/>
                </a:lnTo>
                <a:lnTo>
                  <a:pt x="0" y="33991"/>
                </a:lnTo>
                <a:lnTo>
                  <a:pt x="0" y="36684"/>
                </a:lnTo>
                <a:lnTo>
                  <a:pt x="1519" y="40084"/>
                </a:lnTo>
                <a:lnTo>
                  <a:pt x="2282" y="42776"/>
                </a:lnTo>
                <a:lnTo>
                  <a:pt x="3655" y="45610"/>
                </a:lnTo>
                <a:lnTo>
                  <a:pt x="5180" y="48297"/>
                </a:lnTo>
                <a:lnTo>
                  <a:pt x="7316" y="50283"/>
                </a:lnTo>
                <a:lnTo>
                  <a:pt x="9598" y="52404"/>
                </a:lnTo>
                <a:lnTo>
                  <a:pt x="11734" y="54390"/>
                </a:lnTo>
                <a:lnTo>
                  <a:pt x="14022" y="56375"/>
                </a:lnTo>
                <a:lnTo>
                  <a:pt x="16914" y="57789"/>
                </a:lnTo>
                <a:lnTo>
                  <a:pt x="19813" y="59204"/>
                </a:lnTo>
                <a:lnTo>
                  <a:pt x="22711" y="59916"/>
                </a:lnTo>
                <a:lnTo>
                  <a:pt x="25756" y="61189"/>
                </a:lnTo>
                <a:lnTo>
                  <a:pt x="29417" y="61189"/>
                </a:lnTo>
                <a:lnTo>
                  <a:pt x="33072" y="61896"/>
                </a:lnTo>
                <a:lnTo>
                  <a:pt x="35971" y="61189"/>
                </a:lnTo>
                <a:lnTo>
                  <a:pt x="39632" y="61189"/>
                </a:lnTo>
                <a:lnTo>
                  <a:pt x="42525" y="59916"/>
                </a:lnTo>
                <a:lnTo>
                  <a:pt x="45423" y="59204"/>
                </a:lnTo>
                <a:lnTo>
                  <a:pt x="48468" y="57789"/>
                </a:lnTo>
                <a:lnTo>
                  <a:pt x="51366" y="56375"/>
                </a:lnTo>
                <a:lnTo>
                  <a:pt x="53502" y="54390"/>
                </a:lnTo>
                <a:lnTo>
                  <a:pt x="55784" y="52404"/>
                </a:lnTo>
                <a:lnTo>
                  <a:pt x="57914" y="50283"/>
                </a:lnTo>
                <a:lnTo>
                  <a:pt x="60050" y="48297"/>
                </a:lnTo>
                <a:lnTo>
                  <a:pt x="61575" y="45610"/>
                </a:lnTo>
                <a:lnTo>
                  <a:pt x="63101" y="42776"/>
                </a:lnTo>
                <a:lnTo>
                  <a:pt x="63711" y="40084"/>
                </a:lnTo>
                <a:lnTo>
                  <a:pt x="64504" y="36684"/>
                </a:lnTo>
                <a:lnTo>
                  <a:pt x="65236" y="33991"/>
                </a:lnTo>
                <a:lnTo>
                  <a:pt x="65236" y="30591"/>
                </a:lnTo>
                <a:lnTo>
                  <a:pt x="65236" y="27905"/>
                </a:lnTo>
                <a:lnTo>
                  <a:pt x="64504" y="24505"/>
                </a:lnTo>
                <a:lnTo>
                  <a:pt x="63711" y="21812"/>
                </a:lnTo>
                <a:lnTo>
                  <a:pt x="63101" y="18978"/>
                </a:lnTo>
                <a:lnTo>
                  <a:pt x="61575" y="16285"/>
                </a:lnTo>
                <a:lnTo>
                  <a:pt x="60050" y="13598"/>
                </a:lnTo>
                <a:lnTo>
                  <a:pt x="57914" y="10906"/>
                </a:lnTo>
                <a:lnTo>
                  <a:pt x="55784" y="8779"/>
                </a:lnTo>
                <a:lnTo>
                  <a:pt x="53502" y="6799"/>
                </a:lnTo>
                <a:lnTo>
                  <a:pt x="51366" y="5379"/>
                </a:lnTo>
                <a:lnTo>
                  <a:pt x="48468" y="3399"/>
                </a:lnTo>
                <a:lnTo>
                  <a:pt x="45423" y="2692"/>
                </a:lnTo>
                <a:lnTo>
                  <a:pt x="42525" y="1414"/>
                </a:lnTo>
                <a:lnTo>
                  <a:pt x="39632" y="707"/>
                </a:lnTo>
                <a:lnTo>
                  <a:pt x="35971" y="0"/>
                </a:lnTo>
                <a:lnTo>
                  <a:pt x="33072" y="0"/>
                </a:lnTo>
              </a:path>
            </a:pathLst>
          </a:custGeom>
          <a:ln w="120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7255332" y="4260344"/>
            <a:ext cx="65108" cy="60482"/>
          </a:xfrm>
          <a:custGeom>
            <a:avLst/>
            <a:gdLst/>
            <a:ahLst/>
            <a:cxnLst/>
            <a:rect l="l" t="t" r="r" b="b"/>
            <a:pathLst>
              <a:path w="65108" h="60482">
                <a:moveTo>
                  <a:pt x="32950" y="0"/>
                </a:moveTo>
                <a:lnTo>
                  <a:pt x="29289" y="0"/>
                </a:lnTo>
                <a:lnTo>
                  <a:pt x="25628" y="0"/>
                </a:lnTo>
                <a:lnTo>
                  <a:pt x="22699" y="1278"/>
                </a:lnTo>
                <a:lnTo>
                  <a:pt x="19648" y="1985"/>
                </a:lnTo>
                <a:lnTo>
                  <a:pt x="16780" y="3399"/>
                </a:lnTo>
                <a:lnTo>
                  <a:pt x="13912" y="4672"/>
                </a:lnTo>
                <a:lnTo>
                  <a:pt x="11776" y="6799"/>
                </a:lnTo>
                <a:lnTo>
                  <a:pt x="9458" y="8785"/>
                </a:lnTo>
                <a:lnTo>
                  <a:pt x="7322" y="10906"/>
                </a:lnTo>
                <a:lnTo>
                  <a:pt x="5064" y="12891"/>
                </a:lnTo>
                <a:lnTo>
                  <a:pt x="3661" y="15578"/>
                </a:lnTo>
                <a:lnTo>
                  <a:pt x="2135" y="18271"/>
                </a:lnTo>
                <a:lnTo>
                  <a:pt x="1403" y="21105"/>
                </a:lnTo>
                <a:lnTo>
                  <a:pt x="0" y="23798"/>
                </a:lnTo>
                <a:lnTo>
                  <a:pt x="0" y="27197"/>
                </a:lnTo>
                <a:lnTo>
                  <a:pt x="0" y="30597"/>
                </a:lnTo>
                <a:lnTo>
                  <a:pt x="0" y="33284"/>
                </a:lnTo>
                <a:lnTo>
                  <a:pt x="0" y="36684"/>
                </a:lnTo>
                <a:lnTo>
                  <a:pt x="1403" y="39377"/>
                </a:lnTo>
                <a:lnTo>
                  <a:pt x="2135" y="42069"/>
                </a:lnTo>
                <a:lnTo>
                  <a:pt x="3661" y="44903"/>
                </a:lnTo>
                <a:lnTo>
                  <a:pt x="5064" y="47590"/>
                </a:lnTo>
                <a:lnTo>
                  <a:pt x="7322" y="49576"/>
                </a:lnTo>
                <a:lnTo>
                  <a:pt x="9458" y="51703"/>
                </a:lnTo>
                <a:lnTo>
                  <a:pt x="11776" y="53683"/>
                </a:lnTo>
                <a:lnTo>
                  <a:pt x="13912" y="55668"/>
                </a:lnTo>
                <a:lnTo>
                  <a:pt x="16780" y="57082"/>
                </a:lnTo>
                <a:lnTo>
                  <a:pt x="19648" y="58496"/>
                </a:lnTo>
                <a:lnTo>
                  <a:pt x="22699" y="59068"/>
                </a:lnTo>
                <a:lnTo>
                  <a:pt x="25628" y="59775"/>
                </a:lnTo>
                <a:lnTo>
                  <a:pt x="29289" y="60482"/>
                </a:lnTo>
                <a:lnTo>
                  <a:pt x="32950" y="60482"/>
                </a:lnTo>
                <a:lnTo>
                  <a:pt x="35818" y="60482"/>
                </a:lnTo>
                <a:lnTo>
                  <a:pt x="39480" y="59775"/>
                </a:lnTo>
                <a:lnTo>
                  <a:pt x="42409" y="59068"/>
                </a:lnTo>
                <a:lnTo>
                  <a:pt x="45460" y="58496"/>
                </a:lnTo>
                <a:lnTo>
                  <a:pt x="48328" y="57082"/>
                </a:lnTo>
                <a:lnTo>
                  <a:pt x="51257" y="55668"/>
                </a:lnTo>
                <a:lnTo>
                  <a:pt x="53514" y="53683"/>
                </a:lnTo>
                <a:lnTo>
                  <a:pt x="55650" y="51703"/>
                </a:lnTo>
                <a:lnTo>
                  <a:pt x="57786" y="49576"/>
                </a:lnTo>
                <a:lnTo>
                  <a:pt x="60043" y="47590"/>
                </a:lnTo>
                <a:lnTo>
                  <a:pt x="61447" y="44903"/>
                </a:lnTo>
                <a:lnTo>
                  <a:pt x="62972" y="42069"/>
                </a:lnTo>
                <a:lnTo>
                  <a:pt x="63705" y="39377"/>
                </a:lnTo>
                <a:lnTo>
                  <a:pt x="64498" y="36684"/>
                </a:lnTo>
                <a:lnTo>
                  <a:pt x="65108" y="33284"/>
                </a:lnTo>
                <a:lnTo>
                  <a:pt x="65108" y="30597"/>
                </a:lnTo>
                <a:lnTo>
                  <a:pt x="65108" y="27197"/>
                </a:lnTo>
                <a:lnTo>
                  <a:pt x="64498" y="23798"/>
                </a:lnTo>
                <a:lnTo>
                  <a:pt x="63705" y="21105"/>
                </a:lnTo>
                <a:lnTo>
                  <a:pt x="62972" y="18271"/>
                </a:lnTo>
                <a:lnTo>
                  <a:pt x="61447" y="15578"/>
                </a:lnTo>
                <a:lnTo>
                  <a:pt x="60043" y="12891"/>
                </a:lnTo>
                <a:lnTo>
                  <a:pt x="57786" y="10906"/>
                </a:lnTo>
                <a:lnTo>
                  <a:pt x="55650" y="8785"/>
                </a:lnTo>
                <a:lnTo>
                  <a:pt x="53514" y="6799"/>
                </a:lnTo>
                <a:lnTo>
                  <a:pt x="51257" y="4672"/>
                </a:lnTo>
                <a:lnTo>
                  <a:pt x="48328" y="3399"/>
                </a:lnTo>
                <a:lnTo>
                  <a:pt x="45460" y="1985"/>
                </a:lnTo>
                <a:lnTo>
                  <a:pt x="42409" y="1278"/>
                </a:lnTo>
                <a:lnTo>
                  <a:pt x="39480" y="0"/>
                </a:lnTo>
                <a:lnTo>
                  <a:pt x="35818" y="0"/>
                </a:lnTo>
                <a:lnTo>
                  <a:pt x="32950" y="0"/>
                </a:lnTo>
              </a:path>
            </a:pathLst>
          </a:custGeom>
          <a:ln w="120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742414" y="4192355"/>
            <a:ext cx="65242" cy="60482"/>
          </a:xfrm>
          <a:custGeom>
            <a:avLst/>
            <a:gdLst/>
            <a:ahLst/>
            <a:cxnLst/>
            <a:rect l="l" t="t" r="r" b="b"/>
            <a:pathLst>
              <a:path w="65242" h="60482">
                <a:moveTo>
                  <a:pt x="32163" y="0"/>
                </a:moveTo>
                <a:lnTo>
                  <a:pt x="29271" y="0"/>
                </a:lnTo>
                <a:lnTo>
                  <a:pt x="25610" y="0"/>
                </a:lnTo>
                <a:lnTo>
                  <a:pt x="22711" y="1278"/>
                </a:lnTo>
                <a:lnTo>
                  <a:pt x="19819" y="1985"/>
                </a:lnTo>
                <a:lnTo>
                  <a:pt x="16920" y="3399"/>
                </a:lnTo>
                <a:lnTo>
                  <a:pt x="13876" y="4678"/>
                </a:lnTo>
                <a:lnTo>
                  <a:pt x="11740" y="6799"/>
                </a:lnTo>
                <a:lnTo>
                  <a:pt x="9452" y="8785"/>
                </a:lnTo>
                <a:lnTo>
                  <a:pt x="7316" y="10764"/>
                </a:lnTo>
                <a:lnTo>
                  <a:pt x="5186" y="12891"/>
                </a:lnTo>
                <a:lnTo>
                  <a:pt x="3661" y="15584"/>
                </a:lnTo>
                <a:lnTo>
                  <a:pt x="2135" y="18271"/>
                </a:lnTo>
                <a:lnTo>
                  <a:pt x="1525" y="20964"/>
                </a:lnTo>
                <a:lnTo>
                  <a:pt x="0" y="23798"/>
                </a:lnTo>
                <a:lnTo>
                  <a:pt x="0" y="27197"/>
                </a:lnTo>
                <a:lnTo>
                  <a:pt x="0" y="29890"/>
                </a:lnTo>
                <a:lnTo>
                  <a:pt x="0" y="33290"/>
                </a:lnTo>
                <a:lnTo>
                  <a:pt x="0" y="35977"/>
                </a:lnTo>
                <a:lnTo>
                  <a:pt x="1525" y="39377"/>
                </a:lnTo>
                <a:lnTo>
                  <a:pt x="2135" y="42069"/>
                </a:lnTo>
                <a:lnTo>
                  <a:pt x="3661" y="44762"/>
                </a:lnTo>
                <a:lnTo>
                  <a:pt x="5186" y="46883"/>
                </a:lnTo>
                <a:lnTo>
                  <a:pt x="7316" y="49576"/>
                </a:lnTo>
                <a:lnTo>
                  <a:pt x="9452" y="51561"/>
                </a:lnTo>
                <a:lnTo>
                  <a:pt x="11740" y="53683"/>
                </a:lnTo>
                <a:lnTo>
                  <a:pt x="13876" y="55668"/>
                </a:lnTo>
                <a:lnTo>
                  <a:pt x="16920" y="57082"/>
                </a:lnTo>
                <a:lnTo>
                  <a:pt x="19819" y="58502"/>
                </a:lnTo>
                <a:lnTo>
                  <a:pt x="22711" y="59068"/>
                </a:lnTo>
                <a:lnTo>
                  <a:pt x="25610" y="59775"/>
                </a:lnTo>
                <a:lnTo>
                  <a:pt x="29271" y="60482"/>
                </a:lnTo>
                <a:lnTo>
                  <a:pt x="32163" y="60482"/>
                </a:lnTo>
                <a:lnTo>
                  <a:pt x="35824" y="60482"/>
                </a:lnTo>
                <a:lnTo>
                  <a:pt x="38869" y="59775"/>
                </a:lnTo>
                <a:lnTo>
                  <a:pt x="42531" y="59068"/>
                </a:lnTo>
                <a:lnTo>
                  <a:pt x="45429" y="58502"/>
                </a:lnTo>
                <a:lnTo>
                  <a:pt x="48321" y="57082"/>
                </a:lnTo>
                <a:lnTo>
                  <a:pt x="50610" y="55668"/>
                </a:lnTo>
                <a:lnTo>
                  <a:pt x="53502" y="53683"/>
                </a:lnTo>
                <a:lnTo>
                  <a:pt x="55638" y="51561"/>
                </a:lnTo>
                <a:lnTo>
                  <a:pt x="57926" y="49576"/>
                </a:lnTo>
                <a:lnTo>
                  <a:pt x="60062" y="46883"/>
                </a:lnTo>
                <a:lnTo>
                  <a:pt x="61581" y="44762"/>
                </a:lnTo>
                <a:lnTo>
                  <a:pt x="62954" y="42069"/>
                </a:lnTo>
                <a:lnTo>
                  <a:pt x="63717" y="39377"/>
                </a:lnTo>
                <a:lnTo>
                  <a:pt x="64480" y="35977"/>
                </a:lnTo>
                <a:lnTo>
                  <a:pt x="65242" y="33290"/>
                </a:lnTo>
                <a:lnTo>
                  <a:pt x="65242" y="29890"/>
                </a:lnTo>
                <a:lnTo>
                  <a:pt x="65242" y="27197"/>
                </a:lnTo>
                <a:lnTo>
                  <a:pt x="64480" y="23798"/>
                </a:lnTo>
                <a:lnTo>
                  <a:pt x="63717" y="20964"/>
                </a:lnTo>
                <a:lnTo>
                  <a:pt x="62954" y="18271"/>
                </a:lnTo>
                <a:lnTo>
                  <a:pt x="61581" y="15584"/>
                </a:lnTo>
                <a:lnTo>
                  <a:pt x="60062" y="12891"/>
                </a:lnTo>
                <a:lnTo>
                  <a:pt x="57926" y="10764"/>
                </a:lnTo>
                <a:lnTo>
                  <a:pt x="55638" y="8785"/>
                </a:lnTo>
                <a:lnTo>
                  <a:pt x="53502" y="6799"/>
                </a:lnTo>
                <a:lnTo>
                  <a:pt x="50610" y="4678"/>
                </a:lnTo>
                <a:lnTo>
                  <a:pt x="48321" y="3399"/>
                </a:lnTo>
                <a:lnTo>
                  <a:pt x="45429" y="1985"/>
                </a:lnTo>
                <a:lnTo>
                  <a:pt x="42531" y="1278"/>
                </a:lnTo>
                <a:lnTo>
                  <a:pt x="38869" y="0"/>
                </a:lnTo>
                <a:lnTo>
                  <a:pt x="35824" y="0"/>
                </a:lnTo>
                <a:lnTo>
                  <a:pt x="32163" y="0"/>
                </a:lnTo>
              </a:path>
            </a:pathLst>
          </a:custGeom>
          <a:ln w="120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7079412" y="4198448"/>
            <a:ext cx="66023" cy="61896"/>
          </a:xfrm>
          <a:custGeom>
            <a:avLst/>
            <a:gdLst/>
            <a:ahLst/>
            <a:cxnLst/>
            <a:rect l="l" t="t" r="r" b="b"/>
            <a:pathLst>
              <a:path w="66023" h="61896">
                <a:moveTo>
                  <a:pt x="32950" y="0"/>
                </a:moveTo>
                <a:lnTo>
                  <a:pt x="29289" y="0"/>
                </a:lnTo>
                <a:lnTo>
                  <a:pt x="26421" y="707"/>
                </a:lnTo>
                <a:lnTo>
                  <a:pt x="22760" y="1272"/>
                </a:lnTo>
                <a:lnTo>
                  <a:pt x="19831" y="1985"/>
                </a:lnTo>
                <a:lnTo>
                  <a:pt x="16963" y="3399"/>
                </a:lnTo>
                <a:lnTo>
                  <a:pt x="14644" y="5379"/>
                </a:lnTo>
                <a:lnTo>
                  <a:pt x="11776" y="6799"/>
                </a:lnTo>
                <a:lnTo>
                  <a:pt x="9641" y="8779"/>
                </a:lnTo>
                <a:lnTo>
                  <a:pt x="7322" y="10906"/>
                </a:lnTo>
                <a:lnTo>
                  <a:pt x="5979" y="13598"/>
                </a:lnTo>
                <a:lnTo>
                  <a:pt x="3661" y="16285"/>
                </a:lnTo>
                <a:lnTo>
                  <a:pt x="2928" y="18978"/>
                </a:lnTo>
                <a:lnTo>
                  <a:pt x="1525" y="21671"/>
                </a:lnTo>
                <a:lnTo>
                  <a:pt x="793" y="24505"/>
                </a:lnTo>
                <a:lnTo>
                  <a:pt x="0" y="27905"/>
                </a:lnTo>
                <a:lnTo>
                  <a:pt x="0" y="30591"/>
                </a:lnTo>
                <a:lnTo>
                  <a:pt x="0" y="33991"/>
                </a:lnTo>
                <a:lnTo>
                  <a:pt x="793" y="36684"/>
                </a:lnTo>
                <a:lnTo>
                  <a:pt x="1525" y="40084"/>
                </a:lnTo>
                <a:lnTo>
                  <a:pt x="2928" y="42776"/>
                </a:lnTo>
                <a:lnTo>
                  <a:pt x="3661" y="45469"/>
                </a:lnTo>
                <a:lnTo>
                  <a:pt x="5979" y="48297"/>
                </a:lnTo>
                <a:lnTo>
                  <a:pt x="7322" y="50283"/>
                </a:lnTo>
                <a:lnTo>
                  <a:pt x="9641" y="52410"/>
                </a:lnTo>
                <a:lnTo>
                  <a:pt x="11776" y="54390"/>
                </a:lnTo>
                <a:lnTo>
                  <a:pt x="14644" y="56375"/>
                </a:lnTo>
                <a:lnTo>
                  <a:pt x="16963" y="57789"/>
                </a:lnTo>
                <a:lnTo>
                  <a:pt x="19831" y="59204"/>
                </a:lnTo>
                <a:lnTo>
                  <a:pt x="22760" y="59775"/>
                </a:lnTo>
                <a:lnTo>
                  <a:pt x="26421" y="61189"/>
                </a:lnTo>
                <a:lnTo>
                  <a:pt x="29289" y="61189"/>
                </a:lnTo>
                <a:lnTo>
                  <a:pt x="32950" y="61896"/>
                </a:lnTo>
                <a:lnTo>
                  <a:pt x="36001" y="61189"/>
                </a:lnTo>
                <a:lnTo>
                  <a:pt x="39663" y="61189"/>
                </a:lnTo>
                <a:lnTo>
                  <a:pt x="42531" y="59775"/>
                </a:lnTo>
                <a:lnTo>
                  <a:pt x="45460" y="59204"/>
                </a:lnTo>
                <a:lnTo>
                  <a:pt x="48328" y="57789"/>
                </a:lnTo>
                <a:lnTo>
                  <a:pt x="51379" y="56375"/>
                </a:lnTo>
                <a:lnTo>
                  <a:pt x="53514" y="54390"/>
                </a:lnTo>
                <a:lnTo>
                  <a:pt x="55650" y="52410"/>
                </a:lnTo>
                <a:lnTo>
                  <a:pt x="57969" y="50283"/>
                </a:lnTo>
                <a:lnTo>
                  <a:pt x="60104" y="48297"/>
                </a:lnTo>
                <a:lnTo>
                  <a:pt x="61630" y="45469"/>
                </a:lnTo>
                <a:lnTo>
                  <a:pt x="62972" y="42776"/>
                </a:lnTo>
                <a:lnTo>
                  <a:pt x="64498" y="40084"/>
                </a:lnTo>
                <a:lnTo>
                  <a:pt x="65291" y="36684"/>
                </a:lnTo>
                <a:lnTo>
                  <a:pt x="65291" y="33991"/>
                </a:lnTo>
                <a:lnTo>
                  <a:pt x="66023" y="30591"/>
                </a:lnTo>
                <a:lnTo>
                  <a:pt x="65291" y="27905"/>
                </a:lnTo>
                <a:lnTo>
                  <a:pt x="65291" y="24505"/>
                </a:lnTo>
                <a:lnTo>
                  <a:pt x="64498" y="21671"/>
                </a:lnTo>
                <a:lnTo>
                  <a:pt x="62972" y="18978"/>
                </a:lnTo>
                <a:lnTo>
                  <a:pt x="61630" y="16285"/>
                </a:lnTo>
                <a:lnTo>
                  <a:pt x="60104" y="13598"/>
                </a:lnTo>
                <a:lnTo>
                  <a:pt x="57969" y="10906"/>
                </a:lnTo>
                <a:lnTo>
                  <a:pt x="55650" y="8779"/>
                </a:lnTo>
                <a:lnTo>
                  <a:pt x="53514" y="6799"/>
                </a:lnTo>
                <a:lnTo>
                  <a:pt x="51379" y="5379"/>
                </a:lnTo>
                <a:lnTo>
                  <a:pt x="48328" y="3399"/>
                </a:lnTo>
                <a:lnTo>
                  <a:pt x="45460" y="1985"/>
                </a:lnTo>
                <a:lnTo>
                  <a:pt x="42531" y="1272"/>
                </a:lnTo>
                <a:lnTo>
                  <a:pt x="39663" y="707"/>
                </a:lnTo>
                <a:lnTo>
                  <a:pt x="36001" y="0"/>
                </a:lnTo>
                <a:lnTo>
                  <a:pt x="32950" y="0"/>
                </a:lnTo>
              </a:path>
            </a:pathLst>
          </a:custGeom>
          <a:ln w="120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7145435" y="4266437"/>
            <a:ext cx="65108" cy="61896"/>
          </a:xfrm>
          <a:custGeom>
            <a:avLst/>
            <a:gdLst/>
            <a:ahLst/>
            <a:cxnLst/>
            <a:rect l="l" t="t" r="r" b="b"/>
            <a:pathLst>
              <a:path w="65108" h="61896">
                <a:moveTo>
                  <a:pt x="32950" y="0"/>
                </a:moveTo>
                <a:lnTo>
                  <a:pt x="29289" y="0"/>
                </a:lnTo>
                <a:lnTo>
                  <a:pt x="25628" y="707"/>
                </a:lnTo>
                <a:lnTo>
                  <a:pt x="22699" y="1414"/>
                </a:lnTo>
                <a:lnTo>
                  <a:pt x="19648" y="2692"/>
                </a:lnTo>
                <a:lnTo>
                  <a:pt x="16780" y="3399"/>
                </a:lnTo>
                <a:lnTo>
                  <a:pt x="13851" y="5379"/>
                </a:lnTo>
                <a:lnTo>
                  <a:pt x="11715" y="6799"/>
                </a:lnTo>
                <a:lnTo>
                  <a:pt x="9458" y="8779"/>
                </a:lnTo>
                <a:lnTo>
                  <a:pt x="7322" y="10906"/>
                </a:lnTo>
                <a:lnTo>
                  <a:pt x="5064" y="13598"/>
                </a:lnTo>
                <a:lnTo>
                  <a:pt x="3661" y="16285"/>
                </a:lnTo>
                <a:lnTo>
                  <a:pt x="2135" y="18978"/>
                </a:lnTo>
                <a:lnTo>
                  <a:pt x="1403" y="21812"/>
                </a:lnTo>
                <a:lnTo>
                  <a:pt x="0" y="24505"/>
                </a:lnTo>
                <a:lnTo>
                  <a:pt x="0" y="27905"/>
                </a:lnTo>
                <a:lnTo>
                  <a:pt x="0" y="30591"/>
                </a:lnTo>
                <a:lnTo>
                  <a:pt x="0" y="33991"/>
                </a:lnTo>
                <a:lnTo>
                  <a:pt x="0" y="36684"/>
                </a:lnTo>
                <a:lnTo>
                  <a:pt x="1403" y="40084"/>
                </a:lnTo>
                <a:lnTo>
                  <a:pt x="2135" y="42776"/>
                </a:lnTo>
                <a:lnTo>
                  <a:pt x="3661" y="45610"/>
                </a:lnTo>
                <a:lnTo>
                  <a:pt x="5064" y="48297"/>
                </a:lnTo>
                <a:lnTo>
                  <a:pt x="7322" y="50283"/>
                </a:lnTo>
                <a:lnTo>
                  <a:pt x="9458" y="52404"/>
                </a:lnTo>
                <a:lnTo>
                  <a:pt x="11715" y="54390"/>
                </a:lnTo>
                <a:lnTo>
                  <a:pt x="13851" y="56375"/>
                </a:lnTo>
                <a:lnTo>
                  <a:pt x="16780" y="57789"/>
                </a:lnTo>
                <a:lnTo>
                  <a:pt x="19648" y="59204"/>
                </a:lnTo>
                <a:lnTo>
                  <a:pt x="22699" y="59916"/>
                </a:lnTo>
                <a:lnTo>
                  <a:pt x="25628" y="61189"/>
                </a:lnTo>
                <a:lnTo>
                  <a:pt x="29289" y="61189"/>
                </a:lnTo>
                <a:lnTo>
                  <a:pt x="32950" y="61896"/>
                </a:lnTo>
                <a:lnTo>
                  <a:pt x="35818" y="61189"/>
                </a:lnTo>
                <a:lnTo>
                  <a:pt x="39480" y="61189"/>
                </a:lnTo>
                <a:lnTo>
                  <a:pt x="42409" y="59916"/>
                </a:lnTo>
                <a:lnTo>
                  <a:pt x="45460" y="59204"/>
                </a:lnTo>
                <a:lnTo>
                  <a:pt x="48328" y="57789"/>
                </a:lnTo>
                <a:lnTo>
                  <a:pt x="51196" y="56375"/>
                </a:lnTo>
                <a:lnTo>
                  <a:pt x="53514" y="54390"/>
                </a:lnTo>
                <a:lnTo>
                  <a:pt x="55650" y="52404"/>
                </a:lnTo>
                <a:lnTo>
                  <a:pt x="57786" y="50283"/>
                </a:lnTo>
                <a:lnTo>
                  <a:pt x="60043" y="48297"/>
                </a:lnTo>
                <a:lnTo>
                  <a:pt x="61447" y="45610"/>
                </a:lnTo>
                <a:lnTo>
                  <a:pt x="62972" y="42776"/>
                </a:lnTo>
                <a:lnTo>
                  <a:pt x="63705" y="40084"/>
                </a:lnTo>
                <a:lnTo>
                  <a:pt x="64498" y="36684"/>
                </a:lnTo>
                <a:lnTo>
                  <a:pt x="65108" y="33991"/>
                </a:lnTo>
                <a:lnTo>
                  <a:pt x="65108" y="30591"/>
                </a:lnTo>
                <a:lnTo>
                  <a:pt x="65108" y="27905"/>
                </a:lnTo>
                <a:lnTo>
                  <a:pt x="64498" y="24505"/>
                </a:lnTo>
                <a:lnTo>
                  <a:pt x="63705" y="21812"/>
                </a:lnTo>
                <a:lnTo>
                  <a:pt x="62972" y="18978"/>
                </a:lnTo>
                <a:lnTo>
                  <a:pt x="61447" y="16285"/>
                </a:lnTo>
                <a:lnTo>
                  <a:pt x="60043" y="13598"/>
                </a:lnTo>
                <a:lnTo>
                  <a:pt x="57786" y="10906"/>
                </a:lnTo>
                <a:lnTo>
                  <a:pt x="55650" y="8779"/>
                </a:lnTo>
                <a:lnTo>
                  <a:pt x="53514" y="6799"/>
                </a:lnTo>
                <a:lnTo>
                  <a:pt x="51196" y="5379"/>
                </a:lnTo>
                <a:lnTo>
                  <a:pt x="48328" y="3399"/>
                </a:lnTo>
                <a:lnTo>
                  <a:pt x="45460" y="2692"/>
                </a:lnTo>
                <a:lnTo>
                  <a:pt x="42409" y="1414"/>
                </a:lnTo>
                <a:lnTo>
                  <a:pt x="39480" y="707"/>
                </a:lnTo>
                <a:lnTo>
                  <a:pt x="35818" y="0"/>
                </a:lnTo>
                <a:lnTo>
                  <a:pt x="32950" y="0"/>
                </a:lnTo>
              </a:path>
            </a:pathLst>
          </a:custGeom>
          <a:ln w="120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7218598" y="4192355"/>
            <a:ext cx="65230" cy="60482"/>
          </a:xfrm>
          <a:custGeom>
            <a:avLst/>
            <a:gdLst/>
            <a:ahLst/>
            <a:cxnLst/>
            <a:rect l="l" t="t" r="r" b="b"/>
            <a:pathLst>
              <a:path w="65230" h="60482">
                <a:moveTo>
                  <a:pt x="32340" y="0"/>
                </a:moveTo>
                <a:lnTo>
                  <a:pt x="29411" y="0"/>
                </a:lnTo>
                <a:lnTo>
                  <a:pt x="25750" y="0"/>
                </a:lnTo>
                <a:lnTo>
                  <a:pt x="22699" y="1278"/>
                </a:lnTo>
                <a:lnTo>
                  <a:pt x="19831" y="1985"/>
                </a:lnTo>
                <a:lnTo>
                  <a:pt x="16902" y="3399"/>
                </a:lnTo>
                <a:lnTo>
                  <a:pt x="14034" y="4678"/>
                </a:lnTo>
                <a:lnTo>
                  <a:pt x="11776" y="6799"/>
                </a:lnTo>
                <a:lnTo>
                  <a:pt x="9641" y="8785"/>
                </a:lnTo>
                <a:lnTo>
                  <a:pt x="7322" y="10764"/>
                </a:lnTo>
                <a:lnTo>
                  <a:pt x="5186" y="12891"/>
                </a:lnTo>
                <a:lnTo>
                  <a:pt x="3661" y="15584"/>
                </a:lnTo>
                <a:lnTo>
                  <a:pt x="2318" y="18271"/>
                </a:lnTo>
                <a:lnTo>
                  <a:pt x="1525" y="20964"/>
                </a:lnTo>
                <a:lnTo>
                  <a:pt x="0" y="23798"/>
                </a:lnTo>
                <a:lnTo>
                  <a:pt x="0" y="27197"/>
                </a:lnTo>
                <a:lnTo>
                  <a:pt x="0" y="29890"/>
                </a:lnTo>
                <a:lnTo>
                  <a:pt x="0" y="33290"/>
                </a:lnTo>
                <a:lnTo>
                  <a:pt x="0" y="35977"/>
                </a:lnTo>
                <a:lnTo>
                  <a:pt x="1525" y="39377"/>
                </a:lnTo>
                <a:lnTo>
                  <a:pt x="2318" y="42069"/>
                </a:lnTo>
                <a:lnTo>
                  <a:pt x="3661" y="44762"/>
                </a:lnTo>
                <a:lnTo>
                  <a:pt x="5186" y="46883"/>
                </a:lnTo>
                <a:lnTo>
                  <a:pt x="7322" y="49576"/>
                </a:lnTo>
                <a:lnTo>
                  <a:pt x="9641" y="51561"/>
                </a:lnTo>
                <a:lnTo>
                  <a:pt x="11776" y="53683"/>
                </a:lnTo>
                <a:lnTo>
                  <a:pt x="14034" y="55668"/>
                </a:lnTo>
                <a:lnTo>
                  <a:pt x="16902" y="57082"/>
                </a:lnTo>
                <a:lnTo>
                  <a:pt x="19831" y="58502"/>
                </a:lnTo>
                <a:lnTo>
                  <a:pt x="22699" y="59068"/>
                </a:lnTo>
                <a:lnTo>
                  <a:pt x="25750" y="59775"/>
                </a:lnTo>
                <a:lnTo>
                  <a:pt x="29411" y="60482"/>
                </a:lnTo>
                <a:lnTo>
                  <a:pt x="32340" y="60482"/>
                </a:lnTo>
                <a:lnTo>
                  <a:pt x="36001" y="60482"/>
                </a:lnTo>
                <a:lnTo>
                  <a:pt x="38869" y="59775"/>
                </a:lnTo>
                <a:lnTo>
                  <a:pt x="42531" y="59068"/>
                </a:lnTo>
                <a:lnTo>
                  <a:pt x="45460" y="58502"/>
                </a:lnTo>
                <a:lnTo>
                  <a:pt x="48511" y="57082"/>
                </a:lnTo>
                <a:lnTo>
                  <a:pt x="50646" y="55668"/>
                </a:lnTo>
                <a:lnTo>
                  <a:pt x="53514" y="53683"/>
                </a:lnTo>
                <a:lnTo>
                  <a:pt x="55772" y="51561"/>
                </a:lnTo>
                <a:lnTo>
                  <a:pt x="57908" y="49576"/>
                </a:lnTo>
                <a:lnTo>
                  <a:pt x="60043" y="46883"/>
                </a:lnTo>
                <a:lnTo>
                  <a:pt x="61569" y="44762"/>
                </a:lnTo>
                <a:lnTo>
                  <a:pt x="63094" y="42069"/>
                </a:lnTo>
                <a:lnTo>
                  <a:pt x="63888" y="39377"/>
                </a:lnTo>
                <a:lnTo>
                  <a:pt x="64498" y="35977"/>
                </a:lnTo>
                <a:lnTo>
                  <a:pt x="65230" y="33290"/>
                </a:lnTo>
                <a:lnTo>
                  <a:pt x="65230" y="29890"/>
                </a:lnTo>
                <a:lnTo>
                  <a:pt x="65230" y="27197"/>
                </a:lnTo>
                <a:lnTo>
                  <a:pt x="64498" y="23798"/>
                </a:lnTo>
                <a:lnTo>
                  <a:pt x="63888" y="20964"/>
                </a:lnTo>
                <a:lnTo>
                  <a:pt x="63094" y="18271"/>
                </a:lnTo>
                <a:lnTo>
                  <a:pt x="61569" y="15584"/>
                </a:lnTo>
                <a:lnTo>
                  <a:pt x="60043" y="12891"/>
                </a:lnTo>
                <a:lnTo>
                  <a:pt x="57908" y="10764"/>
                </a:lnTo>
                <a:lnTo>
                  <a:pt x="55772" y="8785"/>
                </a:lnTo>
                <a:lnTo>
                  <a:pt x="53514" y="6799"/>
                </a:lnTo>
                <a:lnTo>
                  <a:pt x="50646" y="4678"/>
                </a:lnTo>
                <a:lnTo>
                  <a:pt x="48511" y="3399"/>
                </a:lnTo>
                <a:lnTo>
                  <a:pt x="45460" y="1985"/>
                </a:lnTo>
                <a:lnTo>
                  <a:pt x="42531" y="1278"/>
                </a:lnTo>
                <a:lnTo>
                  <a:pt x="38869" y="0"/>
                </a:lnTo>
                <a:lnTo>
                  <a:pt x="36001" y="0"/>
                </a:lnTo>
                <a:lnTo>
                  <a:pt x="32340" y="0"/>
                </a:lnTo>
              </a:path>
            </a:pathLst>
          </a:custGeom>
          <a:ln w="120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888906" y="4260344"/>
            <a:ext cx="65230" cy="60482"/>
          </a:xfrm>
          <a:custGeom>
            <a:avLst/>
            <a:gdLst/>
            <a:ahLst/>
            <a:cxnLst/>
            <a:rect l="l" t="t" r="r" b="b"/>
            <a:pathLst>
              <a:path w="65230" h="60482">
                <a:moveTo>
                  <a:pt x="33072" y="0"/>
                </a:moveTo>
                <a:lnTo>
                  <a:pt x="29411" y="0"/>
                </a:lnTo>
                <a:lnTo>
                  <a:pt x="25750" y="0"/>
                </a:lnTo>
                <a:lnTo>
                  <a:pt x="22699" y="1278"/>
                </a:lnTo>
                <a:lnTo>
                  <a:pt x="19831" y="1985"/>
                </a:lnTo>
                <a:lnTo>
                  <a:pt x="16902" y="3399"/>
                </a:lnTo>
                <a:lnTo>
                  <a:pt x="14034" y="4672"/>
                </a:lnTo>
                <a:lnTo>
                  <a:pt x="11715" y="6799"/>
                </a:lnTo>
                <a:lnTo>
                  <a:pt x="9580" y="8785"/>
                </a:lnTo>
                <a:lnTo>
                  <a:pt x="7322" y="10906"/>
                </a:lnTo>
                <a:lnTo>
                  <a:pt x="5186" y="12891"/>
                </a:lnTo>
                <a:lnTo>
                  <a:pt x="3661" y="15578"/>
                </a:lnTo>
                <a:lnTo>
                  <a:pt x="2257" y="18271"/>
                </a:lnTo>
                <a:lnTo>
                  <a:pt x="1525" y="21105"/>
                </a:lnTo>
                <a:lnTo>
                  <a:pt x="0" y="23798"/>
                </a:lnTo>
                <a:lnTo>
                  <a:pt x="0" y="27197"/>
                </a:lnTo>
                <a:lnTo>
                  <a:pt x="0" y="30597"/>
                </a:lnTo>
                <a:lnTo>
                  <a:pt x="0" y="33284"/>
                </a:lnTo>
                <a:lnTo>
                  <a:pt x="0" y="36684"/>
                </a:lnTo>
                <a:lnTo>
                  <a:pt x="1525" y="39377"/>
                </a:lnTo>
                <a:lnTo>
                  <a:pt x="2257" y="42069"/>
                </a:lnTo>
                <a:lnTo>
                  <a:pt x="3661" y="44903"/>
                </a:lnTo>
                <a:lnTo>
                  <a:pt x="5186" y="47590"/>
                </a:lnTo>
                <a:lnTo>
                  <a:pt x="7322" y="49576"/>
                </a:lnTo>
                <a:lnTo>
                  <a:pt x="9580" y="51703"/>
                </a:lnTo>
                <a:lnTo>
                  <a:pt x="11715" y="53683"/>
                </a:lnTo>
                <a:lnTo>
                  <a:pt x="14034" y="55668"/>
                </a:lnTo>
                <a:lnTo>
                  <a:pt x="16902" y="57082"/>
                </a:lnTo>
                <a:lnTo>
                  <a:pt x="19831" y="58496"/>
                </a:lnTo>
                <a:lnTo>
                  <a:pt x="22699" y="59068"/>
                </a:lnTo>
                <a:lnTo>
                  <a:pt x="25750" y="59775"/>
                </a:lnTo>
                <a:lnTo>
                  <a:pt x="29411" y="60482"/>
                </a:lnTo>
                <a:lnTo>
                  <a:pt x="33072" y="60482"/>
                </a:lnTo>
                <a:lnTo>
                  <a:pt x="35940" y="60482"/>
                </a:lnTo>
                <a:lnTo>
                  <a:pt x="39602" y="59775"/>
                </a:lnTo>
                <a:lnTo>
                  <a:pt x="42531" y="59068"/>
                </a:lnTo>
                <a:lnTo>
                  <a:pt x="45399" y="58496"/>
                </a:lnTo>
                <a:lnTo>
                  <a:pt x="48450" y="57082"/>
                </a:lnTo>
                <a:lnTo>
                  <a:pt x="51379" y="55668"/>
                </a:lnTo>
                <a:lnTo>
                  <a:pt x="53514" y="53683"/>
                </a:lnTo>
                <a:lnTo>
                  <a:pt x="55772" y="51703"/>
                </a:lnTo>
                <a:lnTo>
                  <a:pt x="57908" y="49576"/>
                </a:lnTo>
                <a:lnTo>
                  <a:pt x="60043" y="47590"/>
                </a:lnTo>
                <a:lnTo>
                  <a:pt x="61569" y="44903"/>
                </a:lnTo>
                <a:lnTo>
                  <a:pt x="63094" y="42069"/>
                </a:lnTo>
                <a:lnTo>
                  <a:pt x="63705" y="39377"/>
                </a:lnTo>
                <a:lnTo>
                  <a:pt x="64498" y="36684"/>
                </a:lnTo>
                <a:lnTo>
                  <a:pt x="65230" y="33284"/>
                </a:lnTo>
                <a:lnTo>
                  <a:pt x="65230" y="30597"/>
                </a:lnTo>
                <a:lnTo>
                  <a:pt x="65230" y="27197"/>
                </a:lnTo>
                <a:lnTo>
                  <a:pt x="64498" y="23798"/>
                </a:lnTo>
                <a:lnTo>
                  <a:pt x="63705" y="21105"/>
                </a:lnTo>
                <a:lnTo>
                  <a:pt x="63094" y="18271"/>
                </a:lnTo>
                <a:lnTo>
                  <a:pt x="61569" y="15578"/>
                </a:lnTo>
                <a:lnTo>
                  <a:pt x="60043" y="12891"/>
                </a:lnTo>
                <a:lnTo>
                  <a:pt x="57908" y="10906"/>
                </a:lnTo>
                <a:lnTo>
                  <a:pt x="55772" y="8785"/>
                </a:lnTo>
                <a:lnTo>
                  <a:pt x="53514" y="6799"/>
                </a:lnTo>
                <a:lnTo>
                  <a:pt x="51379" y="4672"/>
                </a:lnTo>
                <a:lnTo>
                  <a:pt x="48450" y="3399"/>
                </a:lnTo>
                <a:lnTo>
                  <a:pt x="45399" y="1985"/>
                </a:lnTo>
                <a:lnTo>
                  <a:pt x="42531" y="1278"/>
                </a:lnTo>
                <a:lnTo>
                  <a:pt x="39602" y="0"/>
                </a:lnTo>
                <a:lnTo>
                  <a:pt x="35940" y="0"/>
                </a:lnTo>
                <a:lnTo>
                  <a:pt x="33072" y="0"/>
                </a:lnTo>
              </a:path>
            </a:pathLst>
          </a:custGeom>
          <a:ln w="120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962252" y="4260344"/>
            <a:ext cx="65230" cy="60482"/>
          </a:xfrm>
          <a:custGeom>
            <a:avLst/>
            <a:gdLst/>
            <a:ahLst/>
            <a:cxnLst/>
            <a:rect l="l" t="t" r="r" b="b"/>
            <a:pathLst>
              <a:path w="65230" h="60482">
                <a:moveTo>
                  <a:pt x="32889" y="0"/>
                </a:moveTo>
                <a:lnTo>
                  <a:pt x="29228" y="0"/>
                </a:lnTo>
                <a:lnTo>
                  <a:pt x="25567" y="0"/>
                </a:lnTo>
                <a:lnTo>
                  <a:pt x="22699" y="1278"/>
                </a:lnTo>
                <a:lnTo>
                  <a:pt x="19770" y="1985"/>
                </a:lnTo>
                <a:lnTo>
                  <a:pt x="16902" y="3399"/>
                </a:lnTo>
                <a:lnTo>
                  <a:pt x="13851" y="4672"/>
                </a:lnTo>
                <a:lnTo>
                  <a:pt x="11715" y="6799"/>
                </a:lnTo>
                <a:lnTo>
                  <a:pt x="9397" y="8785"/>
                </a:lnTo>
                <a:lnTo>
                  <a:pt x="7261" y="10906"/>
                </a:lnTo>
                <a:lnTo>
                  <a:pt x="5125" y="12891"/>
                </a:lnTo>
                <a:lnTo>
                  <a:pt x="3600" y="15578"/>
                </a:lnTo>
                <a:lnTo>
                  <a:pt x="2074" y="18271"/>
                </a:lnTo>
                <a:lnTo>
                  <a:pt x="1464" y="21105"/>
                </a:lnTo>
                <a:lnTo>
                  <a:pt x="0" y="23798"/>
                </a:lnTo>
                <a:lnTo>
                  <a:pt x="0" y="27197"/>
                </a:lnTo>
                <a:lnTo>
                  <a:pt x="0" y="30597"/>
                </a:lnTo>
                <a:lnTo>
                  <a:pt x="0" y="33284"/>
                </a:lnTo>
                <a:lnTo>
                  <a:pt x="0" y="36684"/>
                </a:lnTo>
                <a:lnTo>
                  <a:pt x="1464" y="39377"/>
                </a:lnTo>
                <a:lnTo>
                  <a:pt x="2074" y="42069"/>
                </a:lnTo>
                <a:lnTo>
                  <a:pt x="3600" y="44903"/>
                </a:lnTo>
                <a:lnTo>
                  <a:pt x="5125" y="47590"/>
                </a:lnTo>
                <a:lnTo>
                  <a:pt x="7261" y="49576"/>
                </a:lnTo>
                <a:lnTo>
                  <a:pt x="9397" y="51703"/>
                </a:lnTo>
                <a:lnTo>
                  <a:pt x="11715" y="53683"/>
                </a:lnTo>
                <a:lnTo>
                  <a:pt x="13851" y="55668"/>
                </a:lnTo>
                <a:lnTo>
                  <a:pt x="16902" y="57082"/>
                </a:lnTo>
                <a:lnTo>
                  <a:pt x="19770" y="58496"/>
                </a:lnTo>
                <a:lnTo>
                  <a:pt x="22699" y="59068"/>
                </a:lnTo>
                <a:lnTo>
                  <a:pt x="25567" y="59775"/>
                </a:lnTo>
                <a:lnTo>
                  <a:pt x="29228" y="60482"/>
                </a:lnTo>
                <a:lnTo>
                  <a:pt x="32889" y="60482"/>
                </a:lnTo>
                <a:lnTo>
                  <a:pt x="35940" y="60482"/>
                </a:lnTo>
                <a:lnTo>
                  <a:pt x="39602" y="59775"/>
                </a:lnTo>
                <a:lnTo>
                  <a:pt x="42470" y="59068"/>
                </a:lnTo>
                <a:lnTo>
                  <a:pt x="45399" y="58496"/>
                </a:lnTo>
                <a:lnTo>
                  <a:pt x="48267" y="57082"/>
                </a:lnTo>
                <a:lnTo>
                  <a:pt x="51196" y="55668"/>
                </a:lnTo>
                <a:lnTo>
                  <a:pt x="53453" y="53683"/>
                </a:lnTo>
                <a:lnTo>
                  <a:pt x="55589" y="51703"/>
                </a:lnTo>
                <a:lnTo>
                  <a:pt x="57908" y="49576"/>
                </a:lnTo>
                <a:lnTo>
                  <a:pt x="60043" y="47590"/>
                </a:lnTo>
                <a:lnTo>
                  <a:pt x="61569" y="44903"/>
                </a:lnTo>
                <a:lnTo>
                  <a:pt x="62911" y="42069"/>
                </a:lnTo>
                <a:lnTo>
                  <a:pt x="63705" y="39377"/>
                </a:lnTo>
                <a:lnTo>
                  <a:pt x="64437" y="36684"/>
                </a:lnTo>
                <a:lnTo>
                  <a:pt x="65230" y="33284"/>
                </a:lnTo>
                <a:lnTo>
                  <a:pt x="65230" y="30597"/>
                </a:lnTo>
                <a:lnTo>
                  <a:pt x="65230" y="27197"/>
                </a:lnTo>
                <a:lnTo>
                  <a:pt x="64437" y="23798"/>
                </a:lnTo>
                <a:lnTo>
                  <a:pt x="63705" y="21105"/>
                </a:lnTo>
                <a:lnTo>
                  <a:pt x="62911" y="18271"/>
                </a:lnTo>
                <a:lnTo>
                  <a:pt x="61569" y="15578"/>
                </a:lnTo>
                <a:lnTo>
                  <a:pt x="60043" y="12891"/>
                </a:lnTo>
                <a:lnTo>
                  <a:pt x="57908" y="10906"/>
                </a:lnTo>
                <a:lnTo>
                  <a:pt x="55589" y="8785"/>
                </a:lnTo>
                <a:lnTo>
                  <a:pt x="53453" y="6799"/>
                </a:lnTo>
                <a:lnTo>
                  <a:pt x="51196" y="4672"/>
                </a:lnTo>
                <a:lnTo>
                  <a:pt x="48267" y="3399"/>
                </a:lnTo>
                <a:lnTo>
                  <a:pt x="45399" y="1985"/>
                </a:lnTo>
                <a:lnTo>
                  <a:pt x="42470" y="1278"/>
                </a:lnTo>
                <a:lnTo>
                  <a:pt x="39602" y="0"/>
                </a:lnTo>
                <a:lnTo>
                  <a:pt x="35940" y="0"/>
                </a:lnTo>
                <a:lnTo>
                  <a:pt x="32889" y="0"/>
                </a:lnTo>
              </a:path>
            </a:pathLst>
          </a:custGeom>
          <a:ln w="120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998803" y="4192355"/>
            <a:ext cx="65230" cy="60482"/>
          </a:xfrm>
          <a:custGeom>
            <a:avLst/>
            <a:gdLst/>
            <a:ahLst/>
            <a:cxnLst/>
            <a:rect l="l" t="t" r="r" b="b"/>
            <a:pathLst>
              <a:path w="65230" h="60482">
                <a:moveTo>
                  <a:pt x="32340" y="0"/>
                </a:moveTo>
                <a:lnTo>
                  <a:pt x="29411" y="0"/>
                </a:lnTo>
                <a:lnTo>
                  <a:pt x="25750" y="0"/>
                </a:lnTo>
                <a:lnTo>
                  <a:pt x="22699" y="1278"/>
                </a:lnTo>
                <a:lnTo>
                  <a:pt x="19831" y="1985"/>
                </a:lnTo>
                <a:lnTo>
                  <a:pt x="16902" y="3399"/>
                </a:lnTo>
                <a:lnTo>
                  <a:pt x="14034" y="4678"/>
                </a:lnTo>
                <a:lnTo>
                  <a:pt x="11715" y="6799"/>
                </a:lnTo>
                <a:lnTo>
                  <a:pt x="9580" y="8785"/>
                </a:lnTo>
                <a:lnTo>
                  <a:pt x="7322" y="10764"/>
                </a:lnTo>
                <a:lnTo>
                  <a:pt x="5186" y="12891"/>
                </a:lnTo>
                <a:lnTo>
                  <a:pt x="3661" y="15584"/>
                </a:lnTo>
                <a:lnTo>
                  <a:pt x="2318" y="18271"/>
                </a:lnTo>
                <a:lnTo>
                  <a:pt x="1525" y="20964"/>
                </a:lnTo>
                <a:lnTo>
                  <a:pt x="0" y="23798"/>
                </a:lnTo>
                <a:lnTo>
                  <a:pt x="0" y="27197"/>
                </a:lnTo>
                <a:lnTo>
                  <a:pt x="0" y="29890"/>
                </a:lnTo>
                <a:lnTo>
                  <a:pt x="0" y="33290"/>
                </a:lnTo>
                <a:lnTo>
                  <a:pt x="0" y="35977"/>
                </a:lnTo>
                <a:lnTo>
                  <a:pt x="1525" y="39377"/>
                </a:lnTo>
                <a:lnTo>
                  <a:pt x="2318" y="42069"/>
                </a:lnTo>
                <a:lnTo>
                  <a:pt x="3661" y="44762"/>
                </a:lnTo>
                <a:lnTo>
                  <a:pt x="5186" y="46883"/>
                </a:lnTo>
                <a:lnTo>
                  <a:pt x="7322" y="49576"/>
                </a:lnTo>
                <a:lnTo>
                  <a:pt x="9580" y="51561"/>
                </a:lnTo>
                <a:lnTo>
                  <a:pt x="11715" y="53683"/>
                </a:lnTo>
                <a:lnTo>
                  <a:pt x="14034" y="55668"/>
                </a:lnTo>
                <a:lnTo>
                  <a:pt x="16902" y="57082"/>
                </a:lnTo>
                <a:lnTo>
                  <a:pt x="19831" y="58502"/>
                </a:lnTo>
                <a:lnTo>
                  <a:pt x="22699" y="59068"/>
                </a:lnTo>
                <a:lnTo>
                  <a:pt x="25750" y="59775"/>
                </a:lnTo>
                <a:lnTo>
                  <a:pt x="29411" y="60482"/>
                </a:lnTo>
                <a:lnTo>
                  <a:pt x="32340" y="60482"/>
                </a:lnTo>
                <a:lnTo>
                  <a:pt x="36001" y="60482"/>
                </a:lnTo>
                <a:lnTo>
                  <a:pt x="38869" y="59775"/>
                </a:lnTo>
                <a:lnTo>
                  <a:pt x="42531" y="59068"/>
                </a:lnTo>
                <a:lnTo>
                  <a:pt x="45399" y="58502"/>
                </a:lnTo>
                <a:lnTo>
                  <a:pt x="48450" y="57082"/>
                </a:lnTo>
                <a:lnTo>
                  <a:pt x="50585" y="55668"/>
                </a:lnTo>
                <a:lnTo>
                  <a:pt x="53514" y="53683"/>
                </a:lnTo>
                <a:lnTo>
                  <a:pt x="55772" y="51561"/>
                </a:lnTo>
                <a:lnTo>
                  <a:pt x="57908" y="49576"/>
                </a:lnTo>
                <a:lnTo>
                  <a:pt x="60043" y="46883"/>
                </a:lnTo>
                <a:lnTo>
                  <a:pt x="61569" y="44762"/>
                </a:lnTo>
                <a:lnTo>
                  <a:pt x="63094" y="42069"/>
                </a:lnTo>
                <a:lnTo>
                  <a:pt x="63705" y="39377"/>
                </a:lnTo>
                <a:lnTo>
                  <a:pt x="64498" y="35977"/>
                </a:lnTo>
                <a:lnTo>
                  <a:pt x="65230" y="33290"/>
                </a:lnTo>
                <a:lnTo>
                  <a:pt x="65230" y="29890"/>
                </a:lnTo>
                <a:lnTo>
                  <a:pt x="65230" y="27197"/>
                </a:lnTo>
                <a:lnTo>
                  <a:pt x="64498" y="23798"/>
                </a:lnTo>
                <a:lnTo>
                  <a:pt x="63705" y="20964"/>
                </a:lnTo>
                <a:lnTo>
                  <a:pt x="63094" y="18271"/>
                </a:lnTo>
                <a:lnTo>
                  <a:pt x="61569" y="15584"/>
                </a:lnTo>
                <a:lnTo>
                  <a:pt x="60043" y="12891"/>
                </a:lnTo>
                <a:lnTo>
                  <a:pt x="57908" y="10764"/>
                </a:lnTo>
                <a:lnTo>
                  <a:pt x="55772" y="8785"/>
                </a:lnTo>
                <a:lnTo>
                  <a:pt x="53514" y="6799"/>
                </a:lnTo>
                <a:lnTo>
                  <a:pt x="50585" y="4678"/>
                </a:lnTo>
                <a:lnTo>
                  <a:pt x="48450" y="3399"/>
                </a:lnTo>
                <a:lnTo>
                  <a:pt x="45399" y="1985"/>
                </a:lnTo>
                <a:lnTo>
                  <a:pt x="42531" y="1278"/>
                </a:lnTo>
                <a:lnTo>
                  <a:pt x="38869" y="0"/>
                </a:lnTo>
                <a:lnTo>
                  <a:pt x="36001" y="0"/>
                </a:lnTo>
                <a:lnTo>
                  <a:pt x="32340" y="0"/>
                </a:lnTo>
              </a:path>
            </a:pathLst>
          </a:custGeom>
          <a:ln w="120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7271350" y="3690535"/>
            <a:ext cx="19190" cy="11426"/>
          </a:xfrm>
          <a:custGeom>
            <a:avLst/>
            <a:gdLst/>
            <a:ahLst/>
            <a:cxnLst/>
            <a:rect l="l" t="t" r="r" b="b"/>
            <a:pathLst>
              <a:path w="19190" h="11426">
                <a:moveTo>
                  <a:pt x="17055" y="0"/>
                </a:moveTo>
                <a:lnTo>
                  <a:pt x="0" y="0"/>
                </a:lnTo>
                <a:lnTo>
                  <a:pt x="152" y="565"/>
                </a:lnTo>
                <a:lnTo>
                  <a:pt x="2410" y="3959"/>
                </a:lnTo>
                <a:lnTo>
                  <a:pt x="4545" y="6052"/>
                </a:lnTo>
                <a:lnTo>
                  <a:pt x="6681" y="8032"/>
                </a:lnTo>
                <a:lnTo>
                  <a:pt x="10342" y="10182"/>
                </a:lnTo>
                <a:lnTo>
                  <a:pt x="13393" y="10747"/>
                </a:lnTo>
                <a:lnTo>
                  <a:pt x="15529" y="10747"/>
                </a:lnTo>
                <a:lnTo>
                  <a:pt x="17055" y="11426"/>
                </a:lnTo>
                <a:lnTo>
                  <a:pt x="19190" y="10747"/>
                </a:lnTo>
                <a:lnTo>
                  <a:pt x="170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7075200" y="3668022"/>
            <a:ext cx="231510" cy="33261"/>
          </a:xfrm>
          <a:custGeom>
            <a:avLst/>
            <a:gdLst/>
            <a:ahLst/>
            <a:cxnLst/>
            <a:rect l="l" t="t" r="r" b="b"/>
            <a:pathLst>
              <a:path w="231510" h="33261">
                <a:moveTo>
                  <a:pt x="196149" y="22514"/>
                </a:moveTo>
                <a:lnTo>
                  <a:pt x="194959" y="18384"/>
                </a:lnTo>
                <a:lnTo>
                  <a:pt x="194959" y="14990"/>
                </a:lnTo>
                <a:lnTo>
                  <a:pt x="195569" y="12840"/>
                </a:lnTo>
                <a:lnTo>
                  <a:pt x="195569" y="20364"/>
                </a:lnTo>
                <a:lnTo>
                  <a:pt x="194959" y="16970"/>
                </a:lnTo>
                <a:lnTo>
                  <a:pt x="195569" y="20364"/>
                </a:lnTo>
                <a:lnTo>
                  <a:pt x="195569" y="12840"/>
                </a:lnTo>
                <a:lnTo>
                  <a:pt x="194959" y="14990"/>
                </a:lnTo>
                <a:lnTo>
                  <a:pt x="194959" y="18384"/>
                </a:lnTo>
                <a:lnTo>
                  <a:pt x="196149" y="22514"/>
                </a:lnTo>
                <a:lnTo>
                  <a:pt x="213204" y="10861"/>
                </a:lnTo>
                <a:lnTo>
                  <a:pt x="196149" y="22514"/>
                </a:lnTo>
                <a:lnTo>
                  <a:pt x="213204" y="22514"/>
                </a:lnTo>
                <a:lnTo>
                  <a:pt x="215340" y="33261"/>
                </a:lnTo>
                <a:lnTo>
                  <a:pt x="216866" y="33261"/>
                </a:lnTo>
                <a:lnTo>
                  <a:pt x="220527" y="32696"/>
                </a:lnTo>
                <a:lnTo>
                  <a:pt x="223456" y="30546"/>
                </a:lnTo>
                <a:lnTo>
                  <a:pt x="226324" y="28566"/>
                </a:lnTo>
                <a:lnTo>
                  <a:pt x="228642" y="26473"/>
                </a:lnTo>
                <a:lnTo>
                  <a:pt x="229985" y="23079"/>
                </a:lnTo>
                <a:lnTo>
                  <a:pt x="231510" y="20364"/>
                </a:lnTo>
                <a:lnTo>
                  <a:pt x="231510" y="12840"/>
                </a:lnTo>
                <a:lnTo>
                  <a:pt x="229985" y="10182"/>
                </a:lnTo>
                <a:lnTo>
                  <a:pt x="228642" y="7466"/>
                </a:lnTo>
                <a:lnTo>
                  <a:pt x="226324" y="4808"/>
                </a:lnTo>
                <a:lnTo>
                  <a:pt x="223456" y="2658"/>
                </a:lnTo>
                <a:lnTo>
                  <a:pt x="220527" y="678"/>
                </a:lnTo>
                <a:lnTo>
                  <a:pt x="216866" y="0"/>
                </a:lnTo>
                <a:lnTo>
                  <a:pt x="209543" y="0"/>
                </a:lnTo>
                <a:lnTo>
                  <a:pt x="206492" y="678"/>
                </a:lnTo>
                <a:lnTo>
                  <a:pt x="202831" y="2658"/>
                </a:lnTo>
                <a:lnTo>
                  <a:pt x="200695" y="4808"/>
                </a:lnTo>
                <a:lnTo>
                  <a:pt x="198559" y="7466"/>
                </a:lnTo>
                <a:lnTo>
                  <a:pt x="196302" y="10182"/>
                </a:lnTo>
                <a:lnTo>
                  <a:pt x="196115" y="10861"/>
                </a:lnTo>
                <a:lnTo>
                  <a:pt x="0" y="10861"/>
                </a:lnTo>
                <a:lnTo>
                  <a:pt x="0" y="22514"/>
                </a:lnTo>
                <a:lnTo>
                  <a:pt x="196149" y="225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7074774" y="3684708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7270161" y="3668021"/>
            <a:ext cx="36551" cy="33940"/>
          </a:xfrm>
          <a:custGeom>
            <a:avLst/>
            <a:gdLst/>
            <a:ahLst/>
            <a:cxnLst/>
            <a:rect l="l" t="t" r="r" b="b"/>
            <a:pathLst>
              <a:path w="36551" h="33940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65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284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261"/>
                </a:lnTo>
                <a:lnTo>
                  <a:pt x="20380" y="33261"/>
                </a:lnTo>
                <a:lnTo>
                  <a:pt x="18245" y="33940"/>
                </a:lnTo>
                <a:lnTo>
                  <a:pt x="16719" y="33261"/>
                </a:lnTo>
                <a:lnTo>
                  <a:pt x="14583" y="3326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473"/>
                </a:lnTo>
                <a:lnTo>
                  <a:pt x="1342" y="23079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284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65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7305505" y="3668022"/>
            <a:ext cx="429081" cy="33261"/>
          </a:xfrm>
          <a:custGeom>
            <a:avLst/>
            <a:gdLst/>
            <a:ahLst/>
            <a:cxnLst/>
            <a:rect l="l" t="t" r="r" b="b"/>
            <a:pathLst>
              <a:path w="429081" h="33261">
                <a:moveTo>
                  <a:pt x="429081" y="16970"/>
                </a:moveTo>
                <a:lnTo>
                  <a:pt x="428349" y="14990"/>
                </a:lnTo>
                <a:lnTo>
                  <a:pt x="428349" y="12840"/>
                </a:lnTo>
                <a:lnTo>
                  <a:pt x="427556" y="10182"/>
                </a:lnTo>
                <a:lnTo>
                  <a:pt x="425420" y="7466"/>
                </a:lnTo>
                <a:lnTo>
                  <a:pt x="423284" y="4808"/>
                </a:lnTo>
                <a:lnTo>
                  <a:pt x="421027" y="2658"/>
                </a:lnTo>
                <a:lnTo>
                  <a:pt x="417365" y="678"/>
                </a:lnTo>
                <a:lnTo>
                  <a:pt x="414436" y="0"/>
                </a:lnTo>
                <a:lnTo>
                  <a:pt x="406382" y="0"/>
                </a:lnTo>
                <a:lnTo>
                  <a:pt x="403453" y="678"/>
                </a:lnTo>
                <a:lnTo>
                  <a:pt x="400585" y="2658"/>
                </a:lnTo>
                <a:lnTo>
                  <a:pt x="397534" y="4808"/>
                </a:lnTo>
                <a:lnTo>
                  <a:pt x="395398" y="7466"/>
                </a:lnTo>
                <a:lnTo>
                  <a:pt x="393262" y="10182"/>
                </a:lnTo>
                <a:lnTo>
                  <a:pt x="392530" y="12840"/>
                </a:lnTo>
                <a:lnTo>
                  <a:pt x="392530" y="20364"/>
                </a:lnTo>
                <a:lnTo>
                  <a:pt x="1207" y="12840"/>
                </a:lnTo>
                <a:lnTo>
                  <a:pt x="1207" y="20364"/>
                </a:lnTo>
                <a:lnTo>
                  <a:pt x="0" y="22514"/>
                </a:lnTo>
                <a:lnTo>
                  <a:pt x="393110" y="22514"/>
                </a:lnTo>
                <a:lnTo>
                  <a:pt x="393262" y="23079"/>
                </a:lnTo>
                <a:lnTo>
                  <a:pt x="410775" y="22514"/>
                </a:lnTo>
                <a:lnTo>
                  <a:pt x="410775" y="10861"/>
                </a:lnTo>
                <a:lnTo>
                  <a:pt x="412179" y="33261"/>
                </a:lnTo>
                <a:lnTo>
                  <a:pt x="414436" y="33261"/>
                </a:lnTo>
                <a:lnTo>
                  <a:pt x="417365" y="32696"/>
                </a:lnTo>
                <a:lnTo>
                  <a:pt x="421027" y="30546"/>
                </a:lnTo>
                <a:lnTo>
                  <a:pt x="423284" y="28566"/>
                </a:lnTo>
                <a:lnTo>
                  <a:pt x="425420" y="26473"/>
                </a:lnTo>
                <a:lnTo>
                  <a:pt x="427556" y="23079"/>
                </a:lnTo>
                <a:lnTo>
                  <a:pt x="428349" y="20364"/>
                </a:lnTo>
                <a:lnTo>
                  <a:pt x="428349" y="18384"/>
                </a:lnTo>
                <a:lnTo>
                  <a:pt x="429081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698766" y="3678883"/>
            <a:ext cx="18916" cy="23079"/>
          </a:xfrm>
          <a:custGeom>
            <a:avLst/>
            <a:gdLst/>
            <a:ahLst/>
            <a:cxnLst/>
            <a:rect l="l" t="t" r="r" b="b"/>
            <a:pathLst>
              <a:path w="18916" h="23079">
                <a:moveTo>
                  <a:pt x="17512" y="11653"/>
                </a:moveTo>
                <a:lnTo>
                  <a:pt x="0" y="12218"/>
                </a:lnTo>
                <a:lnTo>
                  <a:pt x="2135" y="15612"/>
                </a:lnTo>
                <a:lnTo>
                  <a:pt x="4271" y="17705"/>
                </a:lnTo>
                <a:lnTo>
                  <a:pt x="7322" y="19685"/>
                </a:lnTo>
                <a:lnTo>
                  <a:pt x="10190" y="21835"/>
                </a:lnTo>
                <a:lnTo>
                  <a:pt x="13119" y="22400"/>
                </a:lnTo>
                <a:lnTo>
                  <a:pt x="15255" y="22400"/>
                </a:lnTo>
                <a:lnTo>
                  <a:pt x="17512" y="23079"/>
                </a:lnTo>
                <a:lnTo>
                  <a:pt x="18916" y="22400"/>
                </a:lnTo>
                <a:lnTo>
                  <a:pt x="17512" y="0"/>
                </a:lnTo>
                <a:lnTo>
                  <a:pt x="17512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270161" y="3668021"/>
            <a:ext cx="35343" cy="33940"/>
          </a:xfrm>
          <a:custGeom>
            <a:avLst/>
            <a:gdLst/>
            <a:ahLst/>
            <a:cxnLst/>
            <a:rect l="l" t="t" r="r" b="b"/>
            <a:pathLst>
              <a:path w="35343" h="33940">
                <a:moveTo>
                  <a:pt x="35343" y="22514"/>
                </a:moveTo>
                <a:lnTo>
                  <a:pt x="18245" y="10861"/>
                </a:lnTo>
                <a:lnTo>
                  <a:pt x="18245" y="0"/>
                </a:lnTo>
                <a:lnTo>
                  <a:pt x="14583" y="0"/>
                </a:lnTo>
                <a:lnTo>
                  <a:pt x="11532" y="678"/>
                </a:lnTo>
                <a:lnTo>
                  <a:pt x="7871" y="2658"/>
                </a:lnTo>
                <a:lnTo>
                  <a:pt x="5735" y="4808"/>
                </a:lnTo>
                <a:lnTo>
                  <a:pt x="3600" y="7466"/>
                </a:lnTo>
                <a:lnTo>
                  <a:pt x="1342" y="10182"/>
                </a:lnTo>
                <a:lnTo>
                  <a:pt x="610" y="12840"/>
                </a:lnTo>
                <a:lnTo>
                  <a:pt x="0" y="14990"/>
                </a:lnTo>
                <a:lnTo>
                  <a:pt x="0" y="18384"/>
                </a:lnTo>
                <a:lnTo>
                  <a:pt x="610" y="20364"/>
                </a:lnTo>
                <a:lnTo>
                  <a:pt x="1342" y="23079"/>
                </a:lnTo>
                <a:lnTo>
                  <a:pt x="3600" y="26473"/>
                </a:lnTo>
                <a:lnTo>
                  <a:pt x="5735" y="28566"/>
                </a:lnTo>
                <a:lnTo>
                  <a:pt x="7871" y="30546"/>
                </a:lnTo>
                <a:lnTo>
                  <a:pt x="11532" y="32696"/>
                </a:lnTo>
                <a:lnTo>
                  <a:pt x="14583" y="33261"/>
                </a:lnTo>
                <a:lnTo>
                  <a:pt x="16719" y="33261"/>
                </a:lnTo>
                <a:lnTo>
                  <a:pt x="18245" y="33940"/>
                </a:lnTo>
                <a:lnTo>
                  <a:pt x="20380" y="33261"/>
                </a:lnTo>
                <a:lnTo>
                  <a:pt x="18245" y="22514"/>
                </a:lnTo>
                <a:lnTo>
                  <a:pt x="35343" y="225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88405" y="3690536"/>
            <a:ext cx="17098" cy="10747"/>
          </a:xfrm>
          <a:custGeom>
            <a:avLst/>
            <a:gdLst/>
            <a:ahLst/>
            <a:cxnLst/>
            <a:rect l="l" t="t" r="r" b="b"/>
            <a:pathLst>
              <a:path w="17098" h="10747">
                <a:moveTo>
                  <a:pt x="7322" y="10182"/>
                </a:moveTo>
                <a:lnTo>
                  <a:pt x="10251" y="8032"/>
                </a:lnTo>
                <a:lnTo>
                  <a:pt x="13119" y="6052"/>
                </a:lnTo>
                <a:lnTo>
                  <a:pt x="15438" y="3959"/>
                </a:lnTo>
                <a:lnTo>
                  <a:pt x="16780" y="565"/>
                </a:lnTo>
                <a:lnTo>
                  <a:pt x="17098" y="0"/>
                </a:lnTo>
                <a:lnTo>
                  <a:pt x="0" y="0"/>
                </a:lnTo>
                <a:lnTo>
                  <a:pt x="2135" y="10747"/>
                </a:lnTo>
                <a:lnTo>
                  <a:pt x="3661" y="10747"/>
                </a:lnTo>
                <a:lnTo>
                  <a:pt x="7322" y="101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7288405" y="3668021"/>
            <a:ext cx="410174" cy="22514"/>
          </a:xfrm>
          <a:custGeom>
            <a:avLst/>
            <a:gdLst/>
            <a:ahLst/>
            <a:cxnLst/>
            <a:rect l="l" t="t" r="r" b="b"/>
            <a:pathLst>
              <a:path w="410174" h="22514">
                <a:moveTo>
                  <a:pt x="13119" y="4808"/>
                </a:moveTo>
                <a:lnTo>
                  <a:pt x="10251" y="2658"/>
                </a:lnTo>
                <a:lnTo>
                  <a:pt x="7322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7098" y="22514"/>
                </a:lnTo>
                <a:lnTo>
                  <a:pt x="18306" y="20364"/>
                </a:lnTo>
                <a:lnTo>
                  <a:pt x="18306" y="12840"/>
                </a:lnTo>
                <a:lnTo>
                  <a:pt x="409629" y="20364"/>
                </a:lnTo>
                <a:lnTo>
                  <a:pt x="409629" y="12840"/>
                </a:lnTo>
                <a:lnTo>
                  <a:pt x="410174" y="10861"/>
                </a:lnTo>
                <a:lnTo>
                  <a:pt x="17170" y="10861"/>
                </a:lnTo>
                <a:lnTo>
                  <a:pt x="16780" y="10182"/>
                </a:lnTo>
                <a:lnTo>
                  <a:pt x="15438" y="7466"/>
                </a:lnTo>
                <a:lnTo>
                  <a:pt x="13119" y="48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7287978" y="3684708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7270161" y="3668021"/>
            <a:ext cx="36551" cy="33940"/>
          </a:xfrm>
          <a:custGeom>
            <a:avLst/>
            <a:gdLst/>
            <a:ahLst/>
            <a:cxnLst/>
            <a:rect l="l" t="t" r="r" b="b"/>
            <a:pathLst>
              <a:path w="36551" h="33940">
                <a:moveTo>
                  <a:pt x="18245" y="33940"/>
                </a:moveTo>
                <a:lnTo>
                  <a:pt x="16719" y="33261"/>
                </a:lnTo>
                <a:lnTo>
                  <a:pt x="14583" y="3326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473"/>
                </a:lnTo>
                <a:lnTo>
                  <a:pt x="1342" y="23079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284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65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65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284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261"/>
                </a:lnTo>
                <a:lnTo>
                  <a:pt x="20380" y="33261"/>
                </a:lnTo>
                <a:lnTo>
                  <a:pt x="18245" y="3394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698035" y="3668021"/>
            <a:ext cx="36551" cy="33940"/>
          </a:xfrm>
          <a:custGeom>
            <a:avLst/>
            <a:gdLst/>
            <a:ahLst/>
            <a:cxnLst/>
            <a:rect l="l" t="t" r="r" b="b"/>
            <a:pathLst>
              <a:path w="36551" h="33940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65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284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261"/>
                </a:lnTo>
                <a:lnTo>
                  <a:pt x="19648" y="33261"/>
                </a:lnTo>
                <a:lnTo>
                  <a:pt x="18245" y="33940"/>
                </a:lnTo>
                <a:lnTo>
                  <a:pt x="15987" y="33261"/>
                </a:lnTo>
                <a:lnTo>
                  <a:pt x="13851" y="3326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284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65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7716280" y="3668022"/>
            <a:ext cx="16983" cy="10861"/>
          </a:xfrm>
          <a:custGeom>
            <a:avLst/>
            <a:gdLst/>
            <a:ahLst/>
            <a:cxnLst/>
            <a:rect l="l" t="t" r="r" b="b"/>
            <a:pathLst>
              <a:path w="16983" h="10861">
                <a:moveTo>
                  <a:pt x="16983" y="10861"/>
                </a:moveTo>
                <a:lnTo>
                  <a:pt x="16780" y="10182"/>
                </a:lnTo>
                <a:lnTo>
                  <a:pt x="14644" y="7466"/>
                </a:lnTo>
                <a:lnTo>
                  <a:pt x="12509" y="4808"/>
                </a:lnTo>
                <a:lnTo>
                  <a:pt x="10251" y="2658"/>
                </a:lnTo>
                <a:lnTo>
                  <a:pt x="6590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6983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698034" y="3668021"/>
            <a:ext cx="463692" cy="33940"/>
          </a:xfrm>
          <a:custGeom>
            <a:avLst/>
            <a:gdLst/>
            <a:ahLst/>
            <a:cxnLst/>
            <a:rect l="l" t="t" r="r" b="b"/>
            <a:pathLst>
              <a:path w="463692" h="33940">
                <a:moveTo>
                  <a:pt x="732" y="23079"/>
                </a:moveTo>
                <a:lnTo>
                  <a:pt x="2867" y="26473"/>
                </a:lnTo>
                <a:lnTo>
                  <a:pt x="5003" y="28566"/>
                </a:lnTo>
                <a:lnTo>
                  <a:pt x="8054" y="30546"/>
                </a:lnTo>
                <a:lnTo>
                  <a:pt x="10922" y="32696"/>
                </a:lnTo>
                <a:lnTo>
                  <a:pt x="13851" y="33261"/>
                </a:lnTo>
                <a:lnTo>
                  <a:pt x="15987" y="33261"/>
                </a:lnTo>
                <a:lnTo>
                  <a:pt x="18245" y="33940"/>
                </a:lnTo>
                <a:lnTo>
                  <a:pt x="18245" y="22514"/>
                </a:lnTo>
                <a:lnTo>
                  <a:pt x="19648" y="33261"/>
                </a:lnTo>
                <a:lnTo>
                  <a:pt x="21906" y="33261"/>
                </a:lnTo>
                <a:lnTo>
                  <a:pt x="24835" y="32696"/>
                </a:lnTo>
                <a:lnTo>
                  <a:pt x="28496" y="30546"/>
                </a:lnTo>
                <a:lnTo>
                  <a:pt x="30754" y="28566"/>
                </a:lnTo>
                <a:lnTo>
                  <a:pt x="32889" y="26473"/>
                </a:lnTo>
                <a:lnTo>
                  <a:pt x="35025" y="23079"/>
                </a:lnTo>
                <a:lnTo>
                  <a:pt x="35190" y="22514"/>
                </a:lnTo>
                <a:lnTo>
                  <a:pt x="35818" y="20364"/>
                </a:lnTo>
                <a:lnTo>
                  <a:pt x="35818" y="18384"/>
                </a:lnTo>
                <a:lnTo>
                  <a:pt x="36551" y="16970"/>
                </a:lnTo>
                <a:lnTo>
                  <a:pt x="428288" y="22514"/>
                </a:lnTo>
                <a:lnTo>
                  <a:pt x="427080" y="16970"/>
                </a:lnTo>
                <a:lnTo>
                  <a:pt x="427080" y="14990"/>
                </a:lnTo>
                <a:lnTo>
                  <a:pt x="427080" y="16970"/>
                </a:lnTo>
                <a:lnTo>
                  <a:pt x="428288" y="22514"/>
                </a:lnTo>
                <a:lnTo>
                  <a:pt x="427080" y="12840"/>
                </a:lnTo>
                <a:lnTo>
                  <a:pt x="427080" y="20364"/>
                </a:lnTo>
                <a:lnTo>
                  <a:pt x="427080" y="12840"/>
                </a:lnTo>
                <a:lnTo>
                  <a:pt x="428288" y="22514"/>
                </a:lnTo>
                <a:lnTo>
                  <a:pt x="445386" y="22514"/>
                </a:lnTo>
                <a:lnTo>
                  <a:pt x="445386" y="33940"/>
                </a:lnTo>
                <a:lnTo>
                  <a:pt x="446912" y="33261"/>
                </a:lnTo>
                <a:lnTo>
                  <a:pt x="449048" y="33261"/>
                </a:lnTo>
                <a:lnTo>
                  <a:pt x="452709" y="32696"/>
                </a:lnTo>
                <a:lnTo>
                  <a:pt x="455760" y="30546"/>
                </a:lnTo>
                <a:lnTo>
                  <a:pt x="458628" y="28566"/>
                </a:lnTo>
                <a:lnTo>
                  <a:pt x="460764" y="26473"/>
                </a:lnTo>
                <a:lnTo>
                  <a:pt x="462289" y="23079"/>
                </a:lnTo>
                <a:lnTo>
                  <a:pt x="463082" y="20364"/>
                </a:lnTo>
                <a:lnTo>
                  <a:pt x="463692" y="18384"/>
                </a:lnTo>
                <a:lnTo>
                  <a:pt x="463692" y="14990"/>
                </a:lnTo>
                <a:lnTo>
                  <a:pt x="463082" y="12840"/>
                </a:lnTo>
                <a:lnTo>
                  <a:pt x="462289" y="10182"/>
                </a:lnTo>
                <a:lnTo>
                  <a:pt x="460764" y="7466"/>
                </a:lnTo>
                <a:lnTo>
                  <a:pt x="458628" y="4808"/>
                </a:lnTo>
                <a:lnTo>
                  <a:pt x="455760" y="2658"/>
                </a:lnTo>
                <a:lnTo>
                  <a:pt x="452709" y="678"/>
                </a:lnTo>
                <a:lnTo>
                  <a:pt x="449048" y="0"/>
                </a:lnTo>
                <a:lnTo>
                  <a:pt x="441725" y="0"/>
                </a:lnTo>
                <a:lnTo>
                  <a:pt x="445386" y="10861"/>
                </a:lnTo>
                <a:lnTo>
                  <a:pt x="35228" y="10861"/>
                </a:lnTo>
                <a:lnTo>
                  <a:pt x="35818" y="12840"/>
                </a:lnTo>
                <a:lnTo>
                  <a:pt x="35818" y="14990"/>
                </a:lnTo>
                <a:lnTo>
                  <a:pt x="35818" y="12840"/>
                </a:lnTo>
                <a:lnTo>
                  <a:pt x="35228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3851" y="0"/>
                </a:lnTo>
                <a:lnTo>
                  <a:pt x="10922" y="678"/>
                </a:lnTo>
                <a:lnTo>
                  <a:pt x="8054" y="2658"/>
                </a:lnTo>
                <a:lnTo>
                  <a:pt x="5003" y="4808"/>
                </a:lnTo>
                <a:lnTo>
                  <a:pt x="2867" y="7466"/>
                </a:lnTo>
                <a:lnTo>
                  <a:pt x="732" y="10182"/>
                </a:lnTo>
                <a:lnTo>
                  <a:pt x="0" y="12840"/>
                </a:lnTo>
                <a:lnTo>
                  <a:pt x="0" y="20364"/>
                </a:lnTo>
                <a:lnTo>
                  <a:pt x="732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7716280" y="3690535"/>
            <a:ext cx="1403" cy="11426"/>
          </a:xfrm>
          <a:custGeom>
            <a:avLst/>
            <a:gdLst/>
            <a:ahLst/>
            <a:cxnLst/>
            <a:rect l="l" t="t" r="r" b="b"/>
            <a:pathLst>
              <a:path w="1403" h="11426">
                <a:moveTo>
                  <a:pt x="1403" y="10747"/>
                </a:moveTo>
                <a:lnTo>
                  <a:pt x="0" y="0"/>
                </a:lnTo>
                <a:lnTo>
                  <a:pt x="0" y="11426"/>
                </a:lnTo>
                <a:lnTo>
                  <a:pt x="1403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125115" y="3680863"/>
            <a:ext cx="0" cy="7523"/>
          </a:xfrm>
          <a:custGeom>
            <a:avLst/>
            <a:gdLst/>
            <a:ahLst/>
            <a:cxnLst/>
            <a:rect l="l" t="t" r="r" b="b"/>
            <a:pathLst>
              <a:path h="7523">
                <a:moveTo>
                  <a:pt x="0" y="0"/>
                </a:moveTo>
                <a:lnTo>
                  <a:pt x="0" y="75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126251" y="3668022"/>
            <a:ext cx="17170" cy="10861"/>
          </a:xfrm>
          <a:custGeom>
            <a:avLst/>
            <a:gdLst/>
            <a:ahLst/>
            <a:cxnLst/>
            <a:rect l="l" t="t" r="r" b="b"/>
            <a:pathLst>
              <a:path w="17170" h="10861">
                <a:moveTo>
                  <a:pt x="17170" y="10861"/>
                </a:moveTo>
                <a:lnTo>
                  <a:pt x="13508" y="0"/>
                </a:lnTo>
                <a:lnTo>
                  <a:pt x="9847" y="678"/>
                </a:lnTo>
                <a:lnTo>
                  <a:pt x="6918" y="2658"/>
                </a:lnTo>
                <a:lnTo>
                  <a:pt x="4050" y="4808"/>
                </a:lnTo>
                <a:lnTo>
                  <a:pt x="1731" y="7466"/>
                </a:lnTo>
                <a:lnTo>
                  <a:pt x="389" y="10182"/>
                </a:lnTo>
                <a:lnTo>
                  <a:pt x="0" y="10861"/>
                </a:lnTo>
                <a:lnTo>
                  <a:pt x="17170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126323" y="3690535"/>
            <a:ext cx="17098" cy="11426"/>
          </a:xfrm>
          <a:custGeom>
            <a:avLst/>
            <a:gdLst/>
            <a:ahLst/>
            <a:cxnLst/>
            <a:rect l="l" t="t" r="r" b="b"/>
            <a:pathLst>
              <a:path w="17098" h="11426">
                <a:moveTo>
                  <a:pt x="17098" y="0"/>
                </a:moveTo>
                <a:lnTo>
                  <a:pt x="0" y="0"/>
                </a:lnTo>
                <a:lnTo>
                  <a:pt x="317" y="565"/>
                </a:lnTo>
                <a:lnTo>
                  <a:pt x="1660" y="3959"/>
                </a:lnTo>
                <a:lnTo>
                  <a:pt x="3978" y="6052"/>
                </a:lnTo>
                <a:lnTo>
                  <a:pt x="6846" y="8032"/>
                </a:lnTo>
                <a:lnTo>
                  <a:pt x="9775" y="10182"/>
                </a:lnTo>
                <a:lnTo>
                  <a:pt x="13437" y="10747"/>
                </a:lnTo>
                <a:lnTo>
                  <a:pt x="14962" y="10747"/>
                </a:lnTo>
                <a:lnTo>
                  <a:pt x="17098" y="11426"/>
                </a:lnTo>
                <a:lnTo>
                  <a:pt x="170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7715852" y="3684708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7698035" y="3668021"/>
            <a:ext cx="36551" cy="33940"/>
          </a:xfrm>
          <a:custGeom>
            <a:avLst/>
            <a:gdLst/>
            <a:ahLst/>
            <a:cxnLst/>
            <a:rect l="l" t="t" r="r" b="b"/>
            <a:pathLst>
              <a:path w="36551" h="33940">
                <a:moveTo>
                  <a:pt x="18245" y="33940"/>
                </a:moveTo>
                <a:lnTo>
                  <a:pt x="15987" y="33261"/>
                </a:lnTo>
                <a:lnTo>
                  <a:pt x="13851" y="3326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284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65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65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284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261"/>
                </a:lnTo>
                <a:lnTo>
                  <a:pt x="19648" y="33261"/>
                </a:lnTo>
                <a:lnTo>
                  <a:pt x="18245" y="3394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125115" y="3668021"/>
            <a:ext cx="36612" cy="33940"/>
          </a:xfrm>
          <a:custGeom>
            <a:avLst/>
            <a:gdLst/>
            <a:ahLst/>
            <a:cxnLst/>
            <a:rect l="l" t="t" r="r" b="b"/>
            <a:pathLst>
              <a:path w="36612" h="33940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65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284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261"/>
                </a:lnTo>
                <a:lnTo>
                  <a:pt x="19831" y="33261"/>
                </a:lnTo>
                <a:lnTo>
                  <a:pt x="18306" y="33940"/>
                </a:lnTo>
                <a:lnTo>
                  <a:pt x="16170" y="33261"/>
                </a:lnTo>
                <a:lnTo>
                  <a:pt x="14644" y="3326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284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65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160526" y="3678883"/>
            <a:ext cx="196892" cy="9503"/>
          </a:xfrm>
          <a:custGeom>
            <a:avLst/>
            <a:gdLst/>
            <a:ahLst/>
            <a:cxnLst/>
            <a:rect l="l" t="t" r="r" b="b"/>
            <a:pathLst>
              <a:path w="196892" h="9503">
                <a:moveTo>
                  <a:pt x="590" y="1979"/>
                </a:moveTo>
                <a:lnTo>
                  <a:pt x="1200" y="4129"/>
                </a:lnTo>
                <a:lnTo>
                  <a:pt x="196892" y="0"/>
                </a:lnTo>
                <a:lnTo>
                  <a:pt x="0" y="0"/>
                </a:lnTo>
                <a:lnTo>
                  <a:pt x="590" y="9503"/>
                </a:lnTo>
                <a:lnTo>
                  <a:pt x="1200" y="7523"/>
                </a:lnTo>
                <a:lnTo>
                  <a:pt x="1200" y="4129"/>
                </a:lnTo>
                <a:lnTo>
                  <a:pt x="590" y="19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143422" y="3678882"/>
            <a:ext cx="17067" cy="22400"/>
          </a:xfrm>
          <a:custGeom>
            <a:avLst/>
            <a:gdLst/>
            <a:ahLst/>
            <a:cxnLst/>
            <a:rect l="l" t="t" r="r" b="b"/>
            <a:pathLst>
              <a:path w="17067" h="22400">
                <a:moveTo>
                  <a:pt x="17067" y="11653"/>
                </a:moveTo>
                <a:lnTo>
                  <a:pt x="0" y="0"/>
                </a:lnTo>
                <a:lnTo>
                  <a:pt x="0" y="11653"/>
                </a:lnTo>
                <a:lnTo>
                  <a:pt x="1525" y="22400"/>
                </a:lnTo>
                <a:lnTo>
                  <a:pt x="3661" y="22400"/>
                </a:lnTo>
                <a:lnTo>
                  <a:pt x="7322" y="21835"/>
                </a:lnTo>
                <a:lnTo>
                  <a:pt x="10373" y="19685"/>
                </a:lnTo>
                <a:lnTo>
                  <a:pt x="13241" y="17705"/>
                </a:lnTo>
                <a:lnTo>
                  <a:pt x="15377" y="15612"/>
                </a:lnTo>
                <a:lnTo>
                  <a:pt x="16902" y="12218"/>
                </a:lnTo>
                <a:lnTo>
                  <a:pt x="17067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8125115" y="3668021"/>
            <a:ext cx="232304" cy="33940"/>
          </a:xfrm>
          <a:custGeom>
            <a:avLst/>
            <a:gdLst/>
            <a:ahLst/>
            <a:cxnLst/>
            <a:rect l="l" t="t" r="r" b="b"/>
            <a:pathLst>
              <a:path w="232304" h="33940">
                <a:moveTo>
                  <a:pt x="1525" y="23079"/>
                </a:moveTo>
                <a:lnTo>
                  <a:pt x="2867" y="26473"/>
                </a:lnTo>
                <a:lnTo>
                  <a:pt x="5186" y="28566"/>
                </a:lnTo>
                <a:lnTo>
                  <a:pt x="8054" y="30546"/>
                </a:lnTo>
                <a:lnTo>
                  <a:pt x="10983" y="32696"/>
                </a:lnTo>
                <a:lnTo>
                  <a:pt x="14644" y="33261"/>
                </a:lnTo>
                <a:lnTo>
                  <a:pt x="16170" y="33261"/>
                </a:lnTo>
                <a:lnTo>
                  <a:pt x="18306" y="33940"/>
                </a:lnTo>
                <a:lnTo>
                  <a:pt x="19831" y="33261"/>
                </a:lnTo>
                <a:lnTo>
                  <a:pt x="18306" y="22514"/>
                </a:lnTo>
                <a:lnTo>
                  <a:pt x="18306" y="10861"/>
                </a:lnTo>
                <a:lnTo>
                  <a:pt x="35373" y="22514"/>
                </a:lnTo>
                <a:lnTo>
                  <a:pt x="232304" y="22514"/>
                </a:lnTo>
                <a:lnTo>
                  <a:pt x="36612" y="16970"/>
                </a:lnTo>
                <a:lnTo>
                  <a:pt x="232304" y="22514"/>
                </a:lnTo>
                <a:lnTo>
                  <a:pt x="232304" y="10861"/>
                </a:lnTo>
                <a:lnTo>
                  <a:pt x="36612" y="14990"/>
                </a:lnTo>
                <a:lnTo>
                  <a:pt x="36612" y="18384"/>
                </a:lnTo>
                <a:lnTo>
                  <a:pt x="36001" y="20364"/>
                </a:lnTo>
                <a:lnTo>
                  <a:pt x="35411" y="10861"/>
                </a:lnTo>
                <a:lnTo>
                  <a:pt x="33683" y="7466"/>
                </a:lnTo>
                <a:lnTo>
                  <a:pt x="31547" y="4808"/>
                </a:lnTo>
                <a:lnTo>
                  <a:pt x="28679" y="2658"/>
                </a:lnTo>
                <a:lnTo>
                  <a:pt x="25628" y="678"/>
                </a:lnTo>
                <a:lnTo>
                  <a:pt x="21967" y="0"/>
                </a:lnTo>
                <a:lnTo>
                  <a:pt x="14644" y="0"/>
                </a:lnTo>
                <a:lnTo>
                  <a:pt x="10983" y="678"/>
                </a:lnTo>
                <a:lnTo>
                  <a:pt x="8054" y="2658"/>
                </a:lnTo>
                <a:lnTo>
                  <a:pt x="5186" y="4808"/>
                </a:lnTo>
                <a:lnTo>
                  <a:pt x="2867" y="7466"/>
                </a:lnTo>
                <a:lnTo>
                  <a:pt x="1525" y="10182"/>
                </a:lnTo>
                <a:lnTo>
                  <a:pt x="0" y="12840"/>
                </a:lnTo>
                <a:lnTo>
                  <a:pt x="0" y="20364"/>
                </a:lnTo>
                <a:lnTo>
                  <a:pt x="1525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142994" y="3684708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125115" y="3668021"/>
            <a:ext cx="36612" cy="33940"/>
          </a:xfrm>
          <a:custGeom>
            <a:avLst/>
            <a:gdLst/>
            <a:ahLst/>
            <a:cxnLst/>
            <a:rect l="l" t="t" r="r" b="b"/>
            <a:pathLst>
              <a:path w="36612" h="33940">
                <a:moveTo>
                  <a:pt x="18306" y="33940"/>
                </a:moveTo>
                <a:lnTo>
                  <a:pt x="16170" y="33261"/>
                </a:lnTo>
                <a:lnTo>
                  <a:pt x="14644" y="3326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284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65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65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284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261"/>
                </a:lnTo>
                <a:lnTo>
                  <a:pt x="19831" y="33261"/>
                </a:lnTo>
                <a:lnTo>
                  <a:pt x="18306" y="3394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7270161" y="2987848"/>
            <a:ext cx="36551" cy="33431"/>
          </a:xfrm>
          <a:custGeom>
            <a:avLst/>
            <a:gdLst/>
            <a:ahLst/>
            <a:cxnLst/>
            <a:rect l="l" t="t" r="r" b="b"/>
            <a:pathLst>
              <a:path w="36551" h="33431">
                <a:moveTo>
                  <a:pt x="36551" y="13010"/>
                </a:moveTo>
                <a:lnTo>
                  <a:pt x="35025" y="10182"/>
                </a:lnTo>
                <a:lnTo>
                  <a:pt x="33683" y="7466"/>
                </a:lnTo>
                <a:lnTo>
                  <a:pt x="31364" y="4808"/>
                </a:lnTo>
                <a:lnTo>
                  <a:pt x="28496" y="2828"/>
                </a:lnTo>
                <a:lnTo>
                  <a:pt x="25567" y="678"/>
                </a:lnTo>
                <a:lnTo>
                  <a:pt x="21906" y="0"/>
                </a:lnTo>
                <a:lnTo>
                  <a:pt x="18245" y="0"/>
                </a:lnTo>
                <a:lnTo>
                  <a:pt x="18245" y="10861"/>
                </a:lnTo>
                <a:lnTo>
                  <a:pt x="1166" y="10861"/>
                </a:lnTo>
                <a:lnTo>
                  <a:pt x="610" y="13010"/>
                </a:lnTo>
                <a:lnTo>
                  <a:pt x="0" y="14990"/>
                </a:lnTo>
                <a:lnTo>
                  <a:pt x="0" y="18384"/>
                </a:lnTo>
                <a:lnTo>
                  <a:pt x="1166" y="22514"/>
                </a:lnTo>
                <a:lnTo>
                  <a:pt x="610" y="20364"/>
                </a:lnTo>
                <a:lnTo>
                  <a:pt x="0" y="16970"/>
                </a:lnTo>
                <a:lnTo>
                  <a:pt x="610" y="20364"/>
                </a:lnTo>
                <a:lnTo>
                  <a:pt x="1166" y="22514"/>
                </a:lnTo>
                <a:lnTo>
                  <a:pt x="18245" y="22514"/>
                </a:lnTo>
                <a:lnTo>
                  <a:pt x="20380" y="33431"/>
                </a:lnTo>
                <a:lnTo>
                  <a:pt x="21906" y="33431"/>
                </a:lnTo>
                <a:lnTo>
                  <a:pt x="25567" y="32696"/>
                </a:lnTo>
                <a:lnTo>
                  <a:pt x="28496" y="30546"/>
                </a:lnTo>
                <a:lnTo>
                  <a:pt x="31364" y="28566"/>
                </a:lnTo>
                <a:lnTo>
                  <a:pt x="33683" y="26586"/>
                </a:lnTo>
                <a:lnTo>
                  <a:pt x="35025" y="23192"/>
                </a:lnTo>
                <a:lnTo>
                  <a:pt x="36551" y="20364"/>
                </a:lnTo>
                <a:lnTo>
                  <a:pt x="36551" y="130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7271327" y="3010361"/>
            <a:ext cx="19214" cy="11596"/>
          </a:xfrm>
          <a:custGeom>
            <a:avLst/>
            <a:gdLst/>
            <a:ahLst/>
            <a:cxnLst/>
            <a:rect l="l" t="t" r="r" b="b"/>
            <a:pathLst>
              <a:path w="19214" h="11596">
                <a:moveTo>
                  <a:pt x="17078" y="0"/>
                </a:moveTo>
                <a:lnTo>
                  <a:pt x="0" y="0"/>
                </a:lnTo>
                <a:lnTo>
                  <a:pt x="175" y="678"/>
                </a:lnTo>
                <a:lnTo>
                  <a:pt x="2433" y="4072"/>
                </a:lnTo>
                <a:lnTo>
                  <a:pt x="4569" y="6052"/>
                </a:lnTo>
                <a:lnTo>
                  <a:pt x="6704" y="8032"/>
                </a:lnTo>
                <a:lnTo>
                  <a:pt x="10366" y="10182"/>
                </a:lnTo>
                <a:lnTo>
                  <a:pt x="13417" y="10917"/>
                </a:lnTo>
                <a:lnTo>
                  <a:pt x="15552" y="10917"/>
                </a:lnTo>
                <a:lnTo>
                  <a:pt x="17078" y="11596"/>
                </a:lnTo>
                <a:lnTo>
                  <a:pt x="19214" y="10917"/>
                </a:lnTo>
                <a:lnTo>
                  <a:pt x="17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7075200" y="2998709"/>
            <a:ext cx="196126" cy="11653"/>
          </a:xfrm>
          <a:custGeom>
            <a:avLst/>
            <a:gdLst/>
            <a:ahLst/>
            <a:cxnLst/>
            <a:rect l="l" t="t" r="r" b="b"/>
            <a:pathLst>
              <a:path w="196126" h="11653">
                <a:moveTo>
                  <a:pt x="0" y="0"/>
                </a:moveTo>
                <a:lnTo>
                  <a:pt x="0" y="11653"/>
                </a:lnTo>
                <a:lnTo>
                  <a:pt x="196126" y="11653"/>
                </a:lnTo>
                <a:lnTo>
                  <a:pt x="194959" y="7523"/>
                </a:lnTo>
                <a:lnTo>
                  <a:pt x="194959" y="4129"/>
                </a:lnTo>
                <a:lnTo>
                  <a:pt x="195569" y="2149"/>
                </a:lnTo>
                <a:lnTo>
                  <a:pt x="196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7271327" y="2987848"/>
            <a:ext cx="17078" cy="10861"/>
          </a:xfrm>
          <a:custGeom>
            <a:avLst/>
            <a:gdLst/>
            <a:ahLst/>
            <a:cxnLst/>
            <a:rect l="l" t="t" r="r" b="b"/>
            <a:pathLst>
              <a:path w="17078" h="10861">
                <a:moveTo>
                  <a:pt x="17078" y="10861"/>
                </a:moveTo>
                <a:lnTo>
                  <a:pt x="17078" y="0"/>
                </a:lnTo>
                <a:lnTo>
                  <a:pt x="13417" y="0"/>
                </a:lnTo>
                <a:lnTo>
                  <a:pt x="10366" y="678"/>
                </a:lnTo>
                <a:lnTo>
                  <a:pt x="6704" y="2828"/>
                </a:lnTo>
                <a:lnTo>
                  <a:pt x="4569" y="4808"/>
                </a:lnTo>
                <a:lnTo>
                  <a:pt x="2433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07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7074774" y="3004534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7270161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4110"/>
                </a:ln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7306711" y="3000858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7288405" y="2987847"/>
            <a:ext cx="17146" cy="22514"/>
          </a:xfrm>
          <a:custGeom>
            <a:avLst/>
            <a:gdLst/>
            <a:ahLst/>
            <a:cxnLst/>
            <a:rect l="l" t="t" r="r" b="b"/>
            <a:pathLst>
              <a:path w="17146" h="22514">
                <a:moveTo>
                  <a:pt x="0" y="0"/>
                </a:moveTo>
                <a:lnTo>
                  <a:pt x="0" y="22514"/>
                </a:lnTo>
                <a:lnTo>
                  <a:pt x="0" y="10861"/>
                </a:lnTo>
                <a:lnTo>
                  <a:pt x="17146" y="10861"/>
                </a:lnTo>
                <a:lnTo>
                  <a:pt x="16780" y="10182"/>
                </a:lnTo>
                <a:lnTo>
                  <a:pt x="15438" y="7466"/>
                </a:lnTo>
                <a:lnTo>
                  <a:pt x="13119" y="4808"/>
                </a:lnTo>
                <a:lnTo>
                  <a:pt x="10251" y="2828"/>
                </a:lnTo>
                <a:lnTo>
                  <a:pt x="7322" y="678"/>
                </a:lnTo>
                <a:lnTo>
                  <a:pt x="3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7698034" y="3004818"/>
            <a:ext cx="556" cy="5543"/>
          </a:xfrm>
          <a:custGeom>
            <a:avLst/>
            <a:gdLst/>
            <a:ahLst/>
            <a:cxnLst/>
            <a:rect l="l" t="t" r="r" b="b"/>
            <a:pathLst>
              <a:path w="556" h="5543">
                <a:moveTo>
                  <a:pt x="0" y="1414"/>
                </a:moveTo>
                <a:lnTo>
                  <a:pt x="556" y="5543"/>
                </a:lnTo>
                <a:lnTo>
                  <a:pt x="0" y="0"/>
                </a:lnTo>
                <a:lnTo>
                  <a:pt x="0" y="14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7270160" y="2987847"/>
            <a:ext cx="428430" cy="34110"/>
          </a:xfrm>
          <a:custGeom>
            <a:avLst/>
            <a:gdLst/>
            <a:ahLst/>
            <a:cxnLst/>
            <a:rect l="l" t="t" r="r" b="b"/>
            <a:pathLst>
              <a:path w="428430" h="34110">
                <a:moveTo>
                  <a:pt x="0" y="16970"/>
                </a:moveTo>
                <a:lnTo>
                  <a:pt x="0" y="18384"/>
                </a:lnTo>
                <a:lnTo>
                  <a:pt x="610" y="20364"/>
                </a:lnTo>
                <a:lnTo>
                  <a:pt x="1342" y="23192"/>
                </a:lnTo>
                <a:lnTo>
                  <a:pt x="3600" y="26586"/>
                </a:lnTo>
                <a:lnTo>
                  <a:pt x="5735" y="28566"/>
                </a:lnTo>
                <a:lnTo>
                  <a:pt x="7871" y="30546"/>
                </a:lnTo>
                <a:lnTo>
                  <a:pt x="11532" y="32696"/>
                </a:lnTo>
                <a:lnTo>
                  <a:pt x="14583" y="33431"/>
                </a:lnTo>
                <a:lnTo>
                  <a:pt x="16719" y="33431"/>
                </a:lnTo>
                <a:lnTo>
                  <a:pt x="18245" y="34110"/>
                </a:lnTo>
                <a:lnTo>
                  <a:pt x="20380" y="33431"/>
                </a:lnTo>
                <a:lnTo>
                  <a:pt x="21906" y="33431"/>
                </a:lnTo>
                <a:lnTo>
                  <a:pt x="25567" y="32696"/>
                </a:lnTo>
                <a:lnTo>
                  <a:pt x="28496" y="30546"/>
                </a:lnTo>
                <a:lnTo>
                  <a:pt x="31364" y="28566"/>
                </a:lnTo>
                <a:lnTo>
                  <a:pt x="33683" y="26586"/>
                </a:lnTo>
                <a:lnTo>
                  <a:pt x="35025" y="23192"/>
                </a:lnTo>
                <a:lnTo>
                  <a:pt x="35391" y="22514"/>
                </a:lnTo>
                <a:lnTo>
                  <a:pt x="428430" y="22514"/>
                </a:lnTo>
                <a:lnTo>
                  <a:pt x="36551" y="20364"/>
                </a:lnTo>
                <a:lnTo>
                  <a:pt x="36551" y="13010"/>
                </a:lnTo>
                <a:lnTo>
                  <a:pt x="35391" y="10861"/>
                </a:lnTo>
                <a:lnTo>
                  <a:pt x="18245" y="10861"/>
                </a:lnTo>
                <a:lnTo>
                  <a:pt x="18245" y="22514"/>
                </a:lnTo>
                <a:lnTo>
                  <a:pt x="18245" y="0"/>
                </a:lnTo>
                <a:lnTo>
                  <a:pt x="14583" y="0"/>
                </a:lnTo>
                <a:lnTo>
                  <a:pt x="11532" y="678"/>
                </a:lnTo>
                <a:lnTo>
                  <a:pt x="7871" y="2828"/>
                </a:lnTo>
                <a:lnTo>
                  <a:pt x="5735" y="4808"/>
                </a:lnTo>
                <a:lnTo>
                  <a:pt x="3600" y="7466"/>
                </a:lnTo>
                <a:lnTo>
                  <a:pt x="1342" y="10182"/>
                </a:lnTo>
                <a:lnTo>
                  <a:pt x="610" y="13010"/>
                </a:lnTo>
                <a:lnTo>
                  <a:pt x="0" y="14990"/>
                </a:lnTo>
                <a:lnTo>
                  <a:pt x="0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7305552" y="2998709"/>
            <a:ext cx="412130" cy="23249"/>
          </a:xfrm>
          <a:custGeom>
            <a:avLst/>
            <a:gdLst/>
            <a:ahLst/>
            <a:cxnLst/>
            <a:rect l="l" t="t" r="r" b="b"/>
            <a:pathLst>
              <a:path w="412130" h="23249">
                <a:moveTo>
                  <a:pt x="0" y="0"/>
                </a:moveTo>
                <a:lnTo>
                  <a:pt x="1159" y="2149"/>
                </a:lnTo>
                <a:lnTo>
                  <a:pt x="392482" y="2149"/>
                </a:lnTo>
                <a:lnTo>
                  <a:pt x="392482" y="4129"/>
                </a:lnTo>
                <a:lnTo>
                  <a:pt x="392482" y="2149"/>
                </a:lnTo>
                <a:lnTo>
                  <a:pt x="392482" y="9503"/>
                </a:lnTo>
                <a:lnTo>
                  <a:pt x="1159" y="2149"/>
                </a:lnTo>
                <a:lnTo>
                  <a:pt x="1159" y="7523"/>
                </a:lnTo>
                <a:lnTo>
                  <a:pt x="1159" y="2149"/>
                </a:lnTo>
                <a:lnTo>
                  <a:pt x="1159" y="9503"/>
                </a:lnTo>
                <a:lnTo>
                  <a:pt x="393038" y="11653"/>
                </a:lnTo>
                <a:lnTo>
                  <a:pt x="1159" y="4129"/>
                </a:lnTo>
                <a:lnTo>
                  <a:pt x="393038" y="11653"/>
                </a:lnTo>
                <a:lnTo>
                  <a:pt x="392482" y="7523"/>
                </a:lnTo>
                <a:lnTo>
                  <a:pt x="392482" y="6109"/>
                </a:lnTo>
                <a:lnTo>
                  <a:pt x="393038" y="11653"/>
                </a:lnTo>
                <a:lnTo>
                  <a:pt x="393214" y="12331"/>
                </a:lnTo>
                <a:lnTo>
                  <a:pt x="395350" y="15725"/>
                </a:lnTo>
                <a:lnTo>
                  <a:pt x="397486" y="17705"/>
                </a:lnTo>
                <a:lnTo>
                  <a:pt x="400537" y="19685"/>
                </a:lnTo>
                <a:lnTo>
                  <a:pt x="403404" y="21835"/>
                </a:lnTo>
                <a:lnTo>
                  <a:pt x="406333" y="22570"/>
                </a:lnTo>
                <a:lnTo>
                  <a:pt x="408469" y="22570"/>
                </a:lnTo>
                <a:lnTo>
                  <a:pt x="410727" y="23249"/>
                </a:lnTo>
                <a:lnTo>
                  <a:pt x="412130" y="22570"/>
                </a:lnTo>
                <a:lnTo>
                  <a:pt x="410727" y="11653"/>
                </a:lnTo>
                <a:lnTo>
                  <a:pt x="39303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7711887" y="2987848"/>
            <a:ext cx="22699" cy="33431"/>
          </a:xfrm>
          <a:custGeom>
            <a:avLst/>
            <a:gdLst/>
            <a:ahLst/>
            <a:cxnLst/>
            <a:rect l="l" t="t" r="r" b="b"/>
            <a:pathLst>
              <a:path w="22699" h="33431">
                <a:moveTo>
                  <a:pt x="22699" y="16970"/>
                </a:moveTo>
                <a:lnTo>
                  <a:pt x="21967" y="14990"/>
                </a:lnTo>
                <a:lnTo>
                  <a:pt x="21967" y="13010"/>
                </a:lnTo>
                <a:lnTo>
                  <a:pt x="21174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644" y="2828"/>
                </a:lnTo>
                <a:lnTo>
                  <a:pt x="10983" y="678"/>
                </a:lnTo>
                <a:lnTo>
                  <a:pt x="8054" y="0"/>
                </a:lnTo>
                <a:lnTo>
                  <a:pt x="0" y="0"/>
                </a:lnTo>
                <a:lnTo>
                  <a:pt x="4393" y="10861"/>
                </a:lnTo>
                <a:lnTo>
                  <a:pt x="5796" y="33431"/>
                </a:lnTo>
                <a:lnTo>
                  <a:pt x="8054" y="33431"/>
                </a:lnTo>
                <a:lnTo>
                  <a:pt x="10983" y="32696"/>
                </a:lnTo>
                <a:lnTo>
                  <a:pt x="1464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1174" y="23192"/>
                </a:lnTo>
                <a:lnTo>
                  <a:pt x="21967" y="20364"/>
                </a:lnTo>
                <a:lnTo>
                  <a:pt x="21967" y="18384"/>
                </a:lnTo>
                <a:lnTo>
                  <a:pt x="22699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7698591" y="2987848"/>
            <a:ext cx="19092" cy="33431"/>
          </a:xfrm>
          <a:custGeom>
            <a:avLst/>
            <a:gdLst/>
            <a:ahLst/>
            <a:cxnLst/>
            <a:rect l="l" t="t" r="r" b="b"/>
            <a:pathLst>
              <a:path w="19092" h="33431">
                <a:moveTo>
                  <a:pt x="17688" y="10861"/>
                </a:moveTo>
                <a:lnTo>
                  <a:pt x="13295" y="0"/>
                </a:lnTo>
                <a:lnTo>
                  <a:pt x="10366" y="678"/>
                </a:lnTo>
                <a:lnTo>
                  <a:pt x="7498" y="2828"/>
                </a:lnTo>
                <a:lnTo>
                  <a:pt x="4447" y="4808"/>
                </a:lnTo>
                <a:lnTo>
                  <a:pt x="2311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688" y="22514"/>
                </a:lnTo>
                <a:lnTo>
                  <a:pt x="19092" y="33431"/>
                </a:lnTo>
                <a:lnTo>
                  <a:pt x="1768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7287978" y="3004534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7270161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34110"/>
                </a:move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411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7698035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4110"/>
                </a:ln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139761" y="2987848"/>
            <a:ext cx="21967" cy="33431"/>
          </a:xfrm>
          <a:custGeom>
            <a:avLst/>
            <a:gdLst/>
            <a:ahLst/>
            <a:cxnLst/>
            <a:rect l="l" t="t" r="r" b="b"/>
            <a:pathLst>
              <a:path w="21967" h="33431">
                <a:moveTo>
                  <a:pt x="21967" y="16970"/>
                </a:moveTo>
                <a:lnTo>
                  <a:pt x="21967" y="14990"/>
                </a:lnTo>
                <a:lnTo>
                  <a:pt x="21357" y="13010"/>
                </a:lnTo>
                <a:lnTo>
                  <a:pt x="20563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034" y="2828"/>
                </a:lnTo>
                <a:lnTo>
                  <a:pt x="10983" y="678"/>
                </a:lnTo>
                <a:lnTo>
                  <a:pt x="7322" y="0"/>
                </a:lnTo>
                <a:lnTo>
                  <a:pt x="0" y="0"/>
                </a:lnTo>
                <a:lnTo>
                  <a:pt x="3661" y="10861"/>
                </a:lnTo>
                <a:lnTo>
                  <a:pt x="5186" y="33431"/>
                </a:lnTo>
                <a:lnTo>
                  <a:pt x="7322" y="33431"/>
                </a:lnTo>
                <a:lnTo>
                  <a:pt x="10983" y="32696"/>
                </a:lnTo>
                <a:lnTo>
                  <a:pt x="1403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0563" y="23192"/>
                </a:lnTo>
                <a:lnTo>
                  <a:pt x="21357" y="20364"/>
                </a:lnTo>
                <a:lnTo>
                  <a:pt x="21967" y="18384"/>
                </a:lnTo>
                <a:lnTo>
                  <a:pt x="21967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698034" y="2987847"/>
            <a:ext cx="446912" cy="34110"/>
          </a:xfrm>
          <a:custGeom>
            <a:avLst/>
            <a:gdLst/>
            <a:ahLst/>
            <a:cxnLst/>
            <a:rect l="l" t="t" r="r" b="b"/>
            <a:pathLst>
              <a:path w="446912" h="34110">
                <a:moveTo>
                  <a:pt x="445386" y="10861"/>
                </a:moveTo>
                <a:lnTo>
                  <a:pt x="441725" y="0"/>
                </a:lnTo>
                <a:lnTo>
                  <a:pt x="438064" y="678"/>
                </a:lnTo>
                <a:lnTo>
                  <a:pt x="435135" y="2828"/>
                </a:lnTo>
                <a:lnTo>
                  <a:pt x="432267" y="4808"/>
                </a:lnTo>
                <a:lnTo>
                  <a:pt x="429948" y="7466"/>
                </a:lnTo>
                <a:lnTo>
                  <a:pt x="428606" y="10182"/>
                </a:lnTo>
                <a:lnTo>
                  <a:pt x="428240" y="10861"/>
                </a:lnTo>
                <a:lnTo>
                  <a:pt x="35215" y="10861"/>
                </a:lnTo>
                <a:lnTo>
                  <a:pt x="35818" y="13010"/>
                </a:lnTo>
                <a:lnTo>
                  <a:pt x="35818" y="14990"/>
                </a:lnTo>
                <a:lnTo>
                  <a:pt x="35818" y="13010"/>
                </a:lnTo>
                <a:lnTo>
                  <a:pt x="35215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3851" y="0"/>
                </a:lnTo>
                <a:lnTo>
                  <a:pt x="10922" y="678"/>
                </a:lnTo>
                <a:lnTo>
                  <a:pt x="8054" y="2828"/>
                </a:lnTo>
                <a:lnTo>
                  <a:pt x="5003" y="4808"/>
                </a:lnTo>
                <a:lnTo>
                  <a:pt x="2867" y="7466"/>
                </a:lnTo>
                <a:lnTo>
                  <a:pt x="732" y="10182"/>
                </a:lnTo>
                <a:lnTo>
                  <a:pt x="0" y="13010"/>
                </a:lnTo>
                <a:lnTo>
                  <a:pt x="0" y="20364"/>
                </a:lnTo>
                <a:lnTo>
                  <a:pt x="732" y="23192"/>
                </a:lnTo>
                <a:lnTo>
                  <a:pt x="2867" y="26586"/>
                </a:lnTo>
                <a:lnTo>
                  <a:pt x="5003" y="28566"/>
                </a:lnTo>
                <a:lnTo>
                  <a:pt x="8054" y="30546"/>
                </a:lnTo>
                <a:lnTo>
                  <a:pt x="10922" y="32696"/>
                </a:lnTo>
                <a:lnTo>
                  <a:pt x="13851" y="33431"/>
                </a:lnTo>
                <a:lnTo>
                  <a:pt x="15987" y="33431"/>
                </a:lnTo>
                <a:lnTo>
                  <a:pt x="18245" y="34110"/>
                </a:lnTo>
                <a:lnTo>
                  <a:pt x="19648" y="33431"/>
                </a:lnTo>
                <a:lnTo>
                  <a:pt x="18245" y="22514"/>
                </a:lnTo>
                <a:lnTo>
                  <a:pt x="35215" y="22514"/>
                </a:lnTo>
                <a:lnTo>
                  <a:pt x="35818" y="20364"/>
                </a:lnTo>
                <a:lnTo>
                  <a:pt x="35818" y="18384"/>
                </a:lnTo>
                <a:lnTo>
                  <a:pt x="36551" y="16970"/>
                </a:lnTo>
                <a:lnTo>
                  <a:pt x="428240" y="22514"/>
                </a:lnTo>
                <a:lnTo>
                  <a:pt x="427080" y="16970"/>
                </a:lnTo>
                <a:lnTo>
                  <a:pt x="427080" y="14990"/>
                </a:lnTo>
                <a:lnTo>
                  <a:pt x="427080" y="16970"/>
                </a:lnTo>
                <a:lnTo>
                  <a:pt x="428240" y="22514"/>
                </a:lnTo>
                <a:lnTo>
                  <a:pt x="427080" y="13010"/>
                </a:lnTo>
                <a:lnTo>
                  <a:pt x="427080" y="20364"/>
                </a:lnTo>
                <a:lnTo>
                  <a:pt x="427080" y="13010"/>
                </a:lnTo>
                <a:lnTo>
                  <a:pt x="428240" y="22514"/>
                </a:lnTo>
                <a:lnTo>
                  <a:pt x="428606" y="23192"/>
                </a:lnTo>
                <a:lnTo>
                  <a:pt x="429948" y="26586"/>
                </a:lnTo>
                <a:lnTo>
                  <a:pt x="445386" y="22514"/>
                </a:lnTo>
                <a:lnTo>
                  <a:pt x="446912" y="33431"/>
                </a:lnTo>
                <a:lnTo>
                  <a:pt x="445386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127984" y="3010361"/>
            <a:ext cx="16963" cy="11596"/>
          </a:xfrm>
          <a:custGeom>
            <a:avLst/>
            <a:gdLst/>
            <a:ahLst/>
            <a:cxnLst/>
            <a:rect l="l" t="t" r="r" b="b"/>
            <a:pathLst>
              <a:path w="16963" h="11596">
                <a:moveTo>
                  <a:pt x="15438" y="0"/>
                </a:moveTo>
                <a:lnTo>
                  <a:pt x="0" y="4072"/>
                </a:lnTo>
                <a:lnTo>
                  <a:pt x="2318" y="6052"/>
                </a:lnTo>
                <a:lnTo>
                  <a:pt x="5186" y="8032"/>
                </a:lnTo>
                <a:lnTo>
                  <a:pt x="8115" y="10182"/>
                </a:lnTo>
                <a:lnTo>
                  <a:pt x="11776" y="10917"/>
                </a:lnTo>
                <a:lnTo>
                  <a:pt x="13302" y="10917"/>
                </a:lnTo>
                <a:lnTo>
                  <a:pt x="15438" y="11596"/>
                </a:lnTo>
                <a:lnTo>
                  <a:pt x="16963" y="10917"/>
                </a:lnTo>
                <a:lnTo>
                  <a:pt x="154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125115" y="3000858"/>
            <a:ext cx="0" cy="7353"/>
          </a:xfrm>
          <a:custGeom>
            <a:avLst/>
            <a:gdLst/>
            <a:ahLst/>
            <a:cxnLst/>
            <a:rect l="l" t="t" r="r" b="b"/>
            <a:pathLst>
              <a:path h="7353">
                <a:moveTo>
                  <a:pt x="0" y="0"/>
                </a:moveTo>
                <a:lnTo>
                  <a:pt x="0" y="73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7716279" y="3010362"/>
            <a:ext cx="16970" cy="10917"/>
          </a:xfrm>
          <a:custGeom>
            <a:avLst/>
            <a:gdLst/>
            <a:ahLst/>
            <a:cxnLst/>
            <a:rect l="l" t="t" r="r" b="b"/>
            <a:pathLst>
              <a:path w="16970" h="10917">
                <a:moveTo>
                  <a:pt x="16970" y="0"/>
                </a:moveTo>
                <a:lnTo>
                  <a:pt x="0" y="0"/>
                </a:lnTo>
                <a:lnTo>
                  <a:pt x="1403" y="10917"/>
                </a:lnTo>
                <a:lnTo>
                  <a:pt x="3661" y="10917"/>
                </a:lnTo>
                <a:lnTo>
                  <a:pt x="6590" y="10182"/>
                </a:lnTo>
                <a:lnTo>
                  <a:pt x="10251" y="8032"/>
                </a:lnTo>
                <a:lnTo>
                  <a:pt x="12509" y="6052"/>
                </a:lnTo>
                <a:lnTo>
                  <a:pt x="14644" y="4072"/>
                </a:lnTo>
                <a:lnTo>
                  <a:pt x="16780" y="678"/>
                </a:lnTo>
                <a:lnTo>
                  <a:pt x="169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7716279" y="2987848"/>
            <a:ext cx="16970" cy="10861"/>
          </a:xfrm>
          <a:custGeom>
            <a:avLst/>
            <a:gdLst/>
            <a:ahLst/>
            <a:cxnLst/>
            <a:rect l="l" t="t" r="r" b="b"/>
            <a:pathLst>
              <a:path w="16970" h="10861">
                <a:moveTo>
                  <a:pt x="16970" y="10861"/>
                </a:moveTo>
                <a:lnTo>
                  <a:pt x="16780" y="10182"/>
                </a:lnTo>
                <a:lnTo>
                  <a:pt x="14644" y="7466"/>
                </a:lnTo>
                <a:lnTo>
                  <a:pt x="12509" y="4808"/>
                </a:lnTo>
                <a:lnTo>
                  <a:pt x="10251" y="2828"/>
                </a:lnTo>
                <a:lnTo>
                  <a:pt x="6590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6970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7715852" y="3004534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7698035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34110"/>
                </a:move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411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125115" y="2987847"/>
            <a:ext cx="36612" cy="34110"/>
          </a:xfrm>
          <a:custGeom>
            <a:avLst/>
            <a:gdLst/>
            <a:ahLst/>
            <a:cxnLst/>
            <a:rect l="l" t="t" r="r" b="b"/>
            <a:pathLst>
              <a:path w="36612" h="34110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4110"/>
                </a:ln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8160515" y="2998709"/>
            <a:ext cx="196905" cy="9503"/>
          </a:xfrm>
          <a:custGeom>
            <a:avLst/>
            <a:gdLst/>
            <a:ahLst/>
            <a:cxnLst/>
            <a:rect l="l" t="t" r="r" b="b"/>
            <a:pathLst>
              <a:path w="196905" h="9503">
                <a:moveTo>
                  <a:pt x="602" y="2149"/>
                </a:moveTo>
                <a:lnTo>
                  <a:pt x="1213" y="4129"/>
                </a:lnTo>
                <a:lnTo>
                  <a:pt x="196905" y="0"/>
                </a:lnTo>
                <a:lnTo>
                  <a:pt x="0" y="0"/>
                </a:lnTo>
                <a:lnTo>
                  <a:pt x="602" y="9503"/>
                </a:lnTo>
                <a:lnTo>
                  <a:pt x="1213" y="7523"/>
                </a:lnTo>
                <a:lnTo>
                  <a:pt x="1213" y="4129"/>
                </a:lnTo>
                <a:lnTo>
                  <a:pt x="602" y="2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143422" y="2998708"/>
            <a:ext cx="17093" cy="22570"/>
          </a:xfrm>
          <a:custGeom>
            <a:avLst/>
            <a:gdLst/>
            <a:ahLst/>
            <a:cxnLst/>
            <a:rect l="l" t="t" r="r" b="b"/>
            <a:pathLst>
              <a:path w="17093" h="22570">
                <a:moveTo>
                  <a:pt x="17093" y="11653"/>
                </a:moveTo>
                <a:lnTo>
                  <a:pt x="0" y="0"/>
                </a:lnTo>
                <a:lnTo>
                  <a:pt x="0" y="11653"/>
                </a:lnTo>
                <a:lnTo>
                  <a:pt x="1525" y="22570"/>
                </a:lnTo>
                <a:lnTo>
                  <a:pt x="3661" y="22570"/>
                </a:lnTo>
                <a:lnTo>
                  <a:pt x="7322" y="21835"/>
                </a:lnTo>
                <a:lnTo>
                  <a:pt x="10373" y="19685"/>
                </a:lnTo>
                <a:lnTo>
                  <a:pt x="13241" y="17705"/>
                </a:lnTo>
                <a:lnTo>
                  <a:pt x="15377" y="15725"/>
                </a:lnTo>
                <a:lnTo>
                  <a:pt x="16902" y="12331"/>
                </a:lnTo>
                <a:lnTo>
                  <a:pt x="17093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125115" y="2987847"/>
            <a:ext cx="232304" cy="34110"/>
          </a:xfrm>
          <a:custGeom>
            <a:avLst/>
            <a:gdLst/>
            <a:ahLst/>
            <a:cxnLst/>
            <a:rect l="l" t="t" r="r" b="b"/>
            <a:pathLst>
              <a:path w="232304" h="34110">
                <a:moveTo>
                  <a:pt x="1525" y="23192"/>
                </a:moveTo>
                <a:lnTo>
                  <a:pt x="2867" y="26586"/>
                </a:lnTo>
                <a:lnTo>
                  <a:pt x="5186" y="28566"/>
                </a:lnTo>
                <a:lnTo>
                  <a:pt x="8054" y="30546"/>
                </a:lnTo>
                <a:lnTo>
                  <a:pt x="10983" y="32696"/>
                </a:lnTo>
                <a:lnTo>
                  <a:pt x="14644" y="33431"/>
                </a:lnTo>
                <a:lnTo>
                  <a:pt x="16170" y="33431"/>
                </a:lnTo>
                <a:lnTo>
                  <a:pt x="18306" y="34110"/>
                </a:lnTo>
                <a:lnTo>
                  <a:pt x="19831" y="33431"/>
                </a:lnTo>
                <a:lnTo>
                  <a:pt x="18306" y="22514"/>
                </a:lnTo>
                <a:lnTo>
                  <a:pt x="18306" y="10861"/>
                </a:lnTo>
                <a:lnTo>
                  <a:pt x="35399" y="22514"/>
                </a:lnTo>
                <a:lnTo>
                  <a:pt x="232304" y="22514"/>
                </a:lnTo>
                <a:lnTo>
                  <a:pt x="36612" y="16970"/>
                </a:lnTo>
                <a:lnTo>
                  <a:pt x="232304" y="22514"/>
                </a:lnTo>
                <a:lnTo>
                  <a:pt x="232304" y="10861"/>
                </a:lnTo>
                <a:lnTo>
                  <a:pt x="36612" y="14990"/>
                </a:lnTo>
                <a:lnTo>
                  <a:pt x="36612" y="18384"/>
                </a:lnTo>
                <a:lnTo>
                  <a:pt x="36001" y="20364"/>
                </a:lnTo>
                <a:lnTo>
                  <a:pt x="35399" y="10861"/>
                </a:lnTo>
                <a:lnTo>
                  <a:pt x="35208" y="10182"/>
                </a:lnTo>
                <a:lnTo>
                  <a:pt x="33683" y="7466"/>
                </a:lnTo>
                <a:lnTo>
                  <a:pt x="31547" y="4808"/>
                </a:lnTo>
                <a:lnTo>
                  <a:pt x="28679" y="2828"/>
                </a:lnTo>
                <a:lnTo>
                  <a:pt x="25628" y="678"/>
                </a:lnTo>
                <a:lnTo>
                  <a:pt x="21967" y="0"/>
                </a:lnTo>
                <a:lnTo>
                  <a:pt x="14644" y="0"/>
                </a:lnTo>
                <a:lnTo>
                  <a:pt x="10983" y="678"/>
                </a:lnTo>
                <a:lnTo>
                  <a:pt x="8054" y="2828"/>
                </a:lnTo>
                <a:lnTo>
                  <a:pt x="5186" y="4808"/>
                </a:lnTo>
                <a:lnTo>
                  <a:pt x="2867" y="7466"/>
                </a:lnTo>
                <a:lnTo>
                  <a:pt x="1525" y="10182"/>
                </a:lnTo>
                <a:lnTo>
                  <a:pt x="0" y="13010"/>
                </a:lnTo>
                <a:lnTo>
                  <a:pt x="0" y="20364"/>
                </a:lnTo>
                <a:lnTo>
                  <a:pt x="1525" y="23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142994" y="3004534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125115" y="2987847"/>
            <a:ext cx="36612" cy="34110"/>
          </a:xfrm>
          <a:custGeom>
            <a:avLst/>
            <a:gdLst/>
            <a:ahLst/>
            <a:cxnLst/>
            <a:rect l="l" t="t" r="r" b="b"/>
            <a:pathLst>
              <a:path w="36612" h="34110">
                <a:moveTo>
                  <a:pt x="18306" y="34110"/>
                </a:move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411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7270161" y="2647873"/>
            <a:ext cx="36551" cy="33318"/>
          </a:xfrm>
          <a:custGeom>
            <a:avLst/>
            <a:gdLst/>
            <a:ahLst/>
            <a:cxnLst/>
            <a:rect l="l" t="t" r="r" b="b"/>
            <a:pathLst>
              <a:path w="36551" h="33318">
                <a:moveTo>
                  <a:pt x="36551" y="12897"/>
                </a:moveTo>
                <a:lnTo>
                  <a:pt x="35025" y="10182"/>
                </a:lnTo>
                <a:lnTo>
                  <a:pt x="33683" y="7353"/>
                </a:lnTo>
                <a:lnTo>
                  <a:pt x="31364" y="4695"/>
                </a:lnTo>
                <a:lnTo>
                  <a:pt x="28496" y="2715"/>
                </a:lnTo>
                <a:lnTo>
                  <a:pt x="25567" y="565"/>
                </a:lnTo>
                <a:lnTo>
                  <a:pt x="21906" y="0"/>
                </a:lnTo>
                <a:lnTo>
                  <a:pt x="18245" y="0"/>
                </a:lnTo>
                <a:lnTo>
                  <a:pt x="18245" y="10747"/>
                </a:lnTo>
                <a:lnTo>
                  <a:pt x="1189" y="10747"/>
                </a:lnTo>
                <a:lnTo>
                  <a:pt x="610" y="12897"/>
                </a:lnTo>
                <a:lnTo>
                  <a:pt x="0" y="14877"/>
                </a:lnTo>
                <a:lnTo>
                  <a:pt x="0" y="18271"/>
                </a:lnTo>
                <a:lnTo>
                  <a:pt x="1155" y="22400"/>
                </a:lnTo>
                <a:lnTo>
                  <a:pt x="610" y="20421"/>
                </a:lnTo>
                <a:lnTo>
                  <a:pt x="0" y="17026"/>
                </a:lnTo>
                <a:lnTo>
                  <a:pt x="610" y="20421"/>
                </a:lnTo>
                <a:lnTo>
                  <a:pt x="1155" y="22400"/>
                </a:lnTo>
                <a:lnTo>
                  <a:pt x="18245" y="22400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453"/>
                </a:lnTo>
                <a:lnTo>
                  <a:pt x="33683" y="26473"/>
                </a:lnTo>
                <a:lnTo>
                  <a:pt x="35025" y="23079"/>
                </a:lnTo>
                <a:lnTo>
                  <a:pt x="36551" y="20421"/>
                </a:lnTo>
                <a:lnTo>
                  <a:pt x="36551" y="128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7271317" y="2670274"/>
            <a:ext cx="19225" cy="11596"/>
          </a:xfrm>
          <a:custGeom>
            <a:avLst/>
            <a:gdLst/>
            <a:ahLst/>
            <a:cxnLst/>
            <a:rect l="l" t="t" r="r" b="b"/>
            <a:pathLst>
              <a:path w="19225" h="11596">
                <a:moveTo>
                  <a:pt x="17089" y="0"/>
                </a:moveTo>
                <a:lnTo>
                  <a:pt x="0" y="0"/>
                </a:lnTo>
                <a:lnTo>
                  <a:pt x="186" y="678"/>
                </a:lnTo>
                <a:lnTo>
                  <a:pt x="1712" y="4072"/>
                </a:lnTo>
                <a:lnTo>
                  <a:pt x="4580" y="6052"/>
                </a:lnTo>
                <a:lnTo>
                  <a:pt x="6716" y="8202"/>
                </a:lnTo>
                <a:lnTo>
                  <a:pt x="9767" y="10182"/>
                </a:lnTo>
                <a:lnTo>
                  <a:pt x="13428" y="10917"/>
                </a:lnTo>
                <a:lnTo>
                  <a:pt x="15564" y="10917"/>
                </a:lnTo>
                <a:lnTo>
                  <a:pt x="17089" y="11596"/>
                </a:lnTo>
                <a:lnTo>
                  <a:pt x="19225" y="10917"/>
                </a:lnTo>
                <a:lnTo>
                  <a:pt x="170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7075201" y="2658622"/>
            <a:ext cx="196149" cy="11653"/>
          </a:xfrm>
          <a:custGeom>
            <a:avLst/>
            <a:gdLst/>
            <a:ahLst/>
            <a:cxnLst/>
            <a:rect l="l" t="t" r="r" b="b"/>
            <a:pathLst>
              <a:path w="196149" h="11653">
                <a:moveTo>
                  <a:pt x="0" y="0"/>
                </a:moveTo>
                <a:lnTo>
                  <a:pt x="0" y="11653"/>
                </a:lnTo>
                <a:lnTo>
                  <a:pt x="196115" y="11653"/>
                </a:lnTo>
                <a:lnTo>
                  <a:pt x="194959" y="7523"/>
                </a:lnTo>
                <a:lnTo>
                  <a:pt x="194959" y="4129"/>
                </a:lnTo>
                <a:lnTo>
                  <a:pt x="195569" y="2149"/>
                </a:lnTo>
                <a:lnTo>
                  <a:pt x="1961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7271351" y="2647874"/>
            <a:ext cx="17055" cy="10747"/>
          </a:xfrm>
          <a:custGeom>
            <a:avLst/>
            <a:gdLst/>
            <a:ahLst/>
            <a:cxnLst/>
            <a:rect l="l" t="t" r="r" b="b"/>
            <a:pathLst>
              <a:path w="17055" h="10747">
                <a:moveTo>
                  <a:pt x="17055" y="10747"/>
                </a:moveTo>
                <a:lnTo>
                  <a:pt x="17055" y="0"/>
                </a:lnTo>
                <a:lnTo>
                  <a:pt x="13393" y="0"/>
                </a:lnTo>
                <a:lnTo>
                  <a:pt x="9732" y="565"/>
                </a:lnTo>
                <a:lnTo>
                  <a:pt x="6681" y="2715"/>
                </a:lnTo>
                <a:lnTo>
                  <a:pt x="4545" y="4695"/>
                </a:lnTo>
                <a:lnTo>
                  <a:pt x="1678" y="7353"/>
                </a:lnTo>
                <a:lnTo>
                  <a:pt x="152" y="10182"/>
                </a:lnTo>
                <a:lnTo>
                  <a:pt x="0" y="10747"/>
                </a:lnTo>
                <a:lnTo>
                  <a:pt x="17055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074774" y="2664447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270161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182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453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lnTo>
                  <a:pt x="16719" y="33318"/>
                </a:lnTo>
                <a:lnTo>
                  <a:pt x="14583" y="33318"/>
                </a:lnTo>
                <a:lnTo>
                  <a:pt x="10922" y="32583"/>
                </a:lnTo>
                <a:lnTo>
                  <a:pt x="7871" y="30603"/>
                </a:lnTo>
                <a:lnTo>
                  <a:pt x="5735" y="28453"/>
                </a:lnTo>
                <a:lnTo>
                  <a:pt x="2867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182"/>
                </a:lnTo>
                <a:lnTo>
                  <a:pt x="2867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092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306711" y="2660771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288405" y="2647873"/>
            <a:ext cx="17098" cy="22400"/>
          </a:xfrm>
          <a:custGeom>
            <a:avLst/>
            <a:gdLst/>
            <a:ahLst/>
            <a:cxnLst/>
            <a:rect l="l" t="t" r="r" b="b"/>
            <a:pathLst>
              <a:path w="17098" h="22400">
                <a:moveTo>
                  <a:pt x="0" y="0"/>
                </a:moveTo>
                <a:lnTo>
                  <a:pt x="0" y="22400"/>
                </a:lnTo>
                <a:lnTo>
                  <a:pt x="0" y="10747"/>
                </a:lnTo>
                <a:lnTo>
                  <a:pt x="17098" y="10747"/>
                </a:lnTo>
                <a:lnTo>
                  <a:pt x="16780" y="10182"/>
                </a:lnTo>
                <a:lnTo>
                  <a:pt x="15438" y="7353"/>
                </a:lnTo>
                <a:lnTo>
                  <a:pt x="13119" y="4695"/>
                </a:lnTo>
                <a:lnTo>
                  <a:pt x="10251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698035" y="2664901"/>
            <a:ext cx="545" cy="5373"/>
          </a:xfrm>
          <a:custGeom>
            <a:avLst/>
            <a:gdLst/>
            <a:ahLst/>
            <a:cxnLst/>
            <a:rect l="l" t="t" r="r" b="b"/>
            <a:pathLst>
              <a:path w="545" h="5373">
                <a:moveTo>
                  <a:pt x="0" y="1244"/>
                </a:moveTo>
                <a:lnTo>
                  <a:pt x="545" y="5373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270161" y="2647874"/>
            <a:ext cx="428419" cy="33997"/>
          </a:xfrm>
          <a:custGeom>
            <a:avLst/>
            <a:gdLst/>
            <a:ahLst/>
            <a:cxnLst/>
            <a:rect l="l" t="t" r="r" b="b"/>
            <a:pathLst>
              <a:path w="428419" h="33997">
                <a:moveTo>
                  <a:pt x="0" y="17026"/>
                </a:moveTo>
                <a:lnTo>
                  <a:pt x="0" y="18271"/>
                </a:lnTo>
                <a:lnTo>
                  <a:pt x="610" y="20421"/>
                </a:lnTo>
                <a:lnTo>
                  <a:pt x="1342" y="23079"/>
                </a:lnTo>
                <a:lnTo>
                  <a:pt x="3600" y="26473"/>
                </a:lnTo>
                <a:lnTo>
                  <a:pt x="5735" y="28453"/>
                </a:lnTo>
                <a:lnTo>
                  <a:pt x="7871" y="30603"/>
                </a:lnTo>
                <a:lnTo>
                  <a:pt x="11532" y="32583"/>
                </a:lnTo>
                <a:lnTo>
                  <a:pt x="14583" y="33318"/>
                </a:lnTo>
                <a:lnTo>
                  <a:pt x="16719" y="33318"/>
                </a:lnTo>
                <a:lnTo>
                  <a:pt x="18245" y="33997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453"/>
                </a:lnTo>
                <a:lnTo>
                  <a:pt x="33683" y="26473"/>
                </a:lnTo>
                <a:lnTo>
                  <a:pt x="35025" y="23079"/>
                </a:lnTo>
                <a:lnTo>
                  <a:pt x="35415" y="22400"/>
                </a:lnTo>
                <a:lnTo>
                  <a:pt x="428419" y="22400"/>
                </a:lnTo>
                <a:lnTo>
                  <a:pt x="36551" y="20421"/>
                </a:lnTo>
                <a:lnTo>
                  <a:pt x="36551" y="12897"/>
                </a:lnTo>
                <a:lnTo>
                  <a:pt x="35343" y="10747"/>
                </a:lnTo>
                <a:lnTo>
                  <a:pt x="18245" y="10747"/>
                </a:lnTo>
                <a:lnTo>
                  <a:pt x="18245" y="22400"/>
                </a:lnTo>
                <a:lnTo>
                  <a:pt x="18245" y="0"/>
                </a:lnTo>
                <a:lnTo>
                  <a:pt x="14583" y="0"/>
                </a:lnTo>
                <a:lnTo>
                  <a:pt x="11532" y="565"/>
                </a:lnTo>
                <a:lnTo>
                  <a:pt x="7871" y="2715"/>
                </a:lnTo>
                <a:lnTo>
                  <a:pt x="5735" y="4695"/>
                </a:lnTo>
                <a:lnTo>
                  <a:pt x="3600" y="7353"/>
                </a:lnTo>
                <a:lnTo>
                  <a:pt x="1342" y="10182"/>
                </a:lnTo>
                <a:lnTo>
                  <a:pt x="610" y="12897"/>
                </a:lnTo>
                <a:lnTo>
                  <a:pt x="0" y="14877"/>
                </a:lnTo>
                <a:lnTo>
                  <a:pt x="0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305505" y="2658622"/>
            <a:ext cx="412179" cy="23249"/>
          </a:xfrm>
          <a:custGeom>
            <a:avLst/>
            <a:gdLst/>
            <a:ahLst/>
            <a:cxnLst/>
            <a:rect l="l" t="t" r="r" b="b"/>
            <a:pathLst>
              <a:path w="412179" h="23249">
                <a:moveTo>
                  <a:pt x="0" y="0"/>
                </a:moveTo>
                <a:lnTo>
                  <a:pt x="1207" y="2149"/>
                </a:lnTo>
                <a:lnTo>
                  <a:pt x="392530" y="2149"/>
                </a:lnTo>
                <a:lnTo>
                  <a:pt x="392530" y="4129"/>
                </a:lnTo>
                <a:lnTo>
                  <a:pt x="392530" y="2149"/>
                </a:lnTo>
                <a:lnTo>
                  <a:pt x="392530" y="9673"/>
                </a:lnTo>
                <a:lnTo>
                  <a:pt x="1207" y="2149"/>
                </a:lnTo>
                <a:lnTo>
                  <a:pt x="1207" y="7523"/>
                </a:lnTo>
                <a:lnTo>
                  <a:pt x="1207" y="2149"/>
                </a:lnTo>
                <a:lnTo>
                  <a:pt x="1207" y="9673"/>
                </a:lnTo>
                <a:lnTo>
                  <a:pt x="393075" y="11653"/>
                </a:lnTo>
                <a:lnTo>
                  <a:pt x="1207" y="4129"/>
                </a:lnTo>
                <a:lnTo>
                  <a:pt x="393075" y="11653"/>
                </a:lnTo>
                <a:lnTo>
                  <a:pt x="392530" y="7523"/>
                </a:lnTo>
                <a:lnTo>
                  <a:pt x="392530" y="6279"/>
                </a:lnTo>
                <a:lnTo>
                  <a:pt x="393075" y="11653"/>
                </a:lnTo>
                <a:lnTo>
                  <a:pt x="393262" y="12331"/>
                </a:lnTo>
                <a:lnTo>
                  <a:pt x="395398" y="15725"/>
                </a:lnTo>
                <a:lnTo>
                  <a:pt x="397534" y="17705"/>
                </a:lnTo>
                <a:lnTo>
                  <a:pt x="400585" y="19855"/>
                </a:lnTo>
                <a:lnTo>
                  <a:pt x="403453" y="21835"/>
                </a:lnTo>
                <a:lnTo>
                  <a:pt x="406382" y="22570"/>
                </a:lnTo>
                <a:lnTo>
                  <a:pt x="408517" y="22570"/>
                </a:lnTo>
                <a:lnTo>
                  <a:pt x="410775" y="23249"/>
                </a:lnTo>
                <a:lnTo>
                  <a:pt x="412179" y="22570"/>
                </a:lnTo>
                <a:lnTo>
                  <a:pt x="410775" y="11653"/>
                </a:lnTo>
                <a:lnTo>
                  <a:pt x="39311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711887" y="2647873"/>
            <a:ext cx="22699" cy="33318"/>
          </a:xfrm>
          <a:custGeom>
            <a:avLst/>
            <a:gdLst/>
            <a:ahLst/>
            <a:cxnLst/>
            <a:rect l="l" t="t" r="r" b="b"/>
            <a:pathLst>
              <a:path w="22699" h="33318">
                <a:moveTo>
                  <a:pt x="22699" y="17026"/>
                </a:moveTo>
                <a:lnTo>
                  <a:pt x="21967" y="14877"/>
                </a:lnTo>
                <a:lnTo>
                  <a:pt x="21967" y="12897"/>
                </a:lnTo>
                <a:lnTo>
                  <a:pt x="21174" y="10182"/>
                </a:lnTo>
                <a:lnTo>
                  <a:pt x="19038" y="7353"/>
                </a:lnTo>
                <a:lnTo>
                  <a:pt x="16902" y="4695"/>
                </a:lnTo>
                <a:lnTo>
                  <a:pt x="14644" y="2715"/>
                </a:lnTo>
                <a:lnTo>
                  <a:pt x="10983" y="565"/>
                </a:lnTo>
                <a:lnTo>
                  <a:pt x="8054" y="0"/>
                </a:lnTo>
                <a:lnTo>
                  <a:pt x="0" y="0"/>
                </a:lnTo>
                <a:lnTo>
                  <a:pt x="4393" y="10747"/>
                </a:lnTo>
                <a:lnTo>
                  <a:pt x="5796" y="33318"/>
                </a:lnTo>
                <a:lnTo>
                  <a:pt x="8054" y="33318"/>
                </a:lnTo>
                <a:lnTo>
                  <a:pt x="10983" y="32583"/>
                </a:lnTo>
                <a:lnTo>
                  <a:pt x="14644" y="30603"/>
                </a:lnTo>
                <a:lnTo>
                  <a:pt x="16902" y="28453"/>
                </a:lnTo>
                <a:lnTo>
                  <a:pt x="19038" y="26473"/>
                </a:lnTo>
                <a:lnTo>
                  <a:pt x="21174" y="23079"/>
                </a:lnTo>
                <a:lnTo>
                  <a:pt x="21967" y="20421"/>
                </a:lnTo>
                <a:lnTo>
                  <a:pt x="21967" y="18271"/>
                </a:lnTo>
                <a:lnTo>
                  <a:pt x="22699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698614" y="2647873"/>
            <a:ext cx="19068" cy="33318"/>
          </a:xfrm>
          <a:custGeom>
            <a:avLst/>
            <a:gdLst/>
            <a:ahLst/>
            <a:cxnLst/>
            <a:rect l="l" t="t" r="r" b="b"/>
            <a:pathLst>
              <a:path w="19068" h="33318">
                <a:moveTo>
                  <a:pt x="17665" y="10747"/>
                </a:moveTo>
                <a:lnTo>
                  <a:pt x="13271" y="0"/>
                </a:lnTo>
                <a:lnTo>
                  <a:pt x="10342" y="565"/>
                </a:lnTo>
                <a:lnTo>
                  <a:pt x="7474" y="2715"/>
                </a:lnTo>
                <a:lnTo>
                  <a:pt x="4423" y="4695"/>
                </a:lnTo>
                <a:lnTo>
                  <a:pt x="2288" y="7353"/>
                </a:lnTo>
                <a:lnTo>
                  <a:pt x="152" y="10182"/>
                </a:lnTo>
                <a:lnTo>
                  <a:pt x="0" y="10747"/>
                </a:lnTo>
                <a:lnTo>
                  <a:pt x="17665" y="22400"/>
                </a:lnTo>
                <a:lnTo>
                  <a:pt x="19068" y="33318"/>
                </a:lnTo>
                <a:lnTo>
                  <a:pt x="17665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287978" y="2664447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270161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6719" y="33318"/>
                </a:lnTo>
                <a:lnTo>
                  <a:pt x="14583" y="33318"/>
                </a:lnTo>
                <a:lnTo>
                  <a:pt x="11532" y="32583"/>
                </a:lnTo>
                <a:lnTo>
                  <a:pt x="7871" y="30603"/>
                </a:lnTo>
                <a:lnTo>
                  <a:pt x="5735" y="28453"/>
                </a:lnTo>
                <a:lnTo>
                  <a:pt x="3600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182"/>
                </a:lnTo>
                <a:lnTo>
                  <a:pt x="3600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153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182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453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698035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182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453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453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182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126324" y="2647873"/>
            <a:ext cx="18623" cy="33318"/>
          </a:xfrm>
          <a:custGeom>
            <a:avLst/>
            <a:gdLst/>
            <a:ahLst/>
            <a:cxnLst/>
            <a:rect l="l" t="t" r="r" b="b"/>
            <a:pathLst>
              <a:path w="18623" h="33318">
                <a:moveTo>
                  <a:pt x="17098" y="10747"/>
                </a:moveTo>
                <a:lnTo>
                  <a:pt x="13437" y="0"/>
                </a:lnTo>
                <a:lnTo>
                  <a:pt x="9775" y="565"/>
                </a:lnTo>
                <a:lnTo>
                  <a:pt x="6846" y="2715"/>
                </a:lnTo>
                <a:lnTo>
                  <a:pt x="3978" y="4695"/>
                </a:lnTo>
                <a:lnTo>
                  <a:pt x="1660" y="7353"/>
                </a:lnTo>
                <a:lnTo>
                  <a:pt x="317" y="10182"/>
                </a:lnTo>
                <a:lnTo>
                  <a:pt x="0" y="10747"/>
                </a:lnTo>
                <a:lnTo>
                  <a:pt x="17098" y="22400"/>
                </a:lnTo>
                <a:lnTo>
                  <a:pt x="18623" y="33318"/>
                </a:lnTo>
                <a:lnTo>
                  <a:pt x="17098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125116" y="2664900"/>
            <a:ext cx="1135" cy="5374"/>
          </a:xfrm>
          <a:custGeom>
            <a:avLst/>
            <a:gdLst/>
            <a:ahLst/>
            <a:cxnLst/>
            <a:rect l="l" t="t" r="r" b="b"/>
            <a:pathLst>
              <a:path w="1135" h="5374">
                <a:moveTo>
                  <a:pt x="0" y="1244"/>
                </a:moveTo>
                <a:lnTo>
                  <a:pt x="1135" y="5374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716280" y="2647873"/>
            <a:ext cx="410043" cy="33318"/>
          </a:xfrm>
          <a:custGeom>
            <a:avLst/>
            <a:gdLst/>
            <a:ahLst/>
            <a:cxnLst/>
            <a:rect l="l" t="t" r="r" b="b"/>
            <a:pathLst>
              <a:path w="410043" h="33318">
                <a:moveTo>
                  <a:pt x="16983" y="22400"/>
                </a:moveTo>
                <a:lnTo>
                  <a:pt x="409971" y="22400"/>
                </a:lnTo>
                <a:lnTo>
                  <a:pt x="17573" y="20421"/>
                </a:lnTo>
                <a:lnTo>
                  <a:pt x="17573" y="12897"/>
                </a:lnTo>
                <a:lnTo>
                  <a:pt x="410043" y="10747"/>
                </a:lnTo>
                <a:lnTo>
                  <a:pt x="16945" y="10747"/>
                </a:lnTo>
                <a:lnTo>
                  <a:pt x="16780" y="10182"/>
                </a:lnTo>
                <a:lnTo>
                  <a:pt x="14644" y="7353"/>
                </a:lnTo>
                <a:lnTo>
                  <a:pt x="12509" y="4695"/>
                </a:lnTo>
                <a:lnTo>
                  <a:pt x="10251" y="2715"/>
                </a:lnTo>
                <a:lnTo>
                  <a:pt x="6590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403" y="33318"/>
                </a:lnTo>
                <a:lnTo>
                  <a:pt x="3661" y="33318"/>
                </a:lnTo>
                <a:lnTo>
                  <a:pt x="6590" y="32583"/>
                </a:lnTo>
                <a:lnTo>
                  <a:pt x="10251" y="30603"/>
                </a:lnTo>
                <a:lnTo>
                  <a:pt x="12509" y="28453"/>
                </a:lnTo>
                <a:lnTo>
                  <a:pt x="14644" y="26473"/>
                </a:lnTo>
                <a:lnTo>
                  <a:pt x="16780" y="23079"/>
                </a:lnTo>
                <a:lnTo>
                  <a:pt x="16983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698034" y="2647874"/>
            <a:ext cx="19648" cy="33997"/>
          </a:xfrm>
          <a:custGeom>
            <a:avLst/>
            <a:gdLst/>
            <a:ahLst/>
            <a:cxnLst/>
            <a:rect l="l" t="t" r="r" b="b"/>
            <a:pathLst>
              <a:path w="19648" h="33997">
                <a:moveTo>
                  <a:pt x="732" y="23079"/>
                </a:moveTo>
                <a:lnTo>
                  <a:pt x="2867" y="26473"/>
                </a:lnTo>
                <a:lnTo>
                  <a:pt x="5003" y="28453"/>
                </a:lnTo>
                <a:lnTo>
                  <a:pt x="8054" y="30603"/>
                </a:lnTo>
                <a:lnTo>
                  <a:pt x="10922" y="32583"/>
                </a:lnTo>
                <a:lnTo>
                  <a:pt x="13851" y="33318"/>
                </a:lnTo>
                <a:lnTo>
                  <a:pt x="15987" y="33318"/>
                </a:lnTo>
                <a:lnTo>
                  <a:pt x="18245" y="33997"/>
                </a:lnTo>
                <a:lnTo>
                  <a:pt x="19648" y="33318"/>
                </a:lnTo>
                <a:lnTo>
                  <a:pt x="18245" y="22400"/>
                </a:lnTo>
                <a:lnTo>
                  <a:pt x="18245" y="0"/>
                </a:lnTo>
                <a:lnTo>
                  <a:pt x="13851" y="0"/>
                </a:lnTo>
                <a:lnTo>
                  <a:pt x="10922" y="565"/>
                </a:lnTo>
                <a:lnTo>
                  <a:pt x="8054" y="2715"/>
                </a:lnTo>
                <a:lnTo>
                  <a:pt x="5003" y="4695"/>
                </a:lnTo>
                <a:lnTo>
                  <a:pt x="2867" y="7353"/>
                </a:lnTo>
                <a:lnTo>
                  <a:pt x="732" y="10182"/>
                </a:lnTo>
                <a:lnTo>
                  <a:pt x="0" y="12897"/>
                </a:lnTo>
                <a:lnTo>
                  <a:pt x="0" y="20421"/>
                </a:lnTo>
                <a:lnTo>
                  <a:pt x="732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733854" y="2658622"/>
            <a:ext cx="411093" cy="23249"/>
          </a:xfrm>
          <a:custGeom>
            <a:avLst/>
            <a:gdLst/>
            <a:ahLst/>
            <a:cxnLst/>
            <a:rect l="l" t="t" r="r" b="b"/>
            <a:pathLst>
              <a:path w="411093" h="23249">
                <a:moveTo>
                  <a:pt x="0" y="4129"/>
                </a:moveTo>
                <a:lnTo>
                  <a:pt x="0" y="7523"/>
                </a:lnTo>
                <a:lnTo>
                  <a:pt x="392397" y="11653"/>
                </a:lnTo>
                <a:lnTo>
                  <a:pt x="391261" y="7523"/>
                </a:lnTo>
                <a:lnTo>
                  <a:pt x="391261" y="6279"/>
                </a:lnTo>
                <a:lnTo>
                  <a:pt x="392397" y="11653"/>
                </a:lnTo>
                <a:lnTo>
                  <a:pt x="392787" y="12331"/>
                </a:lnTo>
                <a:lnTo>
                  <a:pt x="394129" y="15725"/>
                </a:lnTo>
                <a:lnTo>
                  <a:pt x="396448" y="17705"/>
                </a:lnTo>
                <a:lnTo>
                  <a:pt x="399316" y="19855"/>
                </a:lnTo>
                <a:lnTo>
                  <a:pt x="402245" y="21835"/>
                </a:lnTo>
                <a:lnTo>
                  <a:pt x="405906" y="22570"/>
                </a:lnTo>
                <a:lnTo>
                  <a:pt x="407432" y="22570"/>
                </a:lnTo>
                <a:lnTo>
                  <a:pt x="409568" y="23249"/>
                </a:lnTo>
                <a:lnTo>
                  <a:pt x="411093" y="22570"/>
                </a:lnTo>
                <a:lnTo>
                  <a:pt x="409568" y="11653"/>
                </a:lnTo>
                <a:lnTo>
                  <a:pt x="392469" y="0"/>
                </a:lnTo>
                <a:lnTo>
                  <a:pt x="0" y="2149"/>
                </a:lnTo>
                <a:lnTo>
                  <a:pt x="0" y="7523"/>
                </a:lnTo>
                <a:lnTo>
                  <a:pt x="0" y="4129"/>
                </a:lnTo>
                <a:lnTo>
                  <a:pt x="732" y="6279"/>
                </a:lnTo>
                <a:lnTo>
                  <a:pt x="391261" y="2149"/>
                </a:lnTo>
                <a:lnTo>
                  <a:pt x="391261" y="4129"/>
                </a:lnTo>
                <a:lnTo>
                  <a:pt x="391261" y="2149"/>
                </a:lnTo>
                <a:lnTo>
                  <a:pt x="391261" y="9673"/>
                </a:lnTo>
                <a:lnTo>
                  <a:pt x="732" y="6279"/>
                </a:lnTo>
                <a:lnTo>
                  <a:pt x="0" y="41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139761" y="2647873"/>
            <a:ext cx="21967" cy="33318"/>
          </a:xfrm>
          <a:custGeom>
            <a:avLst/>
            <a:gdLst/>
            <a:ahLst/>
            <a:cxnLst/>
            <a:rect l="l" t="t" r="r" b="b"/>
            <a:pathLst>
              <a:path w="21967" h="33318">
                <a:moveTo>
                  <a:pt x="21967" y="17026"/>
                </a:moveTo>
                <a:lnTo>
                  <a:pt x="21967" y="14877"/>
                </a:lnTo>
                <a:lnTo>
                  <a:pt x="21357" y="12897"/>
                </a:lnTo>
                <a:lnTo>
                  <a:pt x="20563" y="10182"/>
                </a:lnTo>
                <a:lnTo>
                  <a:pt x="19038" y="7353"/>
                </a:lnTo>
                <a:lnTo>
                  <a:pt x="16902" y="4695"/>
                </a:lnTo>
                <a:lnTo>
                  <a:pt x="14034" y="2715"/>
                </a:lnTo>
                <a:lnTo>
                  <a:pt x="10983" y="565"/>
                </a:lnTo>
                <a:lnTo>
                  <a:pt x="7322" y="0"/>
                </a:lnTo>
                <a:lnTo>
                  <a:pt x="0" y="0"/>
                </a:lnTo>
                <a:lnTo>
                  <a:pt x="3661" y="10747"/>
                </a:lnTo>
                <a:lnTo>
                  <a:pt x="5186" y="33318"/>
                </a:lnTo>
                <a:lnTo>
                  <a:pt x="7322" y="33318"/>
                </a:lnTo>
                <a:lnTo>
                  <a:pt x="10983" y="32583"/>
                </a:lnTo>
                <a:lnTo>
                  <a:pt x="14034" y="30603"/>
                </a:lnTo>
                <a:lnTo>
                  <a:pt x="16902" y="28453"/>
                </a:lnTo>
                <a:lnTo>
                  <a:pt x="19038" y="26473"/>
                </a:lnTo>
                <a:lnTo>
                  <a:pt x="20563" y="23079"/>
                </a:lnTo>
                <a:lnTo>
                  <a:pt x="21357" y="20421"/>
                </a:lnTo>
                <a:lnTo>
                  <a:pt x="21967" y="18271"/>
                </a:lnTo>
                <a:lnTo>
                  <a:pt x="21967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715852" y="2664447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698035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453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182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182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453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8125115" y="2647874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182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453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453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182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8161117" y="2660771"/>
            <a:ext cx="196302" cy="9503"/>
          </a:xfrm>
          <a:custGeom>
            <a:avLst/>
            <a:gdLst/>
            <a:ahLst/>
            <a:cxnLst/>
            <a:rect l="l" t="t" r="r" b="b"/>
            <a:pathLst>
              <a:path w="196302" h="9503">
                <a:moveTo>
                  <a:pt x="0" y="7523"/>
                </a:moveTo>
                <a:lnTo>
                  <a:pt x="196302" y="9503"/>
                </a:lnTo>
                <a:lnTo>
                  <a:pt x="610" y="5373"/>
                </a:lnTo>
                <a:lnTo>
                  <a:pt x="0" y="0"/>
                </a:lnTo>
                <a:lnTo>
                  <a:pt x="0" y="7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8143421" y="2647873"/>
            <a:ext cx="213998" cy="33318"/>
          </a:xfrm>
          <a:custGeom>
            <a:avLst/>
            <a:gdLst/>
            <a:ahLst/>
            <a:cxnLst/>
            <a:rect l="l" t="t" r="r" b="b"/>
            <a:pathLst>
              <a:path w="213998" h="33318">
                <a:moveTo>
                  <a:pt x="17105" y="22400"/>
                </a:moveTo>
                <a:lnTo>
                  <a:pt x="213998" y="22400"/>
                </a:lnTo>
                <a:lnTo>
                  <a:pt x="17695" y="20421"/>
                </a:lnTo>
                <a:lnTo>
                  <a:pt x="17695" y="12897"/>
                </a:lnTo>
                <a:lnTo>
                  <a:pt x="17067" y="10747"/>
                </a:lnTo>
                <a:lnTo>
                  <a:pt x="16902" y="10182"/>
                </a:lnTo>
                <a:lnTo>
                  <a:pt x="15377" y="7353"/>
                </a:lnTo>
                <a:lnTo>
                  <a:pt x="13241" y="4695"/>
                </a:lnTo>
                <a:lnTo>
                  <a:pt x="10373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525" y="33318"/>
                </a:lnTo>
                <a:lnTo>
                  <a:pt x="3661" y="33318"/>
                </a:lnTo>
                <a:lnTo>
                  <a:pt x="7322" y="32583"/>
                </a:lnTo>
                <a:lnTo>
                  <a:pt x="10373" y="30603"/>
                </a:lnTo>
                <a:lnTo>
                  <a:pt x="13241" y="28453"/>
                </a:lnTo>
                <a:lnTo>
                  <a:pt x="15377" y="26473"/>
                </a:lnTo>
                <a:lnTo>
                  <a:pt x="16902" y="23079"/>
                </a:lnTo>
                <a:lnTo>
                  <a:pt x="17105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8125116" y="2647874"/>
            <a:ext cx="19831" cy="33997"/>
          </a:xfrm>
          <a:custGeom>
            <a:avLst/>
            <a:gdLst/>
            <a:ahLst/>
            <a:cxnLst/>
            <a:rect l="l" t="t" r="r" b="b"/>
            <a:pathLst>
              <a:path w="19831" h="33997">
                <a:moveTo>
                  <a:pt x="1525" y="23079"/>
                </a:moveTo>
                <a:lnTo>
                  <a:pt x="2867" y="26473"/>
                </a:lnTo>
                <a:lnTo>
                  <a:pt x="5186" y="28453"/>
                </a:lnTo>
                <a:lnTo>
                  <a:pt x="8054" y="30603"/>
                </a:lnTo>
                <a:lnTo>
                  <a:pt x="10983" y="32583"/>
                </a:lnTo>
                <a:lnTo>
                  <a:pt x="14644" y="33318"/>
                </a:lnTo>
                <a:lnTo>
                  <a:pt x="16170" y="33318"/>
                </a:lnTo>
                <a:lnTo>
                  <a:pt x="18306" y="33997"/>
                </a:lnTo>
                <a:lnTo>
                  <a:pt x="19831" y="33318"/>
                </a:lnTo>
                <a:lnTo>
                  <a:pt x="18306" y="22400"/>
                </a:lnTo>
                <a:lnTo>
                  <a:pt x="18306" y="0"/>
                </a:lnTo>
                <a:lnTo>
                  <a:pt x="14644" y="0"/>
                </a:lnTo>
                <a:lnTo>
                  <a:pt x="10983" y="565"/>
                </a:lnTo>
                <a:lnTo>
                  <a:pt x="8054" y="2715"/>
                </a:lnTo>
                <a:lnTo>
                  <a:pt x="5186" y="4695"/>
                </a:lnTo>
                <a:lnTo>
                  <a:pt x="2867" y="7353"/>
                </a:lnTo>
                <a:lnTo>
                  <a:pt x="1525" y="10182"/>
                </a:lnTo>
                <a:lnTo>
                  <a:pt x="0" y="12897"/>
                </a:lnTo>
                <a:lnTo>
                  <a:pt x="0" y="20421"/>
                </a:lnTo>
                <a:lnTo>
                  <a:pt x="1525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8160489" y="2658622"/>
            <a:ext cx="196930" cy="11653"/>
          </a:xfrm>
          <a:custGeom>
            <a:avLst/>
            <a:gdLst/>
            <a:ahLst/>
            <a:cxnLst/>
            <a:rect l="l" t="t" r="r" b="b"/>
            <a:pathLst>
              <a:path w="196930" h="11653">
                <a:moveTo>
                  <a:pt x="0" y="0"/>
                </a:moveTo>
                <a:lnTo>
                  <a:pt x="627" y="2149"/>
                </a:lnTo>
                <a:lnTo>
                  <a:pt x="1238" y="4129"/>
                </a:lnTo>
                <a:lnTo>
                  <a:pt x="1238" y="6279"/>
                </a:lnTo>
                <a:lnTo>
                  <a:pt x="1238" y="4129"/>
                </a:lnTo>
                <a:lnTo>
                  <a:pt x="627" y="2149"/>
                </a:lnTo>
                <a:lnTo>
                  <a:pt x="1238" y="7523"/>
                </a:lnTo>
                <a:lnTo>
                  <a:pt x="196930" y="11653"/>
                </a:lnTo>
                <a:lnTo>
                  <a:pt x="19693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8142994" y="2664447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8125115" y="2647874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33997"/>
                </a:move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453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182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182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453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270161" y="2307786"/>
            <a:ext cx="36551" cy="33318"/>
          </a:xfrm>
          <a:custGeom>
            <a:avLst/>
            <a:gdLst/>
            <a:ahLst/>
            <a:cxnLst/>
            <a:rect l="l" t="t" r="r" b="b"/>
            <a:pathLst>
              <a:path w="36551" h="33318">
                <a:moveTo>
                  <a:pt x="36551" y="12897"/>
                </a:moveTo>
                <a:lnTo>
                  <a:pt x="35025" y="10238"/>
                </a:lnTo>
                <a:lnTo>
                  <a:pt x="33683" y="7353"/>
                </a:lnTo>
                <a:lnTo>
                  <a:pt x="31364" y="4695"/>
                </a:lnTo>
                <a:lnTo>
                  <a:pt x="28496" y="2715"/>
                </a:lnTo>
                <a:lnTo>
                  <a:pt x="25567" y="565"/>
                </a:lnTo>
                <a:lnTo>
                  <a:pt x="21906" y="0"/>
                </a:lnTo>
                <a:lnTo>
                  <a:pt x="18245" y="0"/>
                </a:lnTo>
                <a:lnTo>
                  <a:pt x="18245" y="10804"/>
                </a:lnTo>
                <a:lnTo>
                  <a:pt x="1186" y="10804"/>
                </a:lnTo>
                <a:lnTo>
                  <a:pt x="610" y="12897"/>
                </a:lnTo>
                <a:lnTo>
                  <a:pt x="0" y="14877"/>
                </a:lnTo>
                <a:lnTo>
                  <a:pt x="0" y="18271"/>
                </a:lnTo>
                <a:lnTo>
                  <a:pt x="1155" y="22400"/>
                </a:lnTo>
                <a:lnTo>
                  <a:pt x="610" y="20421"/>
                </a:lnTo>
                <a:lnTo>
                  <a:pt x="0" y="17026"/>
                </a:lnTo>
                <a:lnTo>
                  <a:pt x="610" y="20421"/>
                </a:lnTo>
                <a:lnTo>
                  <a:pt x="1155" y="22400"/>
                </a:lnTo>
                <a:lnTo>
                  <a:pt x="18245" y="22400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510"/>
                </a:lnTo>
                <a:lnTo>
                  <a:pt x="33683" y="26473"/>
                </a:lnTo>
                <a:lnTo>
                  <a:pt x="35025" y="23079"/>
                </a:lnTo>
                <a:lnTo>
                  <a:pt x="36551" y="20421"/>
                </a:lnTo>
                <a:lnTo>
                  <a:pt x="36551" y="128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271317" y="2330187"/>
            <a:ext cx="19225" cy="11596"/>
          </a:xfrm>
          <a:custGeom>
            <a:avLst/>
            <a:gdLst/>
            <a:ahLst/>
            <a:cxnLst/>
            <a:rect l="l" t="t" r="r" b="b"/>
            <a:pathLst>
              <a:path w="19225" h="11596">
                <a:moveTo>
                  <a:pt x="17089" y="0"/>
                </a:moveTo>
                <a:lnTo>
                  <a:pt x="0" y="0"/>
                </a:lnTo>
                <a:lnTo>
                  <a:pt x="186" y="678"/>
                </a:lnTo>
                <a:lnTo>
                  <a:pt x="1712" y="4072"/>
                </a:lnTo>
                <a:lnTo>
                  <a:pt x="4580" y="6109"/>
                </a:lnTo>
                <a:lnTo>
                  <a:pt x="6716" y="8202"/>
                </a:lnTo>
                <a:lnTo>
                  <a:pt x="9767" y="10182"/>
                </a:lnTo>
                <a:lnTo>
                  <a:pt x="13428" y="10917"/>
                </a:lnTo>
                <a:lnTo>
                  <a:pt x="15564" y="10917"/>
                </a:lnTo>
                <a:lnTo>
                  <a:pt x="17089" y="11596"/>
                </a:lnTo>
                <a:lnTo>
                  <a:pt x="19225" y="10917"/>
                </a:lnTo>
                <a:lnTo>
                  <a:pt x="170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075200" y="2318590"/>
            <a:ext cx="196146" cy="11596"/>
          </a:xfrm>
          <a:custGeom>
            <a:avLst/>
            <a:gdLst/>
            <a:ahLst/>
            <a:cxnLst/>
            <a:rect l="l" t="t" r="r" b="b"/>
            <a:pathLst>
              <a:path w="196146" h="11596">
                <a:moveTo>
                  <a:pt x="0" y="0"/>
                </a:moveTo>
                <a:lnTo>
                  <a:pt x="0" y="11596"/>
                </a:lnTo>
                <a:lnTo>
                  <a:pt x="196115" y="11596"/>
                </a:lnTo>
                <a:lnTo>
                  <a:pt x="194959" y="7466"/>
                </a:lnTo>
                <a:lnTo>
                  <a:pt x="194959" y="4072"/>
                </a:lnTo>
                <a:lnTo>
                  <a:pt x="195569" y="2093"/>
                </a:lnTo>
                <a:lnTo>
                  <a:pt x="19614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271347" y="2307786"/>
            <a:ext cx="17058" cy="10804"/>
          </a:xfrm>
          <a:custGeom>
            <a:avLst/>
            <a:gdLst/>
            <a:ahLst/>
            <a:cxnLst/>
            <a:rect l="l" t="t" r="r" b="b"/>
            <a:pathLst>
              <a:path w="17058" h="10804">
                <a:moveTo>
                  <a:pt x="17058" y="10804"/>
                </a:moveTo>
                <a:lnTo>
                  <a:pt x="17058" y="0"/>
                </a:lnTo>
                <a:lnTo>
                  <a:pt x="13397" y="0"/>
                </a:lnTo>
                <a:lnTo>
                  <a:pt x="9735" y="565"/>
                </a:lnTo>
                <a:lnTo>
                  <a:pt x="6684" y="2715"/>
                </a:lnTo>
                <a:lnTo>
                  <a:pt x="4549" y="4695"/>
                </a:lnTo>
                <a:lnTo>
                  <a:pt x="1681" y="7353"/>
                </a:lnTo>
                <a:lnTo>
                  <a:pt x="155" y="10238"/>
                </a:lnTo>
                <a:lnTo>
                  <a:pt x="0" y="10804"/>
                </a:lnTo>
                <a:lnTo>
                  <a:pt x="17058" y="10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074774" y="2324389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270161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238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510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lnTo>
                  <a:pt x="16719" y="33318"/>
                </a:lnTo>
                <a:lnTo>
                  <a:pt x="14583" y="33318"/>
                </a:lnTo>
                <a:lnTo>
                  <a:pt x="10922" y="32583"/>
                </a:lnTo>
                <a:lnTo>
                  <a:pt x="7871" y="30603"/>
                </a:lnTo>
                <a:lnTo>
                  <a:pt x="5735" y="28510"/>
                </a:lnTo>
                <a:lnTo>
                  <a:pt x="2867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238"/>
                </a:lnTo>
                <a:lnTo>
                  <a:pt x="2867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092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306711" y="2320684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288406" y="2307786"/>
            <a:ext cx="17105" cy="22400"/>
          </a:xfrm>
          <a:custGeom>
            <a:avLst/>
            <a:gdLst/>
            <a:ahLst/>
            <a:cxnLst/>
            <a:rect l="l" t="t" r="r" b="b"/>
            <a:pathLst>
              <a:path w="17105" h="22400">
                <a:moveTo>
                  <a:pt x="0" y="0"/>
                </a:moveTo>
                <a:lnTo>
                  <a:pt x="0" y="22400"/>
                </a:lnTo>
                <a:lnTo>
                  <a:pt x="0" y="10804"/>
                </a:lnTo>
                <a:lnTo>
                  <a:pt x="17105" y="10804"/>
                </a:lnTo>
                <a:lnTo>
                  <a:pt x="16780" y="10238"/>
                </a:lnTo>
                <a:lnTo>
                  <a:pt x="15438" y="7353"/>
                </a:lnTo>
                <a:lnTo>
                  <a:pt x="13119" y="4695"/>
                </a:lnTo>
                <a:lnTo>
                  <a:pt x="10251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698035" y="2324813"/>
            <a:ext cx="545" cy="5374"/>
          </a:xfrm>
          <a:custGeom>
            <a:avLst/>
            <a:gdLst/>
            <a:ahLst/>
            <a:cxnLst/>
            <a:rect l="l" t="t" r="r" b="b"/>
            <a:pathLst>
              <a:path w="545" h="5374">
                <a:moveTo>
                  <a:pt x="0" y="1244"/>
                </a:moveTo>
                <a:lnTo>
                  <a:pt x="545" y="5374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270161" y="2307787"/>
            <a:ext cx="428419" cy="33997"/>
          </a:xfrm>
          <a:custGeom>
            <a:avLst/>
            <a:gdLst/>
            <a:ahLst/>
            <a:cxnLst/>
            <a:rect l="l" t="t" r="r" b="b"/>
            <a:pathLst>
              <a:path w="428419" h="33997">
                <a:moveTo>
                  <a:pt x="0" y="17026"/>
                </a:moveTo>
                <a:lnTo>
                  <a:pt x="0" y="18271"/>
                </a:lnTo>
                <a:lnTo>
                  <a:pt x="610" y="20421"/>
                </a:lnTo>
                <a:lnTo>
                  <a:pt x="1342" y="23079"/>
                </a:lnTo>
                <a:lnTo>
                  <a:pt x="3600" y="26473"/>
                </a:lnTo>
                <a:lnTo>
                  <a:pt x="5735" y="28510"/>
                </a:lnTo>
                <a:lnTo>
                  <a:pt x="7871" y="30603"/>
                </a:lnTo>
                <a:lnTo>
                  <a:pt x="11532" y="32583"/>
                </a:lnTo>
                <a:lnTo>
                  <a:pt x="14583" y="33318"/>
                </a:lnTo>
                <a:lnTo>
                  <a:pt x="16719" y="33318"/>
                </a:lnTo>
                <a:lnTo>
                  <a:pt x="18245" y="33997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510"/>
                </a:lnTo>
                <a:lnTo>
                  <a:pt x="33683" y="26473"/>
                </a:lnTo>
                <a:lnTo>
                  <a:pt x="35025" y="23079"/>
                </a:lnTo>
                <a:lnTo>
                  <a:pt x="35415" y="22400"/>
                </a:lnTo>
                <a:lnTo>
                  <a:pt x="428419" y="22400"/>
                </a:lnTo>
                <a:lnTo>
                  <a:pt x="36551" y="20421"/>
                </a:lnTo>
                <a:lnTo>
                  <a:pt x="36551" y="12897"/>
                </a:lnTo>
                <a:lnTo>
                  <a:pt x="35350" y="10804"/>
                </a:lnTo>
                <a:lnTo>
                  <a:pt x="18245" y="10804"/>
                </a:lnTo>
                <a:lnTo>
                  <a:pt x="18245" y="22400"/>
                </a:lnTo>
                <a:lnTo>
                  <a:pt x="18245" y="0"/>
                </a:lnTo>
                <a:lnTo>
                  <a:pt x="14583" y="0"/>
                </a:lnTo>
                <a:lnTo>
                  <a:pt x="11532" y="565"/>
                </a:lnTo>
                <a:lnTo>
                  <a:pt x="7871" y="2715"/>
                </a:lnTo>
                <a:lnTo>
                  <a:pt x="5735" y="4695"/>
                </a:lnTo>
                <a:lnTo>
                  <a:pt x="3600" y="7353"/>
                </a:lnTo>
                <a:lnTo>
                  <a:pt x="1342" y="10238"/>
                </a:lnTo>
                <a:lnTo>
                  <a:pt x="610" y="12897"/>
                </a:lnTo>
                <a:lnTo>
                  <a:pt x="0" y="14877"/>
                </a:lnTo>
                <a:lnTo>
                  <a:pt x="0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305510" y="2318590"/>
            <a:ext cx="412172" cy="23192"/>
          </a:xfrm>
          <a:custGeom>
            <a:avLst/>
            <a:gdLst/>
            <a:ahLst/>
            <a:cxnLst/>
            <a:rect l="l" t="t" r="r" b="b"/>
            <a:pathLst>
              <a:path w="412172" h="23192">
                <a:moveTo>
                  <a:pt x="0" y="0"/>
                </a:moveTo>
                <a:lnTo>
                  <a:pt x="1200" y="2093"/>
                </a:lnTo>
                <a:lnTo>
                  <a:pt x="392523" y="2093"/>
                </a:lnTo>
                <a:lnTo>
                  <a:pt x="392523" y="4072"/>
                </a:lnTo>
                <a:lnTo>
                  <a:pt x="392523" y="2093"/>
                </a:lnTo>
                <a:lnTo>
                  <a:pt x="392523" y="9616"/>
                </a:lnTo>
                <a:lnTo>
                  <a:pt x="1200" y="2093"/>
                </a:lnTo>
                <a:lnTo>
                  <a:pt x="1200" y="7467"/>
                </a:lnTo>
                <a:lnTo>
                  <a:pt x="1200" y="2093"/>
                </a:lnTo>
                <a:lnTo>
                  <a:pt x="1200" y="9616"/>
                </a:lnTo>
                <a:lnTo>
                  <a:pt x="393069" y="11596"/>
                </a:lnTo>
                <a:lnTo>
                  <a:pt x="1200" y="4072"/>
                </a:lnTo>
                <a:lnTo>
                  <a:pt x="393069" y="11596"/>
                </a:lnTo>
                <a:lnTo>
                  <a:pt x="392523" y="7467"/>
                </a:lnTo>
                <a:lnTo>
                  <a:pt x="392523" y="6222"/>
                </a:lnTo>
                <a:lnTo>
                  <a:pt x="393069" y="11596"/>
                </a:lnTo>
                <a:lnTo>
                  <a:pt x="393256" y="12275"/>
                </a:lnTo>
                <a:lnTo>
                  <a:pt x="395391" y="15669"/>
                </a:lnTo>
                <a:lnTo>
                  <a:pt x="397527" y="17705"/>
                </a:lnTo>
                <a:lnTo>
                  <a:pt x="400578" y="19798"/>
                </a:lnTo>
                <a:lnTo>
                  <a:pt x="403446" y="21778"/>
                </a:lnTo>
                <a:lnTo>
                  <a:pt x="406375" y="22514"/>
                </a:lnTo>
                <a:lnTo>
                  <a:pt x="408511" y="22514"/>
                </a:lnTo>
                <a:lnTo>
                  <a:pt x="410768" y="23192"/>
                </a:lnTo>
                <a:lnTo>
                  <a:pt x="412172" y="22514"/>
                </a:lnTo>
                <a:lnTo>
                  <a:pt x="410768" y="11596"/>
                </a:lnTo>
                <a:lnTo>
                  <a:pt x="393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711887" y="2307786"/>
            <a:ext cx="22699" cy="33318"/>
          </a:xfrm>
          <a:custGeom>
            <a:avLst/>
            <a:gdLst/>
            <a:ahLst/>
            <a:cxnLst/>
            <a:rect l="l" t="t" r="r" b="b"/>
            <a:pathLst>
              <a:path w="22699" h="33318">
                <a:moveTo>
                  <a:pt x="22699" y="17026"/>
                </a:moveTo>
                <a:lnTo>
                  <a:pt x="21967" y="14877"/>
                </a:lnTo>
                <a:lnTo>
                  <a:pt x="21967" y="12897"/>
                </a:lnTo>
                <a:lnTo>
                  <a:pt x="21174" y="10238"/>
                </a:lnTo>
                <a:lnTo>
                  <a:pt x="19038" y="7353"/>
                </a:lnTo>
                <a:lnTo>
                  <a:pt x="16902" y="4695"/>
                </a:lnTo>
                <a:lnTo>
                  <a:pt x="14644" y="2715"/>
                </a:lnTo>
                <a:lnTo>
                  <a:pt x="10983" y="565"/>
                </a:lnTo>
                <a:lnTo>
                  <a:pt x="8054" y="0"/>
                </a:lnTo>
                <a:lnTo>
                  <a:pt x="0" y="0"/>
                </a:lnTo>
                <a:lnTo>
                  <a:pt x="4393" y="10804"/>
                </a:lnTo>
                <a:lnTo>
                  <a:pt x="5796" y="33318"/>
                </a:lnTo>
                <a:lnTo>
                  <a:pt x="8054" y="33318"/>
                </a:lnTo>
                <a:lnTo>
                  <a:pt x="10983" y="32583"/>
                </a:lnTo>
                <a:lnTo>
                  <a:pt x="14644" y="30603"/>
                </a:lnTo>
                <a:lnTo>
                  <a:pt x="16902" y="28510"/>
                </a:lnTo>
                <a:lnTo>
                  <a:pt x="19038" y="26473"/>
                </a:lnTo>
                <a:lnTo>
                  <a:pt x="21174" y="23079"/>
                </a:lnTo>
                <a:lnTo>
                  <a:pt x="21967" y="20421"/>
                </a:lnTo>
                <a:lnTo>
                  <a:pt x="21967" y="18271"/>
                </a:lnTo>
                <a:lnTo>
                  <a:pt x="22699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698611" y="2307786"/>
            <a:ext cx="19072" cy="33318"/>
          </a:xfrm>
          <a:custGeom>
            <a:avLst/>
            <a:gdLst/>
            <a:ahLst/>
            <a:cxnLst/>
            <a:rect l="l" t="t" r="r" b="b"/>
            <a:pathLst>
              <a:path w="19072" h="33318">
                <a:moveTo>
                  <a:pt x="17668" y="10804"/>
                </a:moveTo>
                <a:lnTo>
                  <a:pt x="13275" y="0"/>
                </a:lnTo>
                <a:lnTo>
                  <a:pt x="10346" y="565"/>
                </a:lnTo>
                <a:lnTo>
                  <a:pt x="7478" y="2715"/>
                </a:lnTo>
                <a:lnTo>
                  <a:pt x="4427" y="4695"/>
                </a:lnTo>
                <a:lnTo>
                  <a:pt x="2291" y="7353"/>
                </a:lnTo>
                <a:lnTo>
                  <a:pt x="155" y="10238"/>
                </a:lnTo>
                <a:lnTo>
                  <a:pt x="0" y="10804"/>
                </a:lnTo>
                <a:lnTo>
                  <a:pt x="17668" y="22400"/>
                </a:lnTo>
                <a:lnTo>
                  <a:pt x="19072" y="33318"/>
                </a:lnTo>
                <a:lnTo>
                  <a:pt x="17668" y="10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287978" y="2324389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7270161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6719" y="33318"/>
                </a:lnTo>
                <a:lnTo>
                  <a:pt x="14583" y="33318"/>
                </a:lnTo>
                <a:lnTo>
                  <a:pt x="11532" y="32583"/>
                </a:lnTo>
                <a:lnTo>
                  <a:pt x="7871" y="30603"/>
                </a:lnTo>
                <a:lnTo>
                  <a:pt x="5735" y="28510"/>
                </a:lnTo>
                <a:lnTo>
                  <a:pt x="3600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238"/>
                </a:lnTo>
                <a:lnTo>
                  <a:pt x="3600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153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238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510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7698035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238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10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510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238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8126316" y="2307786"/>
            <a:ext cx="18630" cy="33318"/>
          </a:xfrm>
          <a:custGeom>
            <a:avLst/>
            <a:gdLst/>
            <a:ahLst/>
            <a:cxnLst/>
            <a:rect l="l" t="t" r="r" b="b"/>
            <a:pathLst>
              <a:path w="18630" h="33318">
                <a:moveTo>
                  <a:pt x="17105" y="10804"/>
                </a:moveTo>
                <a:lnTo>
                  <a:pt x="13443" y="0"/>
                </a:lnTo>
                <a:lnTo>
                  <a:pt x="9782" y="565"/>
                </a:lnTo>
                <a:lnTo>
                  <a:pt x="6853" y="2715"/>
                </a:lnTo>
                <a:lnTo>
                  <a:pt x="3985" y="4695"/>
                </a:lnTo>
                <a:lnTo>
                  <a:pt x="1666" y="7353"/>
                </a:lnTo>
                <a:lnTo>
                  <a:pt x="324" y="10238"/>
                </a:lnTo>
                <a:lnTo>
                  <a:pt x="0" y="10804"/>
                </a:lnTo>
                <a:lnTo>
                  <a:pt x="17105" y="22400"/>
                </a:lnTo>
                <a:lnTo>
                  <a:pt x="18630" y="33318"/>
                </a:lnTo>
                <a:lnTo>
                  <a:pt x="17105" y="10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8125116" y="2324813"/>
            <a:ext cx="1135" cy="5374"/>
          </a:xfrm>
          <a:custGeom>
            <a:avLst/>
            <a:gdLst/>
            <a:ahLst/>
            <a:cxnLst/>
            <a:rect l="l" t="t" r="r" b="b"/>
            <a:pathLst>
              <a:path w="1135" h="5374">
                <a:moveTo>
                  <a:pt x="0" y="1244"/>
                </a:moveTo>
                <a:lnTo>
                  <a:pt x="1135" y="5374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7716279" y="2307786"/>
            <a:ext cx="410036" cy="33318"/>
          </a:xfrm>
          <a:custGeom>
            <a:avLst/>
            <a:gdLst/>
            <a:ahLst/>
            <a:cxnLst/>
            <a:rect l="l" t="t" r="r" b="b"/>
            <a:pathLst>
              <a:path w="410036" h="33318">
                <a:moveTo>
                  <a:pt x="16983" y="22400"/>
                </a:moveTo>
                <a:lnTo>
                  <a:pt x="409971" y="22400"/>
                </a:lnTo>
                <a:lnTo>
                  <a:pt x="17573" y="20421"/>
                </a:lnTo>
                <a:lnTo>
                  <a:pt x="17573" y="12897"/>
                </a:lnTo>
                <a:lnTo>
                  <a:pt x="410036" y="10804"/>
                </a:lnTo>
                <a:lnTo>
                  <a:pt x="16949" y="10804"/>
                </a:lnTo>
                <a:lnTo>
                  <a:pt x="16780" y="10238"/>
                </a:lnTo>
                <a:lnTo>
                  <a:pt x="14644" y="7353"/>
                </a:lnTo>
                <a:lnTo>
                  <a:pt x="12509" y="4695"/>
                </a:lnTo>
                <a:lnTo>
                  <a:pt x="10251" y="2715"/>
                </a:lnTo>
                <a:lnTo>
                  <a:pt x="6590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403" y="33318"/>
                </a:lnTo>
                <a:lnTo>
                  <a:pt x="3661" y="33318"/>
                </a:lnTo>
                <a:lnTo>
                  <a:pt x="6590" y="32583"/>
                </a:lnTo>
                <a:lnTo>
                  <a:pt x="10251" y="30603"/>
                </a:lnTo>
                <a:lnTo>
                  <a:pt x="12509" y="28510"/>
                </a:lnTo>
                <a:lnTo>
                  <a:pt x="14644" y="26473"/>
                </a:lnTo>
                <a:lnTo>
                  <a:pt x="16780" y="23079"/>
                </a:lnTo>
                <a:lnTo>
                  <a:pt x="16983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7698034" y="2307787"/>
            <a:ext cx="19648" cy="33997"/>
          </a:xfrm>
          <a:custGeom>
            <a:avLst/>
            <a:gdLst/>
            <a:ahLst/>
            <a:cxnLst/>
            <a:rect l="l" t="t" r="r" b="b"/>
            <a:pathLst>
              <a:path w="19648" h="33997">
                <a:moveTo>
                  <a:pt x="732" y="23079"/>
                </a:moveTo>
                <a:lnTo>
                  <a:pt x="2867" y="26473"/>
                </a:lnTo>
                <a:lnTo>
                  <a:pt x="5003" y="28510"/>
                </a:lnTo>
                <a:lnTo>
                  <a:pt x="8054" y="30603"/>
                </a:lnTo>
                <a:lnTo>
                  <a:pt x="10922" y="32583"/>
                </a:lnTo>
                <a:lnTo>
                  <a:pt x="13851" y="33318"/>
                </a:lnTo>
                <a:lnTo>
                  <a:pt x="15987" y="33318"/>
                </a:lnTo>
                <a:lnTo>
                  <a:pt x="18245" y="33997"/>
                </a:lnTo>
                <a:lnTo>
                  <a:pt x="19648" y="33318"/>
                </a:lnTo>
                <a:lnTo>
                  <a:pt x="18245" y="22400"/>
                </a:lnTo>
                <a:lnTo>
                  <a:pt x="18245" y="0"/>
                </a:lnTo>
                <a:lnTo>
                  <a:pt x="13851" y="0"/>
                </a:lnTo>
                <a:lnTo>
                  <a:pt x="10922" y="565"/>
                </a:lnTo>
                <a:lnTo>
                  <a:pt x="8054" y="2715"/>
                </a:lnTo>
                <a:lnTo>
                  <a:pt x="5003" y="4695"/>
                </a:lnTo>
                <a:lnTo>
                  <a:pt x="2867" y="7353"/>
                </a:lnTo>
                <a:lnTo>
                  <a:pt x="732" y="10238"/>
                </a:lnTo>
                <a:lnTo>
                  <a:pt x="0" y="12897"/>
                </a:lnTo>
                <a:lnTo>
                  <a:pt x="0" y="20421"/>
                </a:lnTo>
                <a:lnTo>
                  <a:pt x="732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7733854" y="2318590"/>
            <a:ext cx="411093" cy="23192"/>
          </a:xfrm>
          <a:custGeom>
            <a:avLst/>
            <a:gdLst/>
            <a:ahLst/>
            <a:cxnLst/>
            <a:rect l="l" t="t" r="r" b="b"/>
            <a:pathLst>
              <a:path w="411093" h="23192">
                <a:moveTo>
                  <a:pt x="0" y="4072"/>
                </a:moveTo>
                <a:lnTo>
                  <a:pt x="0" y="7467"/>
                </a:lnTo>
                <a:lnTo>
                  <a:pt x="392397" y="11596"/>
                </a:lnTo>
                <a:lnTo>
                  <a:pt x="391261" y="7467"/>
                </a:lnTo>
                <a:lnTo>
                  <a:pt x="391261" y="6222"/>
                </a:lnTo>
                <a:lnTo>
                  <a:pt x="392397" y="11596"/>
                </a:lnTo>
                <a:lnTo>
                  <a:pt x="392787" y="12275"/>
                </a:lnTo>
                <a:lnTo>
                  <a:pt x="394129" y="15669"/>
                </a:lnTo>
                <a:lnTo>
                  <a:pt x="396448" y="17705"/>
                </a:lnTo>
                <a:lnTo>
                  <a:pt x="399316" y="19798"/>
                </a:lnTo>
                <a:lnTo>
                  <a:pt x="402245" y="21778"/>
                </a:lnTo>
                <a:lnTo>
                  <a:pt x="405906" y="22514"/>
                </a:lnTo>
                <a:lnTo>
                  <a:pt x="407432" y="22514"/>
                </a:lnTo>
                <a:lnTo>
                  <a:pt x="409568" y="23192"/>
                </a:lnTo>
                <a:lnTo>
                  <a:pt x="411093" y="22514"/>
                </a:lnTo>
                <a:lnTo>
                  <a:pt x="409568" y="11596"/>
                </a:lnTo>
                <a:lnTo>
                  <a:pt x="392462" y="0"/>
                </a:lnTo>
                <a:lnTo>
                  <a:pt x="0" y="2093"/>
                </a:lnTo>
                <a:lnTo>
                  <a:pt x="0" y="7467"/>
                </a:lnTo>
                <a:lnTo>
                  <a:pt x="0" y="4072"/>
                </a:lnTo>
                <a:lnTo>
                  <a:pt x="732" y="6222"/>
                </a:lnTo>
                <a:lnTo>
                  <a:pt x="391261" y="2093"/>
                </a:lnTo>
                <a:lnTo>
                  <a:pt x="391261" y="4072"/>
                </a:lnTo>
                <a:lnTo>
                  <a:pt x="391261" y="2093"/>
                </a:lnTo>
                <a:lnTo>
                  <a:pt x="391261" y="9616"/>
                </a:lnTo>
                <a:lnTo>
                  <a:pt x="732" y="6222"/>
                </a:lnTo>
                <a:lnTo>
                  <a:pt x="0" y="40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139761" y="2307786"/>
            <a:ext cx="21967" cy="33318"/>
          </a:xfrm>
          <a:custGeom>
            <a:avLst/>
            <a:gdLst/>
            <a:ahLst/>
            <a:cxnLst/>
            <a:rect l="l" t="t" r="r" b="b"/>
            <a:pathLst>
              <a:path w="21967" h="33318">
                <a:moveTo>
                  <a:pt x="21967" y="17026"/>
                </a:moveTo>
                <a:lnTo>
                  <a:pt x="21967" y="14877"/>
                </a:lnTo>
                <a:lnTo>
                  <a:pt x="21357" y="12897"/>
                </a:lnTo>
                <a:lnTo>
                  <a:pt x="20563" y="10238"/>
                </a:lnTo>
                <a:lnTo>
                  <a:pt x="19038" y="7353"/>
                </a:lnTo>
                <a:lnTo>
                  <a:pt x="16902" y="4695"/>
                </a:lnTo>
                <a:lnTo>
                  <a:pt x="14034" y="2715"/>
                </a:lnTo>
                <a:lnTo>
                  <a:pt x="10983" y="565"/>
                </a:lnTo>
                <a:lnTo>
                  <a:pt x="7322" y="0"/>
                </a:lnTo>
                <a:lnTo>
                  <a:pt x="0" y="0"/>
                </a:lnTo>
                <a:lnTo>
                  <a:pt x="3661" y="10804"/>
                </a:lnTo>
                <a:lnTo>
                  <a:pt x="5186" y="33318"/>
                </a:lnTo>
                <a:lnTo>
                  <a:pt x="7322" y="33318"/>
                </a:lnTo>
                <a:lnTo>
                  <a:pt x="10983" y="32583"/>
                </a:lnTo>
                <a:lnTo>
                  <a:pt x="14034" y="30603"/>
                </a:lnTo>
                <a:lnTo>
                  <a:pt x="16902" y="28510"/>
                </a:lnTo>
                <a:lnTo>
                  <a:pt x="19038" y="26473"/>
                </a:lnTo>
                <a:lnTo>
                  <a:pt x="20563" y="23079"/>
                </a:lnTo>
                <a:lnTo>
                  <a:pt x="21357" y="20421"/>
                </a:lnTo>
                <a:lnTo>
                  <a:pt x="21967" y="18271"/>
                </a:lnTo>
                <a:lnTo>
                  <a:pt x="21967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7715852" y="2324389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7698035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510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238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238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10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125115" y="2307787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238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10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510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238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161117" y="2320684"/>
            <a:ext cx="196302" cy="9503"/>
          </a:xfrm>
          <a:custGeom>
            <a:avLst/>
            <a:gdLst/>
            <a:ahLst/>
            <a:cxnLst/>
            <a:rect l="l" t="t" r="r" b="b"/>
            <a:pathLst>
              <a:path w="196302" h="9503">
                <a:moveTo>
                  <a:pt x="0" y="7523"/>
                </a:moveTo>
                <a:lnTo>
                  <a:pt x="196302" y="9503"/>
                </a:lnTo>
                <a:lnTo>
                  <a:pt x="610" y="5373"/>
                </a:lnTo>
                <a:lnTo>
                  <a:pt x="0" y="0"/>
                </a:lnTo>
                <a:lnTo>
                  <a:pt x="0" y="7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143421" y="2307786"/>
            <a:ext cx="213998" cy="33318"/>
          </a:xfrm>
          <a:custGeom>
            <a:avLst/>
            <a:gdLst/>
            <a:ahLst/>
            <a:cxnLst/>
            <a:rect l="l" t="t" r="r" b="b"/>
            <a:pathLst>
              <a:path w="213998" h="33318">
                <a:moveTo>
                  <a:pt x="17105" y="22400"/>
                </a:moveTo>
                <a:lnTo>
                  <a:pt x="213998" y="22400"/>
                </a:lnTo>
                <a:lnTo>
                  <a:pt x="17695" y="20421"/>
                </a:lnTo>
                <a:lnTo>
                  <a:pt x="17695" y="12897"/>
                </a:lnTo>
                <a:lnTo>
                  <a:pt x="17071" y="10804"/>
                </a:lnTo>
                <a:lnTo>
                  <a:pt x="16902" y="10238"/>
                </a:lnTo>
                <a:lnTo>
                  <a:pt x="15377" y="7353"/>
                </a:lnTo>
                <a:lnTo>
                  <a:pt x="13241" y="4695"/>
                </a:lnTo>
                <a:lnTo>
                  <a:pt x="10373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525" y="33318"/>
                </a:lnTo>
                <a:lnTo>
                  <a:pt x="3661" y="33318"/>
                </a:lnTo>
                <a:lnTo>
                  <a:pt x="7322" y="32583"/>
                </a:lnTo>
                <a:lnTo>
                  <a:pt x="10373" y="30603"/>
                </a:lnTo>
                <a:lnTo>
                  <a:pt x="13241" y="28510"/>
                </a:lnTo>
                <a:lnTo>
                  <a:pt x="15377" y="26473"/>
                </a:lnTo>
                <a:lnTo>
                  <a:pt x="16902" y="23079"/>
                </a:lnTo>
                <a:lnTo>
                  <a:pt x="17105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125116" y="2307787"/>
            <a:ext cx="19831" cy="33997"/>
          </a:xfrm>
          <a:custGeom>
            <a:avLst/>
            <a:gdLst/>
            <a:ahLst/>
            <a:cxnLst/>
            <a:rect l="l" t="t" r="r" b="b"/>
            <a:pathLst>
              <a:path w="19831" h="33997">
                <a:moveTo>
                  <a:pt x="1525" y="23079"/>
                </a:moveTo>
                <a:lnTo>
                  <a:pt x="2867" y="26473"/>
                </a:lnTo>
                <a:lnTo>
                  <a:pt x="5186" y="28510"/>
                </a:lnTo>
                <a:lnTo>
                  <a:pt x="8054" y="30603"/>
                </a:lnTo>
                <a:lnTo>
                  <a:pt x="10983" y="32583"/>
                </a:lnTo>
                <a:lnTo>
                  <a:pt x="14644" y="33318"/>
                </a:lnTo>
                <a:lnTo>
                  <a:pt x="16170" y="33318"/>
                </a:lnTo>
                <a:lnTo>
                  <a:pt x="18306" y="33997"/>
                </a:lnTo>
                <a:lnTo>
                  <a:pt x="19831" y="33318"/>
                </a:lnTo>
                <a:lnTo>
                  <a:pt x="18306" y="22400"/>
                </a:lnTo>
                <a:lnTo>
                  <a:pt x="18306" y="0"/>
                </a:lnTo>
                <a:lnTo>
                  <a:pt x="14644" y="0"/>
                </a:lnTo>
                <a:lnTo>
                  <a:pt x="10983" y="565"/>
                </a:lnTo>
                <a:lnTo>
                  <a:pt x="8054" y="2715"/>
                </a:lnTo>
                <a:lnTo>
                  <a:pt x="5186" y="4695"/>
                </a:lnTo>
                <a:lnTo>
                  <a:pt x="2867" y="7353"/>
                </a:lnTo>
                <a:lnTo>
                  <a:pt x="1525" y="10238"/>
                </a:lnTo>
                <a:lnTo>
                  <a:pt x="0" y="12897"/>
                </a:lnTo>
                <a:lnTo>
                  <a:pt x="0" y="20421"/>
                </a:lnTo>
                <a:lnTo>
                  <a:pt x="1525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160493" y="2318590"/>
            <a:ext cx="196926" cy="11596"/>
          </a:xfrm>
          <a:custGeom>
            <a:avLst/>
            <a:gdLst/>
            <a:ahLst/>
            <a:cxnLst/>
            <a:rect l="l" t="t" r="r" b="b"/>
            <a:pathLst>
              <a:path w="196926" h="11596">
                <a:moveTo>
                  <a:pt x="0" y="0"/>
                </a:moveTo>
                <a:lnTo>
                  <a:pt x="624" y="2093"/>
                </a:lnTo>
                <a:lnTo>
                  <a:pt x="1234" y="4072"/>
                </a:lnTo>
                <a:lnTo>
                  <a:pt x="1234" y="6222"/>
                </a:lnTo>
                <a:lnTo>
                  <a:pt x="1234" y="4072"/>
                </a:lnTo>
                <a:lnTo>
                  <a:pt x="624" y="2093"/>
                </a:lnTo>
                <a:lnTo>
                  <a:pt x="1234" y="7466"/>
                </a:lnTo>
                <a:lnTo>
                  <a:pt x="196926" y="11596"/>
                </a:lnTo>
                <a:lnTo>
                  <a:pt x="1969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8142994" y="2324389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125115" y="2307787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33997"/>
                </a:move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510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238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238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10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7270161" y="3327935"/>
            <a:ext cx="36551" cy="33431"/>
          </a:xfrm>
          <a:custGeom>
            <a:avLst/>
            <a:gdLst/>
            <a:ahLst/>
            <a:cxnLst/>
            <a:rect l="l" t="t" r="r" b="b"/>
            <a:pathLst>
              <a:path w="36551" h="33431">
                <a:moveTo>
                  <a:pt x="36551" y="13010"/>
                </a:moveTo>
                <a:lnTo>
                  <a:pt x="35025" y="10182"/>
                </a:lnTo>
                <a:lnTo>
                  <a:pt x="33683" y="7466"/>
                </a:lnTo>
                <a:lnTo>
                  <a:pt x="31364" y="4808"/>
                </a:lnTo>
                <a:lnTo>
                  <a:pt x="28496" y="2828"/>
                </a:lnTo>
                <a:lnTo>
                  <a:pt x="25567" y="678"/>
                </a:lnTo>
                <a:lnTo>
                  <a:pt x="21906" y="0"/>
                </a:lnTo>
                <a:lnTo>
                  <a:pt x="18245" y="0"/>
                </a:lnTo>
                <a:lnTo>
                  <a:pt x="18245" y="10861"/>
                </a:lnTo>
                <a:lnTo>
                  <a:pt x="1166" y="10861"/>
                </a:lnTo>
                <a:lnTo>
                  <a:pt x="610" y="13010"/>
                </a:lnTo>
                <a:lnTo>
                  <a:pt x="0" y="14990"/>
                </a:lnTo>
                <a:lnTo>
                  <a:pt x="0" y="18384"/>
                </a:lnTo>
                <a:lnTo>
                  <a:pt x="1166" y="22514"/>
                </a:lnTo>
                <a:lnTo>
                  <a:pt x="610" y="20364"/>
                </a:lnTo>
                <a:lnTo>
                  <a:pt x="0" y="16970"/>
                </a:lnTo>
                <a:lnTo>
                  <a:pt x="610" y="20364"/>
                </a:lnTo>
                <a:lnTo>
                  <a:pt x="1166" y="22514"/>
                </a:lnTo>
                <a:lnTo>
                  <a:pt x="18245" y="22514"/>
                </a:lnTo>
                <a:lnTo>
                  <a:pt x="20380" y="33431"/>
                </a:lnTo>
                <a:lnTo>
                  <a:pt x="21906" y="33431"/>
                </a:lnTo>
                <a:lnTo>
                  <a:pt x="25567" y="32696"/>
                </a:lnTo>
                <a:lnTo>
                  <a:pt x="28496" y="30546"/>
                </a:lnTo>
                <a:lnTo>
                  <a:pt x="31364" y="28566"/>
                </a:lnTo>
                <a:lnTo>
                  <a:pt x="33683" y="26586"/>
                </a:lnTo>
                <a:lnTo>
                  <a:pt x="35025" y="23192"/>
                </a:lnTo>
                <a:lnTo>
                  <a:pt x="36551" y="20364"/>
                </a:lnTo>
                <a:lnTo>
                  <a:pt x="36551" y="130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7271327" y="3350449"/>
            <a:ext cx="19214" cy="11483"/>
          </a:xfrm>
          <a:custGeom>
            <a:avLst/>
            <a:gdLst/>
            <a:ahLst/>
            <a:cxnLst/>
            <a:rect l="l" t="t" r="r" b="b"/>
            <a:pathLst>
              <a:path w="19214" h="11483">
                <a:moveTo>
                  <a:pt x="17078" y="0"/>
                </a:moveTo>
                <a:lnTo>
                  <a:pt x="0" y="0"/>
                </a:lnTo>
                <a:lnTo>
                  <a:pt x="175" y="678"/>
                </a:lnTo>
                <a:lnTo>
                  <a:pt x="2433" y="4072"/>
                </a:lnTo>
                <a:lnTo>
                  <a:pt x="4569" y="6052"/>
                </a:lnTo>
                <a:lnTo>
                  <a:pt x="6704" y="8032"/>
                </a:lnTo>
                <a:lnTo>
                  <a:pt x="10366" y="10182"/>
                </a:lnTo>
                <a:lnTo>
                  <a:pt x="13417" y="10917"/>
                </a:lnTo>
                <a:lnTo>
                  <a:pt x="15552" y="10917"/>
                </a:lnTo>
                <a:lnTo>
                  <a:pt x="17078" y="11483"/>
                </a:lnTo>
                <a:lnTo>
                  <a:pt x="19214" y="10917"/>
                </a:lnTo>
                <a:lnTo>
                  <a:pt x="17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7075200" y="3338796"/>
            <a:ext cx="196126" cy="11653"/>
          </a:xfrm>
          <a:custGeom>
            <a:avLst/>
            <a:gdLst/>
            <a:ahLst/>
            <a:cxnLst/>
            <a:rect l="l" t="t" r="r" b="b"/>
            <a:pathLst>
              <a:path w="196126" h="11653">
                <a:moveTo>
                  <a:pt x="0" y="0"/>
                </a:moveTo>
                <a:lnTo>
                  <a:pt x="0" y="11653"/>
                </a:lnTo>
                <a:lnTo>
                  <a:pt x="196126" y="11653"/>
                </a:lnTo>
                <a:lnTo>
                  <a:pt x="194959" y="7523"/>
                </a:lnTo>
                <a:lnTo>
                  <a:pt x="194959" y="4129"/>
                </a:lnTo>
                <a:lnTo>
                  <a:pt x="195569" y="2149"/>
                </a:lnTo>
                <a:lnTo>
                  <a:pt x="196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7271327" y="3327935"/>
            <a:ext cx="17078" cy="10861"/>
          </a:xfrm>
          <a:custGeom>
            <a:avLst/>
            <a:gdLst/>
            <a:ahLst/>
            <a:cxnLst/>
            <a:rect l="l" t="t" r="r" b="b"/>
            <a:pathLst>
              <a:path w="17078" h="10861">
                <a:moveTo>
                  <a:pt x="17078" y="10861"/>
                </a:moveTo>
                <a:lnTo>
                  <a:pt x="17078" y="0"/>
                </a:lnTo>
                <a:lnTo>
                  <a:pt x="13417" y="0"/>
                </a:lnTo>
                <a:lnTo>
                  <a:pt x="10366" y="678"/>
                </a:lnTo>
                <a:lnTo>
                  <a:pt x="6704" y="2828"/>
                </a:lnTo>
                <a:lnTo>
                  <a:pt x="4569" y="4808"/>
                </a:lnTo>
                <a:lnTo>
                  <a:pt x="2433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07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7074774" y="3344621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7270161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3997"/>
                </a:ln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7288405" y="3350449"/>
            <a:ext cx="17146" cy="11483"/>
          </a:xfrm>
          <a:custGeom>
            <a:avLst/>
            <a:gdLst/>
            <a:ahLst/>
            <a:cxnLst/>
            <a:rect l="l" t="t" r="r" b="b"/>
            <a:pathLst>
              <a:path w="17146" h="11483">
                <a:moveTo>
                  <a:pt x="2135" y="10917"/>
                </a:moveTo>
                <a:lnTo>
                  <a:pt x="3661" y="10917"/>
                </a:lnTo>
                <a:lnTo>
                  <a:pt x="7322" y="10182"/>
                </a:lnTo>
                <a:lnTo>
                  <a:pt x="10251" y="8032"/>
                </a:lnTo>
                <a:lnTo>
                  <a:pt x="13119" y="6052"/>
                </a:lnTo>
                <a:lnTo>
                  <a:pt x="15438" y="4072"/>
                </a:lnTo>
                <a:lnTo>
                  <a:pt x="16780" y="678"/>
                </a:lnTo>
                <a:lnTo>
                  <a:pt x="17146" y="0"/>
                </a:lnTo>
                <a:lnTo>
                  <a:pt x="0" y="0"/>
                </a:lnTo>
                <a:lnTo>
                  <a:pt x="0" y="11483"/>
                </a:lnTo>
                <a:lnTo>
                  <a:pt x="2135" y="10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7306711" y="3340945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7288405" y="3327935"/>
            <a:ext cx="17146" cy="10861"/>
          </a:xfrm>
          <a:custGeom>
            <a:avLst/>
            <a:gdLst/>
            <a:ahLst/>
            <a:cxnLst/>
            <a:rect l="l" t="t" r="r" b="b"/>
            <a:pathLst>
              <a:path w="17146" h="10861">
                <a:moveTo>
                  <a:pt x="13119" y="4808"/>
                </a:moveTo>
                <a:lnTo>
                  <a:pt x="10251" y="2828"/>
                </a:lnTo>
                <a:lnTo>
                  <a:pt x="7322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7146" y="10861"/>
                </a:lnTo>
                <a:lnTo>
                  <a:pt x="16780" y="10182"/>
                </a:lnTo>
                <a:lnTo>
                  <a:pt x="15438" y="7466"/>
                </a:lnTo>
                <a:lnTo>
                  <a:pt x="13119" y="48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7698034" y="3344905"/>
            <a:ext cx="556" cy="5543"/>
          </a:xfrm>
          <a:custGeom>
            <a:avLst/>
            <a:gdLst/>
            <a:ahLst/>
            <a:cxnLst/>
            <a:rect l="l" t="t" r="r" b="b"/>
            <a:pathLst>
              <a:path w="556" h="5543">
                <a:moveTo>
                  <a:pt x="0" y="1414"/>
                </a:moveTo>
                <a:lnTo>
                  <a:pt x="556" y="5543"/>
                </a:lnTo>
                <a:lnTo>
                  <a:pt x="0" y="0"/>
                </a:lnTo>
                <a:lnTo>
                  <a:pt x="0" y="14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7270160" y="3327935"/>
            <a:ext cx="447522" cy="33997"/>
          </a:xfrm>
          <a:custGeom>
            <a:avLst/>
            <a:gdLst/>
            <a:ahLst/>
            <a:cxnLst/>
            <a:rect l="l" t="t" r="r" b="b"/>
            <a:pathLst>
              <a:path w="447522" h="33997">
                <a:moveTo>
                  <a:pt x="0" y="16970"/>
                </a:moveTo>
                <a:lnTo>
                  <a:pt x="0" y="18384"/>
                </a:lnTo>
                <a:lnTo>
                  <a:pt x="610" y="20364"/>
                </a:lnTo>
                <a:lnTo>
                  <a:pt x="1342" y="23192"/>
                </a:lnTo>
                <a:lnTo>
                  <a:pt x="3600" y="26586"/>
                </a:lnTo>
                <a:lnTo>
                  <a:pt x="5735" y="28566"/>
                </a:lnTo>
                <a:lnTo>
                  <a:pt x="7871" y="30546"/>
                </a:lnTo>
                <a:lnTo>
                  <a:pt x="11532" y="32696"/>
                </a:lnTo>
                <a:lnTo>
                  <a:pt x="14583" y="33431"/>
                </a:lnTo>
                <a:lnTo>
                  <a:pt x="16719" y="33431"/>
                </a:lnTo>
                <a:lnTo>
                  <a:pt x="18245" y="33997"/>
                </a:lnTo>
                <a:lnTo>
                  <a:pt x="18245" y="22514"/>
                </a:lnTo>
                <a:lnTo>
                  <a:pt x="428430" y="22514"/>
                </a:lnTo>
                <a:lnTo>
                  <a:pt x="36551" y="20364"/>
                </a:lnTo>
                <a:lnTo>
                  <a:pt x="36551" y="13010"/>
                </a:lnTo>
                <a:lnTo>
                  <a:pt x="427874" y="13010"/>
                </a:lnTo>
                <a:lnTo>
                  <a:pt x="427874" y="14990"/>
                </a:lnTo>
                <a:lnTo>
                  <a:pt x="427874" y="13010"/>
                </a:lnTo>
                <a:lnTo>
                  <a:pt x="427874" y="20364"/>
                </a:lnTo>
                <a:lnTo>
                  <a:pt x="36551" y="13010"/>
                </a:lnTo>
                <a:lnTo>
                  <a:pt x="36551" y="18384"/>
                </a:lnTo>
                <a:lnTo>
                  <a:pt x="36551" y="13010"/>
                </a:lnTo>
                <a:lnTo>
                  <a:pt x="36551" y="20364"/>
                </a:lnTo>
                <a:lnTo>
                  <a:pt x="428430" y="22514"/>
                </a:lnTo>
                <a:lnTo>
                  <a:pt x="36551" y="14990"/>
                </a:lnTo>
                <a:lnTo>
                  <a:pt x="428430" y="22514"/>
                </a:lnTo>
                <a:lnTo>
                  <a:pt x="427874" y="18384"/>
                </a:lnTo>
                <a:lnTo>
                  <a:pt x="427874" y="16970"/>
                </a:lnTo>
                <a:lnTo>
                  <a:pt x="428430" y="22514"/>
                </a:lnTo>
                <a:lnTo>
                  <a:pt x="428606" y="23192"/>
                </a:lnTo>
                <a:lnTo>
                  <a:pt x="430742" y="26586"/>
                </a:lnTo>
                <a:lnTo>
                  <a:pt x="432877" y="28566"/>
                </a:lnTo>
                <a:lnTo>
                  <a:pt x="435928" y="30546"/>
                </a:lnTo>
                <a:lnTo>
                  <a:pt x="438796" y="32696"/>
                </a:lnTo>
                <a:lnTo>
                  <a:pt x="441725" y="33431"/>
                </a:lnTo>
                <a:lnTo>
                  <a:pt x="443861" y="33431"/>
                </a:lnTo>
                <a:lnTo>
                  <a:pt x="446119" y="33997"/>
                </a:lnTo>
                <a:lnTo>
                  <a:pt x="447522" y="33431"/>
                </a:lnTo>
                <a:lnTo>
                  <a:pt x="446119" y="22514"/>
                </a:lnTo>
                <a:lnTo>
                  <a:pt x="428430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4583" y="0"/>
                </a:lnTo>
                <a:lnTo>
                  <a:pt x="11532" y="678"/>
                </a:lnTo>
                <a:lnTo>
                  <a:pt x="7871" y="2828"/>
                </a:lnTo>
                <a:lnTo>
                  <a:pt x="5735" y="4808"/>
                </a:lnTo>
                <a:lnTo>
                  <a:pt x="3600" y="7466"/>
                </a:lnTo>
                <a:lnTo>
                  <a:pt x="1342" y="10182"/>
                </a:lnTo>
                <a:lnTo>
                  <a:pt x="610" y="13010"/>
                </a:lnTo>
                <a:lnTo>
                  <a:pt x="0" y="14990"/>
                </a:lnTo>
                <a:lnTo>
                  <a:pt x="0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7711887" y="3327935"/>
            <a:ext cx="22699" cy="33431"/>
          </a:xfrm>
          <a:custGeom>
            <a:avLst/>
            <a:gdLst/>
            <a:ahLst/>
            <a:cxnLst/>
            <a:rect l="l" t="t" r="r" b="b"/>
            <a:pathLst>
              <a:path w="22699" h="33431">
                <a:moveTo>
                  <a:pt x="22699" y="16970"/>
                </a:moveTo>
                <a:lnTo>
                  <a:pt x="21967" y="14990"/>
                </a:lnTo>
                <a:lnTo>
                  <a:pt x="21967" y="13010"/>
                </a:lnTo>
                <a:lnTo>
                  <a:pt x="21174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644" y="2828"/>
                </a:lnTo>
                <a:lnTo>
                  <a:pt x="10983" y="678"/>
                </a:lnTo>
                <a:lnTo>
                  <a:pt x="8054" y="0"/>
                </a:lnTo>
                <a:lnTo>
                  <a:pt x="0" y="0"/>
                </a:lnTo>
                <a:lnTo>
                  <a:pt x="4393" y="10861"/>
                </a:lnTo>
                <a:lnTo>
                  <a:pt x="5796" y="33431"/>
                </a:lnTo>
                <a:lnTo>
                  <a:pt x="8054" y="33431"/>
                </a:lnTo>
                <a:lnTo>
                  <a:pt x="10983" y="32696"/>
                </a:lnTo>
                <a:lnTo>
                  <a:pt x="1464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1174" y="23192"/>
                </a:lnTo>
                <a:lnTo>
                  <a:pt x="21967" y="20364"/>
                </a:lnTo>
                <a:lnTo>
                  <a:pt x="21967" y="18384"/>
                </a:lnTo>
                <a:lnTo>
                  <a:pt x="22699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7698591" y="3327935"/>
            <a:ext cx="19092" cy="33431"/>
          </a:xfrm>
          <a:custGeom>
            <a:avLst/>
            <a:gdLst/>
            <a:ahLst/>
            <a:cxnLst/>
            <a:rect l="l" t="t" r="r" b="b"/>
            <a:pathLst>
              <a:path w="19092" h="33431">
                <a:moveTo>
                  <a:pt x="17688" y="10861"/>
                </a:moveTo>
                <a:lnTo>
                  <a:pt x="13295" y="0"/>
                </a:lnTo>
                <a:lnTo>
                  <a:pt x="10366" y="678"/>
                </a:lnTo>
                <a:lnTo>
                  <a:pt x="7498" y="2828"/>
                </a:lnTo>
                <a:lnTo>
                  <a:pt x="4447" y="4808"/>
                </a:lnTo>
                <a:lnTo>
                  <a:pt x="2311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688" y="22514"/>
                </a:lnTo>
                <a:lnTo>
                  <a:pt x="19092" y="33431"/>
                </a:lnTo>
                <a:lnTo>
                  <a:pt x="1768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7287978" y="3344621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7270161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7698035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3997"/>
                </a:ln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139761" y="3327935"/>
            <a:ext cx="21967" cy="33431"/>
          </a:xfrm>
          <a:custGeom>
            <a:avLst/>
            <a:gdLst/>
            <a:ahLst/>
            <a:cxnLst/>
            <a:rect l="l" t="t" r="r" b="b"/>
            <a:pathLst>
              <a:path w="21967" h="33431">
                <a:moveTo>
                  <a:pt x="21967" y="16970"/>
                </a:moveTo>
                <a:lnTo>
                  <a:pt x="21967" y="14990"/>
                </a:lnTo>
                <a:lnTo>
                  <a:pt x="21357" y="13010"/>
                </a:lnTo>
                <a:lnTo>
                  <a:pt x="20563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034" y="2828"/>
                </a:lnTo>
                <a:lnTo>
                  <a:pt x="10983" y="678"/>
                </a:lnTo>
                <a:lnTo>
                  <a:pt x="7322" y="0"/>
                </a:lnTo>
                <a:lnTo>
                  <a:pt x="0" y="0"/>
                </a:lnTo>
                <a:lnTo>
                  <a:pt x="3661" y="10861"/>
                </a:lnTo>
                <a:lnTo>
                  <a:pt x="5186" y="33431"/>
                </a:lnTo>
                <a:lnTo>
                  <a:pt x="7322" y="33431"/>
                </a:lnTo>
                <a:lnTo>
                  <a:pt x="10983" y="32696"/>
                </a:lnTo>
                <a:lnTo>
                  <a:pt x="1403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0563" y="23192"/>
                </a:lnTo>
                <a:lnTo>
                  <a:pt x="21357" y="20364"/>
                </a:lnTo>
                <a:lnTo>
                  <a:pt x="21967" y="18384"/>
                </a:lnTo>
                <a:lnTo>
                  <a:pt x="21967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7698034" y="3327935"/>
            <a:ext cx="446912" cy="33997"/>
          </a:xfrm>
          <a:custGeom>
            <a:avLst/>
            <a:gdLst/>
            <a:ahLst/>
            <a:cxnLst/>
            <a:rect l="l" t="t" r="r" b="b"/>
            <a:pathLst>
              <a:path w="446912" h="33997">
                <a:moveTo>
                  <a:pt x="445386" y="10861"/>
                </a:moveTo>
                <a:lnTo>
                  <a:pt x="441725" y="0"/>
                </a:lnTo>
                <a:lnTo>
                  <a:pt x="438064" y="678"/>
                </a:lnTo>
                <a:lnTo>
                  <a:pt x="435135" y="2828"/>
                </a:lnTo>
                <a:lnTo>
                  <a:pt x="432267" y="4808"/>
                </a:lnTo>
                <a:lnTo>
                  <a:pt x="429948" y="7466"/>
                </a:lnTo>
                <a:lnTo>
                  <a:pt x="428606" y="10182"/>
                </a:lnTo>
                <a:lnTo>
                  <a:pt x="428240" y="10861"/>
                </a:lnTo>
                <a:lnTo>
                  <a:pt x="35215" y="10861"/>
                </a:lnTo>
                <a:lnTo>
                  <a:pt x="35818" y="13010"/>
                </a:lnTo>
                <a:lnTo>
                  <a:pt x="35818" y="14990"/>
                </a:lnTo>
                <a:lnTo>
                  <a:pt x="35818" y="13010"/>
                </a:lnTo>
                <a:lnTo>
                  <a:pt x="35215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3851" y="0"/>
                </a:lnTo>
                <a:lnTo>
                  <a:pt x="10922" y="678"/>
                </a:lnTo>
                <a:lnTo>
                  <a:pt x="8054" y="2828"/>
                </a:lnTo>
                <a:lnTo>
                  <a:pt x="5003" y="4808"/>
                </a:lnTo>
                <a:lnTo>
                  <a:pt x="2867" y="7466"/>
                </a:lnTo>
                <a:lnTo>
                  <a:pt x="732" y="10182"/>
                </a:lnTo>
                <a:lnTo>
                  <a:pt x="0" y="13010"/>
                </a:lnTo>
                <a:lnTo>
                  <a:pt x="0" y="20364"/>
                </a:lnTo>
                <a:lnTo>
                  <a:pt x="732" y="23192"/>
                </a:lnTo>
                <a:lnTo>
                  <a:pt x="2867" y="26586"/>
                </a:lnTo>
                <a:lnTo>
                  <a:pt x="5003" y="28566"/>
                </a:lnTo>
                <a:lnTo>
                  <a:pt x="8054" y="30546"/>
                </a:lnTo>
                <a:lnTo>
                  <a:pt x="10922" y="32696"/>
                </a:lnTo>
                <a:lnTo>
                  <a:pt x="13851" y="33431"/>
                </a:lnTo>
                <a:lnTo>
                  <a:pt x="15987" y="33431"/>
                </a:lnTo>
                <a:lnTo>
                  <a:pt x="18245" y="33997"/>
                </a:lnTo>
                <a:lnTo>
                  <a:pt x="19648" y="33431"/>
                </a:lnTo>
                <a:lnTo>
                  <a:pt x="18245" y="22514"/>
                </a:lnTo>
                <a:lnTo>
                  <a:pt x="35215" y="22514"/>
                </a:lnTo>
                <a:lnTo>
                  <a:pt x="35818" y="20364"/>
                </a:lnTo>
                <a:lnTo>
                  <a:pt x="35818" y="18384"/>
                </a:lnTo>
                <a:lnTo>
                  <a:pt x="36551" y="16970"/>
                </a:lnTo>
                <a:lnTo>
                  <a:pt x="428240" y="22514"/>
                </a:lnTo>
                <a:lnTo>
                  <a:pt x="427080" y="16970"/>
                </a:lnTo>
                <a:lnTo>
                  <a:pt x="427080" y="14990"/>
                </a:lnTo>
                <a:lnTo>
                  <a:pt x="427080" y="16970"/>
                </a:lnTo>
                <a:lnTo>
                  <a:pt x="428240" y="22514"/>
                </a:lnTo>
                <a:lnTo>
                  <a:pt x="427080" y="13010"/>
                </a:lnTo>
                <a:lnTo>
                  <a:pt x="427080" y="20364"/>
                </a:lnTo>
                <a:lnTo>
                  <a:pt x="427080" y="13010"/>
                </a:lnTo>
                <a:lnTo>
                  <a:pt x="428240" y="22514"/>
                </a:lnTo>
                <a:lnTo>
                  <a:pt x="428606" y="23192"/>
                </a:lnTo>
                <a:lnTo>
                  <a:pt x="429948" y="26586"/>
                </a:lnTo>
                <a:lnTo>
                  <a:pt x="445386" y="22514"/>
                </a:lnTo>
                <a:lnTo>
                  <a:pt x="446912" y="33431"/>
                </a:lnTo>
                <a:lnTo>
                  <a:pt x="445386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127984" y="3350449"/>
            <a:ext cx="16963" cy="11483"/>
          </a:xfrm>
          <a:custGeom>
            <a:avLst/>
            <a:gdLst/>
            <a:ahLst/>
            <a:cxnLst/>
            <a:rect l="l" t="t" r="r" b="b"/>
            <a:pathLst>
              <a:path w="16963" h="11483">
                <a:moveTo>
                  <a:pt x="15438" y="0"/>
                </a:moveTo>
                <a:lnTo>
                  <a:pt x="0" y="4072"/>
                </a:lnTo>
                <a:lnTo>
                  <a:pt x="2318" y="6052"/>
                </a:lnTo>
                <a:lnTo>
                  <a:pt x="5186" y="8032"/>
                </a:lnTo>
                <a:lnTo>
                  <a:pt x="8115" y="10182"/>
                </a:lnTo>
                <a:lnTo>
                  <a:pt x="11776" y="10917"/>
                </a:lnTo>
                <a:lnTo>
                  <a:pt x="13302" y="10917"/>
                </a:lnTo>
                <a:lnTo>
                  <a:pt x="15438" y="11483"/>
                </a:lnTo>
                <a:lnTo>
                  <a:pt x="16963" y="10917"/>
                </a:lnTo>
                <a:lnTo>
                  <a:pt x="154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8125115" y="3340945"/>
            <a:ext cx="0" cy="7353"/>
          </a:xfrm>
          <a:custGeom>
            <a:avLst/>
            <a:gdLst/>
            <a:ahLst/>
            <a:cxnLst/>
            <a:rect l="l" t="t" r="r" b="b"/>
            <a:pathLst>
              <a:path h="7353">
                <a:moveTo>
                  <a:pt x="0" y="0"/>
                </a:moveTo>
                <a:lnTo>
                  <a:pt x="0" y="73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7716279" y="3350449"/>
            <a:ext cx="16970" cy="10917"/>
          </a:xfrm>
          <a:custGeom>
            <a:avLst/>
            <a:gdLst/>
            <a:ahLst/>
            <a:cxnLst/>
            <a:rect l="l" t="t" r="r" b="b"/>
            <a:pathLst>
              <a:path w="16970" h="10917">
                <a:moveTo>
                  <a:pt x="16970" y="0"/>
                </a:moveTo>
                <a:lnTo>
                  <a:pt x="0" y="0"/>
                </a:lnTo>
                <a:lnTo>
                  <a:pt x="1403" y="10917"/>
                </a:lnTo>
                <a:lnTo>
                  <a:pt x="3661" y="10917"/>
                </a:lnTo>
                <a:lnTo>
                  <a:pt x="6590" y="10182"/>
                </a:lnTo>
                <a:lnTo>
                  <a:pt x="10251" y="8032"/>
                </a:lnTo>
                <a:lnTo>
                  <a:pt x="12509" y="6052"/>
                </a:lnTo>
                <a:lnTo>
                  <a:pt x="14644" y="4072"/>
                </a:lnTo>
                <a:lnTo>
                  <a:pt x="16780" y="678"/>
                </a:lnTo>
                <a:lnTo>
                  <a:pt x="169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7716279" y="3327935"/>
            <a:ext cx="16970" cy="10861"/>
          </a:xfrm>
          <a:custGeom>
            <a:avLst/>
            <a:gdLst/>
            <a:ahLst/>
            <a:cxnLst/>
            <a:rect l="l" t="t" r="r" b="b"/>
            <a:pathLst>
              <a:path w="16970" h="10861">
                <a:moveTo>
                  <a:pt x="16970" y="10861"/>
                </a:moveTo>
                <a:lnTo>
                  <a:pt x="16780" y="10182"/>
                </a:lnTo>
                <a:lnTo>
                  <a:pt x="14644" y="7466"/>
                </a:lnTo>
                <a:lnTo>
                  <a:pt x="12509" y="4808"/>
                </a:lnTo>
                <a:lnTo>
                  <a:pt x="10251" y="2828"/>
                </a:lnTo>
                <a:lnTo>
                  <a:pt x="6590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6970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7715852" y="3344621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7698035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8125115" y="3327935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3997"/>
                </a:ln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8160515" y="3338796"/>
            <a:ext cx="196905" cy="9503"/>
          </a:xfrm>
          <a:custGeom>
            <a:avLst/>
            <a:gdLst/>
            <a:ahLst/>
            <a:cxnLst/>
            <a:rect l="l" t="t" r="r" b="b"/>
            <a:pathLst>
              <a:path w="196905" h="9503">
                <a:moveTo>
                  <a:pt x="602" y="2149"/>
                </a:moveTo>
                <a:lnTo>
                  <a:pt x="1213" y="4129"/>
                </a:lnTo>
                <a:lnTo>
                  <a:pt x="196905" y="0"/>
                </a:lnTo>
                <a:lnTo>
                  <a:pt x="0" y="0"/>
                </a:lnTo>
                <a:lnTo>
                  <a:pt x="602" y="9503"/>
                </a:lnTo>
                <a:lnTo>
                  <a:pt x="1213" y="7523"/>
                </a:lnTo>
                <a:lnTo>
                  <a:pt x="1213" y="4129"/>
                </a:lnTo>
                <a:lnTo>
                  <a:pt x="602" y="2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143422" y="3338795"/>
            <a:ext cx="17093" cy="22570"/>
          </a:xfrm>
          <a:custGeom>
            <a:avLst/>
            <a:gdLst/>
            <a:ahLst/>
            <a:cxnLst/>
            <a:rect l="l" t="t" r="r" b="b"/>
            <a:pathLst>
              <a:path w="17093" h="22570">
                <a:moveTo>
                  <a:pt x="17093" y="11653"/>
                </a:moveTo>
                <a:lnTo>
                  <a:pt x="0" y="0"/>
                </a:lnTo>
                <a:lnTo>
                  <a:pt x="0" y="11653"/>
                </a:lnTo>
                <a:lnTo>
                  <a:pt x="1525" y="22570"/>
                </a:lnTo>
                <a:lnTo>
                  <a:pt x="3661" y="22570"/>
                </a:lnTo>
                <a:lnTo>
                  <a:pt x="7322" y="21835"/>
                </a:lnTo>
                <a:lnTo>
                  <a:pt x="10373" y="19685"/>
                </a:lnTo>
                <a:lnTo>
                  <a:pt x="13241" y="17705"/>
                </a:lnTo>
                <a:lnTo>
                  <a:pt x="15377" y="15725"/>
                </a:lnTo>
                <a:lnTo>
                  <a:pt x="16902" y="12331"/>
                </a:lnTo>
                <a:lnTo>
                  <a:pt x="17093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8125115" y="3327935"/>
            <a:ext cx="232304" cy="33997"/>
          </a:xfrm>
          <a:custGeom>
            <a:avLst/>
            <a:gdLst/>
            <a:ahLst/>
            <a:cxnLst/>
            <a:rect l="l" t="t" r="r" b="b"/>
            <a:pathLst>
              <a:path w="232304" h="33997">
                <a:moveTo>
                  <a:pt x="1525" y="23192"/>
                </a:moveTo>
                <a:lnTo>
                  <a:pt x="2867" y="26586"/>
                </a:lnTo>
                <a:lnTo>
                  <a:pt x="5186" y="28566"/>
                </a:lnTo>
                <a:lnTo>
                  <a:pt x="8054" y="30546"/>
                </a:lnTo>
                <a:lnTo>
                  <a:pt x="10983" y="32696"/>
                </a:lnTo>
                <a:lnTo>
                  <a:pt x="14644" y="33431"/>
                </a:lnTo>
                <a:lnTo>
                  <a:pt x="16170" y="33431"/>
                </a:lnTo>
                <a:lnTo>
                  <a:pt x="18306" y="33997"/>
                </a:lnTo>
                <a:lnTo>
                  <a:pt x="19831" y="33431"/>
                </a:lnTo>
                <a:lnTo>
                  <a:pt x="18306" y="22514"/>
                </a:lnTo>
                <a:lnTo>
                  <a:pt x="18306" y="10861"/>
                </a:lnTo>
                <a:lnTo>
                  <a:pt x="35399" y="22514"/>
                </a:lnTo>
                <a:lnTo>
                  <a:pt x="232304" y="22514"/>
                </a:lnTo>
                <a:lnTo>
                  <a:pt x="36612" y="16970"/>
                </a:lnTo>
                <a:lnTo>
                  <a:pt x="232304" y="22514"/>
                </a:lnTo>
                <a:lnTo>
                  <a:pt x="232304" y="10861"/>
                </a:lnTo>
                <a:lnTo>
                  <a:pt x="36612" y="14990"/>
                </a:lnTo>
                <a:lnTo>
                  <a:pt x="36612" y="18384"/>
                </a:lnTo>
                <a:lnTo>
                  <a:pt x="36001" y="20364"/>
                </a:lnTo>
                <a:lnTo>
                  <a:pt x="35399" y="10861"/>
                </a:lnTo>
                <a:lnTo>
                  <a:pt x="35208" y="10182"/>
                </a:lnTo>
                <a:lnTo>
                  <a:pt x="33683" y="7466"/>
                </a:lnTo>
                <a:lnTo>
                  <a:pt x="31547" y="4808"/>
                </a:lnTo>
                <a:lnTo>
                  <a:pt x="28679" y="2828"/>
                </a:lnTo>
                <a:lnTo>
                  <a:pt x="25628" y="678"/>
                </a:lnTo>
                <a:lnTo>
                  <a:pt x="21967" y="0"/>
                </a:lnTo>
                <a:lnTo>
                  <a:pt x="14644" y="0"/>
                </a:lnTo>
                <a:lnTo>
                  <a:pt x="10983" y="678"/>
                </a:lnTo>
                <a:lnTo>
                  <a:pt x="8054" y="2828"/>
                </a:lnTo>
                <a:lnTo>
                  <a:pt x="5186" y="4808"/>
                </a:lnTo>
                <a:lnTo>
                  <a:pt x="2867" y="7466"/>
                </a:lnTo>
                <a:lnTo>
                  <a:pt x="1525" y="10182"/>
                </a:lnTo>
                <a:lnTo>
                  <a:pt x="0" y="13010"/>
                </a:lnTo>
                <a:lnTo>
                  <a:pt x="0" y="20364"/>
                </a:lnTo>
                <a:lnTo>
                  <a:pt x="1525" y="23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142994" y="3344621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8125115" y="3327935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33997"/>
                </a:move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6229488" y="4328334"/>
            <a:ext cx="512926" cy="0"/>
          </a:xfrm>
          <a:custGeom>
            <a:avLst/>
            <a:gdLst/>
            <a:ahLst/>
            <a:cxnLst/>
            <a:rect l="l" t="t" r="r" b="b"/>
            <a:pathLst>
              <a:path w="512926">
                <a:moveTo>
                  <a:pt x="512926" y="0"/>
                </a:moveTo>
                <a:lnTo>
                  <a:pt x="0" y="0"/>
                </a:lnTo>
              </a:path>
            </a:pathLst>
          </a:custGeom>
          <a:ln w="409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229488" y="4328334"/>
            <a:ext cx="106244" cy="110906"/>
          </a:xfrm>
          <a:custGeom>
            <a:avLst/>
            <a:gdLst/>
            <a:ahLst/>
            <a:cxnLst/>
            <a:rect l="l" t="t" r="r" b="b"/>
            <a:pathLst>
              <a:path w="106244" h="110906">
                <a:moveTo>
                  <a:pt x="106244" y="0"/>
                </a:moveTo>
                <a:lnTo>
                  <a:pt x="0" y="110906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6302806" y="4328334"/>
            <a:ext cx="106242" cy="110906"/>
          </a:xfrm>
          <a:custGeom>
            <a:avLst/>
            <a:gdLst/>
            <a:ahLst/>
            <a:cxnLst/>
            <a:rect l="l" t="t" r="r" b="b"/>
            <a:pathLst>
              <a:path w="106242" h="110906">
                <a:moveTo>
                  <a:pt x="106242" y="0"/>
                </a:moveTo>
                <a:lnTo>
                  <a:pt x="0" y="110906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6339388" y="4337114"/>
            <a:ext cx="106248" cy="111617"/>
          </a:xfrm>
          <a:custGeom>
            <a:avLst/>
            <a:gdLst/>
            <a:ahLst/>
            <a:cxnLst/>
            <a:rect l="l" t="t" r="r" b="b"/>
            <a:pathLst>
              <a:path w="106248" h="111617">
                <a:moveTo>
                  <a:pt x="106248" y="0"/>
                </a:moveTo>
                <a:lnTo>
                  <a:pt x="0" y="111617"/>
                </a:lnTo>
              </a:path>
            </a:pathLst>
          </a:custGeom>
          <a:ln w="426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6486032" y="4337114"/>
            <a:ext cx="73163" cy="102127"/>
          </a:xfrm>
          <a:custGeom>
            <a:avLst/>
            <a:gdLst/>
            <a:ahLst/>
            <a:cxnLst/>
            <a:rect l="l" t="t" r="r" b="b"/>
            <a:pathLst>
              <a:path w="73163" h="102127">
                <a:moveTo>
                  <a:pt x="0" y="0"/>
                </a:moveTo>
                <a:lnTo>
                  <a:pt x="73163" y="102127"/>
                </a:lnTo>
              </a:path>
            </a:pathLst>
          </a:custGeom>
          <a:ln w="431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376129" y="4337114"/>
            <a:ext cx="73163" cy="102127"/>
          </a:xfrm>
          <a:custGeom>
            <a:avLst/>
            <a:gdLst/>
            <a:ahLst/>
            <a:cxnLst/>
            <a:rect l="l" t="t" r="r" b="b"/>
            <a:pathLst>
              <a:path w="73163" h="102127">
                <a:moveTo>
                  <a:pt x="0" y="0"/>
                </a:moveTo>
                <a:lnTo>
                  <a:pt x="73163" y="102127"/>
                </a:lnTo>
              </a:path>
            </a:pathLst>
          </a:custGeom>
          <a:ln w="431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6339389" y="4337114"/>
            <a:ext cx="73321" cy="102127"/>
          </a:xfrm>
          <a:custGeom>
            <a:avLst/>
            <a:gdLst/>
            <a:ahLst/>
            <a:cxnLst/>
            <a:rect l="l" t="t" r="r" b="b"/>
            <a:pathLst>
              <a:path w="73321" h="102127">
                <a:moveTo>
                  <a:pt x="0" y="0"/>
                </a:moveTo>
                <a:lnTo>
                  <a:pt x="73321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6449292" y="4337114"/>
            <a:ext cx="73321" cy="102127"/>
          </a:xfrm>
          <a:custGeom>
            <a:avLst/>
            <a:gdLst/>
            <a:ahLst/>
            <a:cxnLst/>
            <a:rect l="l" t="t" r="r" b="b"/>
            <a:pathLst>
              <a:path w="73321" h="102127">
                <a:moveTo>
                  <a:pt x="0" y="0"/>
                </a:moveTo>
                <a:lnTo>
                  <a:pt x="73321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522614" y="4337114"/>
            <a:ext cx="73315" cy="102127"/>
          </a:xfrm>
          <a:custGeom>
            <a:avLst/>
            <a:gdLst/>
            <a:ahLst/>
            <a:cxnLst/>
            <a:rect l="l" t="t" r="r" b="b"/>
            <a:pathLst>
              <a:path w="73315" h="102127">
                <a:moveTo>
                  <a:pt x="0" y="0"/>
                </a:moveTo>
                <a:lnTo>
                  <a:pt x="73315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412710" y="4337114"/>
            <a:ext cx="73321" cy="102127"/>
          </a:xfrm>
          <a:custGeom>
            <a:avLst/>
            <a:gdLst/>
            <a:ahLst/>
            <a:cxnLst/>
            <a:rect l="l" t="t" r="r" b="b"/>
            <a:pathLst>
              <a:path w="73321" h="102127">
                <a:moveTo>
                  <a:pt x="0" y="0"/>
                </a:moveTo>
                <a:lnTo>
                  <a:pt x="73321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7108702" y="3920263"/>
            <a:ext cx="1978399" cy="0"/>
          </a:xfrm>
          <a:custGeom>
            <a:avLst/>
            <a:gdLst/>
            <a:ahLst/>
            <a:cxnLst/>
            <a:rect l="l" t="t" r="r" b="b"/>
            <a:pathLst>
              <a:path w="1978399">
                <a:moveTo>
                  <a:pt x="0" y="0"/>
                </a:moveTo>
                <a:lnTo>
                  <a:pt x="1978399" y="0"/>
                </a:lnTo>
              </a:path>
            </a:pathLst>
          </a:custGeom>
          <a:ln w="1158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8537430" y="3818266"/>
            <a:ext cx="109897" cy="101997"/>
          </a:xfrm>
          <a:custGeom>
            <a:avLst/>
            <a:gdLst/>
            <a:ahLst/>
            <a:cxnLst/>
            <a:rect l="l" t="t" r="r" b="b"/>
            <a:pathLst>
              <a:path w="109897" h="101997">
                <a:moveTo>
                  <a:pt x="55040" y="101997"/>
                </a:moveTo>
                <a:lnTo>
                  <a:pt x="109897" y="0"/>
                </a:lnTo>
                <a:lnTo>
                  <a:pt x="0" y="0"/>
                </a:lnTo>
                <a:lnTo>
                  <a:pt x="55040" y="101997"/>
                </a:lnTo>
                <a:close/>
              </a:path>
            </a:pathLst>
          </a:custGeom>
          <a:ln w="120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8464267" y="3954255"/>
            <a:ext cx="256407" cy="0"/>
          </a:xfrm>
          <a:custGeom>
            <a:avLst/>
            <a:gdLst/>
            <a:ahLst/>
            <a:cxnLst/>
            <a:rect l="l" t="t" r="r" b="b"/>
            <a:pathLst>
              <a:path w="256407">
                <a:moveTo>
                  <a:pt x="0" y="0"/>
                </a:moveTo>
                <a:lnTo>
                  <a:pt x="256407" y="0"/>
                </a:lnTo>
              </a:path>
            </a:pathLst>
          </a:custGeom>
          <a:ln w="409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8537430" y="3988252"/>
            <a:ext cx="146631" cy="0"/>
          </a:xfrm>
          <a:custGeom>
            <a:avLst/>
            <a:gdLst/>
            <a:ahLst/>
            <a:cxnLst/>
            <a:rect l="l" t="t" r="r" b="b"/>
            <a:pathLst>
              <a:path w="146631">
                <a:moveTo>
                  <a:pt x="0" y="0"/>
                </a:moveTo>
                <a:lnTo>
                  <a:pt x="146631" y="0"/>
                </a:lnTo>
              </a:path>
            </a:pathLst>
          </a:custGeom>
          <a:ln w="409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574164" y="4022244"/>
            <a:ext cx="73163" cy="0"/>
          </a:xfrm>
          <a:custGeom>
            <a:avLst/>
            <a:gdLst/>
            <a:ahLst/>
            <a:cxnLst/>
            <a:rect l="l" t="t" r="r" b="b"/>
            <a:pathLst>
              <a:path w="73163">
                <a:moveTo>
                  <a:pt x="0" y="0"/>
                </a:moveTo>
                <a:lnTo>
                  <a:pt x="73163" y="0"/>
                </a:lnTo>
              </a:path>
            </a:pathLst>
          </a:custGeom>
          <a:ln w="409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244472" y="1879906"/>
            <a:ext cx="109897" cy="918099"/>
          </a:xfrm>
          <a:custGeom>
            <a:avLst/>
            <a:gdLst/>
            <a:ahLst/>
            <a:cxnLst/>
            <a:rect l="l" t="t" r="r" b="b"/>
            <a:pathLst>
              <a:path w="109897" h="918099">
                <a:moveTo>
                  <a:pt x="0" y="0"/>
                </a:moveTo>
                <a:lnTo>
                  <a:pt x="109897" y="918099"/>
                </a:lnTo>
              </a:path>
            </a:pathLst>
          </a:custGeom>
          <a:ln w="441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354368" y="1879906"/>
            <a:ext cx="36612" cy="918099"/>
          </a:xfrm>
          <a:custGeom>
            <a:avLst/>
            <a:gdLst/>
            <a:ahLst/>
            <a:cxnLst/>
            <a:rect l="l" t="t" r="r" b="b"/>
            <a:pathLst>
              <a:path w="36612" h="918099">
                <a:moveTo>
                  <a:pt x="0" y="918099"/>
                </a:moveTo>
                <a:lnTo>
                  <a:pt x="36612" y="0"/>
                </a:lnTo>
              </a:path>
            </a:pathLst>
          </a:custGeom>
          <a:ln w="44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394032" y="2775661"/>
            <a:ext cx="24205" cy="30037"/>
          </a:xfrm>
          <a:custGeom>
            <a:avLst/>
            <a:gdLst/>
            <a:ahLst/>
            <a:cxnLst/>
            <a:rect l="l" t="t" r="r" b="b"/>
            <a:pathLst>
              <a:path w="24205" h="30037">
                <a:moveTo>
                  <a:pt x="24205" y="25241"/>
                </a:moveTo>
                <a:lnTo>
                  <a:pt x="15377" y="20364"/>
                </a:lnTo>
                <a:lnTo>
                  <a:pt x="15377" y="30037"/>
                </a:lnTo>
                <a:lnTo>
                  <a:pt x="24205" y="25241"/>
                </a:lnTo>
                <a:close/>
              </a:path>
              <a:path w="24205" h="30037">
                <a:moveTo>
                  <a:pt x="15377" y="30037"/>
                </a:moveTo>
                <a:lnTo>
                  <a:pt x="34173" y="30748"/>
                </a:lnTo>
                <a:lnTo>
                  <a:pt x="756163" y="35411"/>
                </a:lnTo>
                <a:lnTo>
                  <a:pt x="756163" y="24493"/>
                </a:lnTo>
                <a:lnTo>
                  <a:pt x="33967" y="19939"/>
                </a:lnTo>
                <a:lnTo>
                  <a:pt x="11715" y="19798"/>
                </a:lnTo>
                <a:lnTo>
                  <a:pt x="11715" y="30603"/>
                </a:lnTo>
                <a:lnTo>
                  <a:pt x="45399" y="50402"/>
                </a:lnTo>
                <a:lnTo>
                  <a:pt x="46131" y="50402"/>
                </a:lnTo>
                <a:lnTo>
                  <a:pt x="47656" y="50967"/>
                </a:lnTo>
                <a:lnTo>
                  <a:pt x="49060" y="50967"/>
                </a:lnTo>
                <a:lnTo>
                  <a:pt x="49792" y="50402"/>
                </a:lnTo>
                <a:lnTo>
                  <a:pt x="51318" y="50402"/>
                </a:lnTo>
                <a:lnTo>
                  <a:pt x="51928" y="49723"/>
                </a:lnTo>
                <a:lnTo>
                  <a:pt x="53453" y="48309"/>
                </a:lnTo>
                <a:lnTo>
                  <a:pt x="54247" y="47008"/>
                </a:lnTo>
                <a:lnTo>
                  <a:pt x="54247" y="42878"/>
                </a:lnTo>
                <a:lnTo>
                  <a:pt x="53453" y="41464"/>
                </a:lnTo>
                <a:lnTo>
                  <a:pt x="52721" y="40785"/>
                </a:lnTo>
                <a:lnTo>
                  <a:pt x="51318" y="40219"/>
                </a:lnTo>
                <a:lnTo>
                  <a:pt x="34173" y="30748"/>
                </a:lnTo>
                <a:lnTo>
                  <a:pt x="15377" y="30037"/>
                </a:lnTo>
                <a:lnTo>
                  <a:pt x="15377" y="20364"/>
                </a:lnTo>
                <a:lnTo>
                  <a:pt x="24205" y="25241"/>
                </a:lnTo>
                <a:lnTo>
                  <a:pt x="15377" y="30037"/>
                </a:lnTo>
                <a:close/>
              </a:path>
              <a:path w="24205" h="30037">
                <a:moveTo>
                  <a:pt x="45399" y="50402"/>
                </a:moveTo>
                <a:lnTo>
                  <a:pt x="11715" y="30603"/>
                </a:lnTo>
                <a:lnTo>
                  <a:pt x="11715" y="19798"/>
                </a:lnTo>
                <a:lnTo>
                  <a:pt x="33967" y="19939"/>
                </a:lnTo>
                <a:lnTo>
                  <a:pt x="51928" y="10182"/>
                </a:lnTo>
                <a:lnTo>
                  <a:pt x="52721" y="9503"/>
                </a:lnTo>
                <a:lnTo>
                  <a:pt x="54247" y="8202"/>
                </a:lnTo>
                <a:lnTo>
                  <a:pt x="54979" y="6788"/>
                </a:lnTo>
                <a:lnTo>
                  <a:pt x="54979" y="4808"/>
                </a:lnTo>
                <a:lnTo>
                  <a:pt x="54247" y="3394"/>
                </a:lnTo>
                <a:lnTo>
                  <a:pt x="54247" y="2658"/>
                </a:lnTo>
                <a:lnTo>
                  <a:pt x="53453" y="1414"/>
                </a:lnTo>
                <a:lnTo>
                  <a:pt x="52721" y="678"/>
                </a:lnTo>
                <a:lnTo>
                  <a:pt x="51318" y="0"/>
                </a:lnTo>
                <a:lnTo>
                  <a:pt x="46924" y="0"/>
                </a:lnTo>
                <a:lnTo>
                  <a:pt x="45399" y="678"/>
                </a:lnTo>
                <a:lnTo>
                  <a:pt x="0" y="25172"/>
                </a:lnTo>
                <a:lnTo>
                  <a:pt x="45399" y="50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405748" y="2795459"/>
            <a:ext cx="744447" cy="15612"/>
          </a:xfrm>
          <a:custGeom>
            <a:avLst/>
            <a:gdLst/>
            <a:ahLst/>
            <a:cxnLst/>
            <a:rect l="l" t="t" r="r" b="b"/>
            <a:pathLst>
              <a:path w="744447" h="15612">
                <a:moveTo>
                  <a:pt x="0" y="0"/>
                </a:moveTo>
                <a:lnTo>
                  <a:pt x="744447" y="4695"/>
                </a:lnTo>
                <a:lnTo>
                  <a:pt x="744447" y="15612"/>
                </a:lnTo>
                <a:lnTo>
                  <a:pt x="0" y="10804"/>
                </a:lnTo>
                <a:lnTo>
                  <a:pt x="0" y="0"/>
                </a:lnTo>
                <a:close/>
              </a:path>
            </a:pathLst>
          </a:custGeom>
          <a:ln w="79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8394032" y="2775661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402"/>
                </a:moveTo>
                <a:lnTo>
                  <a:pt x="0" y="25172"/>
                </a:lnTo>
                <a:lnTo>
                  <a:pt x="45399" y="678"/>
                </a:lnTo>
                <a:lnTo>
                  <a:pt x="46924" y="0"/>
                </a:lnTo>
                <a:lnTo>
                  <a:pt x="47656" y="0"/>
                </a:lnTo>
                <a:lnTo>
                  <a:pt x="49060" y="0"/>
                </a:lnTo>
                <a:lnTo>
                  <a:pt x="50585" y="0"/>
                </a:lnTo>
                <a:lnTo>
                  <a:pt x="51318" y="0"/>
                </a:lnTo>
                <a:lnTo>
                  <a:pt x="52721" y="678"/>
                </a:lnTo>
                <a:lnTo>
                  <a:pt x="53453" y="1414"/>
                </a:lnTo>
                <a:lnTo>
                  <a:pt x="54247" y="2658"/>
                </a:lnTo>
                <a:lnTo>
                  <a:pt x="54247" y="3394"/>
                </a:lnTo>
                <a:lnTo>
                  <a:pt x="54979" y="4808"/>
                </a:lnTo>
                <a:lnTo>
                  <a:pt x="54979" y="6052"/>
                </a:lnTo>
                <a:lnTo>
                  <a:pt x="54979" y="6788"/>
                </a:lnTo>
                <a:lnTo>
                  <a:pt x="54247" y="8202"/>
                </a:lnTo>
                <a:lnTo>
                  <a:pt x="53453" y="8881"/>
                </a:lnTo>
                <a:lnTo>
                  <a:pt x="52721" y="9503"/>
                </a:lnTo>
                <a:lnTo>
                  <a:pt x="51928" y="10182"/>
                </a:lnTo>
                <a:lnTo>
                  <a:pt x="15377" y="30037"/>
                </a:lnTo>
                <a:lnTo>
                  <a:pt x="15377" y="20364"/>
                </a:lnTo>
                <a:lnTo>
                  <a:pt x="51318" y="40219"/>
                </a:lnTo>
                <a:lnTo>
                  <a:pt x="52721" y="40785"/>
                </a:lnTo>
                <a:lnTo>
                  <a:pt x="53453" y="41464"/>
                </a:lnTo>
                <a:lnTo>
                  <a:pt x="54247" y="42878"/>
                </a:lnTo>
                <a:lnTo>
                  <a:pt x="54247" y="43613"/>
                </a:lnTo>
                <a:lnTo>
                  <a:pt x="54247" y="44858"/>
                </a:lnTo>
                <a:lnTo>
                  <a:pt x="54247" y="45593"/>
                </a:lnTo>
                <a:lnTo>
                  <a:pt x="54247" y="47008"/>
                </a:lnTo>
                <a:lnTo>
                  <a:pt x="53453" y="48309"/>
                </a:lnTo>
                <a:lnTo>
                  <a:pt x="52721" y="48987"/>
                </a:lnTo>
                <a:lnTo>
                  <a:pt x="51928" y="49723"/>
                </a:lnTo>
                <a:lnTo>
                  <a:pt x="51318" y="50402"/>
                </a:lnTo>
                <a:lnTo>
                  <a:pt x="49792" y="50402"/>
                </a:lnTo>
                <a:lnTo>
                  <a:pt x="49060" y="50967"/>
                </a:lnTo>
                <a:lnTo>
                  <a:pt x="47656" y="50967"/>
                </a:lnTo>
                <a:lnTo>
                  <a:pt x="46131" y="50402"/>
                </a:lnTo>
                <a:lnTo>
                  <a:pt x="45399" y="50402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8390980" y="1879906"/>
            <a:ext cx="769282" cy="918099"/>
          </a:xfrm>
          <a:custGeom>
            <a:avLst/>
            <a:gdLst/>
            <a:ahLst/>
            <a:cxnLst/>
            <a:rect l="l" t="t" r="r" b="b"/>
            <a:pathLst>
              <a:path w="769282" h="918099">
                <a:moveTo>
                  <a:pt x="769282" y="918099"/>
                </a:moveTo>
                <a:lnTo>
                  <a:pt x="0" y="0"/>
                </a:lnTo>
              </a:path>
            </a:pathLst>
          </a:custGeom>
          <a:ln w="428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8394031" y="2604938"/>
            <a:ext cx="622772" cy="51024"/>
          </a:xfrm>
          <a:custGeom>
            <a:avLst/>
            <a:gdLst/>
            <a:ahLst/>
            <a:cxnLst/>
            <a:rect l="l" t="t" r="r" b="b"/>
            <a:pathLst>
              <a:path w="622772" h="51024">
                <a:moveTo>
                  <a:pt x="51318" y="50288"/>
                </a:moveTo>
                <a:lnTo>
                  <a:pt x="51928" y="50288"/>
                </a:lnTo>
                <a:lnTo>
                  <a:pt x="52721" y="49044"/>
                </a:lnTo>
                <a:lnTo>
                  <a:pt x="54247" y="48309"/>
                </a:lnTo>
                <a:lnTo>
                  <a:pt x="54247" y="46894"/>
                </a:lnTo>
                <a:lnTo>
                  <a:pt x="54979" y="46329"/>
                </a:lnTo>
                <a:lnTo>
                  <a:pt x="54979" y="44915"/>
                </a:lnTo>
                <a:lnTo>
                  <a:pt x="54247" y="44236"/>
                </a:lnTo>
                <a:lnTo>
                  <a:pt x="54247" y="42935"/>
                </a:lnTo>
                <a:lnTo>
                  <a:pt x="53453" y="42256"/>
                </a:lnTo>
                <a:lnTo>
                  <a:pt x="51928" y="40842"/>
                </a:lnTo>
                <a:lnTo>
                  <a:pt x="34329" y="31363"/>
                </a:lnTo>
                <a:lnTo>
                  <a:pt x="15377" y="30603"/>
                </a:lnTo>
                <a:lnTo>
                  <a:pt x="15377" y="21156"/>
                </a:lnTo>
                <a:lnTo>
                  <a:pt x="24147" y="25879"/>
                </a:lnTo>
                <a:lnTo>
                  <a:pt x="15377" y="30603"/>
                </a:lnTo>
                <a:lnTo>
                  <a:pt x="34329" y="31363"/>
                </a:lnTo>
                <a:lnTo>
                  <a:pt x="622772" y="32017"/>
                </a:lnTo>
                <a:lnTo>
                  <a:pt x="622772" y="20421"/>
                </a:lnTo>
                <a:lnTo>
                  <a:pt x="35494" y="19768"/>
                </a:lnTo>
                <a:lnTo>
                  <a:pt x="11715" y="19742"/>
                </a:lnTo>
                <a:lnTo>
                  <a:pt x="11715" y="31338"/>
                </a:lnTo>
                <a:lnTo>
                  <a:pt x="45399" y="50288"/>
                </a:lnTo>
                <a:lnTo>
                  <a:pt x="46924" y="51024"/>
                </a:lnTo>
                <a:lnTo>
                  <a:pt x="49792" y="51024"/>
                </a:lnTo>
                <a:lnTo>
                  <a:pt x="51318" y="50288"/>
                </a:lnTo>
                <a:close/>
              </a:path>
              <a:path w="622772" h="51024">
                <a:moveTo>
                  <a:pt x="51318" y="735"/>
                </a:moveTo>
                <a:lnTo>
                  <a:pt x="49792" y="0"/>
                </a:lnTo>
                <a:lnTo>
                  <a:pt x="47656" y="0"/>
                </a:lnTo>
                <a:lnTo>
                  <a:pt x="46924" y="735"/>
                </a:lnTo>
                <a:lnTo>
                  <a:pt x="45399" y="735"/>
                </a:lnTo>
                <a:lnTo>
                  <a:pt x="0" y="25795"/>
                </a:lnTo>
                <a:lnTo>
                  <a:pt x="45399" y="50288"/>
                </a:lnTo>
                <a:lnTo>
                  <a:pt x="11715" y="31338"/>
                </a:lnTo>
                <a:lnTo>
                  <a:pt x="11715" y="19742"/>
                </a:lnTo>
                <a:lnTo>
                  <a:pt x="35494" y="19768"/>
                </a:lnTo>
                <a:lnTo>
                  <a:pt x="51928" y="10917"/>
                </a:lnTo>
                <a:lnTo>
                  <a:pt x="53453" y="9503"/>
                </a:lnTo>
                <a:lnTo>
                  <a:pt x="54247" y="8258"/>
                </a:lnTo>
                <a:lnTo>
                  <a:pt x="54247" y="7523"/>
                </a:lnTo>
                <a:lnTo>
                  <a:pt x="54979" y="6109"/>
                </a:lnTo>
                <a:lnTo>
                  <a:pt x="54979" y="4864"/>
                </a:lnTo>
                <a:lnTo>
                  <a:pt x="54247" y="4129"/>
                </a:lnTo>
                <a:lnTo>
                  <a:pt x="54247" y="2715"/>
                </a:lnTo>
                <a:lnTo>
                  <a:pt x="53453" y="2036"/>
                </a:lnTo>
                <a:lnTo>
                  <a:pt x="51928" y="1470"/>
                </a:lnTo>
                <a:lnTo>
                  <a:pt x="51318" y="735"/>
                </a:lnTo>
                <a:close/>
              </a:path>
              <a:path w="622772" h="51024">
                <a:moveTo>
                  <a:pt x="24147" y="25879"/>
                </a:moveTo>
                <a:lnTo>
                  <a:pt x="15377" y="21156"/>
                </a:lnTo>
                <a:lnTo>
                  <a:pt x="15377" y="30603"/>
                </a:lnTo>
                <a:lnTo>
                  <a:pt x="24147" y="258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8405747" y="2624681"/>
            <a:ext cx="611056" cy="12275"/>
          </a:xfrm>
          <a:custGeom>
            <a:avLst/>
            <a:gdLst/>
            <a:ahLst/>
            <a:cxnLst/>
            <a:rect l="l" t="t" r="r" b="b"/>
            <a:pathLst>
              <a:path w="611056" h="12275">
                <a:moveTo>
                  <a:pt x="0" y="0"/>
                </a:moveTo>
                <a:lnTo>
                  <a:pt x="611056" y="678"/>
                </a:lnTo>
                <a:lnTo>
                  <a:pt x="611056" y="12275"/>
                </a:lnTo>
                <a:lnTo>
                  <a:pt x="0" y="11596"/>
                </a:lnTo>
                <a:lnTo>
                  <a:pt x="0" y="0"/>
                </a:lnTo>
                <a:close/>
              </a:path>
            </a:pathLst>
          </a:custGeom>
          <a:ln w="79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8394032" y="2604938"/>
            <a:ext cx="54979" cy="51024"/>
          </a:xfrm>
          <a:custGeom>
            <a:avLst/>
            <a:gdLst/>
            <a:ahLst/>
            <a:cxnLst/>
            <a:rect l="l" t="t" r="r" b="b"/>
            <a:pathLst>
              <a:path w="54979" h="51024">
                <a:moveTo>
                  <a:pt x="45399" y="50288"/>
                </a:moveTo>
                <a:lnTo>
                  <a:pt x="0" y="25795"/>
                </a:lnTo>
                <a:lnTo>
                  <a:pt x="45399" y="735"/>
                </a:lnTo>
                <a:lnTo>
                  <a:pt x="46924" y="735"/>
                </a:lnTo>
                <a:lnTo>
                  <a:pt x="47656" y="0"/>
                </a:lnTo>
                <a:lnTo>
                  <a:pt x="49060" y="0"/>
                </a:lnTo>
                <a:lnTo>
                  <a:pt x="49792" y="0"/>
                </a:lnTo>
                <a:lnTo>
                  <a:pt x="51318" y="735"/>
                </a:lnTo>
                <a:lnTo>
                  <a:pt x="51928" y="1470"/>
                </a:lnTo>
                <a:lnTo>
                  <a:pt x="53453" y="2036"/>
                </a:lnTo>
                <a:lnTo>
                  <a:pt x="54247" y="2715"/>
                </a:lnTo>
                <a:lnTo>
                  <a:pt x="54247" y="4129"/>
                </a:lnTo>
                <a:lnTo>
                  <a:pt x="54979" y="4864"/>
                </a:lnTo>
                <a:lnTo>
                  <a:pt x="54979" y="6109"/>
                </a:lnTo>
                <a:lnTo>
                  <a:pt x="54247" y="7523"/>
                </a:lnTo>
                <a:lnTo>
                  <a:pt x="54247" y="8258"/>
                </a:lnTo>
                <a:lnTo>
                  <a:pt x="53453" y="9503"/>
                </a:lnTo>
                <a:lnTo>
                  <a:pt x="52721" y="10238"/>
                </a:lnTo>
                <a:lnTo>
                  <a:pt x="51928" y="10917"/>
                </a:lnTo>
                <a:lnTo>
                  <a:pt x="15377" y="30603"/>
                </a:lnTo>
                <a:lnTo>
                  <a:pt x="15377" y="21156"/>
                </a:lnTo>
                <a:lnTo>
                  <a:pt x="51928" y="40842"/>
                </a:lnTo>
                <a:lnTo>
                  <a:pt x="52721" y="41520"/>
                </a:lnTo>
                <a:lnTo>
                  <a:pt x="53453" y="42256"/>
                </a:lnTo>
                <a:lnTo>
                  <a:pt x="54247" y="42935"/>
                </a:lnTo>
                <a:lnTo>
                  <a:pt x="54247" y="44236"/>
                </a:lnTo>
                <a:lnTo>
                  <a:pt x="54979" y="44915"/>
                </a:lnTo>
                <a:lnTo>
                  <a:pt x="54979" y="46329"/>
                </a:lnTo>
                <a:lnTo>
                  <a:pt x="54247" y="46894"/>
                </a:lnTo>
                <a:lnTo>
                  <a:pt x="54247" y="48309"/>
                </a:lnTo>
                <a:lnTo>
                  <a:pt x="52721" y="49044"/>
                </a:lnTo>
                <a:lnTo>
                  <a:pt x="51928" y="50288"/>
                </a:lnTo>
                <a:lnTo>
                  <a:pt x="51318" y="50288"/>
                </a:lnTo>
                <a:lnTo>
                  <a:pt x="49792" y="51024"/>
                </a:lnTo>
                <a:lnTo>
                  <a:pt x="49060" y="51024"/>
                </a:lnTo>
                <a:lnTo>
                  <a:pt x="47656" y="51024"/>
                </a:lnTo>
                <a:lnTo>
                  <a:pt x="46924" y="51024"/>
                </a:lnTo>
                <a:lnTo>
                  <a:pt x="45399" y="5028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8394031" y="2435008"/>
            <a:ext cx="476324" cy="50967"/>
          </a:xfrm>
          <a:custGeom>
            <a:avLst/>
            <a:gdLst/>
            <a:ahLst/>
            <a:cxnLst/>
            <a:rect l="l" t="t" r="r" b="b"/>
            <a:pathLst>
              <a:path w="476324" h="50967">
                <a:moveTo>
                  <a:pt x="54979" y="44745"/>
                </a:moveTo>
                <a:lnTo>
                  <a:pt x="54247" y="44179"/>
                </a:lnTo>
                <a:lnTo>
                  <a:pt x="54247" y="42765"/>
                </a:lnTo>
                <a:lnTo>
                  <a:pt x="52721" y="41351"/>
                </a:lnTo>
                <a:lnTo>
                  <a:pt x="51318" y="40785"/>
                </a:lnTo>
                <a:lnTo>
                  <a:pt x="34078" y="31201"/>
                </a:lnTo>
                <a:lnTo>
                  <a:pt x="14583" y="30603"/>
                </a:lnTo>
                <a:lnTo>
                  <a:pt x="14583" y="20364"/>
                </a:lnTo>
                <a:lnTo>
                  <a:pt x="23998" y="25597"/>
                </a:lnTo>
                <a:lnTo>
                  <a:pt x="14583" y="30603"/>
                </a:lnTo>
                <a:lnTo>
                  <a:pt x="34078" y="31201"/>
                </a:lnTo>
                <a:lnTo>
                  <a:pt x="476324" y="31847"/>
                </a:lnTo>
                <a:lnTo>
                  <a:pt x="476324" y="20364"/>
                </a:lnTo>
                <a:lnTo>
                  <a:pt x="35053" y="19719"/>
                </a:lnTo>
                <a:lnTo>
                  <a:pt x="11715" y="19685"/>
                </a:lnTo>
                <a:lnTo>
                  <a:pt x="11715" y="31168"/>
                </a:lnTo>
                <a:lnTo>
                  <a:pt x="45399" y="50288"/>
                </a:lnTo>
                <a:lnTo>
                  <a:pt x="46924" y="50967"/>
                </a:lnTo>
                <a:lnTo>
                  <a:pt x="49792" y="50967"/>
                </a:lnTo>
                <a:lnTo>
                  <a:pt x="51318" y="50288"/>
                </a:lnTo>
                <a:lnTo>
                  <a:pt x="51928" y="50288"/>
                </a:lnTo>
                <a:lnTo>
                  <a:pt x="52721" y="48874"/>
                </a:lnTo>
                <a:lnTo>
                  <a:pt x="54247" y="47573"/>
                </a:lnTo>
                <a:lnTo>
                  <a:pt x="54247" y="46159"/>
                </a:lnTo>
                <a:lnTo>
                  <a:pt x="54979" y="44745"/>
                </a:lnTo>
                <a:close/>
              </a:path>
              <a:path w="476324" h="50967">
                <a:moveTo>
                  <a:pt x="51318" y="565"/>
                </a:moveTo>
                <a:lnTo>
                  <a:pt x="49792" y="0"/>
                </a:lnTo>
                <a:lnTo>
                  <a:pt x="47656" y="0"/>
                </a:lnTo>
                <a:lnTo>
                  <a:pt x="46924" y="565"/>
                </a:lnTo>
                <a:lnTo>
                  <a:pt x="45399" y="565"/>
                </a:lnTo>
                <a:lnTo>
                  <a:pt x="0" y="25738"/>
                </a:lnTo>
                <a:lnTo>
                  <a:pt x="45399" y="50288"/>
                </a:lnTo>
                <a:lnTo>
                  <a:pt x="11715" y="31168"/>
                </a:lnTo>
                <a:lnTo>
                  <a:pt x="11715" y="19685"/>
                </a:lnTo>
                <a:lnTo>
                  <a:pt x="35053" y="19719"/>
                </a:lnTo>
                <a:lnTo>
                  <a:pt x="51928" y="10747"/>
                </a:lnTo>
                <a:lnTo>
                  <a:pt x="53453" y="9503"/>
                </a:lnTo>
                <a:lnTo>
                  <a:pt x="54247" y="8032"/>
                </a:lnTo>
                <a:lnTo>
                  <a:pt x="54247" y="7353"/>
                </a:lnTo>
                <a:lnTo>
                  <a:pt x="54979" y="6052"/>
                </a:lnTo>
                <a:lnTo>
                  <a:pt x="54979" y="4638"/>
                </a:lnTo>
                <a:lnTo>
                  <a:pt x="54247" y="3959"/>
                </a:lnTo>
                <a:lnTo>
                  <a:pt x="54247" y="2658"/>
                </a:lnTo>
                <a:lnTo>
                  <a:pt x="53453" y="1979"/>
                </a:lnTo>
                <a:lnTo>
                  <a:pt x="51928" y="1244"/>
                </a:lnTo>
                <a:lnTo>
                  <a:pt x="51318" y="565"/>
                </a:lnTo>
                <a:close/>
              </a:path>
              <a:path w="476324" h="50967">
                <a:moveTo>
                  <a:pt x="23998" y="25597"/>
                </a:moveTo>
                <a:lnTo>
                  <a:pt x="14583" y="20364"/>
                </a:lnTo>
                <a:lnTo>
                  <a:pt x="14583" y="30603"/>
                </a:lnTo>
                <a:lnTo>
                  <a:pt x="23998" y="25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8405747" y="2454693"/>
            <a:ext cx="464608" cy="12162"/>
          </a:xfrm>
          <a:custGeom>
            <a:avLst/>
            <a:gdLst/>
            <a:ahLst/>
            <a:cxnLst/>
            <a:rect l="l" t="t" r="r" b="b"/>
            <a:pathLst>
              <a:path w="464608" h="12162">
                <a:moveTo>
                  <a:pt x="0" y="0"/>
                </a:moveTo>
                <a:lnTo>
                  <a:pt x="464608" y="678"/>
                </a:lnTo>
                <a:lnTo>
                  <a:pt x="464608" y="12162"/>
                </a:lnTo>
                <a:lnTo>
                  <a:pt x="0" y="11483"/>
                </a:lnTo>
                <a:lnTo>
                  <a:pt x="0" y="0"/>
                </a:lnTo>
                <a:close/>
              </a:path>
            </a:pathLst>
          </a:custGeom>
          <a:ln w="79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8394032" y="2435008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288"/>
                </a:moveTo>
                <a:lnTo>
                  <a:pt x="0" y="25738"/>
                </a:lnTo>
                <a:lnTo>
                  <a:pt x="45399" y="565"/>
                </a:lnTo>
                <a:lnTo>
                  <a:pt x="46924" y="565"/>
                </a:lnTo>
                <a:lnTo>
                  <a:pt x="47656" y="0"/>
                </a:lnTo>
                <a:lnTo>
                  <a:pt x="49060" y="0"/>
                </a:lnTo>
                <a:lnTo>
                  <a:pt x="49792" y="0"/>
                </a:lnTo>
                <a:lnTo>
                  <a:pt x="51318" y="565"/>
                </a:lnTo>
                <a:lnTo>
                  <a:pt x="51928" y="1244"/>
                </a:lnTo>
                <a:lnTo>
                  <a:pt x="53453" y="1979"/>
                </a:lnTo>
                <a:lnTo>
                  <a:pt x="54247" y="2658"/>
                </a:lnTo>
                <a:lnTo>
                  <a:pt x="54247" y="3959"/>
                </a:lnTo>
                <a:lnTo>
                  <a:pt x="54979" y="4638"/>
                </a:lnTo>
                <a:lnTo>
                  <a:pt x="54979" y="6052"/>
                </a:lnTo>
                <a:lnTo>
                  <a:pt x="54247" y="7353"/>
                </a:lnTo>
                <a:lnTo>
                  <a:pt x="54247" y="8032"/>
                </a:lnTo>
                <a:lnTo>
                  <a:pt x="53453" y="9503"/>
                </a:lnTo>
                <a:lnTo>
                  <a:pt x="52721" y="10182"/>
                </a:lnTo>
                <a:lnTo>
                  <a:pt x="51928" y="10747"/>
                </a:lnTo>
                <a:lnTo>
                  <a:pt x="14583" y="30603"/>
                </a:lnTo>
                <a:lnTo>
                  <a:pt x="14583" y="20364"/>
                </a:lnTo>
                <a:lnTo>
                  <a:pt x="51318" y="40785"/>
                </a:lnTo>
                <a:lnTo>
                  <a:pt x="52721" y="41351"/>
                </a:lnTo>
                <a:lnTo>
                  <a:pt x="53453" y="42030"/>
                </a:lnTo>
                <a:lnTo>
                  <a:pt x="54247" y="42765"/>
                </a:lnTo>
                <a:lnTo>
                  <a:pt x="54247" y="44179"/>
                </a:lnTo>
                <a:lnTo>
                  <a:pt x="54979" y="44745"/>
                </a:lnTo>
                <a:lnTo>
                  <a:pt x="54247" y="46159"/>
                </a:lnTo>
                <a:lnTo>
                  <a:pt x="54247" y="47573"/>
                </a:lnTo>
                <a:lnTo>
                  <a:pt x="53453" y="48309"/>
                </a:lnTo>
                <a:lnTo>
                  <a:pt x="52721" y="48874"/>
                </a:lnTo>
                <a:lnTo>
                  <a:pt x="51928" y="50288"/>
                </a:lnTo>
                <a:lnTo>
                  <a:pt x="51318" y="50288"/>
                </a:lnTo>
                <a:lnTo>
                  <a:pt x="49792" y="50967"/>
                </a:lnTo>
                <a:lnTo>
                  <a:pt x="49060" y="50967"/>
                </a:lnTo>
                <a:lnTo>
                  <a:pt x="47656" y="50967"/>
                </a:lnTo>
                <a:lnTo>
                  <a:pt x="46924" y="50967"/>
                </a:lnTo>
                <a:lnTo>
                  <a:pt x="45399" y="5028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8394031" y="2264908"/>
            <a:ext cx="329692" cy="50967"/>
          </a:xfrm>
          <a:custGeom>
            <a:avLst/>
            <a:gdLst/>
            <a:ahLst/>
            <a:cxnLst/>
            <a:rect l="l" t="t" r="r" b="b"/>
            <a:pathLst>
              <a:path w="329692" h="50967">
                <a:moveTo>
                  <a:pt x="51318" y="678"/>
                </a:moveTo>
                <a:lnTo>
                  <a:pt x="49792" y="678"/>
                </a:lnTo>
                <a:lnTo>
                  <a:pt x="49060" y="0"/>
                </a:lnTo>
                <a:lnTo>
                  <a:pt x="47656" y="0"/>
                </a:lnTo>
                <a:lnTo>
                  <a:pt x="46924" y="678"/>
                </a:lnTo>
                <a:lnTo>
                  <a:pt x="45399" y="678"/>
                </a:lnTo>
                <a:lnTo>
                  <a:pt x="0" y="25908"/>
                </a:lnTo>
                <a:lnTo>
                  <a:pt x="45399" y="50232"/>
                </a:lnTo>
                <a:lnTo>
                  <a:pt x="11715" y="31282"/>
                </a:lnTo>
                <a:lnTo>
                  <a:pt x="11715" y="19685"/>
                </a:lnTo>
                <a:lnTo>
                  <a:pt x="35092" y="19735"/>
                </a:lnTo>
                <a:lnTo>
                  <a:pt x="51928" y="10861"/>
                </a:lnTo>
                <a:lnTo>
                  <a:pt x="53453" y="9446"/>
                </a:lnTo>
                <a:lnTo>
                  <a:pt x="54247" y="8202"/>
                </a:lnTo>
                <a:lnTo>
                  <a:pt x="54247" y="7466"/>
                </a:lnTo>
                <a:lnTo>
                  <a:pt x="54979" y="6052"/>
                </a:lnTo>
                <a:lnTo>
                  <a:pt x="54979" y="5487"/>
                </a:lnTo>
                <a:lnTo>
                  <a:pt x="54247" y="4072"/>
                </a:lnTo>
                <a:lnTo>
                  <a:pt x="54247" y="2658"/>
                </a:lnTo>
                <a:lnTo>
                  <a:pt x="53453" y="2093"/>
                </a:lnTo>
                <a:lnTo>
                  <a:pt x="51928" y="1414"/>
                </a:lnTo>
                <a:lnTo>
                  <a:pt x="51318" y="678"/>
                </a:lnTo>
                <a:close/>
              </a:path>
              <a:path w="329692" h="50967">
                <a:moveTo>
                  <a:pt x="24291" y="25429"/>
                </a:moveTo>
                <a:lnTo>
                  <a:pt x="15377" y="20364"/>
                </a:lnTo>
                <a:lnTo>
                  <a:pt x="14583" y="30546"/>
                </a:lnTo>
                <a:lnTo>
                  <a:pt x="24291" y="25429"/>
                </a:lnTo>
                <a:close/>
              </a:path>
              <a:path w="329692" h="50967">
                <a:moveTo>
                  <a:pt x="14583" y="30546"/>
                </a:moveTo>
                <a:lnTo>
                  <a:pt x="34678" y="31331"/>
                </a:lnTo>
                <a:lnTo>
                  <a:pt x="329692" y="31960"/>
                </a:lnTo>
                <a:lnTo>
                  <a:pt x="329692" y="20364"/>
                </a:lnTo>
                <a:lnTo>
                  <a:pt x="35092" y="19735"/>
                </a:lnTo>
                <a:lnTo>
                  <a:pt x="11715" y="19685"/>
                </a:lnTo>
                <a:lnTo>
                  <a:pt x="11715" y="31282"/>
                </a:lnTo>
                <a:lnTo>
                  <a:pt x="45399" y="50232"/>
                </a:lnTo>
                <a:lnTo>
                  <a:pt x="46924" y="50967"/>
                </a:lnTo>
                <a:lnTo>
                  <a:pt x="49792" y="50967"/>
                </a:lnTo>
                <a:lnTo>
                  <a:pt x="51318" y="50232"/>
                </a:lnTo>
                <a:lnTo>
                  <a:pt x="52721" y="49666"/>
                </a:lnTo>
                <a:lnTo>
                  <a:pt x="53453" y="48252"/>
                </a:lnTo>
                <a:lnTo>
                  <a:pt x="54247" y="47573"/>
                </a:lnTo>
                <a:lnTo>
                  <a:pt x="54247" y="42878"/>
                </a:lnTo>
                <a:lnTo>
                  <a:pt x="52721" y="41464"/>
                </a:lnTo>
                <a:lnTo>
                  <a:pt x="51318" y="40785"/>
                </a:lnTo>
                <a:lnTo>
                  <a:pt x="34678" y="31331"/>
                </a:lnTo>
                <a:lnTo>
                  <a:pt x="14583" y="30546"/>
                </a:lnTo>
                <a:lnTo>
                  <a:pt x="15377" y="20364"/>
                </a:lnTo>
                <a:lnTo>
                  <a:pt x="24291" y="25429"/>
                </a:lnTo>
                <a:lnTo>
                  <a:pt x="14583" y="305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8405747" y="2284594"/>
            <a:ext cx="317976" cy="12275"/>
          </a:xfrm>
          <a:custGeom>
            <a:avLst/>
            <a:gdLst/>
            <a:ahLst/>
            <a:cxnLst/>
            <a:rect l="l" t="t" r="r" b="b"/>
            <a:pathLst>
              <a:path w="317976" h="12275">
                <a:moveTo>
                  <a:pt x="0" y="0"/>
                </a:moveTo>
                <a:lnTo>
                  <a:pt x="317976" y="678"/>
                </a:lnTo>
                <a:lnTo>
                  <a:pt x="317976" y="12275"/>
                </a:lnTo>
                <a:lnTo>
                  <a:pt x="0" y="11596"/>
                </a:lnTo>
                <a:lnTo>
                  <a:pt x="0" y="0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8394032" y="2264908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232"/>
                </a:moveTo>
                <a:lnTo>
                  <a:pt x="0" y="25908"/>
                </a:lnTo>
                <a:lnTo>
                  <a:pt x="45399" y="678"/>
                </a:lnTo>
                <a:lnTo>
                  <a:pt x="46924" y="678"/>
                </a:lnTo>
                <a:lnTo>
                  <a:pt x="47656" y="0"/>
                </a:lnTo>
                <a:lnTo>
                  <a:pt x="49060" y="0"/>
                </a:lnTo>
                <a:lnTo>
                  <a:pt x="49792" y="678"/>
                </a:lnTo>
                <a:lnTo>
                  <a:pt x="51318" y="678"/>
                </a:lnTo>
                <a:lnTo>
                  <a:pt x="51928" y="1414"/>
                </a:lnTo>
                <a:lnTo>
                  <a:pt x="53453" y="2093"/>
                </a:lnTo>
                <a:lnTo>
                  <a:pt x="54247" y="2658"/>
                </a:lnTo>
                <a:lnTo>
                  <a:pt x="54247" y="4072"/>
                </a:lnTo>
                <a:lnTo>
                  <a:pt x="54979" y="5487"/>
                </a:lnTo>
                <a:lnTo>
                  <a:pt x="54979" y="6052"/>
                </a:lnTo>
                <a:lnTo>
                  <a:pt x="54247" y="7466"/>
                </a:lnTo>
                <a:lnTo>
                  <a:pt x="54247" y="8202"/>
                </a:lnTo>
                <a:lnTo>
                  <a:pt x="53453" y="9446"/>
                </a:lnTo>
                <a:lnTo>
                  <a:pt x="52721" y="10182"/>
                </a:lnTo>
                <a:lnTo>
                  <a:pt x="51928" y="10861"/>
                </a:lnTo>
                <a:lnTo>
                  <a:pt x="14583" y="30546"/>
                </a:lnTo>
                <a:lnTo>
                  <a:pt x="15377" y="20364"/>
                </a:lnTo>
                <a:lnTo>
                  <a:pt x="51318" y="40785"/>
                </a:lnTo>
                <a:lnTo>
                  <a:pt x="52721" y="41464"/>
                </a:lnTo>
                <a:lnTo>
                  <a:pt x="53453" y="42199"/>
                </a:lnTo>
                <a:lnTo>
                  <a:pt x="54247" y="42878"/>
                </a:lnTo>
                <a:lnTo>
                  <a:pt x="54247" y="44179"/>
                </a:lnTo>
                <a:lnTo>
                  <a:pt x="54247" y="44858"/>
                </a:lnTo>
                <a:lnTo>
                  <a:pt x="54247" y="46272"/>
                </a:lnTo>
                <a:lnTo>
                  <a:pt x="54247" y="47573"/>
                </a:lnTo>
                <a:lnTo>
                  <a:pt x="53453" y="48252"/>
                </a:lnTo>
                <a:lnTo>
                  <a:pt x="52721" y="49666"/>
                </a:lnTo>
                <a:lnTo>
                  <a:pt x="51928" y="50232"/>
                </a:lnTo>
                <a:lnTo>
                  <a:pt x="51318" y="50232"/>
                </a:lnTo>
                <a:lnTo>
                  <a:pt x="49792" y="50967"/>
                </a:lnTo>
                <a:lnTo>
                  <a:pt x="49060" y="50967"/>
                </a:lnTo>
                <a:lnTo>
                  <a:pt x="47656" y="50967"/>
                </a:lnTo>
                <a:lnTo>
                  <a:pt x="46924" y="50967"/>
                </a:lnTo>
                <a:lnTo>
                  <a:pt x="45399" y="50232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8394031" y="2094921"/>
            <a:ext cx="183182" cy="50967"/>
          </a:xfrm>
          <a:custGeom>
            <a:avLst/>
            <a:gdLst/>
            <a:ahLst/>
            <a:cxnLst/>
            <a:rect l="l" t="t" r="r" b="b"/>
            <a:pathLst>
              <a:path w="183182" h="50967">
                <a:moveTo>
                  <a:pt x="51318" y="565"/>
                </a:moveTo>
                <a:lnTo>
                  <a:pt x="49792" y="565"/>
                </a:lnTo>
                <a:lnTo>
                  <a:pt x="49060" y="0"/>
                </a:lnTo>
                <a:lnTo>
                  <a:pt x="47656" y="0"/>
                </a:lnTo>
                <a:lnTo>
                  <a:pt x="46924" y="565"/>
                </a:lnTo>
                <a:lnTo>
                  <a:pt x="45399" y="1244"/>
                </a:lnTo>
                <a:lnTo>
                  <a:pt x="0" y="25795"/>
                </a:lnTo>
                <a:lnTo>
                  <a:pt x="45399" y="50288"/>
                </a:lnTo>
                <a:lnTo>
                  <a:pt x="11715" y="31282"/>
                </a:lnTo>
                <a:lnTo>
                  <a:pt x="11715" y="19685"/>
                </a:lnTo>
                <a:lnTo>
                  <a:pt x="35119" y="19778"/>
                </a:lnTo>
                <a:lnTo>
                  <a:pt x="51928" y="10917"/>
                </a:lnTo>
                <a:lnTo>
                  <a:pt x="53453" y="9503"/>
                </a:lnTo>
                <a:lnTo>
                  <a:pt x="54247" y="8089"/>
                </a:lnTo>
                <a:lnTo>
                  <a:pt x="54247" y="7523"/>
                </a:lnTo>
                <a:lnTo>
                  <a:pt x="54979" y="6052"/>
                </a:lnTo>
                <a:lnTo>
                  <a:pt x="54979" y="5373"/>
                </a:lnTo>
                <a:lnTo>
                  <a:pt x="54247" y="4072"/>
                </a:lnTo>
                <a:lnTo>
                  <a:pt x="54247" y="3394"/>
                </a:lnTo>
                <a:lnTo>
                  <a:pt x="53453" y="1979"/>
                </a:lnTo>
                <a:lnTo>
                  <a:pt x="51928" y="1244"/>
                </a:lnTo>
                <a:lnTo>
                  <a:pt x="51318" y="565"/>
                </a:lnTo>
                <a:close/>
              </a:path>
              <a:path w="183182" h="50967">
                <a:moveTo>
                  <a:pt x="23829" y="25729"/>
                </a:moveTo>
                <a:lnTo>
                  <a:pt x="15377" y="21099"/>
                </a:lnTo>
                <a:lnTo>
                  <a:pt x="14583" y="30603"/>
                </a:lnTo>
                <a:lnTo>
                  <a:pt x="23829" y="25729"/>
                </a:lnTo>
                <a:close/>
              </a:path>
              <a:path w="183182" h="50967">
                <a:moveTo>
                  <a:pt x="14583" y="30603"/>
                </a:moveTo>
                <a:lnTo>
                  <a:pt x="34102" y="31355"/>
                </a:lnTo>
                <a:lnTo>
                  <a:pt x="183182" y="31847"/>
                </a:lnTo>
                <a:lnTo>
                  <a:pt x="183182" y="20364"/>
                </a:lnTo>
                <a:lnTo>
                  <a:pt x="35119" y="19778"/>
                </a:lnTo>
                <a:lnTo>
                  <a:pt x="11715" y="19685"/>
                </a:lnTo>
                <a:lnTo>
                  <a:pt x="11715" y="31282"/>
                </a:lnTo>
                <a:lnTo>
                  <a:pt x="45399" y="50288"/>
                </a:lnTo>
                <a:lnTo>
                  <a:pt x="46131" y="50967"/>
                </a:lnTo>
                <a:lnTo>
                  <a:pt x="51318" y="50967"/>
                </a:lnTo>
                <a:lnTo>
                  <a:pt x="52721" y="49553"/>
                </a:lnTo>
                <a:lnTo>
                  <a:pt x="53453" y="48309"/>
                </a:lnTo>
                <a:lnTo>
                  <a:pt x="54247" y="47573"/>
                </a:lnTo>
                <a:lnTo>
                  <a:pt x="54247" y="42765"/>
                </a:lnTo>
                <a:lnTo>
                  <a:pt x="52721" y="41464"/>
                </a:lnTo>
                <a:lnTo>
                  <a:pt x="51318" y="40785"/>
                </a:lnTo>
                <a:lnTo>
                  <a:pt x="34102" y="31355"/>
                </a:lnTo>
                <a:lnTo>
                  <a:pt x="14583" y="30603"/>
                </a:lnTo>
                <a:lnTo>
                  <a:pt x="15377" y="21099"/>
                </a:lnTo>
                <a:lnTo>
                  <a:pt x="23829" y="25729"/>
                </a:lnTo>
                <a:lnTo>
                  <a:pt x="14583" y="306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8405747" y="2114606"/>
            <a:ext cx="171466" cy="12162"/>
          </a:xfrm>
          <a:custGeom>
            <a:avLst/>
            <a:gdLst/>
            <a:ahLst/>
            <a:cxnLst/>
            <a:rect l="l" t="t" r="r" b="b"/>
            <a:pathLst>
              <a:path w="171466" h="12162">
                <a:moveTo>
                  <a:pt x="0" y="0"/>
                </a:moveTo>
                <a:lnTo>
                  <a:pt x="171466" y="678"/>
                </a:lnTo>
                <a:lnTo>
                  <a:pt x="171466" y="12162"/>
                </a:lnTo>
                <a:lnTo>
                  <a:pt x="0" y="11596"/>
                </a:lnTo>
                <a:lnTo>
                  <a:pt x="0" y="0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8394032" y="2094921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288"/>
                </a:moveTo>
                <a:lnTo>
                  <a:pt x="0" y="25795"/>
                </a:lnTo>
                <a:lnTo>
                  <a:pt x="45399" y="1244"/>
                </a:lnTo>
                <a:lnTo>
                  <a:pt x="46924" y="565"/>
                </a:lnTo>
                <a:lnTo>
                  <a:pt x="47656" y="0"/>
                </a:lnTo>
                <a:lnTo>
                  <a:pt x="49060" y="0"/>
                </a:lnTo>
                <a:lnTo>
                  <a:pt x="49792" y="565"/>
                </a:lnTo>
                <a:lnTo>
                  <a:pt x="51318" y="565"/>
                </a:lnTo>
                <a:lnTo>
                  <a:pt x="51928" y="1244"/>
                </a:lnTo>
                <a:lnTo>
                  <a:pt x="53453" y="1979"/>
                </a:lnTo>
                <a:lnTo>
                  <a:pt x="54247" y="3394"/>
                </a:lnTo>
                <a:lnTo>
                  <a:pt x="54247" y="4072"/>
                </a:lnTo>
                <a:lnTo>
                  <a:pt x="54979" y="5373"/>
                </a:lnTo>
                <a:lnTo>
                  <a:pt x="54979" y="6052"/>
                </a:lnTo>
                <a:lnTo>
                  <a:pt x="54247" y="7523"/>
                </a:lnTo>
                <a:lnTo>
                  <a:pt x="54247" y="8089"/>
                </a:lnTo>
                <a:lnTo>
                  <a:pt x="53453" y="9503"/>
                </a:lnTo>
                <a:lnTo>
                  <a:pt x="52721" y="10182"/>
                </a:lnTo>
                <a:lnTo>
                  <a:pt x="51928" y="10917"/>
                </a:lnTo>
                <a:lnTo>
                  <a:pt x="14583" y="30603"/>
                </a:lnTo>
                <a:lnTo>
                  <a:pt x="15377" y="21099"/>
                </a:lnTo>
                <a:lnTo>
                  <a:pt x="51318" y="40785"/>
                </a:lnTo>
                <a:lnTo>
                  <a:pt x="52721" y="41464"/>
                </a:lnTo>
                <a:lnTo>
                  <a:pt x="53453" y="42030"/>
                </a:lnTo>
                <a:lnTo>
                  <a:pt x="54247" y="42765"/>
                </a:lnTo>
                <a:lnTo>
                  <a:pt x="54247" y="44179"/>
                </a:lnTo>
                <a:lnTo>
                  <a:pt x="54247" y="45480"/>
                </a:lnTo>
                <a:lnTo>
                  <a:pt x="54247" y="46159"/>
                </a:lnTo>
                <a:lnTo>
                  <a:pt x="54247" y="47573"/>
                </a:lnTo>
                <a:lnTo>
                  <a:pt x="53453" y="48309"/>
                </a:lnTo>
                <a:lnTo>
                  <a:pt x="52721" y="49553"/>
                </a:lnTo>
                <a:lnTo>
                  <a:pt x="51928" y="50288"/>
                </a:lnTo>
                <a:lnTo>
                  <a:pt x="51318" y="50967"/>
                </a:lnTo>
                <a:lnTo>
                  <a:pt x="49792" y="50967"/>
                </a:lnTo>
                <a:lnTo>
                  <a:pt x="49060" y="50967"/>
                </a:lnTo>
                <a:lnTo>
                  <a:pt x="47656" y="50967"/>
                </a:lnTo>
                <a:lnTo>
                  <a:pt x="46131" y="50967"/>
                </a:lnTo>
                <a:lnTo>
                  <a:pt x="45399" y="5028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7095581" y="3920264"/>
            <a:ext cx="269648" cy="237959"/>
          </a:xfrm>
          <a:custGeom>
            <a:avLst/>
            <a:gdLst/>
            <a:ahLst/>
            <a:cxnLst/>
            <a:rect l="l" t="t" r="r" b="b"/>
            <a:pathLst>
              <a:path w="269648" h="237959">
                <a:moveTo>
                  <a:pt x="0" y="0"/>
                </a:moveTo>
                <a:lnTo>
                  <a:pt x="269648" y="237959"/>
                </a:lnTo>
              </a:path>
            </a:pathLst>
          </a:custGeom>
          <a:ln w="423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7111753" y="4135273"/>
            <a:ext cx="256529" cy="50996"/>
          </a:xfrm>
          <a:custGeom>
            <a:avLst/>
            <a:gdLst/>
            <a:ahLst/>
            <a:cxnLst/>
            <a:rect l="l" t="t" r="r" b="b"/>
            <a:pathLst>
              <a:path w="256529" h="50996">
                <a:moveTo>
                  <a:pt x="51379" y="712"/>
                </a:moveTo>
                <a:lnTo>
                  <a:pt x="49853" y="712"/>
                </a:lnTo>
                <a:lnTo>
                  <a:pt x="49060" y="0"/>
                </a:lnTo>
                <a:lnTo>
                  <a:pt x="47717" y="0"/>
                </a:lnTo>
                <a:lnTo>
                  <a:pt x="46924" y="712"/>
                </a:lnTo>
                <a:lnTo>
                  <a:pt x="45399" y="712"/>
                </a:lnTo>
                <a:lnTo>
                  <a:pt x="0" y="25783"/>
                </a:lnTo>
                <a:lnTo>
                  <a:pt x="45399" y="50283"/>
                </a:lnTo>
                <a:lnTo>
                  <a:pt x="11715" y="31304"/>
                </a:lnTo>
                <a:lnTo>
                  <a:pt x="11715" y="19691"/>
                </a:lnTo>
                <a:lnTo>
                  <a:pt x="35266" y="19759"/>
                </a:lnTo>
                <a:lnTo>
                  <a:pt x="52111" y="10906"/>
                </a:lnTo>
                <a:lnTo>
                  <a:pt x="53514" y="9492"/>
                </a:lnTo>
                <a:lnTo>
                  <a:pt x="54247" y="8219"/>
                </a:lnTo>
                <a:lnTo>
                  <a:pt x="54247" y="7506"/>
                </a:lnTo>
                <a:lnTo>
                  <a:pt x="55040" y="6092"/>
                </a:lnTo>
                <a:lnTo>
                  <a:pt x="55040" y="5385"/>
                </a:lnTo>
                <a:lnTo>
                  <a:pt x="54247" y="4112"/>
                </a:lnTo>
                <a:lnTo>
                  <a:pt x="54247" y="2692"/>
                </a:lnTo>
                <a:lnTo>
                  <a:pt x="53514" y="1985"/>
                </a:lnTo>
                <a:lnTo>
                  <a:pt x="52111" y="1419"/>
                </a:lnTo>
                <a:lnTo>
                  <a:pt x="51379" y="712"/>
                </a:lnTo>
                <a:close/>
              </a:path>
              <a:path w="256529" h="50996">
                <a:moveTo>
                  <a:pt x="24363" y="25489"/>
                </a:moveTo>
                <a:lnTo>
                  <a:pt x="15377" y="20398"/>
                </a:lnTo>
                <a:lnTo>
                  <a:pt x="14644" y="30597"/>
                </a:lnTo>
                <a:lnTo>
                  <a:pt x="24363" y="25489"/>
                </a:lnTo>
                <a:close/>
              </a:path>
              <a:path w="256529" h="50996">
                <a:moveTo>
                  <a:pt x="14644" y="30597"/>
                </a:moveTo>
                <a:lnTo>
                  <a:pt x="34743" y="31371"/>
                </a:lnTo>
                <a:lnTo>
                  <a:pt x="256529" y="32011"/>
                </a:lnTo>
                <a:lnTo>
                  <a:pt x="256529" y="20398"/>
                </a:lnTo>
                <a:lnTo>
                  <a:pt x="35266" y="19759"/>
                </a:lnTo>
                <a:lnTo>
                  <a:pt x="11715" y="19691"/>
                </a:lnTo>
                <a:lnTo>
                  <a:pt x="11715" y="31304"/>
                </a:lnTo>
                <a:lnTo>
                  <a:pt x="45399" y="50283"/>
                </a:lnTo>
                <a:lnTo>
                  <a:pt x="46192" y="50996"/>
                </a:lnTo>
                <a:lnTo>
                  <a:pt x="49853" y="50996"/>
                </a:lnTo>
                <a:lnTo>
                  <a:pt x="51379" y="50283"/>
                </a:lnTo>
                <a:lnTo>
                  <a:pt x="52721" y="49717"/>
                </a:lnTo>
                <a:lnTo>
                  <a:pt x="53514" y="48303"/>
                </a:lnTo>
                <a:lnTo>
                  <a:pt x="54247" y="47596"/>
                </a:lnTo>
                <a:lnTo>
                  <a:pt x="54247" y="42918"/>
                </a:lnTo>
                <a:lnTo>
                  <a:pt x="52721" y="41503"/>
                </a:lnTo>
                <a:lnTo>
                  <a:pt x="51379" y="40796"/>
                </a:lnTo>
                <a:lnTo>
                  <a:pt x="34743" y="31371"/>
                </a:lnTo>
                <a:lnTo>
                  <a:pt x="14644" y="30597"/>
                </a:lnTo>
                <a:lnTo>
                  <a:pt x="15377" y="20398"/>
                </a:lnTo>
                <a:lnTo>
                  <a:pt x="24363" y="25489"/>
                </a:lnTo>
                <a:lnTo>
                  <a:pt x="14644" y="30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7123468" y="4154964"/>
            <a:ext cx="244813" cy="12320"/>
          </a:xfrm>
          <a:custGeom>
            <a:avLst/>
            <a:gdLst/>
            <a:ahLst/>
            <a:cxnLst/>
            <a:rect l="l" t="t" r="r" b="b"/>
            <a:pathLst>
              <a:path w="244813" h="12320">
                <a:moveTo>
                  <a:pt x="244813" y="12320"/>
                </a:moveTo>
                <a:lnTo>
                  <a:pt x="0" y="11613"/>
                </a:lnTo>
                <a:lnTo>
                  <a:pt x="0" y="0"/>
                </a:lnTo>
                <a:lnTo>
                  <a:pt x="244813" y="707"/>
                </a:lnTo>
                <a:lnTo>
                  <a:pt x="244813" y="12320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7111752" y="4135273"/>
            <a:ext cx="55040" cy="50996"/>
          </a:xfrm>
          <a:custGeom>
            <a:avLst/>
            <a:gdLst/>
            <a:ahLst/>
            <a:cxnLst/>
            <a:rect l="l" t="t" r="r" b="b"/>
            <a:pathLst>
              <a:path w="55040" h="50996">
                <a:moveTo>
                  <a:pt x="45399" y="50283"/>
                </a:moveTo>
                <a:lnTo>
                  <a:pt x="0" y="25783"/>
                </a:lnTo>
                <a:lnTo>
                  <a:pt x="45399" y="712"/>
                </a:lnTo>
                <a:lnTo>
                  <a:pt x="46924" y="712"/>
                </a:lnTo>
                <a:lnTo>
                  <a:pt x="47717" y="0"/>
                </a:lnTo>
                <a:lnTo>
                  <a:pt x="49060" y="0"/>
                </a:lnTo>
                <a:lnTo>
                  <a:pt x="49853" y="712"/>
                </a:lnTo>
                <a:lnTo>
                  <a:pt x="51379" y="712"/>
                </a:lnTo>
                <a:lnTo>
                  <a:pt x="52111" y="1419"/>
                </a:lnTo>
                <a:lnTo>
                  <a:pt x="53514" y="1985"/>
                </a:lnTo>
                <a:lnTo>
                  <a:pt x="54247" y="2692"/>
                </a:lnTo>
                <a:lnTo>
                  <a:pt x="54247" y="4112"/>
                </a:lnTo>
                <a:lnTo>
                  <a:pt x="55040" y="5385"/>
                </a:lnTo>
                <a:lnTo>
                  <a:pt x="55040" y="6092"/>
                </a:lnTo>
                <a:lnTo>
                  <a:pt x="54247" y="7506"/>
                </a:lnTo>
                <a:lnTo>
                  <a:pt x="54247" y="8219"/>
                </a:lnTo>
                <a:lnTo>
                  <a:pt x="53514" y="9492"/>
                </a:lnTo>
                <a:lnTo>
                  <a:pt x="52721" y="10199"/>
                </a:lnTo>
                <a:lnTo>
                  <a:pt x="52111" y="10906"/>
                </a:lnTo>
                <a:lnTo>
                  <a:pt x="14644" y="30597"/>
                </a:lnTo>
                <a:lnTo>
                  <a:pt x="15377" y="20398"/>
                </a:lnTo>
                <a:lnTo>
                  <a:pt x="51379" y="40796"/>
                </a:lnTo>
                <a:lnTo>
                  <a:pt x="52721" y="41503"/>
                </a:lnTo>
                <a:lnTo>
                  <a:pt x="53514" y="42211"/>
                </a:lnTo>
                <a:lnTo>
                  <a:pt x="54247" y="42918"/>
                </a:lnTo>
                <a:lnTo>
                  <a:pt x="54247" y="44196"/>
                </a:lnTo>
                <a:lnTo>
                  <a:pt x="54247" y="44903"/>
                </a:lnTo>
                <a:lnTo>
                  <a:pt x="54247" y="46317"/>
                </a:lnTo>
                <a:lnTo>
                  <a:pt x="54247" y="47596"/>
                </a:lnTo>
                <a:lnTo>
                  <a:pt x="53514" y="48303"/>
                </a:lnTo>
                <a:lnTo>
                  <a:pt x="52721" y="49717"/>
                </a:lnTo>
                <a:lnTo>
                  <a:pt x="52111" y="50283"/>
                </a:lnTo>
                <a:lnTo>
                  <a:pt x="51379" y="50283"/>
                </a:lnTo>
                <a:lnTo>
                  <a:pt x="49853" y="50996"/>
                </a:lnTo>
                <a:lnTo>
                  <a:pt x="49060" y="50996"/>
                </a:lnTo>
                <a:lnTo>
                  <a:pt x="47717" y="50996"/>
                </a:lnTo>
                <a:lnTo>
                  <a:pt x="46192" y="50996"/>
                </a:lnTo>
                <a:lnTo>
                  <a:pt x="45399" y="50283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7111753" y="4066576"/>
            <a:ext cx="146631" cy="50990"/>
          </a:xfrm>
          <a:custGeom>
            <a:avLst/>
            <a:gdLst/>
            <a:ahLst/>
            <a:cxnLst/>
            <a:rect l="l" t="t" r="r" b="b"/>
            <a:pathLst>
              <a:path w="146631" h="50990">
                <a:moveTo>
                  <a:pt x="50585" y="707"/>
                </a:moveTo>
                <a:lnTo>
                  <a:pt x="49060" y="0"/>
                </a:lnTo>
                <a:lnTo>
                  <a:pt x="47717" y="0"/>
                </a:lnTo>
                <a:lnTo>
                  <a:pt x="46924" y="707"/>
                </a:lnTo>
                <a:lnTo>
                  <a:pt x="45399" y="1419"/>
                </a:lnTo>
                <a:lnTo>
                  <a:pt x="0" y="25778"/>
                </a:lnTo>
                <a:lnTo>
                  <a:pt x="45399" y="50283"/>
                </a:lnTo>
                <a:lnTo>
                  <a:pt x="11715" y="31304"/>
                </a:lnTo>
                <a:lnTo>
                  <a:pt x="11715" y="19691"/>
                </a:lnTo>
                <a:lnTo>
                  <a:pt x="35162" y="19814"/>
                </a:lnTo>
                <a:lnTo>
                  <a:pt x="52111" y="10906"/>
                </a:lnTo>
                <a:lnTo>
                  <a:pt x="53514" y="9492"/>
                </a:lnTo>
                <a:lnTo>
                  <a:pt x="54247" y="8219"/>
                </a:lnTo>
                <a:lnTo>
                  <a:pt x="54247" y="7506"/>
                </a:lnTo>
                <a:lnTo>
                  <a:pt x="55040" y="6092"/>
                </a:lnTo>
                <a:lnTo>
                  <a:pt x="55040" y="5385"/>
                </a:lnTo>
                <a:lnTo>
                  <a:pt x="54247" y="4106"/>
                </a:lnTo>
                <a:lnTo>
                  <a:pt x="54247" y="3399"/>
                </a:lnTo>
                <a:lnTo>
                  <a:pt x="53514" y="1985"/>
                </a:lnTo>
                <a:lnTo>
                  <a:pt x="52111" y="1419"/>
                </a:lnTo>
                <a:lnTo>
                  <a:pt x="50585" y="707"/>
                </a:lnTo>
                <a:close/>
              </a:path>
              <a:path w="146631" h="50990">
                <a:moveTo>
                  <a:pt x="24363" y="25489"/>
                </a:moveTo>
                <a:lnTo>
                  <a:pt x="15377" y="20398"/>
                </a:lnTo>
                <a:lnTo>
                  <a:pt x="14644" y="30597"/>
                </a:lnTo>
                <a:lnTo>
                  <a:pt x="24363" y="25489"/>
                </a:lnTo>
                <a:close/>
              </a:path>
              <a:path w="146631" h="50990">
                <a:moveTo>
                  <a:pt x="14644" y="30597"/>
                </a:moveTo>
                <a:lnTo>
                  <a:pt x="34839" y="31425"/>
                </a:lnTo>
                <a:lnTo>
                  <a:pt x="146631" y="32011"/>
                </a:lnTo>
                <a:lnTo>
                  <a:pt x="146631" y="20398"/>
                </a:lnTo>
                <a:lnTo>
                  <a:pt x="35162" y="19814"/>
                </a:lnTo>
                <a:lnTo>
                  <a:pt x="11715" y="19691"/>
                </a:lnTo>
                <a:lnTo>
                  <a:pt x="11715" y="31304"/>
                </a:lnTo>
                <a:lnTo>
                  <a:pt x="45399" y="50283"/>
                </a:lnTo>
                <a:lnTo>
                  <a:pt x="46192" y="50990"/>
                </a:lnTo>
                <a:lnTo>
                  <a:pt x="51379" y="50990"/>
                </a:lnTo>
                <a:lnTo>
                  <a:pt x="52721" y="49717"/>
                </a:lnTo>
                <a:lnTo>
                  <a:pt x="53514" y="48303"/>
                </a:lnTo>
                <a:lnTo>
                  <a:pt x="54247" y="47596"/>
                </a:lnTo>
                <a:lnTo>
                  <a:pt x="54247" y="42918"/>
                </a:lnTo>
                <a:lnTo>
                  <a:pt x="52721" y="41503"/>
                </a:lnTo>
                <a:lnTo>
                  <a:pt x="51379" y="40796"/>
                </a:lnTo>
                <a:lnTo>
                  <a:pt x="34839" y="31425"/>
                </a:lnTo>
                <a:lnTo>
                  <a:pt x="14644" y="30597"/>
                </a:lnTo>
                <a:lnTo>
                  <a:pt x="15377" y="20398"/>
                </a:lnTo>
                <a:lnTo>
                  <a:pt x="24363" y="25489"/>
                </a:lnTo>
                <a:lnTo>
                  <a:pt x="14644" y="30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7123468" y="4086268"/>
            <a:ext cx="134915" cy="12320"/>
          </a:xfrm>
          <a:custGeom>
            <a:avLst/>
            <a:gdLst/>
            <a:ahLst/>
            <a:cxnLst/>
            <a:rect l="l" t="t" r="r" b="b"/>
            <a:pathLst>
              <a:path w="134915" h="12320">
                <a:moveTo>
                  <a:pt x="134915" y="12320"/>
                </a:moveTo>
                <a:lnTo>
                  <a:pt x="0" y="11613"/>
                </a:lnTo>
                <a:lnTo>
                  <a:pt x="0" y="0"/>
                </a:lnTo>
                <a:lnTo>
                  <a:pt x="134915" y="707"/>
                </a:lnTo>
                <a:lnTo>
                  <a:pt x="134915" y="12320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7111752" y="4066576"/>
            <a:ext cx="55040" cy="50990"/>
          </a:xfrm>
          <a:custGeom>
            <a:avLst/>
            <a:gdLst/>
            <a:ahLst/>
            <a:cxnLst/>
            <a:rect l="l" t="t" r="r" b="b"/>
            <a:pathLst>
              <a:path w="55040" h="50990">
                <a:moveTo>
                  <a:pt x="45399" y="50283"/>
                </a:moveTo>
                <a:lnTo>
                  <a:pt x="0" y="25778"/>
                </a:lnTo>
                <a:lnTo>
                  <a:pt x="45399" y="1419"/>
                </a:lnTo>
                <a:lnTo>
                  <a:pt x="46924" y="707"/>
                </a:lnTo>
                <a:lnTo>
                  <a:pt x="47717" y="0"/>
                </a:lnTo>
                <a:lnTo>
                  <a:pt x="49060" y="0"/>
                </a:lnTo>
                <a:lnTo>
                  <a:pt x="50585" y="707"/>
                </a:lnTo>
                <a:lnTo>
                  <a:pt x="51379" y="707"/>
                </a:lnTo>
                <a:lnTo>
                  <a:pt x="52111" y="1419"/>
                </a:lnTo>
                <a:lnTo>
                  <a:pt x="53514" y="1985"/>
                </a:lnTo>
                <a:lnTo>
                  <a:pt x="54247" y="3399"/>
                </a:lnTo>
                <a:lnTo>
                  <a:pt x="54247" y="4106"/>
                </a:lnTo>
                <a:lnTo>
                  <a:pt x="55040" y="5385"/>
                </a:lnTo>
                <a:lnTo>
                  <a:pt x="55040" y="6092"/>
                </a:lnTo>
                <a:lnTo>
                  <a:pt x="54247" y="7506"/>
                </a:lnTo>
                <a:lnTo>
                  <a:pt x="54247" y="8219"/>
                </a:lnTo>
                <a:lnTo>
                  <a:pt x="53514" y="9492"/>
                </a:lnTo>
                <a:lnTo>
                  <a:pt x="52721" y="10199"/>
                </a:lnTo>
                <a:lnTo>
                  <a:pt x="52111" y="10906"/>
                </a:lnTo>
                <a:lnTo>
                  <a:pt x="14644" y="30597"/>
                </a:lnTo>
                <a:lnTo>
                  <a:pt x="15377" y="20398"/>
                </a:lnTo>
                <a:lnTo>
                  <a:pt x="51379" y="40796"/>
                </a:lnTo>
                <a:lnTo>
                  <a:pt x="52721" y="41503"/>
                </a:lnTo>
                <a:lnTo>
                  <a:pt x="53514" y="42211"/>
                </a:lnTo>
                <a:lnTo>
                  <a:pt x="54247" y="42918"/>
                </a:lnTo>
                <a:lnTo>
                  <a:pt x="54247" y="44196"/>
                </a:lnTo>
                <a:lnTo>
                  <a:pt x="54247" y="45610"/>
                </a:lnTo>
                <a:lnTo>
                  <a:pt x="54247" y="46317"/>
                </a:lnTo>
                <a:lnTo>
                  <a:pt x="54247" y="47596"/>
                </a:lnTo>
                <a:lnTo>
                  <a:pt x="53514" y="48303"/>
                </a:lnTo>
                <a:lnTo>
                  <a:pt x="52721" y="49717"/>
                </a:lnTo>
                <a:lnTo>
                  <a:pt x="52111" y="50283"/>
                </a:lnTo>
                <a:lnTo>
                  <a:pt x="51379" y="50990"/>
                </a:lnTo>
                <a:lnTo>
                  <a:pt x="49853" y="50990"/>
                </a:lnTo>
                <a:lnTo>
                  <a:pt x="49060" y="50990"/>
                </a:lnTo>
                <a:lnTo>
                  <a:pt x="47717" y="50990"/>
                </a:lnTo>
                <a:lnTo>
                  <a:pt x="46192" y="50990"/>
                </a:lnTo>
                <a:lnTo>
                  <a:pt x="45399" y="50283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7111752" y="3965868"/>
            <a:ext cx="73346" cy="50990"/>
          </a:xfrm>
          <a:custGeom>
            <a:avLst/>
            <a:gdLst/>
            <a:ahLst/>
            <a:cxnLst/>
            <a:rect l="l" t="t" r="r" b="b"/>
            <a:pathLst>
              <a:path w="73346" h="50990">
                <a:moveTo>
                  <a:pt x="45399" y="50424"/>
                </a:moveTo>
                <a:lnTo>
                  <a:pt x="11715" y="30597"/>
                </a:lnTo>
                <a:lnTo>
                  <a:pt x="11715" y="19125"/>
                </a:lnTo>
                <a:lnTo>
                  <a:pt x="34748" y="19389"/>
                </a:lnTo>
                <a:lnTo>
                  <a:pt x="52111" y="10199"/>
                </a:lnTo>
                <a:lnTo>
                  <a:pt x="52721" y="9633"/>
                </a:lnTo>
                <a:lnTo>
                  <a:pt x="54247" y="8219"/>
                </a:lnTo>
                <a:lnTo>
                  <a:pt x="55040" y="6799"/>
                </a:lnTo>
                <a:lnTo>
                  <a:pt x="55040" y="4819"/>
                </a:lnTo>
                <a:lnTo>
                  <a:pt x="54247" y="4106"/>
                </a:lnTo>
                <a:lnTo>
                  <a:pt x="54247" y="2834"/>
                </a:lnTo>
                <a:lnTo>
                  <a:pt x="52721" y="1419"/>
                </a:lnTo>
                <a:lnTo>
                  <a:pt x="51379" y="712"/>
                </a:lnTo>
                <a:lnTo>
                  <a:pt x="50585" y="0"/>
                </a:lnTo>
                <a:lnTo>
                  <a:pt x="46924" y="0"/>
                </a:lnTo>
                <a:lnTo>
                  <a:pt x="45399" y="712"/>
                </a:lnTo>
                <a:lnTo>
                  <a:pt x="0" y="25212"/>
                </a:lnTo>
                <a:lnTo>
                  <a:pt x="45399" y="50424"/>
                </a:lnTo>
                <a:close/>
              </a:path>
              <a:path w="73346" h="50990">
                <a:moveTo>
                  <a:pt x="23937" y="25112"/>
                </a:moveTo>
                <a:lnTo>
                  <a:pt x="15377" y="20398"/>
                </a:lnTo>
                <a:lnTo>
                  <a:pt x="14644" y="30031"/>
                </a:lnTo>
                <a:lnTo>
                  <a:pt x="23937" y="25112"/>
                </a:lnTo>
                <a:close/>
              </a:path>
              <a:path w="73346" h="50990">
                <a:moveTo>
                  <a:pt x="49853" y="50990"/>
                </a:moveTo>
                <a:lnTo>
                  <a:pt x="51379" y="50424"/>
                </a:lnTo>
                <a:lnTo>
                  <a:pt x="52111" y="49717"/>
                </a:lnTo>
                <a:lnTo>
                  <a:pt x="53514" y="48303"/>
                </a:lnTo>
                <a:lnTo>
                  <a:pt x="54247" y="47025"/>
                </a:lnTo>
                <a:lnTo>
                  <a:pt x="54247" y="43625"/>
                </a:lnTo>
                <a:lnTo>
                  <a:pt x="53514" y="42211"/>
                </a:lnTo>
                <a:lnTo>
                  <a:pt x="52721" y="40796"/>
                </a:lnTo>
                <a:lnTo>
                  <a:pt x="51379" y="40225"/>
                </a:lnTo>
                <a:lnTo>
                  <a:pt x="34368" y="30857"/>
                </a:lnTo>
                <a:lnTo>
                  <a:pt x="14644" y="30031"/>
                </a:lnTo>
                <a:lnTo>
                  <a:pt x="15377" y="20398"/>
                </a:lnTo>
                <a:lnTo>
                  <a:pt x="23937" y="25112"/>
                </a:lnTo>
                <a:lnTo>
                  <a:pt x="14644" y="30031"/>
                </a:lnTo>
                <a:lnTo>
                  <a:pt x="34368" y="30857"/>
                </a:lnTo>
                <a:lnTo>
                  <a:pt x="73346" y="31304"/>
                </a:lnTo>
                <a:lnTo>
                  <a:pt x="73346" y="19832"/>
                </a:lnTo>
                <a:lnTo>
                  <a:pt x="34748" y="19389"/>
                </a:lnTo>
                <a:lnTo>
                  <a:pt x="11715" y="19125"/>
                </a:lnTo>
                <a:lnTo>
                  <a:pt x="11715" y="30597"/>
                </a:lnTo>
                <a:lnTo>
                  <a:pt x="45399" y="50424"/>
                </a:lnTo>
                <a:lnTo>
                  <a:pt x="46192" y="50424"/>
                </a:lnTo>
                <a:lnTo>
                  <a:pt x="47717" y="50990"/>
                </a:lnTo>
                <a:lnTo>
                  <a:pt x="49853" y="509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7123467" y="3984995"/>
            <a:ext cx="61630" cy="12179"/>
          </a:xfrm>
          <a:custGeom>
            <a:avLst/>
            <a:gdLst/>
            <a:ahLst/>
            <a:cxnLst/>
            <a:rect l="l" t="t" r="r" b="b"/>
            <a:pathLst>
              <a:path w="61630" h="12179">
                <a:moveTo>
                  <a:pt x="61630" y="12179"/>
                </a:moveTo>
                <a:lnTo>
                  <a:pt x="0" y="11471"/>
                </a:lnTo>
                <a:lnTo>
                  <a:pt x="0" y="0"/>
                </a:lnTo>
                <a:lnTo>
                  <a:pt x="61630" y="707"/>
                </a:lnTo>
                <a:lnTo>
                  <a:pt x="61630" y="12179"/>
                </a:lnTo>
                <a:close/>
              </a:path>
            </a:pathLst>
          </a:custGeom>
          <a:ln w="79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7111752" y="3965868"/>
            <a:ext cx="55040" cy="50990"/>
          </a:xfrm>
          <a:custGeom>
            <a:avLst/>
            <a:gdLst/>
            <a:ahLst/>
            <a:cxnLst/>
            <a:rect l="l" t="t" r="r" b="b"/>
            <a:pathLst>
              <a:path w="55040" h="50990">
                <a:moveTo>
                  <a:pt x="45399" y="50424"/>
                </a:moveTo>
                <a:lnTo>
                  <a:pt x="0" y="25212"/>
                </a:lnTo>
                <a:lnTo>
                  <a:pt x="45399" y="712"/>
                </a:lnTo>
                <a:lnTo>
                  <a:pt x="46924" y="0"/>
                </a:lnTo>
                <a:lnTo>
                  <a:pt x="48450" y="0"/>
                </a:lnTo>
                <a:lnTo>
                  <a:pt x="49060" y="0"/>
                </a:lnTo>
                <a:lnTo>
                  <a:pt x="50585" y="0"/>
                </a:lnTo>
                <a:lnTo>
                  <a:pt x="51379" y="712"/>
                </a:lnTo>
                <a:lnTo>
                  <a:pt x="52721" y="1419"/>
                </a:lnTo>
                <a:lnTo>
                  <a:pt x="53514" y="2126"/>
                </a:lnTo>
                <a:lnTo>
                  <a:pt x="54247" y="2834"/>
                </a:lnTo>
                <a:lnTo>
                  <a:pt x="54247" y="4106"/>
                </a:lnTo>
                <a:lnTo>
                  <a:pt x="55040" y="4819"/>
                </a:lnTo>
                <a:lnTo>
                  <a:pt x="55040" y="6233"/>
                </a:lnTo>
                <a:lnTo>
                  <a:pt x="55040" y="6799"/>
                </a:lnTo>
                <a:lnTo>
                  <a:pt x="54247" y="8219"/>
                </a:lnTo>
                <a:lnTo>
                  <a:pt x="53514" y="8926"/>
                </a:lnTo>
                <a:lnTo>
                  <a:pt x="52721" y="9633"/>
                </a:lnTo>
                <a:lnTo>
                  <a:pt x="52111" y="10199"/>
                </a:lnTo>
                <a:lnTo>
                  <a:pt x="14644" y="30031"/>
                </a:lnTo>
                <a:lnTo>
                  <a:pt x="15377" y="20398"/>
                </a:lnTo>
                <a:lnTo>
                  <a:pt x="51379" y="40225"/>
                </a:lnTo>
                <a:lnTo>
                  <a:pt x="52721" y="40796"/>
                </a:lnTo>
                <a:lnTo>
                  <a:pt x="53514" y="42211"/>
                </a:lnTo>
                <a:lnTo>
                  <a:pt x="53514" y="42918"/>
                </a:lnTo>
                <a:lnTo>
                  <a:pt x="54247" y="43625"/>
                </a:lnTo>
                <a:lnTo>
                  <a:pt x="54247" y="44903"/>
                </a:lnTo>
                <a:lnTo>
                  <a:pt x="54247" y="46317"/>
                </a:lnTo>
                <a:lnTo>
                  <a:pt x="54247" y="47025"/>
                </a:lnTo>
                <a:lnTo>
                  <a:pt x="53514" y="48303"/>
                </a:lnTo>
                <a:lnTo>
                  <a:pt x="52721" y="49010"/>
                </a:lnTo>
                <a:lnTo>
                  <a:pt x="52111" y="49717"/>
                </a:lnTo>
                <a:lnTo>
                  <a:pt x="51379" y="50424"/>
                </a:lnTo>
                <a:lnTo>
                  <a:pt x="49853" y="50990"/>
                </a:lnTo>
                <a:lnTo>
                  <a:pt x="48450" y="50990"/>
                </a:lnTo>
                <a:lnTo>
                  <a:pt x="47717" y="50990"/>
                </a:lnTo>
                <a:lnTo>
                  <a:pt x="46192" y="50424"/>
                </a:lnTo>
                <a:lnTo>
                  <a:pt x="45399" y="50424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292921" y="1814626"/>
            <a:ext cx="34476" cy="169364"/>
          </a:xfrm>
          <a:custGeom>
            <a:avLst/>
            <a:gdLst/>
            <a:ahLst/>
            <a:cxnLst/>
            <a:rect l="l" t="t" r="r" b="b"/>
            <a:pathLst>
              <a:path w="34476" h="169364">
                <a:moveTo>
                  <a:pt x="27062" y="147607"/>
                </a:moveTo>
                <a:lnTo>
                  <a:pt x="32157" y="155788"/>
                </a:lnTo>
                <a:lnTo>
                  <a:pt x="33149" y="137834"/>
                </a:lnTo>
                <a:lnTo>
                  <a:pt x="34476" y="0"/>
                </a:lnTo>
                <a:lnTo>
                  <a:pt x="21967" y="0"/>
                </a:lnTo>
                <a:lnTo>
                  <a:pt x="27062" y="147607"/>
                </a:lnTo>
                <a:close/>
              </a:path>
              <a:path w="34476" h="169364">
                <a:moveTo>
                  <a:pt x="54124" y="123035"/>
                </a:moveTo>
                <a:lnTo>
                  <a:pt x="54124" y="122469"/>
                </a:lnTo>
                <a:lnTo>
                  <a:pt x="53514" y="121055"/>
                </a:lnTo>
                <a:lnTo>
                  <a:pt x="51989" y="119641"/>
                </a:lnTo>
                <a:lnTo>
                  <a:pt x="50463" y="119075"/>
                </a:lnTo>
                <a:lnTo>
                  <a:pt x="46802" y="119075"/>
                </a:lnTo>
                <a:lnTo>
                  <a:pt x="46192" y="119641"/>
                </a:lnTo>
                <a:lnTo>
                  <a:pt x="44666" y="119641"/>
                </a:lnTo>
                <a:lnTo>
                  <a:pt x="43934" y="121055"/>
                </a:lnTo>
                <a:lnTo>
                  <a:pt x="43141" y="121790"/>
                </a:lnTo>
                <a:lnTo>
                  <a:pt x="33149" y="137834"/>
                </a:lnTo>
                <a:lnTo>
                  <a:pt x="32157" y="155788"/>
                </a:lnTo>
                <a:lnTo>
                  <a:pt x="27062" y="147607"/>
                </a:lnTo>
                <a:lnTo>
                  <a:pt x="21967" y="0"/>
                </a:lnTo>
                <a:lnTo>
                  <a:pt x="20645" y="137303"/>
                </a:lnTo>
                <a:lnTo>
                  <a:pt x="21967" y="155788"/>
                </a:lnTo>
                <a:lnTo>
                  <a:pt x="32950" y="158447"/>
                </a:lnTo>
                <a:lnTo>
                  <a:pt x="53514" y="127164"/>
                </a:lnTo>
                <a:lnTo>
                  <a:pt x="54124" y="126486"/>
                </a:lnTo>
                <a:lnTo>
                  <a:pt x="54918" y="125185"/>
                </a:lnTo>
                <a:lnTo>
                  <a:pt x="54918" y="124449"/>
                </a:lnTo>
                <a:lnTo>
                  <a:pt x="54124" y="123035"/>
                </a:lnTo>
                <a:close/>
              </a:path>
              <a:path w="34476" h="169364">
                <a:moveTo>
                  <a:pt x="20441" y="158447"/>
                </a:moveTo>
                <a:lnTo>
                  <a:pt x="20645" y="137303"/>
                </a:lnTo>
                <a:lnTo>
                  <a:pt x="10983" y="121790"/>
                </a:lnTo>
                <a:lnTo>
                  <a:pt x="10251" y="120376"/>
                </a:lnTo>
                <a:lnTo>
                  <a:pt x="8725" y="119075"/>
                </a:lnTo>
                <a:lnTo>
                  <a:pt x="7322" y="119075"/>
                </a:lnTo>
                <a:lnTo>
                  <a:pt x="6590" y="118396"/>
                </a:lnTo>
                <a:lnTo>
                  <a:pt x="5064" y="118396"/>
                </a:lnTo>
                <a:lnTo>
                  <a:pt x="3661" y="119075"/>
                </a:lnTo>
                <a:lnTo>
                  <a:pt x="2928" y="119075"/>
                </a:lnTo>
                <a:lnTo>
                  <a:pt x="1403" y="119641"/>
                </a:lnTo>
                <a:lnTo>
                  <a:pt x="793" y="121055"/>
                </a:lnTo>
                <a:lnTo>
                  <a:pt x="0" y="122469"/>
                </a:lnTo>
                <a:lnTo>
                  <a:pt x="0" y="125920"/>
                </a:lnTo>
                <a:lnTo>
                  <a:pt x="793" y="127164"/>
                </a:lnTo>
                <a:lnTo>
                  <a:pt x="27154" y="169364"/>
                </a:lnTo>
                <a:lnTo>
                  <a:pt x="53514" y="127164"/>
                </a:lnTo>
                <a:lnTo>
                  <a:pt x="32950" y="158447"/>
                </a:lnTo>
                <a:lnTo>
                  <a:pt x="21967" y="155788"/>
                </a:lnTo>
                <a:lnTo>
                  <a:pt x="20645" y="137303"/>
                </a:lnTo>
                <a:lnTo>
                  <a:pt x="20441" y="1584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8313363" y="1814627"/>
            <a:ext cx="14034" cy="158447"/>
          </a:xfrm>
          <a:custGeom>
            <a:avLst/>
            <a:gdLst/>
            <a:ahLst/>
            <a:cxnLst/>
            <a:rect l="l" t="t" r="r" b="b"/>
            <a:pathLst>
              <a:path w="14034" h="158447">
                <a:moveTo>
                  <a:pt x="14034" y="0"/>
                </a:moveTo>
                <a:lnTo>
                  <a:pt x="12509" y="158447"/>
                </a:lnTo>
                <a:lnTo>
                  <a:pt x="0" y="158447"/>
                </a:lnTo>
                <a:lnTo>
                  <a:pt x="1525" y="0"/>
                </a:lnTo>
                <a:lnTo>
                  <a:pt x="14034" y="0"/>
                </a:lnTo>
                <a:close/>
              </a:path>
            </a:pathLst>
          </a:custGeom>
          <a:ln w="85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292921" y="1933024"/>
            <a:ext cx="54918" cy="50967"/>
          </a:xfrm>
          <a:custGeom>
            <a:avLst/>
            <a:gdLst/>
            <a:ahLst/>
            <a:cxnLst/>
            <a:rect l="l" t="t" r="r" b="b"/>
            <a:pathLst>
              <a:path w="54918" h="50967">
                <a:moveTo>
                  <a:pt x="53514" y="8768"/>
                </a:moveTo>
                <a:lnTo>
                  <a:pt x="27154" y="50967"/>
                </a:lnTo>
                <a:lnTo>
                  <a:pt x="793" y="8768"/>
                </a:lnTo>
                <a:lnTo>
                  <a:pt x="0" y="7523"/>
                </a:lnTo>
                <a:lnTo>
                  <a:pt x="0" y="6788"/>
                </a:lnTo>
                <a:lnTo>
                  <a:pt x="0" y="5373"/>
                </a:lnTo>
                <a:lnTo>
                  <a:pt x="0" y="4072"/>
                </a:lnTo>
                <a:lnTo>
                  <a:pt x="0" y="3394"/>
                </a:lnTo>
                <a:lnTo>
                  <a:pt x="793" y="2658"/>
                </a:lnTo>
                <a:lnTo>
                  <a:pt x="1403" y="1244"/>
                </a:lnTo>
                <a:lnTo>
                  <a:pt x="2928" y="678"/>
                </a:lnTo>
                <a:lnTo>
                  <a:pt x="3661" y="678"/>
                </a:lnTo>
                <a:lnTo>
                  <a:pt x="5064" y="0"/>
                </a:lnTo>
                <a:lnTo>
                  <a:pt x="6590" y="0"/>
                </a:lnTo>
                <a:lnTo>
                  <a:pt x="7322" y="678"/>
                </a:lnTo>
                <a:lnTo>
                  <a:pt x="8725" y="678"/>
                </a:lnTo>
                <a:lnTo>
                  <a:pt x="9458" y="1244"/>
                </a:lnTo>
                <a:lnTo>
                  <a:pt x="10251" y="1979"/>
                </a:lnTo>
                <a:lnTo>
                  <a:pt x="10983" y="3394"/>
                </a:lnTo>
                <a:lnTo>
                  <a:pt x="32157" y="37391"/>
                </a:lnTo>
                <a:lnTo>
                  <a:pt x="21967" y="37391"/>
                </a:lnTo>
                <a:lnTo>
                  <a:pt x="43141" y="3394"/>
                </a:lnTo>
                <a:lnTo>
                  <a:pt x="43934" y="2658"/>
                </a:lnTo>
                <a:lnTo>
                  <a:pt x="44666" y="1244"/>
                </a:lnTo>
                <a:lnTo>
                  <a:pt x="46192" y="1244"/>
                </a:lnTo>
                <a:lnTo>
                  <a:pt x="46802" y="678"/>
                </a:lnTo>
                <a:lnTo>
                  <a:pt x="48328" y="678"/>
                </a:lnTo>
                <a:lnTo>
                  <a:pt x="49121" y="678"/>
                </a:lnTo>
                <a:lnTo>
                  <a:pt x="50463" y="678"/>
                </a:lnTo>
                <a:lnTo>
                  <a:pt x="51989" y="1244"/>
                </a:lnTo>
                <a:lnTo>
                  <a:pt x="52782" y="1979"/>
                </a:lnTo>
                <a:lnTo>
                  <a:pt x="53514" y="2658"/>
                </a:lnTo>
                <a:lnTo>
                  <a:pt x="54124" y="4072"/>
                </a:lnTo>
                <a:lnTo>
                  <a:pt x="54124" y="4638"/>
                </a:lnTo>
                <a:lnTo>
                  <a:pt x="54918" y="6052"/>
                </a:lnTo>
                <a:lnTo>
                  <a:pt x="54918" y="6788"/>
                </a:lnTo>
                <a:lnTo>
                  <a:pt x="54124" y="8089"/>
                </a:lnTo>
                <a:lnTo>
                  <a:pt x="53514" y="876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317635" y="1777800"/>
            <a:ext cx="293141" cy="33940"/>
          </a:xfrm>
          <a:custGeom>
            <a:avLst/>
            <a:gdLst/>
            <a:ahLst/>
            <a:cxnLst/>
            <a:rect l="l" t="t" r="r" b="b"/>
            <a:pathLst>
              <a:path w="293141" h="33940">
                <a:moveTo>
                  <a:pt x="0" y="33940"/>
                </a:moveTo>
                <a:lnTo>
                  <a:pt x="293141" y="0"/>
                </a:lnTo>
              </a:path>
            </a:pathLst>
          </a:custGeom>
          <a:ln w="115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9783097" y="1734300"/>
            <a:ext cx="106236" cy="111439"/>
          </a:xfrm>
          <a:custGeom>
            <a:avLst/>
            <a:gdLst/>
            <a:ahLst/>
            <a:cxnLst/>
            <a:rect l="l" t="t" r="r" b="b"/>
            <a:pathLst>
              <a:path w="106236" h="111439">
                <a:moveTo>
                  <a:pt x="106236" y="0"/>
                </a:moveTo>
                <a:lnTo>
                  <a:pt x="0" y="111439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9856443" y="1734300"/>
            <a:ext cx="106236" cy="111439"/>
          </a:xfrm>
          <a:custGeom>
            <a:avLst/>
            <a:gdLst/>
            <a:ahLst/>
            <a:cxnLst/>
            <a:rect l="l" t="t" r="r" b="b"/>
            <a:pathLst>
              <a:path w="106236" h="111439">
                <a:moveTo>
                  <a:pt x="106236" y="0"/>
                </a:moveTo>
                <a:lnTo>
                  <a:pt x="0" y="111439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9892994" y="1743804"/>
            <a:ext cx="106236" cy="110873"/>
          </a:xfrm>
          <a:custGeom>
            <a:avLst/>
            <a:gdLst/>
            <a:ahLst/>
            <a:cxnLst/>
            <a:rect l="l" t="t" r="r" b="b"/>
            <a:pathLst>
              <a:path w="106236" h="110873">
                <a:moveTo>
                  <a:pt x="106236" y="0"/>
                </a:moveTo>
                <a:lnTo>
                  <a:pt x="0" y="110873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10039505" y="1743804"/>
            <a:ext cx="73285" cy="101935"/>
          </a:xfrm>
          <a:custGeom>
            <a:avLst/>
            <a:gdLst/>
            <a:ahLst/>
            <a:cxnLst/>
            <a:rect l="l" t="t" r="r" b="b"/>
            <a:pathLst>
              <a:path w="73285" h="101935">
                <a:moveTo>
                  <a:pt x="0" y="0"/>
                </a:moveTo>
                <a:lnTo>
                  <a:pt x="73285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9929607" y="1743804"/>
            <a:ext cx="73285" cy="101935"/>
          </a:xfrm>
          <a:custGeom>
            <a:avLst/>
            <a:gdLst/>
            <a:ahLst/>
            <a:cxnLst/>
            <a:rect l="l" t="t" r="r" b="b"/>
            <a:pathLst>
              <a:path w="73285" h="101935">
                <a:moveTo>
                  <a:pt x="0" y="0"/>
                </a:moveTo>
                <a:lnTo>
                  <a:pt x="73285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9892994" y="1743804"/>
            <a:ext cx="73346" cy="101935"/>
          </a:xfrm>
          <a:custGeom>
            <a:avLst/>
            <a:gdLst/>
            <a:ahLst/>
            <a:cxnLst/>
            <a:rect l="l" t="t" r="r" b="b"/>
            <a:pathLst>
              <a:path w="73346" h="101935">
                <a:moveTo>
                  <a:pt x="0" y="0"/>
                </a:moveTo>
                <a:lnTo>
                  <a:pt x="73346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10002892" y="1743804"/>
            <a:ext cx="73346" cy="101935"/>
          </a:xfrm>
          <a:custGeom>
            <a:avLst/>
            <a:gdLst/>
            <a:ahLst/>
            <a:cxnLst/>
            <a:rect l="l" t="t" r="r" b="b"/>
            <a:pathLst>
              <a:path w="73346" h="101935">
                <a:moveTo>
                  <a:pt x="0" y="0"/>
                </a:moveTo>
                <a:lnTo>
                  <a:pt x="73346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10076239" y="1743804"/>
            <a:ext cx="73163" cy="101935"/>
          </a:xfrm>
          <a:custGeom>
            <a:avLst/>
            <a:gdLst/>
            <a:ahLst/>
            <a:cxnLst/>
            <a:rect l="l" t="t" r="r" b="b"/>
            <a:pathLst>
              <a:path w="73163" h="101935">
                <a:moveTo>
                  <a:pt x="0" y="0"/>
                </a:moveTo>
                <a:lnTo>
                  <a:pt x="73163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9966342" y="1743804"/>
            <a:ext cx="73163" cy="101935"/>
          </a:xfrm>
          <a:custGeom>
            <a:avLst/>
            <a:gdLst/>
            <a:ahLst/>
            <a:cxnLst/>
            <a:rect l="l" t="t" r="r" b="b"/>
            <a:pathLst>
              <a:path w="73163" h="101935">
                <a:moveTo>
                  <a:pt x="0" y="0"/>
                </a:moveTo>
                <a:lnTo>
                  <a:pt x="73163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7589479" y="1709805"/>
            <a:ext cx="2577618" cy="238094"/>
          </a:xfrm>
          <a:custGeom>
            <a:avLst/>
            <a:gdLst/>
            <a:ahLst/>
            <a:cxnLst/>
            <a:rect l="l" t="t" r="r" b="b"/>
            <a:pathLst>
              <a:path w="2577618" h="238094">
                <a:moveTo>
                  <a:pt x="0" y="238094"/>
                </a:moveTo>
                <a:lnTo>
                  <a:pt x="2577618" y="0"/>
                </a:lnTo>
              </a:path>
            </a:pathLst>
          </a:custGeom>
          <a:ln w="4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7100647" y="1947900"/>
            <a:ext cx="507139" cy="125750"/>
          </a:xfrm>
          <a:custGeom>
            <a:avLst/>
            <a:gdLst/>
            <a:ahLst/>
            <a:cxnLst/>
            <a:rect l="l" t="t" r="r" b="b"/>
            <a:pathLst>
              <a:path w="507139" h="125750">
                <a:moveTo>
                  <a:pt x="507139" y="0"/>
                </a:moveTo>
                <a:lnTo>
                  <a:pt x="463082" y="21099"/>
                </a:lnTo>
                <a:lnTo>
                  <a:pt x="441115" y="31847"/>
                </a:lnTo>
                <a:lnTo>
                  <a:pt x="419148" y="42030"/>
                </a:lnTo>
                <a:lnTo>
                  <a:pt x="397974" y="52268"/>
                </a:lnTo>
                <a:lnTo>
                  <a:pt x="376617" y="61885"/>
                </a:lnTo>
                <a:lnTo>
                  <a:pt x="355443" y="71388"/>
                </a:lnTo>
                <a:lnTo>
                  <a:pt x="334879" y="80156"/>
                </a:lnTo>
                <a:lnTo>
                  <a:pt x="314437" y="88359"/>
                </a:lnTo>
                <a:lnTo>
                  <a:pt x="304063" y="92488"/>
                </a:lnTo>
                <a:lnTo>
                  <a:pt x="294605" y="95882"/>
                </a:lnTo>
                <a:lnTo>
                  <a:pt x="285025" y="100012"/>
                </a:lnTo>
                <a:lnTo>
                  <a:pt x="274835" y="103406"/>
                </a:lnTo>
                <a:lnTo>
                  <a:pt x="265194" y="106065"/>
                </a:lnTo>
                <a:lnTo>
                  <a:pt x="256529" y="109459"/>
                </a:lnTo>
                <a:lnTo>
                  <a:pt x="246949" y="112174"/>
                </a:lnTo>
                <a:lnTo>
                  <a:pt x="238223" y="114833"/>
                </a:lnTo>
                <a:lnTo>
                  <a:pt x="229375" y="116982"/>
                </a:lnTo>
                <a:lnTo>
                  <a:pt x="220527" y="118962"/>
                </a:lnTo>
                <a:lnTo>
                  <a:pt x="211862" y="120942"/>
                </a:lnTo>
                <a:lnTo>
                  <a:pt x="203807" y="122356"/>
                </a:lnTo>
                <a:lnTo>
                  <a:pt x="194959" y="123770"/>
                </a:lnTo>
                <a:lnTo>
                  <a:pt x="187637" y="125071"/>
                </a:lnTo>
                <a:lnTo>
                  <a:pt x="179521" y="125750"/>
                </a:lnTo>
                <a:lnTo>
                  <a:pt x="171466" y="125750"/>
                </a:lnTo>
                <a:lnTo>
                  <a:pt x="162802" y="125750"/>
                </a:lnTo>
                <a:lnTo>
                  <a:pt x="154686" y="125750"/>
                </a:lnTo>
                <a:lnTo>
                  <a:pt x="146631" y="125071"/>
                </a:lnTo>
                <a:lnTo>
                  <a:pt x="137783" y="124336"/>
                </a:lnTo>
                <a:lnTo>
                  <a:pt x="129729" y="123092"/>
                </a:lnTo>
                <a:lnTo>
                  <a:pt x="121613" y="121677"/>
                </a:lnTo>
                <a:lnTo>
                  <a:pt x="113558" y="119697"/>
                </a:lnTo>
                <a:lnTo>
                  <a:pt x="105626" y="118283"/>
                </a:lnTo>
                <a:lnTo>
                  <a:pt x="97510" y="116247"/>
                </a:lnTo>
                <a:lnTo>
                  <a:pt x="89455" y="113588"/>
                </a:lnTo>
                <a:lnTo>
                  <a:pt x="81401" y="111439"/>
                </a:lnTo>
                <a:lnTo>
                  <a:pt x="74078" y="108780"/>
                </a:lnTo>
                <a:lnTo>
                  <a:pt x="66756" y="106065"/>
                </a:lnTo>
                <a:lnTo>
                  <a:pt x="60165" y="103406"/>
                </a:lnTo>
                <a:lnTo>
                  <a:pt x="52904" y="100577"/>
                </a:lnTo>
                <a:lnTo>
                  <a:pt x="46192" y="97127"/>
                </a:lnTo>
                <a:lnTo>
                  <a:pt x="40395" y="94468"/>
                </a:lnTo>
                <a:lnTo>
                  <a:pt x="34415" y="91074"/>
                </a:lnTo>
                <a:lnTo>
                  <a:pt x="29411" y="88359"/>
                </a:lnTo>
                <a:lnTo>
                  <a:pt x="24225" y="84965"/>
                </a:lnTo>
                <a:lnTo>
                  <a:pt x="19038" y="82306"/>
                </a:lnTo>
                <a:lnTo>
                  <a:pt x="15377" y="79591"/>
                </a:lnTo>
                <a:lnTo>
                  <a:pt x="11715" y="76762"/>
                </a:lnTo>
                <a:lnTo>
                  <a:pt x="8054" y="73368"/>
                </a:lnTo>
                <a:lnTo>
                  <a:pt x="5186" y="71388"/>
                </a:lnTo>
                <a:lnTo>
                  <a:pt x="3051" y="68673"/>
                </a:lnTo>
                <a:lnTo>
                  <a:pt x="1525" y="65845"/>
                </a:lnTo>
                <a:lnTo>
                  <a:pt x="732" y="63865"/>
                </a:lnTo>
                <a:lnTo>
                  <a:pt x="0" y="61885"/>
                </a:lnTo>
                <a:lnTo>
                  <a:pt x="732" y="59735"/>
                </a:lnTo>
              </a:path>
            </a:pathLst>
          </a:custGeom>
          <a:ln w="411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6742415" y="4192355"/>
            <a:ext cx="586093" cy="135978"/>
          </a:xfrm>
          <a:custGeom>
            <a:avLst/>
            <a:gdLst/>
            <a:ahLst/>
            <a:cxnLst/>
            <a:rect l="l" t="t" r="r" b="b"/>
            <a:pathLst>
              <a:path w="586093" h="135978">
                <a:moveTo>
                  <a:pt x="0" y="135978"/>
                </a:moveTo>
                <a:lnTo>
                  <a:pt x="586093" y="135978"/>
                </a:lnTo>
                <a:lnTo>
                  <a:pt x="586093" y="0"/>
                </a:lnTo>
                <a:lnTo>
                  <a:pt x="0" y="0"/>
                </a:lnTo>
                <a:lnTo>
                  <a:pt x="0" y="13597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6742415" y="4192355"/>
            <a:ext cx="586093" cy="135978"/>
          </a:xfrm>
          <a:custGeom>
            <a:avLst/>
            <a:gdLst/>
            <a:ahLst/>
            <a:cxnLst/>
            <a:rect l="l" t="t" r="r" b="b"/>
            <a:pathLst>
              <a:path w="586093" h="135978">
                <a:moveTo>
                  <a:pt x="0" y="135978"/>
                </a:moveTo>
                <a:lnTo>
                  <a:pt x="586093" y="135978"/>
                </a:lnTo>
                <a:lnTo>
                  <a:pt x="586093" y="0"/>
                </a:lnTo>
                <a:lnTo>
                  <a:pt x="0" y="0"/>
                </a:lnTo>
                <a:lnTo>
                  <a:pt x="0" y="135978"/>
                </a:lnTo>
                <a:close/>
              </a:path>
            </a:pathLst>
          </a:custGeom>
          <a:ln w="1163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6948950" y="4022245"/>
            <a:ext cx="146631" cy="170111"/>
          </a:xfrm>
          <a:custGeom>
            <a:avLst/>
            <a:gdLst/>
            <a:ahLst/>
            <a:cxnLst/>
            <a:rect l="l" t="t" r="r" b="b"/>
            <a:pathLst>
              <a:path w="146631" h="170111">
                <a:moveTo>
                  <a:pt x="24225" y="0"/>
                </a:moveTo>
                <a:lnTo>
                  <a:pt x="19038" y="0"/>
                </a:lnTo>
                <a:lnTo>
                  <a:pt x="16902" y="707"/>
                </a:lnTo>
                <a:lnTo>
                  <a:pt x="14766" y="1414"/>
                </a:lnTo>
                <a:lnTo>
                  <a:pt x="12509" y="2692"/>
                </a:lnTo>
                <a:lnTo>
                  <a:pt x="11166" y="3399"/>
                </a:lnTo>
                <a:lnTo>
                  <a:pt x="7505" y="6092"/>
                </a:lnTo>
                <a:lnTo>
                  <a:pt x="4454" y="9492"/>
                </a:lnTo>
                <a:lnTo>
                  <a:pt x="3051" y="11613"/>
                </a:lnTo>
                <a:lnTo>
                  <a:pt x="2318" y="13598"/>
                </a:lnTo>
                <a:lnTo>
                  <a:pt x="793" y="15720"/>
                </a:lnTo>
                <a:lnTo>
                  <a:pt x="793" y="17705"/>
                </a:lnTo>
                <a:lnTo>
                  <a:pt x="0" y="19685"/>
                </a:lnTo>
                <a:lnTo>
                  <a:pt x="0" y="149718"/>
                </a:lnTo>
                <a:lnTo>
                  <a:pt x="793" y="151698"/>
                </a:lnTo>
                <a:lnTo>
                  <a:pt x="793" y="153684"/>
                </a:lnTo>
                <a:lnTo>
                  <a:pt x="2318" y="155805"/>
                </a:lnTo>
                <a:lnTo>
                  <a:pt x="3051" y="157790"/>
                </a:lnTo>
                <a:lnTo>
                  <a:pt x="4454" y="159912"/>
                </a:lnTo>
                <a:lnTo>
                  <a:pt x="7505" y="163311"/>
                </a:lnTo>
                <a:lnTo>
                  <a:pt x="11166" y="166004"/>
                </a:lnTo>
                <a:lnTo>
                  <a:pt x="12509" y="167277"/>
                </a:lnTo>
                <a:lnTo>
                  <a:pt x="14766" y="167990"/>
                </a:lnTo>
                <a:lnTo>
                  <a:pt x="16902" y="168697"/>
                </a:lnTo>
                <a:lnTo>
                  <a:pt x="19038" y="169404"/>
                </a:lnTo>
                <a:lnTo>
                  <a:pt x="22089" y="169404"/>
                </a:lnTo>
                <a:lnTo>
                  <a:pt x="24225" y="170111"/>
                </a:lnTo>
                <a:lnTo>
                  <a:pt x="122406" y="170111"/>
                </a:lnTo>
                <a:lnTo>
                  <a:pt x="124725" y="169404"/>
                </a:lnTo>
                <a:lnTo>
                  <a:pt x="126861" y="169404"/>
                </a:lnTo>
                <a:lnTo>
                  <a:pt x="128996" y="168697"/>
                </a:lnTo>
                <a:lnTo>
                  <a:pt x="131254" y="167990"/>
                </a:lnTo>
                <a:lnTo>
                  <a:pt x="133390" y="167277"/>
                </a:lnTo>
                <a:lnTo>
                  <a:pt x="135648" y="166004"/>
                </a:lnTo>
                <a:lnTo>
                  <a:pt x="139309" y="163311"/>
                </a:lnTo>
                <a:lnTo>
                  <a:pt x="142238" y="159912"/>
                </a:lnTo>
                <a:lnTo>
                  <a:pt x="143763" y="157790"/>
                </a:lnTo>
                <a:lnTo>
                  <a:pt x="144373" y="155805"/>
                </a:lnTo>
                <a:lnTo>
                  <a:pt x="145106" y="153684"/>
                </a:lnTo>
                <a:lnTo>
                  <a:pt x="145899" y="151698"/>
                </a:lnTo>
                <a:lnTo>
                  <a:pt x="146631" y="149718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0"/>
                </a:lnTo>
                <a:lnTo>
                  <a:pt x="144373" y="13598"/>
                </a:lnTo>
                <a:lnTo>
                  <a:pt x="143763" y="11613"/>
                </a:lnTo>
                <a:lnTo>
                  <a:pt x="142238" y="9492"/>
                </a:lnTo>
                <a:lnTo>
                  <a:pt x="139309" y="6092"/>
                </a:lnTo>
                <a:lnTo>
                  <a:pt x="135648" y="3399"/>
                </a:lnTo>
                <a:lnTo>
                  <a:pt x="133390" y="2692"/>
                </a:lnTo>
                <a:lnTo>
                  <a:pt x="131254" y="1414"/>
                </a:lnTo>
                <a:lnTo>
                  <a:pt x="128996" y="707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6948950" y="4022245"/>
            <a:ext cx="146631" cy="170111"/>
          </a:xfrm>
          <a:custGeom>
            <a:avLst/>
            <a:gdLst/>
            <a:ahLst/>
            <a:cxnLst/>
            <a:rect l="l" t="t" r="r" b="b"/>
            <a:pathLst>
              <a:path w="146631" h="170111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07"/>
                </a:lnTo>
                <a:lnTo>
                  <a:pt x="14766" y="1414"/>
                </a:lnTo>
                <a:lnTo>
                  <a:pt x="12509" y="2692"/>
                </a:lnTo>
                <a:lnTo>
                  <a:pt x="11166" y="3399"/>
                </a:lnTo>
                <a:lnTo>
                  <a:pt x="7505" y="6092"/>
                </a:lnTo>
                <a:lnTo>
                  <a:pt x="4454" y="9492"/>
                </a:lnTo>
                <a:lnTo>
                  <a:pt x="3051" y="11613"/>
                </a:lnTo>
                <a:lnTo>
                  <a:pt x="2318" y="13598"/>
                </a:lnTo>
                <a:lnTo>
                  <a:pt x="793" y="15720"/>
                </a:lnTo>
                <a:lnTo>
                  <a:pt x="793" y="17705"/>
                </a:lnTo>
                <a:lnTo>
                  <a:pt x="0" y="19685"/>
                </a:lnTo>
                <a:lnTo>
                  <a:pt x="0" y="22519"/>
                </a:lnTo>
                <a:lnTo>
                  <a:pt x="0" y="146884"/>
                </a:lnTo>
                <a:lnTo>
                  <a:pt x="0" y="149718"/>
                </a:lnTo>
                <a:lnTo>
                  <a:pt x="793" y="151698"/>
                </a:lnTo>
                <a:lnTo>
                  <a:pt x="793" y="153684"/>
                </a:lnTo>
                <a:lnTo>
                  <a:pt x="2318" y="155805"/>
                </a:lnTo>
                <a:lnTo>
                  <a:pt x="3051" y="157790"/>
                </a:lnTo>
                <a:lnTo>
                  <a:pt x="4454" y="159912"/>
                </a:lnTo>
                <a:lnTo>
                  <a:pt x="7505" y="163311"/>
                </a:lnTo>
                <a:lnTo>
                  <a:pt x="11166" y="166004"/>
                </a:lnTo>
                <a:lnTo>
                  <a:pt x="12509" y="167277"/>
                </a:lnTo>
                <a:lnTo>
                  <a:pt x="14766" y="167990"/>
                </a:lnTo>
                <a:lnTo>
                  <a:pt x="16902" y="168697"/>
                </a:lnTo>
                <a:lnTo>
                  <a:pt x="19038" y="169404"/>
                </a:lnTo>
                <a:lnTo>
                  <a:pt x="22089" y="169404"/>
                </a:lnTo>
                <a:lnTo>
                  <a:pt x="24225" y="170111"/>
                </a:lnTo>
                <a:lnTo>
                  <a:pt x="122406" y="170111"/>
                </a:lnTo>
                <a:lnTo>
                  <a:pt x="124725" y="169404"/>
                </a:lnTo>
                <a:lnTo>
                  <a:pt x="126861" y="169404"/>
                </a:lnTo>
                <a:lnTo>
                  <a:pt x="128996" y="168697"/>
                </a:lnTo>
                <a:lnTo>
                  <a:pt x="131254" y="167990"/>
                </a:lnTo>
                <a:lnTo>
                  <a:pt x="133390" y="167277"/>
                </a:lnTo>
                <a:lnTo>
                  <a:pt x="135648" y="166004"/>
                </a:lnTo>
                <a:lnTo>
                  <a:pt x="139309" y="163311"/>
                </a:lnTo>
                <a:lnTo>
                  <a:pt x="142238" y="159912"/>
                </a:lnTo>
                <a:lnTo>
                  <a:pt x="143763" y="157790"/>
                </a:lnTo>
                <a:lnTo>
                  <a:pt x="144373" y="155805"/>
                </a:lnTo>
                <a:lnTo>
                  <a:pt x="145106" y="153684"/>
                </a:lnTo>
                <a:lnTo>
                  <a:pt x="145899" y="151698"/>
                </a:lnTo>
                <a:lnTo>
                  <a:pt x="146631" y="149718"/>
                </a:lnTo>
                <a:lnTo>
                  <a:pt x="146631" y="146884"/>
                </a:lnTo>
                <a:lnTo>
                  <a:pt x="146631" y="22519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0"/>
                </a:lnTo>
                <a:lnTo>
                  <a:pt x="144373" y="13598"/>
                </a:lnTo>
                <a:lnTo>
                  <a:pt x="143763" y="11613"/>
                </a:lnTo>
                <a:lnTo>
                  <a:pt x="142238" y="9492"/>
                </a:lnTo>
                <a:lnTo>
                  <a:pt x="139309" y="6092"/>
                </a:lnTo>
                <a:lnTo>
                  <a:pt x="135648" y="3399"/>
                </a:lnTo>
                <a:lnTo>
                  <a:pt x="133390" y="2692"/>
                </a:lnTo>
                <a:lnTo>
                  <a:pt x="131254" y="1414"/>
                </a:lnTo>
                <a:lnTo>
                  <a:pt x="128996" y="707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6948950" y="2662071"/>
            <a:ext cx="146631" cy="169930"/>
          </a:xfrm>
          <a:custGeom>
            <a:avLst/>
            <a:gdLst/>
            <a:ahLst/>
            <a:cxnLst/>
            <a:rect l="l" t="t" r="r" b="b"/>
            <a:pathLst>
              <a:path w="146631" h="169930">
                <a:moveTo>
                  <a:pt x="24225" y="0"/>
                </a:moveTo>
                <a:lnTo>
                  <a:pt x="19038" y="0"/>
                </a:lnTo>
                <a:lnTo>
                  <a:pt x="16902" y="565"/>
                </a:lnTo>
                <a:lnTo>
                  <a:pt x="14766" y="1244"/>
                </a:lnTo>
                <a:lnTo>
                  <a:pt x="12509" y="2658"/>
                </a:lnTo>
                <a:lnTo>
                  <a:pt x="11166" y="3394"/>
                </a:lnTo>
                <a:lnTo>
                  <a:pt x="7505" y="6052"/>
                </a:lnTo>
                <a:lnTo>
                  <a:pt x="4454" y="9446"/>
                </a:lnTo>
                <a:lnTo>
                  <a:pt x="3051" y="11426"/>
                </a:lnTo>
                <a:lnTo>
                  <a:pt x="1525" y="13576"/>
                </a:lnTo>
                <a:lnTo>
                  <a:pt x="793" y="15556"/>
                </a:lnTo>
                <a:lnTo>
                  <a:pt x="793" y="17536"/>
                </a:lnTo>
                <a:lnTo>
                  <a:pt x="0" y="19685"/>
                </a:lnTo>
                <a:lnTo>
                  <a:pt x="0" y="149565"/>
                </a:lnTo>
                <a:lnTo>
                  <a:pt x="793" y="151545"/>
                </a:lnTo>
                <a:lnTo>
                  <a:pt x="793" y="153638"/>
                </a:lnTo>
                <a:lnTo>
                  <a:pt x="1525" y="155618"/>
                </a:lnTo>
                <a:lnTo>
                  <a:pt x="3051" y="157768"/>
                </a:lnTo>
                <a:lnTo>
                  <a:pt x="4454" y="159748"/>
                </a:lnTo>
                <a:lnTo>
                  <a:pt x="7505" y="163142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7950"/>
                </a:lnTo>
                <a:lnTo>
                  <a:pt x="16902" y="168516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30"/>
                </a:lnTo>
                <a:lnTo>
                  <a:pt x="122406" y="169930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516"/>
                </a:lnTo>
                <a:lnTo>
                  <a:pt x="131254" y="167950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42"/>
                </a:lnTo>
                <a:lnTo>
                  <a:pt x="142238" y="159748"/>
                </a:lnTo>
                <a:lnTo>
                  <a:pt x="143763" y="157768"/>
                </a:lnTo>
                <a:lnTo>
                  <a:pt x="144373" y="155618"/>
                </a:lnTo>
                <a:lnTo>
                  <a:pt x="145106" y="153638"/>
                </a:lnTo>
                <a:lnTo>
                  <a:pt x="145899" y="151545"/>
                </a:lnTo>
                <a:lnTo>
                  <a:pt x="146631" y="149565"/>
                </a:lnTo>
                <a:lnTo>
                  <a:pt x="146631" y="19685"/>
                </a:lnTo>
                <a:lnTo>
                  <a:pt x="145899" y="17536"/>
                </a:lnTo>
                <a:lnTo>
                  <a:pt x="145106" y="15556"/>
                </a:lnTo>
                <a:lnTo>
                  <a:pt x="144373" y="13576"/>
                </a:lnTo>
                <a:lnTo>
                  <a:pt x="143763" y="11426"/>
                </a:lnTo>
                <a:lnTo>
                  <a:pt x="142238" y="9446"/>
                </a:lnTo>
                <a:lnTo>
                  <a:pt x="139309" y="6052"/>
                </a:lnTo>
                <a:lnTo>
                  <a:pt x="135648" y="3394"/>
                </a:lnTo>
                <a:lnTo>
                  <a:pt x="133390" y="2658"/>
                </a:lnTo>
                <a:lnTo>
                  <a:pt x="131254" y="1244"/>
                </a:lnTo>
                <a:lnTo>
                  <a:pt x="128996" y="56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6948950" y="2662071"/>
            <a:ext cx="146631" cy="169930"/>
          </a:xfrm>
          <a:custGeom>
            <a:avLst/>
            <a:gdLst/>
            <a:ahLst/>
            <a:cxnLst/>
            <a:rect l="l" t="t" r="r" b="b"/>
            <a:pathLst>
              <a:path w="146631" h="169930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565"/>
                </a:lnTo>
                <a:lnTo>
                  <a:pt x="14766" y="1244"/>
                </a:lnTo>
                <a:lnTo>
                  <a:pt x="12509" y="2658"/>
                </a:lnTo>
                <a:lnTo>
                  <a:pt x="11166" y="3394"/>
                </a:lnTo>
                <a:lnTo>
                  <a:pt x="7505" y="6052"/>
                </a:lnTo>
                <a:lnTo>
                  <a:pt x="4454" y="9446"/>
                </a:lnTo>
                <a:lnTo>
                  <a:pt x="3051" y="11426"/>
                </a:lnTo>
                <a:lnTo>
                  <a:pt x="1525" y="13576"/>
                </a:lnTo>
                <a:lnTo>
                  <a:pt x="793" y="15556"/>
                </a:lnTo>
                <a:lnTo>
                  <a:pt x="793" y="17536"/>
                </a:lnTo>
                <a:lnTo>
                  <a:pt x="0" y="19685"/>
                </a:lnTo>
                <a:lnTo>
                  <a:pt x="0" y="22344"/>
                </a:lnTo>
                <a:lnTo>
                  <a:pt x="0" y="146850"/>
                </a:lnTo>
                <a:lnTo>
                  <a:pt x="0" y="149565"/>
                </a:lnTo>
                <a:lnTo>
                  <a:pt x="793" y="151545"/>
                </a:lnTo>
                <a:lnTo>
                  <a:pt x="793" y="153638"/>
                </a:lnTo>
                <a:lnTo>
                  <a:pt x="1525" y="155618"/>
                </a:lnTo>
                <a:lnTo>
                  <a:pt x="3051" y="157768"/>
                </a:lnTo>
                <a:lnTo>
                  <a:pt x="4454" y="159748"/>
                </a:lnTo>
                <a:lnTo>
                  <a:pt x="7505" y="163142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7950"/>
                </a:lnTo>
                <a:lnTo>
                  <a:pt x="16902" y="168516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30"/>
                </a:lnTo>
                <a:lnTo>
                  <a:pt x="122406" y="169930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516"/>
                </a:lnTo>
                <a:lnTo>
                  <a:pt x="131254" y="167950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42"/>
                </a:lnTo>
                <a:lnTo>
                  <a:pt x="142238" y="159748"/>
                </a:lnTo>
                <a:lnTo>
                  <a:pt x="143763" y="157768"/>
                </a:lnTo>
                <a:lnTo>
                  <a:pt x="144373" y="155618"/>
                </a:lnTo>
                <a:lnTo>
                  <a:pt x="145106" y="153638"/>
                </a:lnTo>
                <a:lnTo>
                  <a:pt x="145899" y="151545"/>
                </a:lnTo>
                <a:lnTo>
                  <a:pt x="146631" y="149565"/>
                </a:lnTo>
                <a:lnTo>
                  <a:pt x="146631" y="146850"/>
                </a:lnTo>
                <a:lnTo>
                  <a:pt x="146631" y="22344"/>
                </a:lnTo>
                <a:lnTo>
                  <a:pt x="146631" y="19685"/>
                </a:lnTo>
                <a:lnTo>
                  <a:pt x="145899" y="17536"/>
                </a:lnTo>
                <a:lnTo>
                  <a:pt x="145106" y="15556"/>
                </a:lnTo>
                <a:lnTo>
                  <a:pt x="144373" y="13576"/>
                </a:lnTo>
                <a:lnTo>
                  <a:pt x="143763" y="11426"/>
                </a:lnTo>
                <a:lnTo>
                  <a:pt x="142238" y="9446"/>
                </a:lnTo>
                <a:lnTo>
                  <a:pt x="139309" y="6052"/>
                </a:lnTo>
                <a:lnTo>
                  <a:pt x="135648" y="3394"/>
                </a:lnTo>
                <a:lnTo>
                  <a:pt x="133390" y="2658"/>
                </a:lnTo>
                <a:lnTo>
                  <a:pt x="131254" y="1244"/>
                </a:lnTo>
                <a:lnTo>
                  <a:pt x="128996" y="56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6948950" y="2832002"/>
            <a:ext cx="146631" cy="169986"/>
          </a:xfrm>
          <a:custGeom>
            <a:avLst/>
            <a:gdLst/>
            <a:ahLst/>
            <a:cxnLst/>
            <a:rect l="l" t="t" r="r" b="b"/>
            <a:pathLst>
              <a:path w="146631" h="169986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14956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844"/>
                </a:lnTo>
                <a:lnTo>
                  <a:pt x="3051" y="157824"/>
                </a:lnTo>
                <a:lnTo>
                  <a:pt x="4454" y="159804"/>
                </a:lnTo>
                <a:lnTo>
                  <a:pt x="7505" y="163198"/>
                </a:lnTo>
                <a:lnTo>
                  <a:pt x="11166" y="16602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742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69986"/>
                </a:lnTo>
                <a:lnTo>
                  <a:pt x="122406" y="16998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742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6027"/>
                </a:lnTo>
                <a:lnTo>
                  <a:pt x="139309" y="163198"/>
                </a:lnTo>
                <a:lnTo>
                  <a:pt x="142238" y="159804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56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6948950" y="2832002"/>
            <a:ext cx="146631" cy="169986"/>
          </a:xfrm>
          <a:custGeom>
            <a:avLst/>
            <a:gdLst/>
            <a:ahLst/>
            <a:cxnLst/>
            <a:rect l="l" t="t" r="r" b="b"/>
            <a:pathLst>
              <a:path w="146631" h="169986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22400"/>
                </a:lnTo>
                <a:lnTo>
                  <a:pt x="0" y="146907"/>
                </a:lnTo>
                <a:lnTo>
                  <a:pt x="0" y="14956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844"/>
                </a:lnTo>
                <a:lnTo>
                  <a:pt x="3051" y="157824"/>
                </a:lnTo>
                <a:lnTo>
                  <a:pt x="4454" y="159804"/>
                </a:lnTo>
                <a:lnTo>
                  <a:pt x="7505" y="163198"/>
                </a:lnTo>
                <a:lnTo>
                  <a:pt x="11166" y="16602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742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69986"/>
                </a:lnTo>
                <a:lnTo>
                  <a:pt x="122406" y="16998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742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6027"/>
                </a:lnTo>
                <a:lnTo>
                  <a:pt x="139309" y="163198"/>
                </a:lnTo>
                <a:lnTo>
                  <a:pt x="142238" y="159804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565"/>
                </a:lnTo>
                <a:lnTo>
                  <a:pt x="146631" y="146907"/>
                </a:lnTo>
                <a:lnTo>
                  <a:pt x="146631" y="22400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6948950" y="3001989"/>
            <a:ext cx="146631" cy="170100"/>
          </a:xfrm>
          <a:custGeom>
            <a:avLst/>
            <a:gdLst/>
            <a:ahLst/>
            <a:cxnLst/>
            <a:rect l="l" t="t" r="r" b="b"/>
            <a:pathLst>
              <a:path w="146631" h="170100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828"/>
                </a:lnTo>
                <a:lnTo>
                  <a:pt x="11166" y="3394"/>
                </a:lnTo>
                <a:lnTo>
                  <a:pt x="7505" y="6222"/>
                </a:lnTo>
                <a:lnTo>
                  <a:pt x="4454" y="9616"/>
                </a:lnTo>
                <a:lnTo>
                  <a:pt x="3051" y="11596"/>
                </a:lnTo>
                <a:lnTo>
                  <a:pt x="2318" y="13576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855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808"/>
                </a:lnTo>
                <a:lnTo>
                  <a:pt x="2318" y="155788"/>
                </a:lnTo>
                <a:lnTo>
                  <a:pt x="3051" y="157768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44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00"/>
                </a:lnTo>
                <a:lnTo>
                  <a:pt x="122406" y="170100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441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768"/>
                </a:lnTo>
                <a:lnTo>
                  <a:pt x="144373" y="155788"/>
                </a:lnTo>
                <a:lnTo>
                  <a:pt x="145106" y="153808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985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576"/>
                </a:lnTo>
                <a:lnTo>
                  <a:pt x="143763" y="11596"/>
                </a:lnTo>
                <a:lnTo>
                  <a:pt x="142238" y="9616"/>
                </a:lnTo>
                <a:lnTo>
                  <a:pt x="139309" y="6222"/>
                </a:lnTo>
                <a:lnTo>
                  <a:pt x="135648" y="3394"/>
                </a:lnTo>
                <a:lnTo>
                  <a:pt x="133390" y="2828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6948950" y="3001989"/>
            <a:ext cx="146631" cy="170100"/>
          </a:xfrm>
          <a:custGeom>
            <a:avLst/>
            <a:gdLst/>
            <a:ahLst/>
            <a:cxnLst/>
            <a:rect l="l" t="t" r="r" b="b"/>
            <a:pathLst>
              <a:path w="146631" h="170100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828"/>
                </a:lnTo>
                <a:lnTo>
                  <a:pt x="11166" y="3394"/>
                </a:lnTo>
                <a:lnTo>
                  <a:pt x="7505" y="6222"/>
                </a:lnTo>
                <a:lnTo>
                  <a:pt x="4454" y="9616"/>
                </a:lnTo>
                <a:lnTo>
                  <a:pt x="3051" y="11596"/>
                </a:lnTo>
                <a:lnTo>
                  <a:pt x="2318" y="13576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855"/>
                </a:lnTo>
                <a:lnTo>
                  <a:pt x="0" y="22514"/>
                </a:lnTo>
                <a:lnTo>
                  <a:pt x="0" y="147020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808"/>
                </a:lnTo>
                <a:lnTo>
                  <a:pt x="2318" y="155788"/>
                </a:lnTo>
                <a:lnTo>
                  <a:pt x="3051" y="157768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44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00"/>
                </a:lnTo>
                <a:lnTo>
                  <a:pt x="122406" y="170100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441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768"/>
                </a:lnTo>
                <a:lnTo>
                  <a:pt x="144373" y="155788"/>
                </a:lnTo>
                <a:lnTo>
                  <a:pt x="145106" y="153808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47020"/>
                </a:lnTo>
                <a:lnTo>
                  <a:pt x="146631" y="22514"/>
                </a:lnTo>
                <a:lnTo>
                  <a:pt x="146631" y="1985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576"/>
                </a:lnTo>
                <a:lnTo>
                  <a:pt x="143763" y="11596"/>
                </a:lnTo>
                <a:lnTo>
                  <a:pt x="142238" y="9616"/>
                </a:lnTo>
                <a:lnTo>
                  <a:pt x="139309" y="6222"/>
                </a:lnTo>
                <a:lnTo>
                  <a:pt x="135648" y="3394"/>
                </a:lnTo>
                <a:lnTo>
                  <a:pt x="133390" y="2828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6948950" y="3172089"/>
            <a:ext cx="146631" cy="169986"/>
          </a:xfrm>
          <a:custGeom>
            <a:avLst/>
            <a:gdLst/>
            <a:ahLst/>
            <a:cxnLst/>
            <a:rect l="l" t="t" r="r" b="b"/>
            <a:pathLst>
              <a:path w="146631" h="169986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14956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844"/>
                </a:lnTo>
                <a:lnTo>
                  <a:pt x="3051" y="157824"/>
                </a:lnTo>
                <a:lnTo>
                  <a:pt x="4454" y="159804"/>
                </a:lnTo>
                <a:lnTo>
                  <a:pt x="7505" y="163198"/>
                </a:lnTo>
                <a:lnTo>
                  <a:pt x="11166" y="16602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69986"/>
                </a:lnTo>
                <a:lnTo>
                  <a:pt x="122406" y="16998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6027"/>
                </a:lnTo>
                <a:lnTo>
                  <a:pt x="139309" y="163198"/>
                </a:lnTo>
                <a:lnTo>
                  <a:pt x="142238" y="159804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56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6948950" y="3172089"/>
            <a:ext cx="146631" cy="169986"/>
          </a:xfrm>
          <a:custGeom>
            <a:avLst/>
            <a:gdLst/>
            <a:ahLst/>
            <a:cxnLst/>
            <a:rect l="l" t="t" r="r" b="b"/>
            <a:pathLst>
              <a:path w="146631" h="169986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22400"/>
                </a:lnTo>
                <a:lnTo>
                  <a:pt x="0" y="146907"/>
                </a:lnTo>
                <a:lnTo>
                  <a:pt x="0" y="14956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844"/>
                </a:lnTo>
                <a:lnTo>
                  <a:pt x="3051" y="157824"/>
                </a:lnTo>
                <a:lnTo>
                  <a:pt x="4454" y="159804"/>
                </a:lnTo>
                <a:lnTo>
                  <a:pt x="7505" y="163198"/>
                </a:lnTo>
                <a:lnTo>
                  <a:pt x="11166" y="16602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69986"/>
                </a:lnTo>
                <a:lnTo>
                  <a:pt x="122406" y="16998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6027"/>
                </a:lnTo>
                <a:lnTo>
                  <a:pt x="139309" y="163198"/>
                </a:lnTo>
                <a:lnTo>
                  <a:pt x="142238" y="159804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565"/>
                </a:lnTo>
                <a:lnTo>
                  <a:pt x="146631" y="146907"/>
                </a:lnTo>
                <a:lnTo>
                  <a:pt x="146631" y="22400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6948950" y="3342076"/>
            <a:ext cx="146631" cy="170100"/>
          </a:xfrm>
          <a:custGeom>
            <a:avLst/>
            <a:gdLst/>
            <a:ahLst/>
            <a:cxnLst/>
            <a:rect l="l" t="t" r="r" b="b"/>
            <a:pathLst>
              <a:path w="146631" h="170100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828"/>
                </a:lnTo>
                <a:lnTo>
                  <a:pt x="11166" y="3394"/>
                </a:lnTo>
                <a:lnTo>
                  <a:pt x="7505" y="6222"/>
                </a:lnTo>
                <a:lnTo>
                  <a:pt x="4454" y="9616"/>
                </a:lnTo>
                <a:lnTo>
                  <a:pt x="3051" y="11596"/>
                </a:lnTo>
                <a:lnTo>
                  <a:pt x="2318" y="13576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855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808"/>
                </a:lnTo>
                <a:lnTo>
                  <a:pt x="2318" y="155788"/>
                </a:lnTo>
                <a:lnTo>
                  <a:pt x="3051" y="157768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44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00"/>
                </a:lnTo>
                <a:lnTo>
                  <a:pt x="122406" y="170100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441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768"/>
                </a:lnTo>
                <a:lnTo>
                  <a:pt x="144373" y="155788"/>
                </a:lnTo>
                <a:lnTo>
                  <a:pt x="145106" y="153808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985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576"/>
                </a:lnTo>
                <a:lnTo>
                  <a:pt x="143763" y="11596"/>
                </a:lnTo>
                <a:lnTo>
                  <a:pt x="142238" y="9616"/>
                </a:lnTo>
                <a:lnTo>
                  <a:pt x="139309" y="6222"/>
                </a:lnTo>
                <a:lnTo>
                  <a:pt x="135648" y="3394"/>
                </a:lnTo>
                <a:lnTo>
                  <a:pt x="133390" y="2828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6948950" y="3342076"/>
            <a:ext cx="146631" cy="170100"/>
          </a:xfrm>
          <a:custGeom>
            <a:avLst/>
            <a:gdLst/>
            <a:ahLst/>
            <a:cxnLst/>
            <a:rect l="l" t="t" r="r" b="b"/>
            <a:pathLst>
              <a:path w="146631" h="170100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828"/>
                </a:lnTo>
                <a:lnTo>
                  <a:pt x="11166" y="3394"/>
                </a:lnTo>
                <a:lnTo>
                  <a:pt x="7505" y="6222"/>
                </a:lnTo>
                <a:lnTo>
                  <a:pt x="4454" y="9616"/>
                </a:lnTo>
                <a:lnTo>
                  <a:pt x="3051" y="11596"/>
                </a:lnTo>
                <a:lnTo>
                  <a:pt x="2318" y="13576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855"/>
                </a:lnTo>
                <a:lnTo>
                  <a:pt x="0" y="22514"/>
                </a:lnTo>
                <a:lnTo>
                  <a:pt x="0" y="147020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808"/>
                </a:lnTo>
                <a:lnTo>
                  <a:pt x="2318" y="155788"/>
                </a:lnTo>
                <a:lnTo>
                  <a:pt x="3051" y="157768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44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00"/>
                </a:lnTo>
                <a:lnTo>
                  <a:pt x="122406" y="170100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441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768"/>
                </a:lnTo>
                <a:lnTo>
                  <a:pt x="144373" y="155788"/>
                </a:lnTo>
                <a:lnTo>
                  <a:pt x="145106" y="153808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47020"/>
                </a:lnTo>
                <a:lnTo>
                  <a:pt x="146631" y="22514"/>
                </a:lnTo>
                <a:lnTo>
                  <a:pt x="146631" y="1985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576"/>
                </a:lnTo>
                <a:lnTo>
                  <a:pt x="143763" y="11596"/>
                </a:lnTo>
                <a:lnTo>
                  <a:pt x="142238" y="9616"/>
                </a:lnTo>
                <a:lnTo>
                  <a:pt x="139309" y="6222"/>
                </a:lnTo>
                <a:lnTo>
                  <a:pt x="135648" y="3394"/>
                </a:lnTo>
                <a:lnTo>
                  <a:pt x="133390" y="2828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6948950" y="3512176"/>
            <a:ext cx="146631" cy="169986"/>
          </a:xfrm>
          <a:custGeom>
            <a:avLst/>
            <a:gdLst/>
            <a:ahLst/>
            <a:cxnLst/>
            <a:rect l="l" t="t" r="r" b="b"/>
            <a:pathLst>
              <a:path w="146631" h="169986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301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48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14956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675"/>
                </a:lnTo>
                <a:lnTo>
                  <a:pt x="3051" y="157824"/>
                </a:lnTo>
                <a:lnTo>
                  <a:pt x="4454" y="159804"/>
                </a:lnTo>
                <a:lnTo>
                  <a:pt x="7505" y="163198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86"/>
                </a:lnTo>
                <a:lnTo>
                  <a:pt x="122406" y="169986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98"/>
                </a:lnTo>
                <a:lnTo>
                  <a:pt x="142238" y="159804"/>
                </a:lnTo>
                <a:lnTo>
                  <a:pt x="143763" y="157824"/>
                </a:lnTo>
                <a:lnTo>
                  <a:pt x="144373" y="155675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56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48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301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6948950" y="3512176"/>
            <a:ext cx="146631" cy="169986"/>
          </a:xfrm>
          <a:custGeom>
            <a:avLst/>
            <a:gdLst/>
            <a:ahLst/>
            <a:cxnLst/>
            <a:rect l="l" t="t" r="r" b="b"/>
            <a:pathLst>
              <a:path w="146631" h="169986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301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48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22400"/>
                </a:lnTo>
                <a:lnTo>
                  <a:pt x="0" y="146907"/>
                </a:lnTo>
                <a:lnTo>
                  <a:pt x="0" y="14956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675"/>
                </a:lnTo>
                <a:lnTo>
                  <a:pt x="3051" y="157824"/>
                </a:lnTo>
                <a:lnTo>
                  <a:pt x="4454" y="159804"/>
                </a:lnTo>
                <a:lnTo>
                  <a:pt x="7505" y="163198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86"/>
                </a:lnTo>
                <a:lnTo>
                  <a:pt x="122406" y="169986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98"/>
                </a:lnTo>
                <a:lnTo>
                  <a:pt x="142238" y="159804"/>
                </a:lnTo>
                <a:lnTo>
                  <a:pt x="143763" y="157824"/>
                </a:lnTo>
                <a:lnTo>
                  <a:pt x="144373" y="155675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565"/>
                </a:lnTo>
                <a:lnTo>
                  <a:pt x="146631" y="146907"/>
                </a:lnTo>
                <a:lnTo>
                  <a:pt x="146631" y="22400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48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301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6948950" y="3682163"/>
            <a:ext cx="146631" cy="170100"/>
          </a:xfrm>
          <a:custGeom>
            <a:avLst/>
            <a:gdLst/>
            <a:ahLst/>
            <a:cxnLst/>
            <a:rect l="l" t="t" r="r" b="b"/>
            <a:pathLst>
              <a:path w="146631" h="170100">
                <a:moveTo>
                  <a:pt x="24225" y="0"/>
                </a:moveTo>
                <a:lnTo>
                  <a:pt x="19038" y="0"/>
                </a:lnTo>
                <a:lnTo>
                  <a:pt x="16902" y="678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596"/>
                </a:lnTo>
                <a:lnTo>
                  <a:pt x="2318" y="13576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685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788"/>
                </a:lnTo>
                <a:lnTo>
                  <a:pt x="3051" y="157768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00"/>
                </a:lnTo>
                <a:lnTo>
                  <a:pt x="122406" y="170100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768"/>
                </a:lnTo>
                <a:lnTo>
                  <a:pt x="144373" y="155788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576"/>
                </a:lnTo>
                <a:lnTo>
                  <a:pt x="143763" y="11596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678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6948950" y="3682163"/>
            <a:ext cx="146631" cy="170100"/>
          </a:xfrm>
          <a:custGeom>
            <a:avLst/>
            <a:gdLst/>
            <a:ahLst/>
            <a:cxnLst/>
            <a:rect l="l" t="t" r="r" b="b"/>
            <a:pathLst>
              <a:path w="146631" h="170100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678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596"/>
                </a:lnTo>
                <a:lnTo>
                  <a:pt x="2318" y="13576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685"/>
                </a:lnTo>
                <a:lnTo>
                  <a:pt x="0" y="22514"/>
                </a:lnTo>
                <a:lnTo>
                  <a:pt x="0" y="146907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695"/>
                </a:lnTo>
                <a:lnTo>
                  <a:pt x="2318" y="155788"/>
                </a:lnTo>
                <a:lnTo>
                  <a:pt x="3051" y="157768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271"/>
                </a:lnTo>
                <a:lnTo>
                  <a:pt x="14766" y="168007"/>
                </a:lnTo>
                <a:lnTo>
                  <a:pt x="16902" y="168685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00"/>
                </a:lnTo>
                <a:lnTo>
                  <a:pt x="122406" y="170100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685"/>
                </a:lnTo>
                <a:lnTo>
                  <a:pt x="131254" y="168007"/>
                </a:lnTo>
                <a:lnTo>
                  <a:pt x="133390" y="167271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768"/>
                </a:lnTo>
                <a:lnTo>
                  <a:pt x="144373" y="155788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46907"/>
                </a:lnTo>
                <a:lnTo>
                  <a:pt x="146631" y="22514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576"/>
                </a:lnTo>
                <a:lnTo>
                  <a:pt x="143763" y="11596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678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6948950" y="3852264"/>
            <a:ext cx="146631" cy="169981"/>
          </a:xfrm>
          <a:custGeom>
            <a:avLst/>
            <a:gdLst/>
            <a:ahLst/>
            <a:cxnLst/>
            <a:rect l="l" t="t" r="r" b="b"/>
            <a:pathLst>
              <a:path w="146631" h="169981">
                <a:moveTo>
                  <a:pt x="24225" y="0"/>
                </a:moveTo>
                <a:lnTo>
                  <a:pt x="19038" y="0"/>
                </a:lnTo>
                <a:lnTo>
                  <a:pt x="16902" y="565"/>
                </a:lnTo>
                <a:lnTo>
                  <a:pt x="14766" y="1301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48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149582"/>
                </a:lnTo>
                <a:lnTo>
                  <a:pt x="793" y="151568"/>
                </a:lnTo>
                <a:lnTo>
                  <a:pt x="793" y="153689"/>
                </a:lnTo>
                <a:lnTo>
                  <a:pt x="2318" y="155675"/>
                </a:lnTo>
                <a:lnTo>
                  <a:pt x="3051" y="157802"/>
                </a:lnTo>
                <a:lnTo>
                  <a:pt x="4454" y="159782"/>
                </a:lnTo>
                <a:lnTo>
                  <a:pt x="7505" y="163181"/>
                </a:lnTo>
                <a:lnTo>
                  <a:pt x="11166" y="165874"/>
                </a:lnTo>
                <a:lnTo>
                  <a:pt x="12509" y="167288"/>
                </a:lnTo>
                <a:lnTo>
                  <a:pt x="14766" y="167995"/>
                </a:lnTo>
                <a:lnTo>
                  <a:pt x="16902" y="168708"/>
                </a:lnTo>
                <a:lnTo>
                  <a:pt x="19038" y="169274"/>
                </a:lnTo>
                <a:lnTo>
                  <a:pt x="22089" y="169274"/>
                </a:lnTo>
                <a:lnTo>
                  <a:pt x="24225" y="169981"/>
                </a:lnTo>
                <a:lnTo>
                  <a:pt x="122406" y="169981"/>
                </a:lnTo>
                <a:lnTo>
                  <a:pt x="124725" y="169274"/>
                </a:lnTo>
                <a:lnTo>
                  <a:pt x="126861" y="169274"/>
                </a:lnTo>
                <a:lnTo>
                  <a:pt x="128996" y="168708"/>
                </a:lnTo>
                <a:lnTo>
                  <a:pt x="131254" y="167995"/>
                </a:lnTo>
                <a:lnTo>
                  <a:pt x="133390" y="167288"/>
                </a:lnTo>
                <a:lnTo>
                  <a:pt x="135648" y="165874"/>
                </a:lnTo>
                <a:lnTo>
                  <a:pt x="139309" y="163181"/>
                </a:lnTo>
                <a:lnTo>
                  <a:pt x="142238" y="159782"/>
                </a:lnTo>
                <a:lnTo>
                  <a:pt x="143763" y="157802"/>
                </a:lnTo>
                <a:lnTo>
                  <a:pt x="144373" y="155675"/>
                </a:lnTo>
                <a:lnTo>
                  <a:pt x="145106" y="153689"/>
                </a:lnTo>
                <a:lnTo>
                  <a:pt x="145899" y="151568"/>
                </a:lnTo>
                <a:lnTo>
                  <a:pt x="146631" y="149582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48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301"/>
                </a:lnTo>
                <a:lnTo>
                  <a:pt x="128996" y="56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6948950" y="3852264"/>
            <a:ext cx="146631" cy="169981"/>
          </a:xfrm>
          <a:custGeom>
            <a:avLst/>
            <a:gdLst/>
            <a:ahLst/>
            <a:cxnLst/>
            <a:rect l="l" t="t" r="r" b="b"/>
            <a:pathLst>
              <a:path w="146631" h="169981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565"/>
                </a:lnTo>
                <a:lnTo>
                  <a:pt x="14766" y="1301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483"/>
                </a:lnTo>
                <a:lnTo>
                  <a:pt x="2318" y="13632"/>
                </a:lnTo>
                <a:lnTo>
                  <a:pt x="793" y="15612"/>
                </a:lnTo>
                <a:lnTo>
                  <a:pt x="793" y="17705"/>
                </a:lnTo>
                <a:lnTo>
                  <a:pt x="0" y="19685"/>
                </a:lnTo>
                <a:lnTo>
                  <a:pt x="0" y="22400"/>
                </a:lnTo>
                <a:lnTo>
                  <a:pt x="0" y="146895"/>
                </a:lnTo>
                <a:lnTo>
                  <a:pt x="0" y="149582"/>
                </a:lnTo>
                <a:lnTo>
                  <a:pt x="793" y="151568"/>
                </a:lnTo>
                <a:lnTo>
                  <a:pt x="793" y="153689"/>
                </a:lnTo>
                <a:lnTo>
                  <a:pt x="2318" y="155675"/>
                </a:lnTo>
                <a:lnTo>
                  <a:pt x="3051" y="157802"/>
                </a:lnTo>
                <a:lnTo>
                  <a:pt x="4454" y="159782"/>
                </a:lnTo>
                <a:lnTo>
                  <a:pt x="7505" y="163181"/>
                </a:lnTo>
                <a:lnTo>
                  <a:pt x="11166" y="165874"/>
                </a:lnTo>
                <a:lnTo>
                  <a:pt x="12509" y="167288"/>
                </a:lnTo>
                <a:lnTo>
                  <a:pt x="14766" y="167995"/>
                </a:lnTo>
                <a:lnTo>
                  <a:pt x="16902" y="168708"/>
                </a:lnTo>
                <a:lnTo>
                  <a:pt x="19038" y="169274"/>
                </a:lnTo>
                <a:lnTo>
                  <a:pt x="22089" y="169274"/>
                </a:lnTo>
                <a:lnTo>
                  <a:pt x="24225" y="169981"/>
                </a:lnTo>
                <a:lnTo>
                  <a:pt x="122406" y="169981"/>
                </a:lnTo>
                <a:lnTo>
                  <a:pt x="124725" y="169274"/>
                </a:lnTo>
                <a:lnTo>
                  <a:pt x="126861" y="169274"/>
                </a:lnTo>
                <a:lnTo>
                  <a:pt x="128996" y="168708"/>
                </a:lnTo>
                <a:lnTo>
                  <a:pt x="131254" y="167995"/>
                </a:lnTo>
                <a:lnTo>
                  <a:pt x="133390" y="167288"/>
                </a:lnTo>
                <a:lnTo>
                  <a:pt x="135648" y="165874"/>
                </a:lnTo>
                <a:lnTo>
                  <a:pt x="139309" y="163181"/>
                </a:lnTo>
                <a:lnTo>
                  <a:pt x="142238" y="159782"/>
                </a:lnTo>
                <a:lnTo>
                  <a:pt x="143763" y="157802"/>
                </a:lnTo>
                <a:lnTo>
                  <a:pt x="144373" y="155675"/>
                </a:lnTo>
                <a:lnTo>
                  <a:pt x="145106" y="153689"/>
                </a:lnTo>
                <a:lnTo>
                  <a:pt x="145899" y="151568"/>
                </a:lnTo>
                <a:lnTo>
                  <a:pt x="146631" y="149582"/>
                </a:lnTo>
                <a:lnTo>
                  <a:pt x="146631" y="146895"/>
                </a:lnTo>
                <a:lnTo>
                  <a:pt x="146631" y="22400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612"/>
                </a:lnTo>
                <a:lnTo>
                  <a:pt x="144373" y="13632"/>
                </a:lnTo>
                <a:lnTo>
                  <a:pt x="143763" y="1148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301"/>
                </a:lnTo>
                <a:lnTo>
                  <a:pt x="128996" y="56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6948950" y="1981897"/>
            <a:ext cx="146631" cy="169930"/>
          </a:xfrm>
          <a:custGeom>
            <a:avLst/>
            <a:gdLst/>
            <a:ahLst/>
            <a:cxnLst/>
            <a:rect l="l" t="t" r="r" b="b"/>
            <a:pathLst>
              <a:path w="146631" h="169930">
                <a:moveTo>
                  <a:pt x="24225" y="0"/>
                </a:moveTo>
                <a:lnTo>
                  <a:pt x="19038" y="0"/>
                </a:lnTo>
                <a:lnTo>
                  <a:pt x="16902" y="678"/>
                </a:lnTo>
                <a:lnTo>
                  <a:pt x="14766" y="1244"/>
                </a:lnTo>
                <a:lnTo>
                  <a:pt x="12509" y="2658"/>
                </a:lnTo>
                <a:lnTo>
                  <a:pt x="11166" y="3394"/>
                </a:lnTo>
                <a:lnTo>
                  <a:pt x="7505" y="6052"/>
                </a:lnTo>
                <a:lnTo>
                  <a:pt x="4454" y="9446"/>
                </a:lnTo>
                <a:lnTo>
                  <a:pt x="3051" y="11426"/>
                </a:lnTo>
                <a:lnTo>
                  <a:pt x="1525" y="13576"/>
                </a:lnTo>
                <a:lnTo>
                  <a:pt x="793" y="15556"/>
                </a:lnTo>
                <a:lnTo>
                  <a:pt x="793" y="17705"/>
                </a:lnTo>
                <a:lnTo>
                  <a:pt x="0" y="19685"/>
                </a:lnTo>
                <a:lnTo>
                  <a:pt x="0" y="149565"/>
                </a:lnTo>
                <a:lnTo>
                  <a:pt x="793" y="151658"/>
                </a:lnTo>
                <a:lnTo>
                  <a:pt x="793" y="153638"/>
                </a:lnTo>
                <a:lnTo>
                  <a:pt x="1525" y="155675"/>
                </a:lnTo>
                <a:lnTo>
                  <a:pt x="3051" y="157768"/>
                </a:lnTo>
                <a:lnTo>
                  <a:pt x="4454" y="159748"/>
                </a:lnTo>
                <a:lnTo>
                  <a:pt x="7505" y="163142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7950"/>
                </a:lnTo>
                <a:lnTo>
                  <a:pt x="16902" y="168685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30"/>
                </a:lnTo>
                <a:lnTo>
                  <a:pt x="122406" y="169930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685"/>
                </a:lnTo>
                <a:lnTo>
                  <a:pt x="131254" y="167950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42"/>
                </a:lnTo>
                <a:lnTo>
                  <a:pt x="142238" y="159748"/>
                </a:lnTo>
                <a:lnTo>
                  <a:pt x="143763" y="157768"/>
                </a:lnTo>
                <a:lnTo>
                  <a:pt x="144373" y="155675"/>
                </a:lnTo>
                <a:lnTo>
                  <a:pt x="145106" y="153638"/>
                </a:lnTo>
                <a:lnTo>
                  <a:pt x="145899" y="151658"/>
                </a:lnTo>
                <a:lnTo>
                  <a:pt x="146631" y="14956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556"/>
                </a:lnTo>
                <a:lnTo>
                  <a:pt x="144373" y="13576"/>
                </a:lnTo>
                <a:lnTo>
                  <a:pt x="143763" y="11426"/>
                </a:lnTo>
                <a:lnTo>
                  <a:pt x="142238" y="9446"/>
                </a:lnTo>
                <a:lnTo>
                  <a:pt x="139309" y="6052"/>
                </a:lnTo>
                <a:lnTo>
                  <a:pt x="135648" y="3394"/>
                </a:lnTo>
                <a:lnTo>
                  <a:pt x="133390" y="2658"/>
                </a:lnTo>
                <a:lnTo>
                  <a:pt x="131254" y="1244"/>
                </a:lnTo>
                <a:lnTo>
                  <a:pt x="128996" y="678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6948950" y="1981897"/>
            <a:ext cx="146631" cy="169930"/>
          </a:xfrm>
          <a:custGeom>
            <a:avLst/>
            <a:gdLst/>
            <a:ahLst/>
            <a:cxnLst/>
            <a:rect l="l" t="t" r="r" b="b"/>
            <a:pathLst>
              <a:path w="146631" h="169930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678"/>
                </a:lnTo>
                <a:lnTo>
                  <a:pt x="14766" y="1244"/>
                </a:lnTo>
                <a:lnTo>
                  <a:pt x="12509" y="2658"/>
                </a:lnTo>
                <a:lnTo>
                  <a:pt x="11166" y="3394"/>
                </a:lnTo>
                <a:lnTo>
                  <a:pt x="7505" y="6052"/>
                </a:lnTo>
                <a:lnTo>
                  <a:pt x="4454" y="9446"/>
                </a:lnTo>
                <a:lnTo>
                  <a:pt x="3051" y="11426"/>
                </a:lnTo>
                <a:lnTo>
                  <a:pt x="1525" y="13576"/>
                </a:lnTo>
                <a:lnTo>
                  <a:pt x="793" y="15556"/>
                </a:lnTo>
                <a:lnTo>
                  <a:pt x="793" y="17705"/>
                </a:lnTo>
                <a:lnTo>
                  <a:pt x="0" y="19685"/>
                </a:lnTo>
                <a:lnTo>
                  <a:pt x="0" y="22344"/>
                </a:lnTo>
                <a:lnTo>
                  <a:pt x="0" y="146850"/>
                </a:lnTo>
                <a:lnTo>
                  <a:pt x="0" y="149565"/>
                </a:lnTo>
                <a:lnTo>
                  <a:pt x="793" y="151658"/>
                </a:lnTo>
                <a:lnTo>
                  <a:pt x="793" y="153638"/>
                </a:lnTo>
                <a:lnTo>
                  <a:pt x="1525" y="155675"/>
                </a:lnTo>
                <a:lnTo>
                  <a:pt x="3051" y="157768"/>
                </a:lnTo>
                <a:lnTo>
                  <a:pt x="4454" y="159748"/>
                </a:lnTo>
                <a:lnTo>
                  <a:pt x="7505" y="163142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7950"/>
                </a:lnTo>
                <a:lnTo>
                  <a:pt x="16902" y="168685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30"/>
                </a:lnTo>
                <a:lnTo>
                  <a:pt x="122406" y="169930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685"/>
                </a:lnTo>
                <a:lnTo>
                  <a:pt x="131254" y="167950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42"/>
                </a:lnTo>
                <a:lnTo>
                  <a:pt x="142238" y="159748"/>
                </a:lnTo>
                <a:lnTo>
                  <a:pt x="143763" y="157768"/>
                </a:lnTo>
                <a:lnTo>
                  <a:pt x="144373" y="155675"/>
                </a:lnTo>
                <a:lnTo>
                  <a:pt x="145106" y="153638"/>
                </a:lnTo>
                <a:lnTo>
                  <a:pt x="145899" y="151658"/>
                </a:lnTo>
                <a:lnTo>
                  <a:pt x="146631" y="149565"/>
                </a:lnTo>
                <a:lnTo>
                  <a:pt x="146631" y="146850"/>
                </a:lnTo>
                <a:lnTo>
                  <a:pt x="146631" y="22344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556"/>
                </a:lnTo>
                <a:lnTo>
                  <a:pt x="144373" y="13576"/>
                </a:lnTo>
                <a:lnTo>
                  <a:pt x="143763" y="11426"/>
                </a:lnTo>
                <a:lnTo>
                  <a:pt x="142238" y="9446"/>
                </a:lnTo>
                <a:lnTo>
                  <a:pt x="139309" y="6052"/>
                </a:lnTo>
                <a:lnTo>
                  <a:pt x="135648" y="3394"/>
                </a:lnTo>
                <a:lnTo>
                  <a:pt x="133390" y="2658"/>
                </a:lnTo>
                <a:lnTo>
                  <a:pt x="131254" y="1244"/>
                </a:lnTo>
                <a:lnTo>
                  <a:pt x="128996" y="678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6948950" y="2151828"/>
            <a:ext cx="146631" cy="170156"/>
          </a:xfrm>
          <a:custGeom>
            <a:avLst/>
            <a:gdLst/>
            <a:ahLst/>
            <a:cxnLst/>
            <a:rect l="l" t="t" r="r" b="b"/>
            <a:pathLst>
              <a:path w="146631" h="170156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1525" y="13632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685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695"/>
                </a:lnTo>
                <a:lnTo>
                  <a:pt x="1525" y="155844"/>
                </a:lnTo>
                <a:lnTo>
                  <a:pt x="3051" y="157824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328"/>
                </a:lnTo>
                <a:lnTo>
                  <a:pt x="14766" y="168007"/>
                </a:lnTo>
                <a:lnTo>
                  <a:pt x="16902" y="168742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56"/>
                </a:lnTo>
                <a:lnTo>
                  <a:pt x="122406" y="17015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742"/>
                </a:lnTo>
                <a:lnTo>
                  <a:pt x="131254" y="168007"/>
                </a:lnTo>
                <a:lnTo>
                  <a:pt x="133390" y="167328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6948950" y="2151828"/>
            <a:ext cx="146631" cy="170156"/>
          </a:xfrm>
          <a:custGeom>
            <a:avLst/>
            <a:gdLst/>
            <a:ahLst/>
            <a:cxnLst/>
            <a:rect l="l" t="t" r="r" b="b"/>
            <a:pathLst>
              <a:path w="146631" h="170156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1525" y="13632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685"/>
                </a:lnTo>
                <a:lnTo>
                  <a:pt x="0" y="22570"/>
                </a:lnTo>
                <a:lnTo>
                  <a:pt x="0" y="146907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695"/>
                </a:lnTo>
                <a:lnTo>
                  <a:pt x="1525" y="155844"/>
                </a:lnTo>
                <a:lnTo>
                  <a:pt x="3051" y="157824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328"/>
                </a:lnTo>
                <a:lnTo>
                  <a:pt x="14766" y="168007"/>
                </a:lnTo>
                <a:lnTo>
                  <a:pt x="16902" y="168742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56"/>
                </a:lnTo>
                <a:lnTo>
                  <a:pt x="122406" y="17015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742"/>
                </a:lnTo>
                <a:lnTo>
                  <a:pt x="131254" y="168007"/>
                </a:lnTo>
                <a:lnTo>
                  <a:pt x="133390" y="167328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46907"/>
                </a:lnTo>
                <a:lnTo>
                  <a:pt x="146631" y="22570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6948950" y="2321984"/>
            <a:ext cx="146631" cy="169930"/>
          </a:xfrm>
          <a:custGeom>
            <a:avLst/>
            <a:gdLst/>
            <a:ahLst/>
            <a:cxnLst/>
            <a:rect l="l" t="t" r="r" b="b"/>
            <a:pathLst>
              <a:path w="146631" h="169930">
                <a:moveTo>
                  <a:pt x="24225" y="0"/>
                </a:moveTo>
                <a:lnTo>
                  <a:pt x="19038" y="0"/>
                </a:lnTo>
                <a:lnTo>
                  <a:pt x="16902" y="565"/>
                </a:lnTo>
                <a:lnTo>
                  <a:pt x="14766" y="1244"/>
                </a:lnTo>
                <a:lnTo>
                  <a:pt x="12509" y="2658"/>
                </a:lnTo>
                <a:lnTo>
                  <a:pt x="11166" y="3394"/>
                </a:lnTo>
                <a:lnTo>
                  <a:pt x="7505" y="6052"/>
                </a:lnTo>
                <a:lnTo>
                  <a:pt x="4454" y="9446"/>
                </a:lnTo>
                <a:lnTo>
                  <a:pt x="3051" y="11426"/>
                </a:lnTo>
                <a:lnTo>
                  <a:pt x="1525" y="13576"/>
                </a:lnTo>
                <a:lnTo>
                  <a:pt x="793" y="15556"/>
                </a:lnTo>
                <a:lnTo>
                  <a:pt x="793" y="17705"/>
                </a:lnTo>
                <a:lnTo>
                  <a:pt x="0" y="19685"/>
                </a:lnTo>
                <a:lnTo>
                  <a:pt x="0" y="149565"/>
                </a:lnTo>
                <a:lnTo>
                  <a:pt x="793" y="151545"/>
                </a:lnTo>
                <a:lnTo>
                  <a:pt x="793" y="153638"/>
                </a:lnTo>
                <a:lnTo>
                  <a:pt x="1525" y="155618"/>
                </a:lnTo>
                <a:lnTo>
                  <a:pt x="3051" y="157768"/>
                </a:lnTo>
                <a:lnTo>
                  <a:pt x="4454" y="159748"/>
                </a:lnTo>
                <a:lnTo>
                  <a:pt x="7505" y="163142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7950"/>
                </a:lnTo>
                <a:lnTo>
                  <a:pt x="16902" y="168685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30"/>
                </a:lnTo>
                <a:lnTo>
                  <a:pt x="122406" y="169930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685"/>
                </a:lnTo>
                <a:lnTo>
                  <a:pt x="131254" y="167950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42"/>
                </a:lnTo>
                <a:lnTo>
                  <a:pt x="142238" y="159748"/>
                </a:lnTo>
                <a:lnTo>
                  <a:pt x="143763" y="157768"/>
                </a:lnTo>
                <a:lnTo>
                  <a:pt x="144373" y="155618"/>
                </a:lnTo>
                <a:lnTo>
                  <a:pt x="145106" y="153638"/>
                </a:lnTo>
                <a:lnTo>
                  <a:pt x="145899" y="151545"/>
                </a:lnTo>
                <a:lnTo>
                  <a:pt x="146631" y="14956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556"/>
                </a:lnTo>
                <a:lnTo>
                  <a:pt x="144373" y="13576"/>
                </a:lnTo>
                <a:lnTo>
                  <a:pt x="143763" y="11426"/>
                </a:lnTo>
                <a:lnTo>
                  <a:pt x="142238" y="9446"/>
                </a:lnTo>
                <a:lnTo>
                  <a:pt x="139309" y="6052"/>
                </a:lnTo>
                <a:lnTo>
                  <a:pt x="135648" y="3394"/>
                </a:lnTo>
                <a:lnTo>
                  <a:pt x="133390" y="2658"/>
                </a:lnTo>
                <a:lnTo>
                  <a:pt x="131254" y="1244"/>
                </a:lnTo>
                <a:lnTo>
                  <a:pt x="128996" y="56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6948950" y="2321984"/>
            <a:ext cx="146631" cy="169930"/>
          </a:xfrm>
          <a:custGeom>
            <a:avLst/>
            <a:gdLst/>
            <a:ahLst/>
            <a:cxnLst/>
            <a:rect l="l" t="t" r="r" b="b"/>
            <a:pathLst>
              <a:path w="146631" h="169930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565"/>
                </a:lnTo>
                <a:lnTo>
                  <a:pt x="14766" y="1244"/>
                </a:lnTo>
                <a:lnTo>
                  <a:pt x="12509" y="2658"/>
                </a:lnTo>
                <a:lnTo>
                  <a:pt x="11166" y="3394"/>
                </a:lnTo>
                <a:lnTo>
                  <a:pt x="7505" y="6052"/>
                </a:lnTo>
                <a:lnTo>
                  <a:pt x="4454" y="9446"/>
                </a:lnTo>
                <a:lnTo>
                  <a:pt x="3051" y="11426"/>
                </a:lnTo>
                <a:lnTo>
                  <a:pt x="1525" y="13576"/>
                </a:lnTo>
                <a:lnTo>
                  <a:pt x="793" y="15556"/>
                </a:lnTo>
                <a:lnTo>
                  <a:pt x="793" y="17705"/>
                </a:lnTo>
                <a:lnTo>
                  <a:pt x="0" y="19685"/>
                </a:lnTo>
                <a:lnTo>
                  <a:pt x="0" y="22344"/>
                </a:lnTo>
                <a:lnTo>
                  <a:pt x="0" y="146850"/>
                </a:lnTo>
                <a:lnTo>
                  <a:pt x="0" y="149565"/>
                </a:lnTo>
                <a:lnTo>
                  <a:pt x="793" y="151545"/>
                </a:lnTo>
                <a:lnTo>
                  <a:pt x="793" y="153638"/>
                </a:lnTo>
                <a:lnTo>
                  <a:pt x="1525" y="155618"/>
                </a:lnTo>
                <a:lnTo>
                  <a:pt x="3051" y="157768"/>
                </a:lnTo>
                <a:lnTo>
                  <a:pt x="4454" y="159748"/>
                </a:lnTo>
                <a:lnTo>
                  <a:pt x="7505" y="163142"/>
                </a:lnTo>
                <a:lnTo>
                  <a:pt x="11166" y="165857"/>
                </a:lnTo>
                <a:lnTo>
                  <a:pt x="12509" y="167271"/>
                </a:lnTo>
                <a:lnTo>
                  <a:pt x="14766" y="167950"/>
                </a:lnTo>
                <a:lnTo>
                  <a:pt x="16902" y="168685"/>
                </a:lnTo>
                <a:lnTo>
                  <a:pt x="19038" y="169251"/>
                </a:lnTo>
                <a:lnTo>
                  <a:pt x="22089" y="169251"/>
                </a:lnTo>
                <a:lnTo>
                  <a:pt x="24225" y="169930"/>
                </a:lnTo>
                <a:lnTo>
                  <a:pt x="122406" y="169930"/>
                </a:lnTo>
                <a:lnTo>
                  <a:pt x="124725" y="169251"/>
                </a:lnTo>
                <a:lnTo>
                  <a:pt x="126861" y="169251"/>
                </a:lnTo>
                <a:lnTo>
                  <a:pt x="128996" y="168685"/>
                </a:lnTo>
                <a:lnTo>
                  <a:pt x="131254" y="167950"/>
                </a:lnTo>
                <a:lnTo>
                  <a:pt x="133390" y="167271"/>
                </a:lnTo>
                <a:lnTo>
                  <a:pt x="135648" y="165857"/>
                </a:lnTo>
                <a:lnTo>
                  <a:pt x="139309" y="163142"/>
                </a:lnTo>
                <a:lnTo>
                  <a:pt x="142238" y="159748"/>
                </a:lnTo>
                <a:lnTo>
                  <a:pt x="143763" y="157768"/>
                </a:lnTo>
                <a:lnTo>
                  <a:pt x="144373" y="155618"/>
                </a:lnTo>
                <a:lnTo>
                  <a:pt x="145106" y="153638"/>
                </a:lnTo>
                <a:lnTo>
                  <a:pt x="145899" y="151545"/>
                </a:lnTo>
                <a:lnTo>
                  <a:pt x="146631" y="149565"/>
                </a:lnTo>
                <a:lnTo>
                  <a:pt x="146631" y="146850"/>
                </a:lnTo>
                <a:lnTo>
                  <a:pt x="146631" y="22344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556"/>
                </a:lnTo>
                <a:lnTo>
                  <a:pt x="144373" y="13576"/>
                </a:lnTo>
                <a:lnTo>
                  <a:pt x="143763" y="11426"/>
                </a:lnTo>
                <a:lnTo>
                  <a:pt x="142238" y="9446"/>
                </a:lnTo>
                <a:lnTo>
                  <a:pt x="139309" y="6052"/>
                </a:lnTo>
                <a:lnTo>
                  <a:pt x="135648" y="3394"/>
                </a:lnTo>
                <a:lnTo>
                  <a:pt x="133390" y="2658"/>
                </a:lnTo>
                <a:lnTo>
                  <a:pt x="131254" y="1244"/>
                </a:lnTo>
                <a:lnTo>
                  <a:pt x="128996" y="56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6948950" y="2491915"/>
            <a:ext cx="146631" cy="170156"/>
          </a:xfrm>
          <a:custGeom>
            <a:avLst/>
            <a:gdLst/>
            <a:ahLst/>
            <a:cxnLst/>
            <a:rect l="l" t="t" r="r" b="b"/>
            <a:pathLst>
              <a:path w="146631" h="170156">
                <a:moveTo>
                  <a:pt x="24225" y="0"/>
                </a:move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1525" y="13632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685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695"/>
                </a:lnTo>
                <a:lnTo>
                  <a:pt x="1525" y="155844"/>
                </a:lnTo>
                <a:lnTo>
                  <a:pt x="3051" y="157824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328"/>
                </a:lnTo>
                <a:lnTo>
                  <a:pt x="14766" y="168007"/>
                </a:lnTo>
                <a:lnTo>
                  <a:pt x="16902" y="168742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56"/>
                </a:lnTo>
                <a:lnTo>
                  <a:pt x="122406" y="17015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742"/>
                </a:lnTo>
                <a:lnTo>
                  <a:pt x="131254" y="168007"/>
                </a:lnTo>
                <a:lnTo>
                  <a:pt x="133390" y="167328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24225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6948950" y="2491915"/>
            <a:ext cx="146631" cy="170156"/>
          </a:xfrm>
          <a:custGeom>
            <a:avLst/>
            <a:gdLst/>
            <a:ahLst/>
            <a:cxnLst/>
            <a:rect l="l" t="t" r="r" b="b"/>
            <a:pathLst>
              <a:path w="146631" h="170156">
                <a:moveTo>
                  <a:pt x="24225" y="0"/>
                </a:moveTo>
                <a:lnTo>
                  <a:pt x="22089" y="0"/>
                </a:lnTo>
                <a:lnTo>
                  <a:pt x="19038" y="0"/>
                </a:lnTo>
                <a:lnTo>
                  <a:pt x="16902" y="735"/>
                </a:lnTo>
                <a:lnTo>
                  <a:pt x="14766" y="1414"/>
                </a:lnTo>
                <a:lnTo>
                  <a:pt x="12509" y="2715"/>
                </a:lnTo>
                <a:lnTo>
                  <a:pt x="11166" y="3394"/>
                </a:lnTo>
                <a:lnTo>
                  <a:pt x="7505" y="6109"/>
                </a:lnTo>
                <a:lnTo>
                  <a:pt x="4454" y="9503"/>
                </a:lnTo>
                <a:lnTo>
                  <a:pt x="3051" y="11653"/>
                </a:lnTo>
                <a:lnTo>
                  <a:pt x="1525" y="13632"/>
                </a:lnTo>
                <a:lnTo>
                  <a:pt x="793" y="15725"/>
                </a:lnTo>
                <a:lnTo>
                  <a:pt x="793" y="17705"/>
                </a:lnTo>
                <a:lnTo>
                  <a:pt x="0" y="19685"/>
                </a:lnTo>
                <a:lnTo>
                  <a:pt x="0" y="22514"/>
                </a:lnTo>
                <a:lnTo>
                  <a:pt x="0" y="146907"/>
                </a:lnTo>
                <a:lnTo>
                  <a:pt x="0" y="149735"/>
                </a:lnTo>
                <a:lnTo>
                  <a:pt x="793" y="151715"/>
                </a:lnTo>
                <a:lnTo>
                  <a:pt x="793" y="153695"/>
                </a:lnTo>
                <a:lnTo>
                  <a:pt x="1525" y="155844"/>
                </a:lnTo>
                <a:lnTo>
                  <a:pt x="3051" y="157824"/>
                </a:lnTo>
                <a:lnTo>
                  <a:pt x="4454" y="159917"/>
                </a:lnTo>
                <a:lnTo>
                  <a:pt x="7505" y="163311"/>
                </a:lnTo>
                <a:lnTo>
                  <a:pt x="11166" y="166027"/>
                </a:lnTo>
                <a:lnTo>
                  <a:pt x="12509" y="167328"/>
                </a:lnTo>
                <a:lnTo>
                  <a:pt x="14766" y="168007"/>
                </a:lnTo>
                <a:lnTo>
                  <a:pt x="16902" y="168742"/>
                </a:lnTo>
                <a:lnTo>
                  <a:pt x="19038" y="169421"/>
                </a:lnTo>
                <a:lnTo>
                  <a:pt x="22089" y="169421"/>
                </a:lnTo>
                <a:lnTo>
                  <a:pt x="24225" y="170156"/>
                </a:lnTo>
                <a:lnTo>
                  <a:pt x="122406" y="170156"/>
                </a:lnTo>
                <a:lnTo>
                  <a:pt x="124725" y="169421"/>
                </a:lnTo>
                <a:lnTo>
                  <a:pt x="126861" y="169421"/>
                </a:lnTo>
                <a:lnTo>
                  <a:pt x="128996" y="168742"/>
                </a:lnTo>
                <a:lnTo>
                  <a:pt x="131254" y="168007"/>
                </a:lnTo>
                <a:lnTo>
                  <a:pt x="133390" y="167328"/>
                </a:lnTo>
                <a:lnTo>
                  <a:pt x="135648" y="166027"/>
                </a:lnTo>
                <a:lnTo>
                  <a:pt x="139309" y="163311"/>
                </a:lnTo>
                <a:lnTo>
                  <a:pt x="142238" y="159917"/>
                </a:lnTo>
                <a:lnTo>
                  <a:pt x="143763" y="157824"/>
                </a:lnTo>
                <a:lnTo>
                  <a:pt x="144373" y="155844"/>
                </a:lnTo>
                <a:lnTo>
                  <a:pt x="145106" y="153695"/>
                </a:lnTo>
                <a:lnTo>
                  <a:pt x="145899" y="151715"/>
                </a:lnTo>
                <a:lnTo>
                  <a:pt x="146631" y="149735"/>
                </a:lnTo>
                <a:lnTo>
                  <a:pt x="146631" y="146907"/>
                </a:lnTo>
                <a:lnTo>
                  <a:pt x="146631" y="22514"/>
                </a:lnTo>
                <a:lnTo>
                  <a:pt x="146631" y="19685"/>
                </a:lnTo>
                <a:lnTo>
                  <a:pt x="145899" y="17705"/>
                </a:lnTo>
                <a:lnTo>
                  <a:pt x="145106" y="15725"/>
                </a:lnTo>
                <a:lnTo>
                  <a:pt x="144373" y="13632"/>
                </a:lnTo>
                <a:lnTo>
                  <a:pt x="143763" y="11653"/>
                </a:lnTo>
                <a:lnTo>
                  <a:pt x="142238" y="9503"/>
                </a:lnTo>
                <a:lnTo>
                  <a:pt x="139309" y="6109"/>
                </a:lnTo>
                <a:lnTo>
                  <a:pt x="135648" y="3394"/>
                </a:lnTo>
                <a:lnTo>
                  <a:pt x="133390" y="2715"/>
                </a:lnTo>
                <a:lnTo>
                  <a:pt x="131254" y="1414"/>
                </a:lnTo>
                <a:lnTo>
                  <a:pt x="128996" y="735"/>
                </a:lnTo>
                <a:lnTo>
                  <a:pt x="126861" y="0"/>
                </a:lnTo>
                <a:lnTo>
                  <a:pt x="124725" y="0"/>
                </a:lnTo>
                <a:lnTo>
                  <a:pt x="122406" y="0"/>
                </a:lnTo>
                <a:lnTo>
                  <a:pt x="24225" y="0"/>
                </a:lnTo>
              </a:path>
            </a:pathLst>
          </a:custGeom>
          <a:ln w="121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7271348" y="4030600"/>
            <a:ext cx="19192" cy="11471"/>
          </a:xfrm>
          <a:custGeom>
            <a:avLst/>
            <a:gdLst/>
            <a:ahLst/>
            <a:cxnLst/>
            <a:rect l="l" t="t" r="r" b="b"/>
            <a:pathLst>
              <a:path w="19192" h="11471">
                <a:moveTo>
                  <a:pt x="17056" y="0"/>
                </a:moveTo>
                <a:lnTo>
                  <a:pt x="0" y="0"/>
                </a:lnTo>
                <a:lnTo>
                  <a:pt x="154" y="565"/>
                </a:lnTo>
                <a:lnTo>
                  <a:pt x="2411" y="3965"/>
                </a:lnTo>
                <a:lnTo>
                  <a:pt x="4547" y="6092"/>
                </a:lnTo>
                <a:lnTo>
                  <a:pt x="6683" y="8077"/>
                </a:lnTo>
                <a:lnTo>
                  <a:pt x="10344" y="10199"/>
                </a:lnTo>
                <a:lnTo>
                  <a:pt x="13395" y="10764"/>
                </a:lnTo>
                <a:lnTo>
                  <a:pt x="15531" y="10764"/>
                </a:lnTo>
                <a:lnTo>
                  <a:pt x="17056" y="11471"/>
                </a:lnTo>
                <a:lnTo>
                  <a:pt x="19192" y="10764"/>
                </a:lnTo>
                <a:lnTo>
                  <a:pt x="170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7075200" y="4008079"/>
            <a:ext cx="231510" cy="33284"/>
          </a:xfrm>
          <a:custGeom>
            <a:avLst/>
            <a:gdLst/>
            <a:ahLst/>
            <a:cxnLst/>
            <a:rect l="l" t="t" r="r" b="b"/>
            <a:pathLst>
              <a:path w="231510" h="33284">
                <a:moveTo>
                  <a:pt x="196148" y="22519"/>
                </a:moveTo>
                <a:lnTo>
                  <a:pt x="194959" y="18412"/>
                </a:lnTo>
                <a:lnTo>
                  <a:pt x="194959" y="15013"/>
                </a:lnTo>
                <a:lnTo>
                  <a:pt x="195569" y="12891"/>
                </a:lnTo>
                <a:lnTo>
                  <a:pt x="195569" y="20398"/>
                </a:lnTo>
                <a:lnTo>
                  <a:pt x="194959" y="16998"/>
                </a:lnTo>
                <a:lnTo>
                  <a:pt x="195569" y="20398"/>
                </a:lnTo>
                <a:lnTo>
                  <a:pt x="195569" y="12891"/>
                </a:lnTo>
                <a:lnTo>
                  <a:pt x="194959" y="15013"/>
                </a:lnTo>
                <a:lnTo>
                  <a:pt x="194959" y="18412"/>
                </a:lnTo>
                <a:lnTo>
                  <a:pt x="196148" y="22519"/>
                </a:lnTo>
                <a:lnTo>
                  <a:pt x="213204" y="10906"/>
                </a:lnTo>
                <a:lnTo>
                  <a:pt x="196148" y="22519"/>
                </a:lnTo>
                <a:lnTo>
                  <a:pt x="213204" y="22519"/>
                </a:lnTo>
                <a:lnTo>
                  <a:pt x="215340" y="33284"/>
                </a:lnTo>
                <a:lnTo>
                  <a:pt x="216866" y="33284"/>
                </a:lnTo>
                <a:lnTo>
                  <a:pt x="220527" y="32718"/>
                </a:lnTo>
                <a:lnTo>
                  <a:pt x="223456" y="30597"/>
                </a:lnTo>
                <a:lnTo>
                  <a:pt x="226324" y="28612"/>
                </a:lnTo>
                <a:lnTo>
                  <a:pt x="228642" y="26485"/>
                </a:lnTo>
                <a:lnTo>
                  <a:pt x="229985" y="23085"/>
                </a:lnTo>
                <a:lnTo>
                  <a:pt x="231510" y="20398"/>
                </a:lnTo>
                <a:lnTo>
                  <a:pt x="231510" y="12891"/>
                </a:lnTo>
                <a:lnTo>
                  <a:pt x="229985" y="10199"/>
                </a:lnTo>
                <a:lnTo>
                  <a:pt x="228642" y="7506"/>
                </a:lnTo>
                <a:lnTo>
                  <a:pt x="226324" y="4813"/>
                </a:lnTo>
                <a:lnTo>
                  <a:pt x="223456" y="2692"/>
                </a:lnTo>
                <a:lnTo>
                  <a:pt x="220527" y="707"/>
                </a:lnTo>
                <a:lnTo>
                  <a:pt x="216866" y="0"/>
                </a:lnTo>
                <a:lnTo>
                  <a:pt x="209543" y="0"/>
                </a:lnTo>
                <a:lnTo>
                  <a:pt x="206492" y="707"/>
                </a:lnTo>
                <a:lnTo>
                  <a:pt x="202831" y="2692"/>
                </a:lnTo>
                <a:lnTo>
                  <a:pt x="200695" y="4813"/>
                </a:lnTo>
                <a:lnTo>
                  <a:pt x="198559" y="7506"/>
                </a:lnTo>
                <a:lnTo>
                  <a:pt x="196302" y="10199"/>
                </a:lnTo>
                <a:lnTo>
                  <a:pt x="196109" y="10906"/>
                </a:lnTo>
                <a:lnTo>
                  <a:pt x="0" y="10906"/>
                </a:lnTo>
                <a:lnTo>
                  <a:pt x="0" y="22519"/>
                </a:lnTo>
                <a:lnTo>
                  <a:pt x="196148" y="22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7074774" y="4024792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7270161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707"/>
                </a:lnTo>
                <a:lnTo>
                  <a:pt x="28496" y="2692"/>
                </a:lnTo>
                <a:lnTo>
                  <a:pt x="31364" y="4813"/>
                </a:lnTo>
                <a:lnTo>
                  <a:pt x="33683" y="7506"/>
                </a:lnTo>
                <a:lnTo>
                  <a:pt x="35025" y="10199"/>
                </a:lnTo>
                <a:lnTo>
                  <a:pt x="36551" y="12891"/>
                </a:lnTo>
                <a:lnTo>
                  <a:pt x="36551" y="15013"/>
                </a:lnTo>
                <a:lnTo>
                  <a:pt x="36551" y="16998"/>
                </a:lnTo>
                <a:lnTo>
                  <a:pt x="36551" y="18412"/>
                </a:lnTo>
                <a:lnTo>
                  <a:pt x="36551" y="20398"/>
                </a:lnTo>
                <a:lnTo>
                  <a:pt x="35025" y="23085"/>
                </a:lnTo>
                <a:lnTo>
                  <a:pt x="33683" y="26485"/>
                </a:lnTo>
                <a:lnTo>
                  <a:pt x="31364" y="28612"/>
                </a:lnTo>
                <a:lnTo>
                  <a:pt x="28496" y="30597"/>
                </a:lnTo>
                <a:lnTo>
                  <a:pt x="25567" y="32718"/>
                </a:lnTo>
                <a:lnTo>
                  <a:pt x="21906" y="33284"/>
                </a:lnTo>
                <a:lnTo>
                  <a:pt x="20380" y="33284"/>
                </a:lnTo>
                <a:lnTo>
                  <a:pt x="18245" y="33991"/>
                </a:lnTo>
                <a:lnTo>
                  <a:pt x="16719" y="33284"/>
                </a:lnTo>
                <a:lnTo>
                  <a:pt x="14583" y="33284"/>
                </a:lnTo>
                <a:lnTo>
                  <a:pt x="11532" y="32718"/>
                </a:lnTo>
                <a:lnTo>
                  <a:pt x="7871" y="30597"/>
                </a:lnTo>
                <a:lnTo>
                  <a:pt x="5735" y="28612"/>
                </a:lnTo>
                <a:lnTo>
                  <a:pt x="3600" y="26485"/>
                </a:lnTo>
                <a:lnTo>
                  <a:pt x="1342" y="23085"/>
                </a:lnTo>
                <a:lnTo>
                  <a:pt x="61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610" y="12891"/>
                </a:lnTo>
                <a:lnTo>
                  <a:pt x="1342" y="10199"/>
                </a:lnTo>
                <a:lnTo>
                  <a:pt x="3600" y="7506"/>
                </a:lnTo>
                <a:lnTo>
                  <a:pt x="5735" y="4813"/>
                </a:lnTo>
                <a:lnTo>
                  <a:pt x="7871" y="2692"/>
                </a:lnTo>
                <a:lnTo>
                  <a:pt x="11532" y="707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7305507" y="4008079"/>
            <a:ext cx="429078" cy="33284"/>
          </a:xfrm>
          <a:custGeom>
            <a:avLst/>
            <a:gdLst/>
            <a:ahLst/>
            <a:cxnLst/>
            <a:rect l="l" t="t" r="r" b="b"/>
            <a:pathLst>
              <a:path w="429078" h="33284">
                <a:moveTo>
                  <a:pt x="429078" y="16998"/>
                </a:moveTo>
                <a:lnTo>
                  <a:pt x="428346" y="15013"/>
                </a:lnTo>
                <a:lnTo>
                  <a:pt x="428346" y="12891"/>
                </a:lnTo>
                <a:lnTo>
                  <a:pt x="427552" y="10199"/>
                </a:lnTo>
                <a:lnTo>
                  <a:pt x="425417" y="7506"/>
                </a:lnTo>
                <a:lnTo>
                  <a:pt x="423281" y="4813"/>
                </a:lnTo>
                <a:lnTo>
                  <a:pt x="421023" y="2692"/>
                </a:lnTo>
                <a:lnTo>
                  <a:pt x="417362" y="707"/>
                </a:lnTo>
                <a:lnTo>
                  <a:pt x="414433" y="0"/>
                </a:lnTo>
                <a:lnTo>
                  <a:pt x="406378" y="0"/>
                </a:lnTo>
                <a:lnTo>
                  <a:pt x="403449" y="707"/>
                </a:lnTo>
                <a:lnTo>
                  <a:pt x="400581" y="2692"/>
                </a:lnTo>
                <a:lnTo>
                  <a:pt x="397530" y="4813"/>
                </a:lnTo>
                <a:lnTo>
                  <a:pt x="395395" y="7506"/>
                </a:lnTo>
                <a:lnTo>
                  <a:pt x="393259" y="10199"/>
                </a:lnTo>
                <a:lnTo>
                  <a:pt x="393067" y="10906"/>
                </a:lnTo>
                <a:lnTo>
                  <a:pt x="392527" y="12891"/>
                </a:lnTo>
                <a:lnTo>
                  <a:pt x="392527" y="20398"/>
                </a:lnTo>
                <a:lnTo>
                  <a:pt x="1204" y="12891"/>
                </a:lnTo>
                <a:lnTo>
                  <a:pt x="1204" y="20398"/>
                </a:lnTo>
                <a:lnTo>
                  <a:pt x="0" y="22519"/>
                </a:lnTo>
                <a:lnTo>
                  <a:pt x="393105" y="22519"/>
                </a:lnTo>
                <a:lnTo>
                  <a:pt x="393259" y="23085"/>
                </a:lnTo>
                <a:lnTo>
                  <a:pt x="410772" y="22519"/>
                </a:lnTo>
                <a:lnTo>
                  <a:pt x="410772" y="10906"/>
                </a:lnTo>
                <a:lnTo>
                  <a:pt x="412175" y="33284"/>
                </a:lnTo>
                <a:lnTo>
                  <a:pt x="414433" y="33284"/>
                </a:lnTo>
                <a:lnTo>
                  <a:pt x="417362" y="32718"/>
                </a:lnTo>
                <a:lnTo>
                  <a:pt x="421023" y="30597"/>
                </a:lnTo>
                <a:lnTo>
                  <a:pt x="423281" y="28612"/>
                </a:lnTo>
                <a:lnTo>
                  <a:pt x="425417" y="26485"/>
                </a:lnTo>
                <a:lnTo>
                  <a:pt x="427552" y="23085"/>
                </a:lnTo>
                <a:lnTo>
                  <a:pt x="428346" y="20398"/>
                </a:lnTo>
                <a:lnTo>
                  <a:pt x="428346" y="18412"/>
                </a:lnTo>
                <a:lnTo>
                  <a:pt x="429078" y="16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7698766" y="4018987"/>
            <a:ext cx="18916" cy="23085"/>
          </a:xfrm>
          <a:custGeom>
            <a:avLst/>
            <a:gdLst/>
            <a:ahLst/>
            <a:cxnLst/>
            <a:rect l="l" t="t" r="r" b="b"/>
            <a:pathLst>
              <a:path w="18916" h="23085">
                <a:moveTo>
                  <a:pt x="17512" y="11613"/>
                </a:moveTo>
                <a:lnTo>
                  <a:pt x="0" y="12179"/>
                </a:lnTo>
                <a:lnTo>
                  <a:pt x="2135" y="15578"/>
                </a:lnTo>
                <a:lnTo>
                  <a:pt x="4271" y="17705"/>
                </a:lnTo>
                <a:lnTo>
                  <a:pt x="7322" y="19691"/>
                </a:lnTo>
                <a:lnTo>
                  <a:pt x="10190" y="21812"/>
                </a:lnTo>
                <a:lnTo>
                  <a:pt x="13119" y="22378"/>
                </a:lnTo>
                <a:lnTo>
                  <a:pt x="15255" y="22378"/>
                </a:lnTo>
                <a:lnTo>
                  <a:pt x="17512" y="23085"/>
                </a:lnTo>
                <a:lnTo>
                  <a:pt x="18916" y="22378"/>
                </a:lnTo>
                <a:lnTo>
                  <a:pt x="17512" y="0"/>
                </a:lnTo>
                <a:lnTo>
                  <a:pt x="17512" y="116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7270160" y="4008080"/>
            <a:ext cx="35346" cy="33991"/>
          </a:xfrm>
          <a:custGeom>
            <a:avLst/>
            <a:gdLst/>
            <a:ahLst/>
            <a:cxnLst/>
            <a:rect l="l" t="t" r="r" b="b"/>
            <a:pathLst>
              <a:path w="35346" h="33991">
                <a:moveTo>
                  <a:pt x="35346" y="22519"/>
                </a:moveTo>
                <a:lnTo>
                  <a:pt x="18245" y="10906"/>
                </a:lnTo>
                <a:lnTo>
                  <a:pt x="18245" y="0"/>
                </a:lnTo>
                <a:lnTo>
                  <a:pt x="14583" y="0"/>
                </a:lnTo>
                <a:lnTo>
                  <a:pt x="11532" y="707"/>
                </a:lnTo>
                <a:lnTo>
                  <a:pt x="7871" y="2692"/>
                </a:lnTo>
                <a:lnTo>
                  <a:pt x="5735" y="4813"/>
                </a:lnTo>
                <a:lnTo>
                  <a:pt x="3600" y="7506"/>
                </a:lnTo>
                <a:lnTo>
                  <a:pt x="1342" y="10199"/>
                </a:lnTo>
                <a:lnTo>
                  <a:pt x="610" y="12891"/>
                </a:lnTo>
                <a:lnTo>
                  <a:pt x="0" y="15013"/>
                </a:lnTo>
                <a:lnTo>
                  <a:pt x="0" y="18412"/>
                </a:lnTo>
                <a:lnTo>
                  <a:pt x="610" y="20398"/>
                </a:lnTo>
                <a:lnTo>
                  <a:pt x="1342" y="23085"/>
                </a:lnTo>
                <a:lnTo>
                  <a:pt x="3600" y="26485"/>
                </a:lnTo>
                <a:lnTo>
                  <a:pt x="5735" y="28612"/>
                </a:lnTo>
                <a:lnTo>
                  <a:pt x="7871" y="30597"/>
                </a:lnTo>
                <a:lnTo>
                  <a:pt x="11532" y="32718"/>
                </a:lnTo>
                <a:lnTo>
                  <a:pt x="14583" y="33284"/>
                </a:lnTo>
                <a:lnTo>
                  <a:pt x="16719" y="33284"/>
                </a:lnTo>
                <a:lnTo>
                  <a:pt x="18245" y="33991"/>
                </a:lnTo>
                <a:lnTo>
                  <a:pt x="20380" y="33284"/>
                </a:lnTo>
                <a:lnTo>
                  <a:pt x="18245" y="22519"/>
                </a:lnTo>
                <a:lnTo>
                  <a:pt x="35346" y="22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7288406" y="4030599"/>
            <a:ext cx="17101" cy="10764"/>
          </a:xfrm>
          <a:custGeom>
            <a:avLst/>
            <a:gdLst/>
            <a:ahLst/>
            <a:cxnLst/>
            <a:rect l="l" t="t" r="r" b="b"/>
            <a:pathLst>
              <a:path w="17101" h="10764">
                <a:moveTo>
                  <a:pt x="7322" y="10199"/>
                </a:moveTo>
                <a:lnTo>
                  <a:pt x="10251" y="8077"/>
                </a:lnTo>
                <a:lnTo>
                  <a:pt x="13119" y="6092"/>
                </a:lnTo>
                <a:lnTo>
                  <a:pt x="15438" y="3965"/>
                </a:lnTo>
                <a:lnTo>
                  <a:pt x="16780" y="565"/>
                </a:lnTo>
                <a:lnTo>
                  <a:pt x="17101" y="0"/>
                </a:lnTo>
                <a:lnTo>
                  <a:pt x="0" y="0"/>
                </a:lnTo>
                <a:lnTo>
                  <a:pt x="2135" y="10764"/>
                </a:lnTo>
                <a:lnTo>
                  <a:pt x="3661" y="10764"/>
                </a:lnTo>
                <a:lnTo>
                  <a:pt x="7322" y="10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7288405" y="4008080"/>
            <a:ext cx="410168" cy="22519"/>
          </a:xfrm>
          <a:custGeom>
            <a:avLst/>
            <a:gdLst/>
            <a:ahLst/>
            <a:cxnLst/>
            <a:rect l="l" t="t" r="r" b="b"/>
            <a:pathLst>
              <a:path w="410168" h="22519">
                <a:moveTo>
                  <a:pt x="13119" y="4813"/>
                </a:moveTo>
                <a:lnTo>
                  <a:pt x="10251" y="2692"/>
                </a:lnTo>
                <a:lnTo>
                  <a:pt x="7322" y="707"/>
                </a:lnTo>
                <a:lnTo>
                  <a:pt x="3661" y="0"/>
                </a:lnTo>
                <a:lnTo>
                  <a:pt x="0" y="0"/>
                </a:lnTo>
                <a:lnTo>
                  <a:pt x="0" y="10906"/>
                </a:lnTo>
                <a:lnTo>
                  <a:pt x="17101" y="22519"/>
                </a:lnTo>
                <a:lnTo>
                  <a:pt x="18306" y="20398"/>
                </a:lnTo>
                <a:lnTo>
                  <a:pt x="18306" y="12891"/>
                </a:lnTo>
                <a:lnTo>
                  <a:pt x="409629" y="20398"/>
                </a:lnTo>
                <a:lnTo>
                  <a:pt x="409629" y="12891"/>
                </a:lnTo>
                <a:lnTo>
                  <a:pt x="410168" y="10906"/>
                </a:lnTo>
                <a:lnTo>
                  <a:pt x="17181" y="10906"/>
                </a:lnTo>
                <a:lnTo>
                  <a:pt x="16780" y="10199"/>
                </a:lnTo>
                <a:lnTo>
                  <a:pt x="15438" y="7506"/>
                </a:lnTo>
                <a:lnTo>
                  <a:pt x="13119" y="48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7287978" y="4024792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7270161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33991"/>
                </a:moveTo>
                <a:lnTo>
                  <a:pt x="16719" y="33284"/>
                </a:lnTo>
                <a:lnTo>
                  <a:pt x="14583" y="33284"/>
                </a:lnTo>
                <a:lnTo>
                  <a:pt x="11532" y="32718"/>
                </a:lnTo>
                <a:lnTo>
                  <a:pt x="7871" y="30597"/>
                </a:lnTo>
                <a:lnTo>
                  <a:pt x="5735" y="28612"/>
                </a:lnTo>
                <a:lnTo>
                  <a:pt x="3600" y="26485"/>
                </a:lnTo>
                <a:lnTo>
                  <a:pt x="1342" y="23085"/>
                </a:lnTo>
                <a:lnTo>
                  <a:pt x="61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610" y="12891"/>
                </a:lnTo>
                <a:lnTo>
                  <a:pt x="1342" y="10199"/>
                </a:lnTo>
                <a:lnTo>
                  <a:pt x="3600" y="7506"/>
                </a:lnTo>
                <a:lnTo>
                  <a:pt x="5735" y="4813"/>
                </a:lnTo>
                <a:lnTo>
                  <a:pt x="7871" y="2692"/>
                </a:lnTo>
                <a:lnTo>
                  <a:pt x="11532" y="707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707"/>
                </a:lnTo>
                <a:lnTo>
                  <a:pt x="28496" y="2692"/>
                </a:lnTo>
                <a:lnTo>
                  <a:pt x="31364" y="4813"/>
                </a:lnTo>
                <a:lnTo>
                  <a:pt x="33683" y="7506"/>
                </a:lnTo>
                <a:lnTo>
                  <a:pt x="35025" y="10199"/>
                </a:lnTo>
                <a:lnTo>
                  <a:pt x="36551" y="12891"/>
                </a:lnTo>
                <a:lnTo>
                  <a:pt x="36551" y="15013"/>
                </a:lnTo>
                <a:lnTo>
                  <a:pt x="36551" y="16998"/>
                </a:lnTo>
                <a:lnTo>
                  <a:pt x="36551" y="18412"/>
                </a:lnTo>
                <a:lnTo>
                  <a:pt x="36551" y="20398"/>
                </a:lnTo>
                <a:lnTo>
                  <a:pt x="35025" y="23085"/>
                </a:lnTo>
                <a:lnTo>
                  <a:pt x="33683" y="26485"/>
                </a:lnTo>
                <a:lnTo>
                  <a:pt x="31364" y="28612"/>
                </a:lnTo>
                <a:lnTo>
                  <a:pt x="28496" y="30597"/>
                </a:lnTo>
                <a:lnTo>
                  <a:pt x="25567" y="32718"/>
                </a:lnTo>
                <a:lnTo>
                  <a:pt x="21906" y="33284"/>
                </a:lnTo>
                <a:lnTo>
                  <a:pt x="20380" y="33284"/>
                </a:lnTo>
                <a:lnTo>
                  <a:pt x="18245" y="33991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7698035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707"/>
                </a:lnTo>
                <a:lnTo>
                  <a:pt x="28496" y="2692"/>
                </a:lnTo>
                <a:lnTo>
                  <a:pt x="30754" y="4813"/>
                </a:lnTo>
                <a:lnTo>
                  <a:pt x="32889" y="7506"/>
                </a:lnTo>
                <a:lnTo>
                  <a:pt x="35025" y="10199"/>
                </a:lnTo>
                <a:lnTo>
                  <a:pt x="35818" y="12891"/>
                </a:lnTo>
                <a:lnTo>
                  <a:pt x="35818" y="15013"/>
                </a:lnTo>
                <a:lnTo>
                  <a:pt x="36551" y="16998"/>
                </a:lnTo>
                <a:lnTo>
                  <a:pt x="35818" y="18412"/>
                </a:lnTo>
                <a:lnTo>
                  <a:pt x="35818" y="20398"/>
                </a:lnTo>
                <a:lnTo>
                  <a:pt x="35025" y="23085"/>
                </a:lnTo>
                <a:lnTo>
                  <a:pt x="32889" y="26485"/>
                </a:lnTo>
                <a:lnTo>
                  <a:pt x="30754" y="28612"/>
                </a:lnTo>
                <a:lnTo>
                  <a:pt x="28496" y="30597"/>
                </a:lnTo>
                <a:lnTo>
                  <a:pt x="24835" y="32718"/>
                </a:lnTo>
                <a:lnTo>
                  <a:pt x="21906" y="33284"/>
                </a:lnTo>
                <a:lnTo>
                  <a:pt x="19648" y="33284"/>
                </a:lnTo>
                <a:lnTo>
                  <a:pt x="18245" y="33991"/>
                </a:lnTo>
                <a:lnTo>
                  <a:pt x="15987" y="33284"/>
                </a:lnTo>
                <a:lnTo>
                  <a:pt x="13851" y="33284"/>
                </a:lnTo>
                <a:lnTo>
                  <a:pt x="10922" y="32718"/>
                </a:lnTo>
                <a:lnTo>
                  <a:pt x="8054" y="30597"/>
                </a:lnTo>
                <a:lnTo>
                  <a:pt x="5003" y="28612"/>
                </a:lnTo>
                <a:lnTo>
                  <a:pt x="2867" y="26485"/>
                </a:lnTo>
                <a:lnTo>
                  <a:pt x="732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732" y="10199"/>
                </a:lnTo>
                <a:lnTo>
                  <a:pt x="2867" y="7506"/>
                </a:lnTo>
                <a:lnTo>
                  <a:pt x="5003" y="4813"/>
                </a:lnTo>
                <a:lnTo>
                  <a:pt x="8054" y="2692"/>
                </a:lnTo>
                <a:lnTo>
                  <a:pt x="10922" y="707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7716279" y="4008079"/>
            <a:ext cx="16988" cy="10906"/>
          </a:xfrm>
          <a:custGeom>
            <a:avLst/>
            <a:gdLst/>
            <a:ahLst/>
            <a:cxnLst/>
            <a:rect l="l" t="t" r="r" b="b"/>
            <a:pathLst>
              <a:path w="16988" h="10906">
                <a:moveTo>
                  <a:pt x="16988" y="10906"/>
                </a:moveTo>
                <a:lnTo>
                  <a:pt x="16780" y="10199"/>
                </a:lnTo>
                <a:lnTo>
                  <a:pt x="14644" y="7506"/>
                </a:lnTo>
                <a:lnTo>
                  <a:pt x="12509" y="4813"/>
                </a:lnTo>
                <a:lnTo>
                  <a:pt x="10251" y="2692"/>
                </a:lnTo>
                <a:lnTo>
                  <a:pt x="6590" y="707"/>
                </a:lnTo>
                <a:lnTo>
                  <a:pt x="3661" y="0"/>
                </a:lnTo>
                <a:lnTo>
                  <a:pt x="0" y="0"/>
                </a:lnTo>
                <a:lnTo>
                  <a:pt x="0" y="10906"/>
                </a:lnTo>
                <a:lnTo>
                  <a:pt x="16988" y="109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7698034" y="4008080"/>
            <a:ext cx="463692" cy="33991"/>
          </a:xfrm>
          <a:custGeom>
            <a:avLst/>
            <a:gdLst/>
            <a:ahLst/>
            <a:cxnLst/>
            <a:rect l="l" t="t" r="r" b="b"/>
            <a:pathLst>
              <a:path w="463692" h="33991">
                <a:moveTo>
                  <a:pt x="732" y="23085"/>
                </a:moveTo>
                <a:lnTo>
                  <a:pt x="2867" y="26485"/>
                </a:lnTo>
                <a:lnTo>
                  <a:pt x="5003" y="28612"/>
                </a:lnTo>
                <a:lnTo>
                  <a:pt x="8054" y="30597"/>
                </a:lnTo>
                <a:lnTo>
                  <a:pt x="10922" y="32718"/>
                </a:lnTo>
                <a:lnTo>
                  <a:pt x="13851" y="33284"/>
                </a:lnTo>
                <a:lnTo>
                  <a:pt x="15987" y="33284"/>
                </a:lnTo>
                <a:lnTo>
                  <a:pt x="18245" y="33991"/>
                </a:lnTo>
                <a:lnTo>
                  <a:pt x="18245" y="22519"/>
                </a:lnTo>
                <a:lnTo>
                  <a:pt x="19648" y="33284"/>
                </a:lnTo>
                <a:lnTo>
                  <a:pt x="21906" y="33284"/>
                </a:lnTo>
                <a:lnTo>
                  <a:pt x="24835" y="32718"/>
                </a:lnTo>
                <a:lnTo>
                  <a:pt x="28496" y="30597"/>
                </a:lnTo>
                <a:lnTo>
                  <a:pt x="30754" y="28612"/>
                </a:lnTo>
                <a:lnTo>
                  <a:pt x="32889" y="26485"/>
                </a:lnTo>
                <a:lnTo>
                  <a:pt x="35025" y="23085"/>
                </a:lnTo>
                <a:lnTo>
                  <a:pt x="35192" y="22519"/>
                </a:lnTo>
                <a:lnTo>
                  <a:pt x="35818" y="20398"/>
                </a:lnTo>
                <a:lnTo>
                  <a:pt x="35818" y="18412"/>
                </a:lnTo>
                <a:lnTo>
                  <a:pt x="36551" y="16998"/>
                </a:lnTo>
                <a:lnTo>
                  <a:pt x="428285" y="22519"/>
                </a:lnTo>
                <a:lnTo>
                  <a:pt x="427080" y="16998"/>
                </a:lnTo>
                <a:lnTo>
                  <a:pt x="427080" y="15013"/>
                </a:lnTo>
                <a:lnTo>
                  <a:pt x="427080" y="16998"/>
                </a:lnTo>
                <a:lnTo>
                  <a:pt x="428285" y="22519"/>
                </a:lnTo>
                <a:lnTo>
                  <a:pt x="427080" y="12891"/>
                </a:lnTo>
                <a:lnTo>
                  <a:pt x="427080" y="20398"/>
                </a:lnTo>
                <a:lnTo>
                  <a:pt x="427080" y="12891"/>
                </a:lnTo>
                <a:lnTo>
                  <a:pt x="428285" y="22519"/>
                </a:lnTo>
                <a:lnTo>
                  <a:pt x="445386" y="22519"/>
                </a:lnTo>
                <a:lnTo>
                  <a:pt x="445386" y="33991"/>
                </a:lnTo>
                <a:lnTo>
                  <a:pt x="446912" y="33284"/>
                </a:lnTo>
                <a:lnTo>
                  <a:pt x="449048" y="33284"/>
                </a:lnTo>
                <a:lnTo>
                  <a:pt x="452709" y="32718"/>
                </a:lnTo>
                <a:lnTo>
                  <a:pt x="455760" y="30597"/>
                </a:lnTo>
                <a:lnTo>
                  <a:pt x="458628" y="28612"/>
                </a:lnTo>
                <a:lnTo>
                  <a:pt x="460764" y="26485"/>
                </a:lnTo>
                <a:lnTo>
                  <a:pt x="462289" y="23085"/>
                </a:lnTo>
                <a:lnTo>
                  <a:pt x="463082" y="20398"/>
                </a:lnTo>
                <a:lnTo>
                  <a:pt x="463692" y="18412"/>
                </a:lnTo>
                <a:lnTo>
                  <a:pt x="463692" y="15013"/>
                </a:lnTo>
                <a:lnTo>
                  <a:pt x="463082" y="12891"/>
                </a:lnTo>
                <a:lnTo>
                  <a:pt x="462289" y="10199"/>
                </a:lnTo>
                <a:lnTo>
                  <a:pt x="460764" y="7506"/>
                </a:lnTo>
                <a:lnTo>
                  <a:pt x="458628" y="4813"/>
                </a:lnTo>
                <a:lnTo>
                  <a:pt x="455760" y="2692"/>
                </a:lnTo>
                <a:lnTo>
                  <a:pt x="452709" y="707"/>
                </a:lnTo>
                <a:lnTo>
                  <a:pt x="449048" y="0"/>
                </a:lnTo>
                <a:lnTo>
                  <a:pt x="441725" y="0"/>
                </a:lnTo>
                <a:lnTo>
                  <a:pt x="445386" y="10906"/>
                </a:lnTo>
                <a:lnTo>
                  <a:pt x="35233" y="10906"/>
                </a:lnTo>
                <a:lnTo>
                  <a:pt x="35818" y="12891"/>
                </a:lnTo>
                <a:lnTo>
                  <a:pt x="35818" y="15013"/>
                </a:lnTo>
                <a:lnTo>
                  <a:pt x="35818" y="12891"/>
                </a:lnTo>
                <a:lnTo>
                  <a:pt x="35233" y="10906"/>
                </a:lnTo>
                <a:lnTo>
                  <a:pt x="18245" y="10906"/>
                </a:lnTo>
                <a:lnTo>
                  <a:pt x="18245" y="0"/>
                </a:lnTo>
                <a:lnTo>
                  <a:pt x="13851" y="0"/>
                </a:lnTo>
                <a:lnTo>
                  <a:pt x="10922" y="707"/>
                </a:lnTo>
                <a:lnTo>
                  <a:pt x="8054" y="2692"/>
                </a:lnTo>
                <a:lnTo>
                  <a:pt x="5003" y="4813"/>
                </a:lnTo>
                <a:lnTo>
                  <a:pt x="2867" y="7506"/>
                </a:lnTo>
                <a:lnTo>
                  <a:pt x="732" y="10199"/>
                </a:lnTo>
                <a:lnTo>
                  <a:pt x="0" y="12891"/>
                </a:lnTo>
                <a:lnTo>
                  <a:pt x="0" y="20398"/>
                </a:lnTo>
                <a:lnTo>
                  <a:pt x="732" y="230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7716280" y="4030600"/>
            <a:ext cx="1403" cy="11471"/>
          </a:xfrm>
          <a:custGeom>
            <a:avLst/>
            <a:gdLst/>
            <a:ahLst/>
            <a:cxnLst/>
            <a:rect l="l" t="t" r="r" b="b"/>
            <a:pathLst>
              <a:path w="1403" h="11471">
                <a:moveTo>
                  <a:pt x="1403" y="10764"/>
                </a:moveTo>
                <a:lnTo>
                  <a:pt x="0" y="0"/>
                </a:lnTo>
                <a:lnTo>
                  <a:pt x="0" y="11471"/>
                </a:lnTo>
                <a:lnTo>
                  <a:pt x="1403" y="107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8125115" y="4020971"/>
            <a:ext cx="0" cy="7506"/>
          </a:xfrm>
          <a:custGeom>
            <a:avLst/>
            <a:gdLst/>
            <a:ahLst/>
            <a:cxnLst/>
            <a:rect l="l" t="t" r="r" b="b"/>
            <a:pathLst>
              <a:path h="7506">
                <a:moveTo>
                  <a:pt x="0" y="0"/>
                </a:moveTo>
                <a:lnTo>
                  <a:pt x="0" y="75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8126241" y="4008079"/>
            <a:ext cx="17181" cy="10906"/>
          </a:xfrm>
          <a:custGeom>
            <a:avLst/>
            <a:gdLst/>
            <a:ahLst/>
            <a:cxnLst/>
            <a:rect l="l" t="t" r="r" b="b"/>
            <a:pathLst>
              <a:path w="17181" h="10906">
                <a:moveTo>
                  <a:pt x="17181" y="10906"/>
                </a:moveTo>
                <a:lnTo>
                  <a:pt x="13519" y="0"/>
                </a:lnTo>
                <a:lnTo>
                  <a:pt x="9858" y="707"/>
                </a:lnTo>
                <a:lnTo>
                  <a:pt x="6929" y="2692"/>
                </a:lnTo>
                <a:lnTo>
                  <a:pt x="4061" y="4813"/>
                </a:lnTo>
                <a:lnTo>
                  <a:pt x="1743" y="7506"/>
                </a:lnTo>
                <a:lnTo>
                  <a:pt x="400" y="10199"/>
                </a:lnTo>
                <a:lnTo>
                  <a:pt x="0" y="10906"/>
                </a:lnTo>
                <a:lnTo>
                  <a:pt x="17181" y="109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8126320" y="4030599"/>
            <a:ext cx="17101" cy="11472"/>
          </a:xfrm>
          <a:custGeom>
            <a:avLst/>
            <a:gdLst/>
            <a:ahLst/>
            <a:cxnLst/>
            <a:rect l="l" t="t" r="r" b="b"/>
            <a:pathLst>
              <a:path w="17101" h="11472">
                <a:moveTo>
                  <a:pt x="17101" y="0"/>
                </a:moveTo>
                <a:lnTo>
                  <a:pt x="0" y="0"/>
                </a:lnTo>
                <a:lnTo>
                  <a:pt x="321" y="565"/>
                </a:lnTo>
                <a:lnTo>
                  <a:pt x="1663" y="3965"/>
                </a:lnTo>
                <a:lnTo>
                  <a:pt x="3982" y="6092"/>
                </a:lnTo>
                <a:lnTo>
                  <a:pt x="6850" y="8077"/>
                </a:lnTo>
                <a:lnTo>
                  <a:pt x="9779" y="10199"/>
                </a:lnTo>
                <a:lnTo>
                  <a:pt x="13440" y="10764"/>
                </a:lnTo>
                <a:lnTo>
                  <a:pt x="14965" y="10764"/>
                </a:lnTo>
                <a:lnTo>
                  <a:pt x="17101" y="11472"/>
                </a:lnTo>
                <a:lnTo>
                  <a:pt x="17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7715852" y="4024792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7698035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33991"/>
                </a:moveTo>
                <a:lnTo>
                  <a:pt x="15987" y="33284"/>
                </a:lnTo>
                <a:lnTo>
                  <a:pt x="13851" y="33284"/>
                </a:lnTo>
                <a:lnTo>
                  <a:pt x="10922" y="32718"/>
                </a:lnTo>
                <a:lnTo>
                  <a:pt x="8054" y="30597"/>
                </a:lnTo>
                <a:lnTo>
                  <a:pt x="5003" y="28612"/>
                </a:lnTo>
                <a:lnTo>
                  <a:pt x="2867" y="26485"/>
                </a:lnTo>
                <a:lnTo>
                  <a:pt x="732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732" y="10199"/>
                </a:lnTo>
                <a:lnTo>
                  <a:pt x="2867" y="7506"/>
                </a:lnTo>
                <a:lnTo>
                  <a:pt x="5003" y="4813"/>
                </a:lnTo>
                <a:lnTo>
                  <a:pt x="8054" y="2692"/>
                </a:lnTo>
                <a:lnTo>
                  <a:pt x="10922" y="707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707"/>
                </a:lnTo>
                <a:lnTo>
                  <a:pt x="28496" y="2692"/>
                </a:lnTo>
                <a:lnTo>
                  <a:pt x="30754" y="4813"/>
                </a:lnTo>
                <a:lnTo>
                  <a:pt x="32889" y="7506"/>
                </a:lnTo>
                <a:lnTo>
                  <a:pt x="35025" y="10199"/>
                </a:lnTo>
                <a:lnTo>
                  <a:pt x="35818" y="12891"/>
                </a:lnTo>
                <a:lnTo>
                  <a:pt x="35818" y="15013"/>
                </a:lnTo>
                <a:lnTo>
                  <a:pt x="36551" y="16998"/>
                </a:lnTo>
                <a:lnTo>
                  <a:pt x="35818" y="18412"/>
                </a:lnTo>
                <a:lnTo>
                  <a:pt x="35818" y="20398"/>
                </a:lnTo>
                <a:lnTo>
                  <a:pt x="35025" y="23085"/>
                </a:lnTo>
                <a:lnTo>
                  <a:pt x="32889" y="26485"/>
                </a:lnTo>
                <a:lnTo>
                  <a:pt x="30754" y="28612"/>
                </a:lnTo>
                <a:lnTo>
                  <a:pt x="28496" y="30597"/>
                </a:lnTo>
                <a:lnTo>
                  <a:pt x="24835" y="32718"/>
                </a:lnTo>
                <a:lnTo>
                  <a:pt x="21906" y="33284"/>
                </a:lnTo>
                <a:lnTo>
                  <a:pt x="19648" y="33284"/>
                </a:lnTo>
                <a:lnTo>
                  <a:pt x="18245" y="33991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8125115" y="4008080"/>
            <a:ext cx="36612" cy="33991"/>
          </a:xfrm>
          <a:custGeom>
            <a:avLst/>
            <a:gdLst/>
            <a:ahLst/>
            <a:cxnLst/>
            <a:rect l="l" t="t" r="r" b="b"/>
            <a:pathLst>
              <a:path w="36612" h="33991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707"/>
                </a:lnTo>
                <a:lnTo>
                  <a:pt x="28679" y="2692"/>
                </a:lnTo>
                <a:lnTo>
                  <a:pt x="31547" y="4813"/>
                </a:lnTo>
                <a:lnTo>
                  <a:pt x="33683" y="7506"/>
                </a:lnTo>
                <a:lnTo>
                  <a:pt x="35208" y="10199"/>
                </a:lnTo>
                <a:lnTo>
                  <a:pt x="36001" y="12891"/>
                </a:lnTo>
                <a:lnTo>
                  <a:pt x="36612" y="15013"/>
                </a:lnTo>
                <a:lnTo>
                  <a:pt x="36612" y="16998"/>
                </a:lnTo>
                <a:lnTo>
                  <a:pt x="36612" y="18412"/>
                </a:lnTo>
                <a:lnTo>
                  <a:pt x="36001" y="20398"/>
                </a:lnTo>
                <a:lnTo>
                  <a:pt x="35208" y="23085"/>
                </a:lnTo>
                <a:lnTo>
                  <a:pt x="33683" y="26485"/>
                </a:lnTo>
                <a:lnTo>
                  <a:pt x="31547" y="28612"/>
                </a:lnTo>
                <a:lnTo>
                  <a:pt x="28679" y="30597"/>
                </a:lnTo>
                <a:lnTo>
                  <a:pt x="25628" y="32718"/>
                </a:lnTo>
                <a:lnTo>
                  <a:pt x="21967" y="33284"/>
                </a:lnTo>
                <a:lnTo>
                  <a:pt x="19831" y="33284"/>
                </a:lnTo>
                <a:lnTo>
                  <a:pt x="18306" y="33991"/>
                </a:lnTo>
                <a:lnTo>
                  <a:pt x="16170" y="33284"/>
                </a:lnTo>
                <a:lnTo>
                  <a:pt x="14644" y="33284"/>
                </a:lnTo>
                <a:lnTo>
                  <a:pt x="10983" y="32718"/>
                </a:lnTo>
                <a:lnTo>
                  <a:pt x="8054" y="30597"/>
                </a:lnTo>
                <a:lnTo>
                  <a:pt x="5186" y="28612"/>
                </a:lnTo>
                <a:lnTo>
                  <a:pt x="2867" y="26485"/>
                </a:lnTo>
                <a:lnTo>
                  <a:pt x="1525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1525" y="10199"/>
                </a:lnTo>
                <a:lnTo>
                  <a:pt x="2867" y="7506"/>
                </a:lnTo>
                <a:lnTo>
                  <a:pt x="5186" y="4813"/>
                </a:lnTo>
                <a:lnTo>
                  <a:pt x="8054" y="2692"/>
                </a:lnTo>
                <a:lnTo>
                  <a:pt x="10983" y="707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8160533" y="4018986"/>
            <a:ext cx="196887" cy="9492"/>
          </a:xfrm>
          <a:custGeom>
            <a:avLst/>
            <a:gdLst/>
            <a:ahLst/>
            <a:cxnLst/>
            <a:rect l="l" t="t" r="r" b="b"/>
            <a:pathLst>
              <a:path w="196887" h="9492">
                <a:moveTo>
                  <a:pt x="584" y="1985"/>
                </a:moveTo>
                <a:lnTo>
                  <a:pt x="1195" y="4106"/>
                </a:lnTo>
                <a:lnTo>
                  <a:pt x="196887" y="0"/>
                </a:lnTo>
                <a:lnTo>
                  <a:pt x="0" y="0"/>
                </a:lnTo>
                <a:lnTo>
                  <a:pt x="584" y="9492"/>
                </a:lnTo>
                <a:lnTo>
                  <a:pt x="1195" y="7506"/>
                </a:lnTo>
                <a:lnTo>
                  <a:pt x="1195" y="4106"/>
                </a:lnTo>
                <a:lnTo>
                  <a:pt x="584" y="19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8143422" y="4018986"/>
            <a:ext cx="17069" cy="22378"/>
          </a:xfrm>
          <a:custGeom>
            <a:avLst/>
            <a:gdLst/>
            <a:ahLst/>
            <a:cxnLst/>
            <a:rect l="l" t="t" r="r" b="b"/>
            <a:pathLst>
              <a:path w="17069" h="22378">
                <a:moveTo>
                  <a:pt x="17069" y="11613"/>
                </a:moveTo>
                <a:lnTo>
                  <a:pt x="0" y="0"/>
                </a:lnTo>
                <a:lnTo>
                  <a:pt x="0" y="11613"/>
                </a:lnTo>
                <a:lnTo>
                  <a:pt x="1525" y="22378"/>
                </a:lnTo>
                <a:lnTo>
                  <a:pt x="3661" y="22378"/>
                </a:lnTo>
                <a:lnTo>
                  <a:pt x="7322" y="21812"/>
                </a:lnTo>
                <a:lnTo>
                  <a:pt x="10373" y="19691"/>
                </a:lnTo>
                <a:lnTo>
                  <a:pt x="13241" y="17705"/>
                </a:lnTo>
                <a:lnTo>
                  <a:pt x="15377" y="15578"/>
                </a:lnTo>
                <a:lnTo>
                  <a:pt x="16902" y="12179"/>
                </a:lnTo>
                <a:lnTo>
                  <a:pt x="17069" y="116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8125115" y="4008080"/>
            <a:ext cx="232304" cy="33991"/>
          </a:xfrm>
          <a:custGeom>
            <a:avLst/>
            <a:gdLst/>
            <a:ahLst/>
            <a:cxnLst/>
            <a:rect l="l" t="t" r="r" b="b"/>
            <a:pathLst>
              <a:path w="232304" h="33991">
                <a:moveTo>
                  <a:pt x="1525" y="23085"/>
                </a:moveTo>
                <a:lnTo>
                  <a:pt x="2867" y="26485"/>
                </a:lnTo>
                <a:lnTo>
                  <a:pt x="5186" y="28612"/>
                </a:lnTo>
                <a:lnTo>
                  <a:pt x="8054" y="30597"/>
                </a:lnTo>
                <a:lnTo>
                  <a:pt x="10983" y="32718"/>
                </a:lnTo>
                <a:lnTo>
                  <a:pt x="14644" y="33284"/>
                </a:lnTo>
                <a:lnTo>
                  <a:pt x="16170" y="33284"/>
                </a:lnTo>
                <a:lnTo>
                  <a:pt x="18306" y="33991"/>
                </a:lnTo>
                <a:lnTo>
                  <a:pt x="19831" y="33284"/>
                </a:lnTo>
                <a:lnTo>
                  <a:pt x="18306" y="22519"/>
                </a:lnTo>
                <a:lnTo>
                  <a:pt x="18306" y="10906"/>
                </a:lnTo>
                <a:lnTo>
                  <a:pt x="35375" y="22519"/>
                </a:lnTo>
                <a:lnTo>
                  <a:pt x="232304" y="22519"/>
                </a:lnTo>
                <a:lnTo>
                  <a:pt x="36612" y="16998"/>
                </a:lnTo>
                <a:lnTo>
                  <a:pt x="232304" y="22519"/>
                </a:lnTo>
                <a:lnTo>
                  <a:pt x="232304" y="10906"/>
                </a:lnTo>
                <a:lnTo>
                  <a:pt x="36612" y="15013"/>
                </a:lnTo>
                <a:lnTo>
                  <a:pt x="36612" y="18412"/>
                </a:lnTo>
                <a:lnTo>
                  <a:pt x="36001" y="20398"/>
                </a:lnTo>
                <a:lnTo>
                  <a:pt x="35416" y="10906"/>
                </a:lnTo>
                <a:lnTo>
                  <a:pt x="33683" y="7506"/>
                </a:lnTo>
                <a:lnTo>
                  <a:pt x="31547" y="4813"/>
                </a:lnTo>
                <a:lnTo>
                  <a:pt x="28679" y="2692"/>
                </a:lnTo>
                <a:lnTo>
                  <a:pt x="25628" y="707"/>
                </a:lnTo>
                <a:lnTo>
                  <a:pt x="21967" y="0"/>
                </a:lnTo>
                <a:lnTo>
                  <a:pt x="14644" y="0"/>
                </a:lnTo>
                <a:lnTo>
                  <a:pt x="10983" y="707"/>
                </a:lnTo>
                <a:lnTo>
                  <a:pt x="8054" y="2692"/>
                </a:lnTo>
                <a:lnTo>
                  <a:pt x="5186" y="4813"/>
                </a:lnTo>
                <a:lnTo>
                  <a:pt x="2867" y="7506"/>
                </a:lnTo>
                <a:lnTo>
                  <a:pt x="1525" y="10199"/>
                </a:lnTo>
                <a:lnTo>
                  <a:pt x="0" y="12891"/>
                </a:lnTo>
                <a:lnTo>
                  <a:pt x="0" y="20398"/>
                </a:lnTo>
                <a:lnTo>
                  <a:pt x="1525" y="230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8142994" y="4024792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8125115" y="4008080"/>
            <a:ext cx="36612" cy="33991"/>
          </a:xfrm>
          <a:custGeom>
            <a:avLst/>
            <a:gdLst/>
            <a:ahLst/>
            <a:cxnLst/>
            <a:rect l="l" t="t" r="r" b="b"/>
            <a:pathLst>
              <a:path w="36612" h="33991">
                <a:moveTo>
                  <a:pt x="18306" y="33991"/>
                </a:moveTo>
                <a:lnTo>
                  <a:pt x="16170" y="33284"/>
                </a:lnTo>
                <a:lnTo>
                  <a:pt x="14644" y="33284"/>
                </a:lnTo>
                <a:lnTo>
                  <a:pt x="10983" y="32718"/>
                </a:lnTo>
                <a:lnTo>
                  <a:pt x="8054" y="30597"/>
                </a:lnTo>
                <a:lnTo>
                  <a:pt x="5186" y="28612"/>
                </a:lnTo>
                <a:lnTo>
                  <a:pt x="2867" y="26485"/>
                </a:lnTo>
                <a:lnTo>
                  <a:pt x="1525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1525" y="10199"/>
                </a:lnTo>
                <a:lnTo>
                  <a:pt x="2867" y="7506"/>
                </a:lnTo>
                <a:lnTo>
                  <a:pt x="5186" y="4813"/>
                </a:lnTo>
                <a:lnTo>
                  <a:pt x="8054" y="2692"/>
                </a:lnTo>
                <a:lnTo>
                  <a:pt x="10983" y="707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707"/>
                </a:lnTo>
                <a:lnTo>
                  <a:pt x="28679" y="2692"/>
                </a:lnTo>
                <a:lnTo>
                  <a:pt x="31547" y="4813"/>
                </a:lnTo>
                <a:lnTo>
                  <a:pt x="33683" y="7506"/>
                </a:lnTo>
                <a:lnTo>
                  <a:pt x="35208" y="10199"/>
                </a:lnTo>
                <a:lnTo>
                  <a:pt x="36001" y="12891"/>
                </a:lnTo>
                <a:lnTo>
                  <a:pt x="36612" y="15013"/>
                </a:lnTo>
                <a:lnTo>
                  <a:pt x="36612" y="16998"/>
                </a:lnTo>
                <a:lnTo>
                  <a:pt x="36612" y="18412"/>
                </a:lnTo>
                <a:lnTo>
                  <a:pt x="36001" y="20398"/>
                </a:lnTo>
                <a:lnTo>
                  <a:pt x="35208" y="23085"/>
                </a:lnTo>
                <a:lnTo>
                  <a:pt x="33683" y="26485"/>
                </a:lnTo>
                <a:lnTo>
                  <a:pt x="31547" y="28612"/>
                </a:lnTo>
                <a:lnTo>
                  <a:pt x="28679" y="30597"/>
                </a:lnTo>
                <a:lnTo>
                  <a:pt x="25628" y="32718"/>
                </a:lnTo>
                <a:lnTo>
                  <a:pt x="21967" y="33284"/>
                </a:lnTo>
                <a:lnTo>
                  <a:pt x="19831" y="33284"/>
                </a:lnTo>
                <a:lnTo>
                  <a:pt x="18306" y="33991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7271348" y="4030600"/>
            <a:ext cx="19192" cy="11471"/>
          </a:xfrm>
          <a:custGeom>
            <a:avLst/>
            <a:gdLst/>
            <a:ahLst/>
            <a:cxnLst/>
            <a:rect l="l" t="t" r="r" b="b"/>
            <a:pathLst>
              <a:path w="19192" h="11471">
                <a:moveTo>
                  <a:pt x="17056" y="0"/>
                </a:moveTo>
                <a:lnTo>
                  <a:pt x="0" y="0"/>
                </a:lnTo>
                <a:lnTo>
                  <a:pt x="154" y="565"/>
                </a:lnTo>
                <a:lnTo>
                  <a:pt x="2411" y="3965"/>
                </a:lnTo>
                <a:lnTo>
                  <a:pt x="4547" y="6092"/>
                </a:lnTo>
                <a:lnTo>
                  <a:pt x="6683" y="8077"/>
                </a:lnTo>
                <a:lnTo>
                  <a:pt x="10344" y="10199"/>
                </a:lnTo>
                <a:lnTo>
                  <a:pt x="13395" y="10764"/>
                </a:lnTo>
                <a:lnTo>
                  <a:pt x="15531" y="10764"/>
                </a:lnTo>
                <a:lnTo>
                  <a:pt x="17056" y="11471"/>
                </a:lnTo>
                <a:lnTo>
                  <a:pt x="19192" y="10764"/>
                </a:lnTo>
                <a:lnTo>
                  <a:pt x="170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7075200" y="4008079"/>
            <a:ext cx="231510" cy="33284"/>
          </a:xfrm>
          <a:custGeom>
            <a:avLst/>
            <a:gdLst/>
            <a:ahLst/>
            <a:cxnLst/>
            <a:rect l="l" t="t" r="r" b="b"/>
            <a:pathLst>
              <a:path w="231510" h="33284">
                <a:moveTo>
                  <a:pt x="196148" y="22519"/>
                </a:moveTo>
                <a:lnTo>
                  <a:pt x="194959" y="18412"/>
                </a:lnTo>
                <a:lnTo>
                  <a:pt x="194959" y="15013"/>
                </a:lnTo>
                <a:lnTo>
                  <a:pt x="195569" y="12891"/>
                </a:lnTo>
                <a:lnTo>
                  <a:pt x="195569" y="20398"/>
                </a:lnTo>
                <a:lnTo>
                  <a:pt x="194959" y="16998"/>
                </a:lnTo>
                <a:lnTo>
                  <a:pt x="195569" y="20398"/>
                </a:lnTo>
                <a:lnTo>
                  <a:pt x="195569" y="12891"/>
                </a:lnTo>
                <a:lnTo>
                  <a:pt x="194959" y="15013"/>
                </a:lnTo>
                <a:lnTo>
                  <a:pt x="194959" y="18412"/>
                </a:lnTo>
                <a:lnTo>
                  <a:pt x="196148" y="22519"/>
                </a:lnTo>
                <a:lnTo>
                  <a:pt x="213204" y="10906"/>
                </a:lnTo>
                <a:lnTo>
                  <a:pt x="196148" y="22519"/>
                </a:lnTo>
                <a:lnTo>
                  <a:pt x="213204" y="22519"/>
                </a:lnTo>
                <a:lnTo>
                  <a:pt x="215340" y="33284"/>
                </a:lnTo>
                <a:lnTo>
                  <a:pt x="216866" y="33284"/>
                </a:lnTo>
                <a:lnTo>
                  <a:pt x="220527" y="32718"/>
                </a:lnTo>
                <a:lnTo>
                  <a:pt x="223456" y="30597"/>
                </a:lnTo>
                <a:lnTo>
                  <a:pt x="226324" y="28612"/>
                </a:lnTo>
                <a:lnTo>
                  <a:pt x="228642" y="26485"/>
                </a:lnTo>
                <a:lnTo>
                  <a:pt x="229985" y="23085"/>
                </a:lnTo>
                <a:lnTo>
                  <a:pt x="231510" y="20398"/>
                </a:lnTo>
                <a:lnTo>
                  <a:pt x="231510" y="12891"/>
                </a:lnTo>
                <a:lnTo>
                  <a:pt x="229985" y="10199"/>
                </a:lnTo>
                <a:lnTo>
                  <a:pt x="228642" y="7506"/>
                </a:lnTo>
                <a:lnTo>
                  <a:pt x="226324" y="4813"/>
                </a:lnTo>
                <a:lnTo>
                  <a:pt x="223456" y="2692"/>
                </a:lnTo>
                <a:lnTo>
                  <a:pt x="220527" y="707"/>
                </a:lnTo>
                <a:lnTo>
                  <a:pt x="216866" y="0"/>
                </a:lnTo>
                <a:lnTo>
                  <a:pt x="209543" y="0"/>
                </a:lnTo>
                <a:lnTo>
                  <a:pt x="206492" y="707"/>
                </a:lnTo>
                <a:lnTo>
                  <a:pt x="202831" y="2692"/>
                </a:lnTo>
                <a:lnTo>
                  <a:pt x="200695" y="4813"/>
                </a:lnTo>
                <a:lnTo>
                  <a:pt x="198559" y="7506"/>
                </a:lnTo>
                <a:lnTo>
                  <a:pt x="196302" y="10199"/>
                </a:lnTo>
                <a:lnTo>
                  <a:pt x="196109" y="10906"/>
                </a:lnTo>
                <a:lnTo>
                  <a:pt x="0" y="10906"/>
                </a:lnTo>
                <a:lnTo>
                  <a:pt x="0" y="22519"/>
                </a:lnTo>
                <a:lnTo>
                  <a:pt x="196148" y="22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7074774" y="4024792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7270161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707"/>
                </a:lnTo>
                <a:lnTo>
                  <a:pt x="28496" y="2692"/>
                </a:lnTo>
                <a:lnTo>
                  <a:pt x="31364" y="4813"/>
                </a:lnTo>
                <a:lnTo>
                  <a:pt x="33683" y="7506"/>
                </a:lnTo>
                <a:lnTo>
                  <a:pt x="35025" y="10199"/>
                </a:lnTo>
                <a:lnTo>
                  <a:pt x="36551" y="12891"/>
                </a:lnTo>
                <a:lnTo>
                  <a:pt x="36551" y="15013"/>
                </a:lnTo>
                <a:lnTo>
                  <a:pt x="36551" y="16998"/>
                </a:lnTo>
                <a:lnTo>
                  <a:pt x="36551" y="18412"/>
                </a:lnTo>
                <a:lnTo>
                  <a:pt x="36551" y="20398"/>
                </a:lnTo>
                <a:lnTo>
                  <a:pt x="35025" y="23085"/>
                </a:lnTo>
                <a:lnTo>
                  <a:pt x="33683" y="26485"/>
                </a:lnTo>
                <a:lnTo>
                  <a:pt x="31364" y="28612"/>
                </a:lnTo>
                <a:lnTo>
                  <a:pt x="28496" y="30597"/>
                </a:lnTo>
                <a:lnTo>
                  <a:pt x="25567" y="32718"/>
                </a:lnTo>
                <a:lnTo>
                  <a:pt x="21906" y="33284"/>
                </a:lnTo>
                <a:lnTo>
                  <a:pt x="20380" y="33284"/>
                </a:lnTo>
                <a:lnTo>
                  <a:pt x="18245" y="33991"/>
                </a:lnTo>
                <a:lnTo>
                  <a:pt x="16719" y="33284"/>
                </a:lnTo>
                <a:lnTo>
                  <a:pt x="14583" y="33284"/>
                </a:lnTo>
                <a:lnTo>
                  <a:pt x="11532" y="32718"/>
                </a:lnTo>
                <a:lnTo>
                  <a:pt x="7871" y="30597"/>
                </a:lnTo>
                <a:lnTo>
                  <a:pt x="5735" y="28612"/>
                </a:lnTo>
                <a:lnTo>
                  <a:pt x="3600" y="26485"/>
                </a:lnTo>
                <a:lnTo>
                  <a:pt x="1342" y="23085"/>
                </a:lnTo>
                <a:lnTo>
                  <a:pt x="61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610" y="12891"/>
                </a:lnTo>
                <a:lnTo>
                  <a:pt x="1342" y="10199"/>
                </a:lnTo>
                <a:lnTo>
                  <a:pt x="3600" y="7506"/>
                </a:lnTo>
                <a:lnTo>
                  <a:pt x="5735" y="4813"/>
                </a:lnTo>
                <a:lnTo>
                  <a:pt x="7871" y="2692"/>
                </a:lnTo>
                <a:lnTo>
                  <a:pt x="11532" y="707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7305507" y="4008079"/>
            <a:ext cx="429078" cy="33284"/>
          </a:xfrm>
          <a:custGeom>
            <a:avLst/>
            <a:gdLst/>
            <a:ahLst/>
            <a:cxnLst/>
            <a:rect l="l" t="t" r="r" b="b"/>
            <a:pathLst>
              <a:path w="429078" h="33284">
                <a:moveTo>
                  <a:pt x="429078" y="16998"/>
                </a:moveTo>
                <a:lnTo>
                  <a:pt x="428346" y="15013"/>
                </a:lnTo>
                <a:lnTo>
                  <a:pt x="428346" y="12891"/>
                </a:lnTo>
                <a:lnTo>
                  <a:pt x="427552" y="10199"/>
                </a:lnTo>
                <a:lnTo>
                  <a:pt x="425417" y="7506"/>
                </a:lnTo>
                <a:lnTo>
                  <a:pt x="423281" y="4813"/>
                </a:lnTo>
                <a:lnTo>
                  <a:pt x="421023" y="2692"/>
                </a:lnTo>
                <a:lnTo>
                  <a:pt x="417362" y="707"/>
                </a:lnTo>
                <a:lnTo>
                  <a:pt x="414433" y="0"/>
                </a:lnTo>
                <a:lnTo>
                  <a:pt x="406378" y="0"/>
                </a:lnTo>
                <a:lnTo>
                  <a:pt x="403449" y="707"/>
                </a:lnTo>
                <a:lnTo>
                  <a:pt x="400581" y="2692"/>
                </a:lnTo>
                <a:lnTo>
                  <a:pt x="397530" y="4813"/>
                </a:lnTo>
                <a:lnTo>
                  <a:pt x="395395" y="7506"/>
                </a:lnTo>
                <a:lnTo>
                  <a:pt x="393259" y="10199"/>
                </a:lnTo>
                <a:lnTo>
                  <a:pt x="393067" y="10906"/>
                </a:lnTo>
                <a:lnTo>
                  <a:pt x="392527" y="12891"/>
                </a:lnTo>
                <a:lnTo>
                  <a:pt x="392527" y="20398"/>
                </a:lnTo>
                <a:lnTo>
                  <a:pt x="1204" y="12891"/>
                </a:lnTo>
                <a:lnTo>
                  <a:pt x="1204" y="20398"/>
                </a:lnTo>
                <a:lnTo>
                  <a:pt x="0" y="22519"/>
                </a:lnTo>
                <a:lnTo>
                  <a:pt x="393105" y="22519"/>
                </a:lnTo>
                <a:lnTo>
                  <a:pt x="393259" y="23085"/>
                </a:lnTo>
                <a:lnTo>
                  <a:pt x="410772" y="22519"/>
                </a:lnTo>
                <a:lnTo>
                  <a:pt x="410772" y="10906"/>
                </a:lnTo>
                <a:lnTo>
                  <a:pt x="412175" y="33284"/>
                </a:lnTo>
                <a:lnTo>
                  <a:pt x="414433" y="33284"/>
                </a:lnTo>
                <a:lnTo>
                  <a:pt x="417362" y="32718"/>
                </a:lnTo>
                <a:lnTo>
                  <a:pt x="421023" y="30597"/>
                </a:lnTo>
                <a:lnTo>
                  <a:pt x="423281" y="28612"/>
                </a:lnTo>
                <a:lnTo>
                  <a:pt x="425417" y="26485"/>
                </a:lnTo>
                <a:lnTo>
                  <a:pt x="427552" y="23085"/>
                </a:lnTo>
                <a:lnTo>
                  <a:pt x="428346" y="20398"/>
                </a:lnTo>
                <a:lnTo>
                  <a:pt x="428346" y="18412"/>
                </a:lnTo>
                <a:lnTo>
                  <a:pt x="429078" y="16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7698766" y="4018987"/>
            <a:ext cx="18916" cy="23085"/>
          </a:xfrm>
          <a:custGeom>
            <a:avLst/>
            <a:gdLst/>
            <a:ahLst/>
            <a:cxnLst/>
            <a:rect l="l" t="t" r="r" b="b"/>
            <a:pathLst>
              <a:path w="18916" h="23085">
                <a:moveTo>
                  <a:pt x="17512" y="11613"/>
                </a:moveTo>
                <a:lnTo>
                  <a:pt x="0" y="12179"/>
                </a:lnTo>
                <a:lnTo>
                  <a:pt x="2135" y="15578"/>
                </a:lnTo>
                <a:lnTo>
                  <a:pt x="4271" y="17705"/>
                </a:lnTo>
                <a:lnTo>
                  <a:pt x="7322" y="19691"/>
                </a:lnTo>
                <a:lnTo>
                  <a:pt x="10190" y="21812"/>
                </a:lnTo>
                <a:lnTo>
                  <a:pt x="13119" y="22378"/>
                </a:lnTo>
                <a:lnTo>
                  <a:pt x="15255" y="22378"/>
                </a:lnTo>
                <a:lnTo>
                  <a:pt x="17512" y="23085"/>
                </a:lnTo>
                <a:lnTo>
                  <a:pt x="18916" y="22378"/>
                </a:lnTo>
                <a:lnTo>
                  <a:pt x="17512" y="0"/>
                </a:lnTo>
                <a:lnTo>
                  <a:pt x="17512" y="116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7270160" y="4008080"/>
            <a:ext cx="35346" cy="33991"/>
          </a:xfrm>
          <a:custGeom>
            <a:avLst/>
            <a:gdLst/>
            <a:ahLst/>
            <a:cxnLst/>
            <a:rect l="l" t="t" r="r" b="b"/>
            <a:pathLst>
              <a:path w="35346" h="33991">
                <a:moveTo>
                  <a:pt x="35346" y="22519"/>
                </a:moveTo>
                <a:lnTo>
                  <a:pt x="18245" y="10906"/>
                </a:lnTo>
                <a:lnTo>
                  <a:pt x="18245" y="0"/>
                </a:lnTo>
                <a:lnTo>
                  <a:pt x="14583" y="0"/>
                </a:lnTo>
                <a:lnTo>
                  <a:pt x="11532" y="707"/>
                </a:lnTo>
                <a:lnTo>
                  <a:pt x="7871" y="2692"/>
                </a:lnTo>
                <a:lnTo>
                  <a:pt x="5735" y="4813"/>
                </a:lnTo>
                <a:lnTo>
                  <a:pt x="3600" y="7506"/>
                </a:lnTo>
                <a:lnTo>
                  <a:pt x="1342" y="10199"/>
                </a:lnTo>
                <a:lnTo>
                  <a:pt x="610" y="12891"/>
                </a:lnTo>
                <a:lnTo>
                  <a:pt x="0" y="15013"/>
                </a:lnTo>
                <a:lnTo>
                  <a:pt x="0" y="18412"/>
                </a:lnTo>
                <a:lnTo>
                  <a:pt x="610" y="20398"/>
                </a:lnTo>
                <a:lnTo>
                  <a:pt x="1342" y="23085"/>
                </a:lnTo>
                <a:lnTo>
                  <a:pt x="3600" y="26485"/>
                </a:lnTo>
                <a:lnTo>
                  <a:pt x="5735" y="28612"/>
                </a:lnTo>
                <a:lnTo>
                  <a:pt x="7871" y="30597"/>
                </a:lnTo>
                <a:lnTo>
                  <a:pt x="11532" y="32718"/>
                </a:lnTo>
                <a:lnTo>
                  <a:pt x="14583" y="33284"/>
                </a:lnTo>
                <a:lnTo>
                  <a:pt x="16719" y="33284"/>
                </a:lnTo>
                <a:lnTo>
                  <a:pt x="18245" y="33991"/>
                </a:lnTo>
                <a:lnTo>
                  <a:pt x="20380" y="33284"/>
                </a:lnTo>
                <a:lnTo>
                  <a:pt x="18245" y="22519"/>
                </a:lnTo>
                <a:lnTo>
                  <a:pt x="35346" y="22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7288406" y="4030599"/>
            <a:ext cx="17101" cy="10764"/>
          </a:xfrm>
          <a:custGeom>
            <a:avLst/>
            <a:gdLst/>
            <a:ahLst/>
            <a:cxnLst/>
            <a:rect l="l" t="t" r="r" b="b"/>
            <a:pathLst>
              <a:path w="17101" h="10764">
                <a:moveTo>
                  <a:pt x="7322" y="10199"/>
                </a:moveTo>
                <a:lnTo>
                  <a:pt x="10251" y="8077"/>
                </a:lnTo>
                <a:lnTo>
                  <a:pt x="13119" y="6092"/>
                </a:lnTo>
                <a:lnTo>
                  <a:pt x="15438" y="3965"/>
                </a:lnTo>
                <a:lnTo>
                  <a:pt x="16780" y="565"/>
                </a:lnTo>
                <a:lnTo>
                  <a:pt x="17101" y="0"/>
                </a:lnTo>
                <a:lnTo>
                  <a:pt x="0" y="0"/>
                </a:lnTo>
                <a:lnTo>
                  <a:pt x="2135" y="10764"/>
                </a:lnTo>
                <a:lnTo>
                  <a:pt x="3661" y="10764"/>
                </a:lnTo>
                <a:lnTo>
                  <a:pt x="7322" y="10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7288405" y="4008080"/>
            <a:ext cx="410168" cy="22519"/>
          </a:xfrm>
          <a:custGeom>
            <a:avLst/>
            <a:gdLst/>
            <a:ahLst/>
            <a:cxnLst/>
            <a:rect l="l" t="t" r="r" b="b"/>
            <a:pathLst>
              <a:path w="410168" h="22519">
                <a:moveTo>
                  <a:pt x="13119" y="4813"/>
                </a:moveTo>
                <a:lnTo>
                  <a:pt x="10251" y="2692"/>
                </a:lnTo>
                <a:lnTo>
                  <a:pt x="7322" y="707"/>
                </a:lnTo>
                <a:lnTo>
                  <a:pt x="3661" y="0"/>
                </a:lnTo>
                <a:lnTo>
                  <a:pt x="0" y="0"/>
                </a:lnTo>
                <a:lnTo>
                  <a:pt x="0" y="10906"/>
                </a:lnTo>
                <a:lnTo>
                  <a:pt x="17101" y="22519"/>
                </a:lnTo>
                <a:lnTo>
                  <a:pt x="18306" y="20398"/>
                </a:lnTo>
                <a:lnTo>
                  <a:pt x="18306" y="12891"/>
                </a:lnTo>
                <a:lnTo>
                  <a:pt x="409629" y="20398"/>
                </a:lnTo>
                <a:lnTo>
                  <a:pt x="409629" y="12891"/>
                </a:lnTo>
                <a:lnTo>
                  <a:pt x="410168" y="10906"/>
                </a:lnTo>
                <a:lnTo>
                  <a:pt x="17181" y="10906"/>
                </a:lnTo>
                <a:lnTo>
                  <a:pt x="16780" y="10199"/>
                </a:lnTo>
                <a:lnTo>
                  <a:pt x="15438" y="7506"/>
                </a:lnTo>
                <a:lnTo>
                  <a:pt x="13119" y="48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7287978" y="4024792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7270161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33991"/>
                </a:moveTo>
                <a:lnTo>
                  <a:pt x="16719" y="33284"/>
                </a:lnTo>
                <a:lnTo>
                  <a:pt x="14583" y="33284"/>
                </a:lnTo>
                <a:lnTo>
                  <a:pt x="11532" y="32718"/>
                </a:lnTo>
                <a:lnTo>
                  <a:pt x="7871" y="30597"/>
                </a:lnTo>
                <a:lnTo>
                  <a:pt x="5735" y="28612"/>
                </a:lnTo>
                <a:lnTo>
                  <a:pt x="3600" y="26485"/>
                </a:lnTo>
                <a:lnTo>
                  <a:pt x="1342" y="23085"/>
                </a:lnTo>
                <a:lnTo>
                  <a:pt x="61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610" y="12891"/>
                </a:lnTo>
                <a:lnTo>
                  <a:pt x="1342" y="10199"/>
                </a:lnTo>
                <a:lnTo>
                  <a:pt x="3600" y="7506"/>
                </a:lnTo>
                <a:lnTo>
                  <a:pt x="5735" y="4813"/>
                </a:lnTo>
                <a:lnTo>
                  <a:pt x="7871" y="2692"/>
                </a:lnTo>
                <a:lnTo>
                  <a:pt x="11532" y="707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707"/>
                </a:lnTo>
                <a:lnTo>
                  <a:pt x="28496" y="2692"/>
                </a:lnTo>
                <a:lnTo>
                  <a:pt x="31364" y="4813"/>
                </a:lnTo>
                <a:lnTo>
                  <a:pt x="33683" y="7506"/>
                </a:lnTo>
                <a:lnTo>
                  <a:pt x="35025" y="10199"/>
                </a:lnTo>
                <a:lnTo>
                  <a:pt x="36551" y="12891"/>
                </a:lnTo>
                <a:lnTo>
                  <a:pt x="36551" y="15013"/>
                </a:lnTo>
                <a:lnTo>
                  <a:pt x="36551" y="16998"/>
                </a:lnTo>
                <a:lnTo>
                  <a:pt x="36551" y="18412"/>
                </a:lnTo>
                <a:lnTo>
                  <a:pt x="36551" y="20398"/>
                </a:lnTo>
                <a:lnTo>
                  <a:pt x="35025" y="23085"/>
                </a:lnTo>
                <a:lnTo>
                  <a:pt x="33683" y="26485"/>
                </a:lnTo>
                <a:lnTo>
                  <a:pt x="31364" y="28612"/>
                </a:lnTo>
                <a:lnTo>
                  <a:pt x="28496" y="30597"/>
                </a:lnTo>
                <a:lnTo>
                  <a:pt x="25567" y="32718"/>
                </a:lnTo>
                <a:lnTo>
                  <a:pt x="21906" y="33284"/>
                </a:lnTo>
                <a:lnTo>
                  <a:pt x="20380" y="33284"/>
                </a:lnTo>
                <a:lnTo>
                  <a:pt x="18245" y="33991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7698035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707"/>
                </a:lnTo>
                <a:lnTo>
                  <a:pt x="28496" y="2692"/>
                </a:lnTo>
                <a:lnTo>
                  <a:pt x="30754" y="4813"/>
                </a:lnTo>
                <a:lnTo>
                  <a:pt x="32889" y="7506"/>
                </a:lnTo>
                <a:lnTo>
                  <a:pt x="35025" y="10199"/>
                </a:lnTo>
                <a:lnTo>
                  <a:pt x="35818" y="12891"/>
                </a:lnTo>
                <a:lnTo>
                  <a:pt x="35818" y="15013"/>
                </a:lnTo>
                <a:lnTo>
                  <a:pt x="36551" y="16998"/>
                </a:lnTo>
                <a:lnTo>
                  <a:pt x="35818" y="18412"/>
                </a:lnTo>
                <a:lnTo>
                  <a:pt x="35818" y="20398"/>
                </a:lnTo>
                <a:lnTo>
                  <a:pt x="35025" y="23085"/>
                </a:lnTo>
                <a:lnTo>
                  <a:pt x="32889" y="26485"/>
                </a:lnTo>
                <a:lnTo>
                  <a:pt x="30754" y="28612"/>
                </a:lnTo>
                <a:lnTo>
                  <a:pt x="28496" y="30597"/>
                </a:lnTo>
                <a:lnTo>
                  <a:pt x="24835" y="32718"/>
                </a:lnTo>
                <a:lnTo>
                  <a:pt x="21906" y="33284"/>
                </a:lnTo>
                <a:lnTo>
                  <a:pt x="19648" y="33284"/>
                </a:lnTo>
                <a:lnTo>
                  <a:pt x="18245" y="33991"/>
                </a:lnTo>
                <a:lnTo>
                  <a:pt x="15987" y="33284"/>
                </a:lnTo>
                <a:lnTo>
                  <a:pt x="13851" y="33284"/>
                </a:lnTo>
                <a:lnTo>
                  <a:pt x="10922" y="32718"/>
                </a:lnTo>
                <a:lnTo>
                  <a:pt x="8054" y="30597"/>
                </a:lnTo>
                <a:lnTo>
                  <a:pt x="5003" y="28612"/>
                </a:lnTo>
                <a:lnTo>
                  <a:pt x="2867" y="26485"/>
                </a:lnTo>
                <a:lnTo>
                  <a:pt x="732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732" y="10199"/>
                </a:lnTo>
                <a:lnTo>
                  <a:pt x="2867" y="7506"/>
                </a:lnTo>
                <a:lnTo>
                  <a:pt x="5003" y="4813"/>
                </a:lnTo>
                <a:lnTo>
                  <a:pt x="8054" y="2692"/>
                </a:lnTo>
                <a:lnTo>
                  <a:pt x="10922" y="707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7716279" y="4008079"/>
            <a:ext cx="16988" cy="10906"/>
          </a:xfrm>
          <a:custGeom>
            <a:avLst/>
            <a:gdLst/>
            <a:ahLst/>
            <a:cxnLst/>
            <a:rect l="l" t="t" r="r" b="b"/>
            <a:pathLst>
              <a:path w="16988" h="10906">
                <a:moveTo>
                  <a:pt x="16988" y="10906"/>
                </a:moveTo>
                <a:lnTo>
                  <a:pt x="16780" y="10199"/>
                </a:lnTo>
                <a:lnTo>
                  <a:pt x="14644" y="7506"/>
                </a:lnTo>
                <a:lnTo>
                  <a:pt x="12509" y="4813"/>
                </a:lnTo>
                <a:lnTo>
                  <a:pt x="10251" y="2692"/>
                </a:lnTo>
                <a:lnTo>
                  <a:pt x="6590" y="707"/>
                </a:lnTo>
                <a:lnTo>
                  <a:pt x="3661" y="0"/>
                </a:lnTo>
                <a:lnTo>
                  <a:pt x="0" y="0"/>
                </a:lnTo>
                <a:lnTo>
                  <a:pt x="0" y="10906"/>
                </a:lnTo>
                <a:lnTo>
                  <a:pt x="16988" y="109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7698034" y="4008080"/>
            <a:ext cx="463692" cy="33991"/>
          </a:xfrm>
          <a:custGeom>
            <a:avLst/>
            <a:gdLst/>
            <a:ahLst/>
            <a:cxnLst/>
            <a:rect l="l" t="t" r="r" b="b"/>
            <a:pathLst>
              <a:path w="463692" h="33991">
                <a:moveTo>
                  <a:pt x="732" y="23085"/>
                </a:moveTo>
                <a:lnTo>
                  <a:pt x="2867" y="26485"/>
                </a:lnTo>
                <a:lnTo>
                  <a:pt x="5003" y="28612"/>
                </a:lnTo>
                <a:lnTo>
                  <a:pt x="8054" y="30597"/>
                </a:lnTo>
                <a:lnTo>
                  <a:pt x="10922" y="32718"/>
                </a:lnTo>
                <a:lnTo>
                  <a:pt x="13851" y="33284"/>
                </a:lnTo>
                <a:lnTo>
                  <a:pt x="15987" y="33284"/>
                </a:lnTo>
                <a:lnTo>
                  <a:pt x="18245" y="33991"/>
                </a:lnTo>
                <a:lnTo>
                  <a:pt x="18245" y="22519"/>
                </a:lnTo>
                <a:lnTo>
                  <a:pt x="19648" y="33284"/>
                </a:lnTo>
                <a:lnTo>
                  <a:pt x="21906" y="33284"/>
                </a:lnTo>
                <a:lnTo>
                  <a:pt x="24835" y="32718"/>
                </a:lnTo>
                <a:lnTo>
                  <a:pt x="28496" y="30597"/>
                </a:lnTo>
                <a:lnTo>
                  <a:pt x="30754" y="28612"/>
                </a:lnTo>
                <a:lnTo>
                  <a:pt x="32889" y="26485"/>
                </a:lnTo>
                <a:lnTo>
                  <a:pt x="35025" y="23085"/>
                </a:lnTo>
                <a:lnTo>
                  <a:pt x="35192" y="22519"/>
                </a:lnTo>
                <a:lnTo>
                  <a:pt x="35818" y="20398"/>
                </a:lnTo>
                <a:lnTo>
                  <a:pt x="35818" y="18412"/>
                </a:lnTo>
                <a:lnTo>
                  <a:pt x="36551" y="16998"/>
                </a:lnTo>
                <a:lnTo>
                  <a:pt x="428285" y="22519"/>
                </a:lnTo>
                <a:lnTo>
                  <a:pt x="427080" y="16998"/>
                </a:lnTo>
                <a:lnTo>
                  <a:pt x="427080" y="15013"/>
                </a:lnTo>
                <a:lnTo>
                  <a:pt x="427080" y="16998"/>
                </a:lnTo>
                <a:lnTo>
                  <a:pt x="428285" y="22519"/>
                </a:lnTo>
                <a:lnTo>
                  <a:pt x="427080" y="12891"/>
                </a:lnTo>
                <a:lnTo>
                  <a:pt x="427080" y="20398"/>
                </a:lnTo>
                <a:lnTo>
                  <a:pt x="427080" y="12891"/>
                </a:lnTo>
                <a:lnTo>
                  <a:pt x="428285" y="22519"/>
                </a:lnTo>
                <a:lnTo>
                  <a:pt x="445386" y="22519"/>
                </a:lnTo>
                <a:lnTo>
                  <a:pt x="445386" y="33991"/>
                </a:lnTo>
                <a:lnTo>
                  <a:pt x="446912" y="33284"/>
                </a:lnTo>
                <a:lnTo>
                  <a:pt x="449048" y="33284"/>
                </a:lnTo>
                <a:lnTo>
                  <a:pt x="452709" y="32718"/>
                </a:lnTo>
                <a:lnTo>
                  <a:pt x="455760" y="30597"/>
                </a:lnTo>
                <a:lnTo>
                  <a:pt x="458628" y="28612"/>
                </a:lnTo>
                <a:lnTo>
                  <a:pt x="460764" y="26485"/>
                </a:lnTo>
                <a:lnTo>
                  <a:pt x="462289" y="23085"/>
                </a:lnTo>
                <a:lnTo>
                  <a:pt x="463082" y="20398"/>
                </a:lnTo>
                <a:lnTo>
                  <a:pt x="463692" y="18412"/>
                </a:lnTo>
                <a:lnTo>
                  <a:pt x="463692" y="15013"/>
                </a:lnTo>
                <a:lnTo>
                  <a:pt x="463082" y="12891"/>
                </a:lnTo>
                <a:lnTo>
                  <a:pt x="462289" y="10199"/>
                </a:lnTo>
                <a:lnTo>
                  <a:pt x="460764" y="7506"/>
                </a:lnTo>
                <a:lnTo>
                  <a:pt x="458628" y="4813"/>
                </a:lnTo>
                <a:lnTo>
                  <a:pt x="455760" y="2692"/>
                </a:lnTo>
                <a:lnTo>
                  <a:pt x="452709" y="707"/>
                </a:lnTo>
                <a:lnTo>
                  <a:pt x="449048" y="0"/>
                </a:lnTo>
                <a:lnTo>
                  <a:pt x="441725" y="0"/>
                </a:lnTo>
                <a:lnTo>
                  <a:pt x="445386" y="10906"/>
                </a:lnTo>
                <a:lnTo>
                  <a:pt x="35233" y="10906"/>
                </a:lnTo>
                <a:lnTo>
                  <a:pt x="35818" y="12891"/>
                </a:lnTo>
                <a:lnTo>
                  <a:pt x="35818" y="15013"/>
                </a:lnTo>
                <a:lnTo>
                  <a:pt x="35818" y="12891"/>
                </a:lnTo>
                <a:lnTo>
                  <a:pt x="35233" y="10906"/>
                </a:lnTo>
                <a:lnTo>
                  <a:pt x="18245" y="10906"/>
                </a:lnTo>
                <a:lnTo>
                  <a:pt x="18245" y="0"/>
                </a:lnTo>
                <a:lnTo>
                  <a:pt x="13851" y="0"/>
                </a:lnTo>
                <a:lnTo>
                  <a:pt x="10922" y="707"/>
                </a:lnTo>
                <a:lnTo>
                  <a:pt x="8054" y="2692"/>
                </a:lnTo>
                <a:lnTo>
                  <a:pt x="5003" y="4813"/>
                </a:lnTo>
                <a:lnTo>
                  <a:pt x="2867" y="7506"/>
                </a:lnTo>
                <a:lnTo>
                  <a:pt x="732" y="10199"/>
                </a:lnTo>
                <a:lnTo>
                  <a:pt x="0" y="12891"/>
                </a:lnTo>
                <a:lnTo>
                  <a:pt x="0" y="20398"/>
                </a:lnTo>
                <a:lnTo>
                  <a:pt x="732" y="230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7716280" y="4030600"/>
            <a:ext cx="1403" cy="11471"/>
          </a:xfrm>
          <a:custGeom>
            <a:avLst/>
            <a:gdLst/>
            <a:ahLst/>
            <a:cxnLst/>
            <a:rect l="l" t="t" r="r" b="b"/>
            <a:pathLst>
              <a:path w="1403" h="11471">
                <a:moveTo>
                  <a:pt x="1403" y="10764"/>
                </a:moveTo>
                <a:lnTo>
                  <a:pt x="0" y="0"/>
                </a:lnTo>
                <a:lnTo>
                  <a:pt x="0" y="11471"/>
                </a:lnTo>
                <a:lnTo>
                  <a:pt x="1403" y="107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8125115" y="4020971"/>
            <a:ext cx="0" cy="7506"/>
          </a:xfrm>
          <a:custGeom>
            <a:avLst/>
            <a:gdLst/>
            <a:ahLst/>
            <a:cxnLst/>
            <a:rect l="l" t="t" r="r" b="b"/>
            <a:pathLst>
              <a:path h="7506">
                <a:moveTo>
                  <a:pt x="0" y="0"/>
                </a:moveTo>
                <a:lnTo>
                  <a:pt x="0" y="75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8126241" y="4008079"/>
            <a:ext cx="17181" cy="10906"/>
          </a:xfrm>
          <a:custGeom>
            <a:avLst/>
            <a:gdLst/>
            <a:ahLst/>
            <a:cxnLst/>
            <a:rect l="l" t="t" r="r" b="b"/>
            <a:pathLst>
              <a:path w="17181" h="10906">
                <a:moveTo>
                  <a:pt x="17181" y="10906"/>
                </a:moveTo>
                <a:lnTo>
                  <a:pt x="13519" y="0"/>
                </a:lnTo>
                <a:lnTo>
                  <a:pt x="9858" y="707"/>
                </a:lnTo>
                <a:lnTo>
                  <a:pt x="6929" y="2692"/>
                </a:lnTo>
                <a:lnTo>
                  <a:pt x="4061" y="4813"/>
                </a:lnTo>
                <a:lnTo>
                  <a:pt x="1743" y="7506"/>
                </a:lnTo>
                <a:lnTo>
                  <a:pt x="400" y="10199"/>
                </a:lnTo>
                <a:lnTo>
                  <a:pt x="0" y="10906"/>
                </a:lnTo>
                <a:lnTo>
                  <a:pt x="17181" y="109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126320" y="4030599"/>
            <a:ext cx="17101" cy="11472"/>
          </a:xfrm>
          <a:custGeom>
            <a:avLst/>
            <a:gdLst/>
            <a:ahLst/>
            <a:cxnLst/>
            <a:rect l="l" t="t" r="r" b="b"/>
            <a:pathLst>
              <a:path w="17101" h="11472">
                <a:moveTo>
                  <a:pt x="17101" y="0"/>
                </a:moveTo>
                <a:lnTo>
                  <a:pt x="0" y="0"/>
                </a:lnTo>
                <a:lnTo>
                  <a:pt x="321" y="565"/>
                </a:lnTo>
                <a:lnTo>
                  <a:pt x="1663" y="3965"/>
                </a:lnTo>
                <a:lnTo>
                  <a:pt x="3982" y="6092"/>
                </a:lnTo>
                <a:lnTo>
                  <a:pt x="6850" y="8077"/>
                </a:lnTo>
                <a:lnTo>
                  <a:pt x="9779" y="10199"/>
                </a:lnTo>
                <a:lnTo>
                  <a:pt x="13440" y="10764"/>
                </a:lnTo>
                <a:lnTo>
                  <a:pt x="14965" y="10764"/>
                </a:lnTo>
                <a:lnTo>
                  <a:pt x="17101" y="11472"/>
                </a:lnTo>
                <a:lnTo>
                  <a:pt x="17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7715852" y="4024792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7698035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33991"/>
                </a:moveTo>
                <a:lnTo>
                  <a:pt x="15987" y="33284"/>
                </a:lnTo>
                <a:lnTo>
                  <a:pt x="13851" y="33284"/>
                </a:lnTo>
                <a:lnTo>
                  <a:pt x="10922" y="32718"/>
                </a:lnTo>
                <a:lnTo>
                  <a:pt x="8054" y="30597"/>
                </a:lnTo>
                <a:lnTo>
                  <a:pt x="5003" y="28612"/>
                </a:lnTo>
                <a:lnTo>
                  <a:pt x="2867" y="26485"/>
                </a:lnTo>
                <a:lnTo>
                  <a:pt x="732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732" y="10199"/>
                </a:lnTo>
                <a:lnTo>
                  <a:pt x="2867" y="7506"/>
                </a:lnTo>
                <a:lnTo>
                  <a:pt x="5003" y="4813"/>
                </a:lnTo>
                <a:lnTo>
                  <a:pt x="8054" y="2692"/>
                </a:lnTo>
                <a:lnTo>
                  <a:pt x="10922" y="707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707"/>
                </a:lnTo>
                <a:lnTo>
                  <a:pt x="28496" y="2692"/>
                </a:lnTo>
                <a:lnTo>
                  <a:pt x="30754" y="4813"/>
                </a:lnTo>
                <a:lnTo>
                  <a:pt x="32889" y="7506"/>
                </a:lnTo>
                <a:lnTo>
                  <a:pt x="35025" y="10199"/>
                </a:lnTo>
                <a:lnTo>
                  <a:pt x="35818" y="12891"/>
                </a:lnTo>
                <a:lnTo>
                  <a:pt x="35818" y="15013"/>
                </a:lnTo>
                <a:lnTo>
                  <a:pt x="36551" y="16998"/>
                </a:lnTo>
                <a:lnTo>
                  <a:pt x="35818" y="18412"/>
                </a:lnTo>
                <a:lnTo>
                  <a:pt x="35818" y="20398"/>
                </a:lnTo>
                <a:lnTo>
                  <a:pt x="35025" y="23085"/>
                </a:lnTo>
                <a:lnTo>
                  <a:pt x="32889" y="26485"/>
                </a:lnTo>
                <a:lnTo>
                  <a:pt x="30754" y="28612"/>
                </a:lnTo>
                <a:lnTo>
                  <a:pt x="28496" y="30597"/>
                </a:lnTo>
                <a:lnTo>
                  <a:pt x="24835" y="32718"/>
                </a:lnTo>
                <a:lnTo>
                  <a:pt x="21906" y="33284"/>
                </a:lnTo>
                <a:lnTo>
                  <a:pt x="19648" y="33284"/>
                </a:lnTo>
                <a:lnTo>
                  <a:pt x="18245" y="33991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125115" y="4008080"/>
            <a:ext cx="36612" cy="33991"/>
          </a:xfrm>
          <a:custGeom>
            <a:avLst/>
            <a:gdLst/>
            <a:ahLst/>
            <a:cxnLst/>
            <a:rect l="l" t="t" r="r" b="b"/>
            <a:pathLst>
              <a:path w="36612" h="33991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707"/>
                </a:lnTo>
                <a:lnTo>
                  <a:pt x="28679" y="2692"/>
                </a:lnTo>
                <a:lnTo>
                  <a:pt x="31547" y="4813"/>
                </a:lnTo>
                <a:lnTo>
                  <a:pt x="33683" y="7506"/>
                </a:lnTo>
                <a:lnTo>
                  <a:pt x="35208" y="10199"/>
                </a:lnTo>
                <a:lnTo>
                  <a:pt x="36001" y="12891"/>
                </a:lnTo>
                <a:lnTo>
                  <a:pt x="36612" y="15013"/>
                </a:lnTo>
                <a:lnTo>
                  <a:pt x="36612" y="16998"/>
                </a:lnTo>
                <a:lnTo>
                  <a:pt x="36612" y="18412"/>
                </a:lnTo>
                <a:lnTo>
                  <a:pt x="36001" y="20398"/>
                </a:lnTo>
                <a:lnTo>
                  <a:pt x="35208" y="23085"/>
                </a:lnTo>
                <a:lnTo>
                  <a:pt x="33683" y="26485"/>
                </a:lnTo>
                <a:lnTo>
                  <a:pt x="31547" y="28612"/>
                </a:lnTo>
                <a:lnTo>
                  <a:pt x="28679" y="30597"/>
                </a:lnTo>
                <a:lnTo>
                  <a:pt x="25628" y="32718"/>
                </a:lnTo>
                <a:lnTo>
                  <a:pt x="21967" y="33284"/>
                </a:lnTo>
                <a:lnTo>
                  <a:pt x="19831" y="33284"/>
                </a:lnTo>
                <a:lnTo>
                  <a:pt x="18306" y="33991"/>
                </a:lnTo>
                <a:lnTo>
                  <a:pt x="16170" y="33284"/>
                </a:lnTo>
                <a:lnTo>
                  <a:pt x="14644" y="33284"/>
                </a:lnTo>
                <a:lnTo>
                  <a:pt x="10983" y="32718"/>
                </a:lnTo>
                <a:lnTo>
                  <a:pt x="8054" y="30597"/>
                </a:lnTo>
                <a:lnTo>
                  <a:pt x="5186" y="28612"/>
                </a:lnTo>
                <a:lnTo>
                  <a:pt x="2867" y="26485"/>
                </a:lnTo>
                <a:lnTo>
                  <a:pt x="1525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1525" y="10199"/>
                </a:lnTo>
                <a:lnTo>
                  <a:pt x="2867" y="7506"/>
                </a:lnTo>
                <a:lnTo>
                  <a:pt x="5186" y="4813"/>
                </a:lnTo>
                <a:lnTo>
                  <a:pt x="8054" y="2692"/>
                </a:lnTo>
                <a:lnTo>
                  <a:pt x="10983" y="707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160533" y="4018986"/>
            <a:ext cx="196887" cy="9492"/>
          </a:xfrm>
          <a:custGeom>
            <a:avLst/>
            <a:gdLst/>
            <a:ahLst/>
            <a:cxnLst/>
            <a:rect l="l" t="t" r="r" b="b"/>
            <a:pathLst>
              <a:path w="196887" h="9492">
                <a:moveTo>
                  <a:pt x="584" y="1985"/>
                </a:moveTo>
                <a:lnTo>
                  <a:pt x="1195" y="4106"/>
                </a:lnTo>
                <a:lnTo>
                  <a:pt x="196887" y="0"/>
                </a:lnTo>
                <a:lnTo>
                  <a:pt x="0" y="0"/>
                </a:lnTo>
                <a:lnTo>
                  <a:pt x="584" y="9492"/>
                </a:lnTo>
                <a:lnTo>
                  <a:pt x="1195" y="7506"/>
                </a:lnTo>
                <a:lnTo>
                  <a:pt x="1195" y="4106"/>
                </a:lnTo>
                <a:lnTo>
                  <a:pt x="584" y="19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143422" y="4018986"/>
            <a:ext cx="17069" cy="22378"/>
          </a:xfrm>
          <a:custGeom>
            <a:avLst/>
            <a:gdLst/>
            <a:ahLst/>
            <a:cxnLst/>
            <a:rect l="l" t="t" r="r" b="b"/>
            <a:pathLst>
              <a:path w="17069" h="22378">
                <a:moveTo>
                  <a:pt x="17069" y="11613"/>
                </a:moveTo>
                <a:lnTo>
                  <a:pt x="0" y="0"/>
                </a:lnTo>
                <a:lnTo>
                  <a:pt x="0" y="11613"/>
                </a:lnTo>
                <a:lnTo>
                  <a:pt x="1525" y="22378"/>
                </a:lnTo>
                <a:lnTo>
                  <a:pt x="3661" y="22378"/>
                </a:lnTo>
                <a:lnTo>
                  <a:pt x="7322" y="21812"/>
                </a:lnTo>
                <a:lnTo>
                  <a:pt x="10373" y="19691"/>
                </a:lnTo>
                <a:lnTo>
                  <a:pt x="13241" y="17705"/>
                </a:lnTo>
                <a:lnTo>
                  <a:pt x="15377" y="15578"/>
                </a:lnTo>
                <a:lnTo>
                  <a:pt x="16902" y="12179"/>
                </a:lnTo>
                <a:lnTo>
                  <a:pt x="17069" y="116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8125115" y="4008080"/>
            <a:ext cx="232304" cy="33991"/>
          </a:xfrm>
          <a:custGeom>
            <a:avLst/>
            <a:gdLst/>
            <a:ahLst/>
            <a:cxnLst/>
            <a:rect l="l" t="t" r="r" b="b"/>
            <a:pathLst>
              <a:path w="232304" h="33991">
                <a:moveTo>
                  <a:pt x="1525" y="23085"/>
                </a:moveTo>
                <a:lnTo>
                  <a:pt x="2867" y="26485"/>
                </a:lnTo>
                <a:lnTo>
                  <a:pt x="5186" y="28612"/>
                </a:lnTo>
                <a:lnTo>
                  <a:pt x="8054" y="30597"/>
                </a:lnTo>
                <a:lnTo>
                  <a:pt x="10983" y="32718"/>
                </a:lnTo>
                <a:lnTo>
                  <a:pt x="14644" y="33284"/>
                </a:lnTo>
                <a:lnTo>
                  <a:pt x="16170" y="33284"/>
                </a:lnTo>
                <a:lnTo>
                  <a:pt x="18306" y="33991"/>
                </a:lnTo>
                <a:lnTo>
                  <a:pt x="19831" y="33284"/>
                </a:lnTo>
                <a:lnTo>
                  <a:pt x="18306" y="22519"/>
                </a:lnTo>
                <a:lnTo>
                  <a:pt x="18306" y="10906"/>
                </a:lnTo>
                <a:lnTo>
                  <a:pt x="35375" y="22519"/>
                </a:lnTo>
                <a:lnTo>
                  <a:pt x="232304" y="22519"/>
                </a:lnTo>
                <a:lnTo>
                  <a:pt x="36612" y="16998"/>
                </a:lnTo>
                <a:lnTo>
                  <a:pt x="232304" y="22519"/>
                </a:lnTo>
                <a:lnTo>
                  <a:pt x="232304" y="10906"/>
                </a:lnTo>
                <a:lnTo>
                  <a:pt x="36612" y="15013"/>
                </a:lnTo>
                <a:lnTo>
                  <a:pt x="36612" y="18412"/>
                </a:lnTo>
                <a:lnTo>
                  <a:pt x="36001" y="20398"/>
                </a:lnTo>
                <a:lnTo>
                  <a:pt x="35416" y="10906"/>
                </a:lnTo>
                <a:lnTo>
                  <a:pt x="33683" y="7506"/>
                </a:lnTo>
                <a:lnTo>
                  <a:pt x="31547" y="4813"/>
                </a:lnTo>
                <a:lnTo>
                  <a:pt x="28679" y="2692"/>
                </a:lnTo>
                <a:lnTo>
                  <a:pt x="25628" y="707"/>
                </a:lnTo>
                <a:lnTo>
                  <a:pt x="21967" y="0"/>
                </a:lnTo>
                <a:lnTo>
                  <a:pt x="14644" y="0"/>
                </a:lnTo>
                <a:lnTo>
                  <a:pt x="10983" y="707"/>
                </a:lnTo>
                <a:lnTo>
                  <a:pt x="8054" y="2692"/>
                </a:lnTo>
                <a:lnTo>
                  <a:pt x="5186" y="4813"/>
                </a:lnTo>
                <a:lnTo>
                  <a:pt x="2867" y="7506"/>
                </a:lnTo>
                <a:lnTo>
                  <a:pt x="1525" y="10199"/>
                </a:lnTo>
                <a:lnTo>
                  <a:pt x="0" y="12891"/>
                </a:lnTo>
                <a:lnTo>
                  <a:pt x="0" y="20398"/>
                </a:lnTo>
                <a:lnTo>
                  <a:pt x="1525" y="230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8142994" y="4024792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8125115" y="4008080"/>
            <a:ext cx="36612" cy="33991"/>
          </a:xfrm>
          <a:custGeom>
            <a:avLst/>
            <a:gdLst/>
            <a:ahLst/>
            <a:cxnLst/>
            <a:rect l="l" t="t" r="r" b="b"/>
            <a:pathLst>
              <a:path w="36612" h="33991">
                <a:moveTo>
                  <a:pt x="18306" y="33991"/>
                </a:moveTo>
                <a:lnTo>
                  <a:pt x="16170" y="33284"/>
                </a:lnTo>
                <a:lnTo>
                  <a:pt x="14644" y="33284"/>
                </a:lnTo>
                <a:lnTo>
                  <a:pt x="10983" y="32718"/>
                </a:lnTo>
                <a:lnTo>
                  <a:pt x="8054" y="30597"/>
                </a:lnTo>
                <a:lnTo>
                  <a:pt x="5186" y="28612"/>
                </a:lnTo>
                <a:lnTo>
                  <a:pt x="2867" y="26485"/>
                </a:lnTo>
                <a:lnTo>
                  <a:pt x="1525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1525" y="10199"/>
                </a:lnTo>
                <a:lnTo>
                  <a:pt x="2867" y="7506"/>
                </a:lnTo>
                <a:lnTo>
                  <a:pt x="5186" y="4813"/>
                </a:lnTo>
                <a:lnTo>
                  <a:pt x="8054" y="2692"/>
                </a:lnTo>
                <a:lnTo>
                  <a:pt x="10983" y="707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707"/>
                </a:lnTo>
                <a:lnTo>
                  <a:pt x="28679" y="2692"/>
                </a:lnTo>
                <a:lnTo>
                  <a:pt x="31547" y="4813"/>
                </a:lnTo>
                <a:lnTo>
                  <a:pt x="33683" y="7506"/>
                </a:lnTo>
                <a:lnTo>
                  <a:pt x="35208" y="10199"/>
                </a:lnTo>
                <a:lnTo>
                  <a:pt x="36001" y="12891"/>
                </a:lnTo>
                <a:lnTo>
                  <a:pt x="36612" y="15013"/>
                </a:lnTo>
                <a:lnTo>
                  <a:pt x="36612" y="16998"/>
                </a:lnTo>
                <a:lnTo>
                  <a:pt x="36612" y="18412"/>
                </a:lnTo>
                <a:lnTo>
                  <a:pt x="36001" y="20398"/>
                </a:lnTo>
                <a:lnTo>
                  <a:pt x="35208" y="23085"/>
                </a:lnTo>
                <a:lnTo>
                  <a:pt x="33683" y="26485"/>
                </a:lnTo>
                <a:lnTo>
                  <a:pt x="31547" y="28612"/>
                </a:lnTo>
                <a:lnTo>
                  <a:pt x="28679" y="30597"/>
                </a:lnTo>
                <a:lnTo>
                  <a:pt x="25628" y="32718"/>
                </a:lnTo>
                <a:lnTo>
                  <a:pt x="21967" y="33284"/>
                </a:lnTo>
                <a:lnTo>
                  <a:pt x="19831" y="33284"/>
                </a:lnTo>
                <a:lnTo>
                  <a:pt x="18306" y="33991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7305507" y="4008079"/>
            <a:ext cx="429078" cy="33284"/>
          </a:xfrm>
          <a:custGeom>
            <a:avLst/>
            <a:gdLst/>
            <a:ahLst/>
            <a:cxnLst/>
            <a:rect l="l" t="t" r="r" b="b"/>
            <a:pathLst>
              <a:path w="429078" h="33284">
                <a:moveTo>
                  <a:pt x="429078" y="16998"/>
                </a:moveTo>
                <a:lnTo>
                  <a:pt x="428346" y="15013"/>
                </a:lnTo>
                <a:lnTo>
                  <a:pt x="428346" y="12891"/>
                </a:lnTo>
                <a:lnTo>
                  <a:pt x="427552" y="10199"/>
                </a:lnTo>
                <a:lnTo>
                  <a:pt x="425417" y="7506"/>
                </a:lnTo>
                <a:lnTo>
                  <a:pt x="423281" y="4813"/>
                </a:lnTo>
                <a:lnTo>
                  <a:pt x="421023" y="2692"/>
                </a:lnTo>
                <a:lnTo>
                  <a:pt x="417362" y="707"/>
                </a:lnTo>
                <a:lnTo>
                  <a:pt x="414433" y="0"/>
                </a:lnTo>
                <a:lnTo>
                  <a:pt x="406378" y="0"/>
                </a:lnTo>
                <a:lnTo>
                  <a:pt x="403449" y="707"/>
                </a:lnTo>
                <a:lnTo>
                  <a:pt x="400581" y="2692"/>
                </a:lnTo>
                <a:lnTo>
                  <a:pt x="397530" y="4813"/>
                </a:lnTo>
                <a:lnTo>
                  <a:pt x="395395" y="7506"/>
                </a:lnTo>
                <a:lnTo>
                  <a:pt x="393259" y="10199"/>
                </a:lnTo>
                <a:lnTo>
                  <a:pt x="393067" y="10906"/>
                </a:lnTo>
                <a:lnTo>
                  <a:pt x="392527" y="12891"/>
                </a:lnTo>
                <a:lnTo>
                  <a:pt x="392527" y="20398"/>
                </a:lnTo>
                <a:lnTo>
                  <a:pt x="1204" y="12891"/>
                </a:lnTo>
                <a:lnTo>
                  <a:pt x="1204" y="20398"/>
                </a:lnTo>
                <a:lnTo>
                  <a:pt x="0" y="22519"/>
                </a:lnTo>
                <a:lnTo>
                  <a:pt x="393105" y="22519"/>
                </a:lnTo>
                <a:lnTo>
                  <a:pt x="393259" y="23085"/>
                </a:lnTo>
                <a:lnTo>
                  <a:pt x="410772" y="22519"/>
                </a:lnTo>
                <a:lnTo>
                  <a:pt x="410772" y="10906"/>
                </a:lnTo>
                <a:lnTo>
                  <a:pt x="412175" y="33284"/>
                </a:lnTo>
                <a:lnTo>
                  <a:pt x="414433" y="33284"/>
                </a:lnTo>
                <a:lnTo>
                  <a:pt x="417362" y="32718"/>
                </a:lnTo>
                <a:lnTo>
                  <a:pt x="421023" y="30597"/>
                </a:lnTo>
                <a:lnTo>
                  <a:pt x="423281" y="28612"/>
                </a:lnTo>
                <a:lnTo>
                  <a:pt x="425417" y="26485"/>
                </a:lnTo>
                <a:lnTo>
                  <a:pt x="427552" y="23085"/>
                </a:lnTo>
                <a:lnTo>
                  <a:pt x="428346" y="20398"/>
                </a:lnTo>
                <a:lnTo>
                  <a:pt x="428346" y="18412"/>
                </a:lnTo>
                <a:lnTo>
                  <a:pt x="429078" y="169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7698766" y="4018987"/>
            <a:ext cx="18916" cy="23085"/>
          </a:xfrm>
          <a:custGeom>
            <a:avLst/>
            <a:gdLst/>
            <a:ahLst/>
            <a:cxnLst/>
            <a:rect l="l" t="t" r="r" b="b"/>
            <a:pathLst>
              <a:path w="18916" h="23085">
                <a:moveTo>
                  <a:pt x="17512" y="11613"/>
                </a:moveTo>
                <a:lnTo>
                  <a:pt x="0" y="12179"/>
                </a:lnTo>
                <a:lnTo>
                  <a:pt x="2135" y="15578"/>
                </a:lnTo>
                <a:lnTo>
                  <a:pt x="4271" y="17705"/>
                </a:lnTo>
                <a:lnTo>
                  <a:pt x="7322" y="19691"/>
                </a:lnTo>
                <a:lnTo>
                  <a:pt x="10190" y="21812"/>
                </a:lnTo>
                <a:lnTo>
                  <a:pt x="13119" y="22378"/>
                </a:lnTo>
                <a:lnTo>
                  <a:pt x="15255" y="22378"/>
                </a:lnTo>
                <a:lnTo>
                  <a:pt x="17512" y="23085"/>
                </a:lnTo>
                <a:lnTo>
                  <a:pt x="18916" y="22378"/>
                </a:lnTo>
                <a:lnTo>
                  <a:pt x="17512" y="0"/>
                </a:lnTo>
                <a:lnTo>
                  <a:pt x="17512" y="116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7270160" y="4008080"/>
            <a:ext cx="35346" cy="33991"/>
          </a:xfrm>
          <a:custGeom>
            <a:avLst/>
            <a:gdLst/>
            <a:ahLst/>
            <a:cxnLst/>
            <a:rect l="l" t="t" r="r" b="b"/>
            <a:pathLst>
              <a:path w="35346" h="33991">
                <a:moveTo>
                  <a:pt x="35346" y="22519"/>
                </a:moveTo>
                <a:lnTo>
                  <a:pt x="18245" y="10906"/>
                </a:lnTo>
                <a:lnTo>
                  <a:pt x="18245" y="0"/>
                </a:lnTo>
                <a:lnTo>
                  <a:pt x="14583" y="0"/>
                </a:lnTo>
                <a:lnTo>
                  <a:pt x="11532" y="707"/>
                </a:lnTo>
                <a:lnTo>
                  <a:pt x="7871" y="2692"/>
                </a:lnTo>
                <a:lnTo>
                  <a:pt x="5735" y="4813"/>
                </a:lnTo>
                <a:lnTo>
                  <a:pt x="3600" y="7506"/>
                </a:lnTo>
                <a:lnTo>
                  <a:pt x="1342" y="10199"/>
                </a:lnTo>
                <a:lnTo>
                  <a:pt x="610" y="12891"/>
                </a:lnTo>
                <a:lnTo>
                  <a:pt x="0" y="15013"/>
                </a:lnTo>
                <a:lnTo>
                  <a:pt x="0" y="18412"/>
                </a:lnTo>
                <a:lnTo>
                  <a:pt x="610" y="20398"/>
                </a:lnTo>
                <a:lnTo>
                  <a:pt x="1342" y="23085"/>
                </a:lnTo>
                <a:lnTo>
                  <a:pt x="3600" y="26485"/>
                </a:lnTo>
                <a:lnTo>
                  <a:pt x="5735" y="28612"/>
                </a:lnTo>
                <a:lnTo>
                  <a:pt x="7871" y="30597"/>
                </a:lnTo>
                <a:lnTo>
                  <a:pt x="11532" y="32718"/>
                </a:lnTo>
                <a:lnTo>
                  <a:pt x="14583" y="33284"/>
                </a:lnTo>
                <a:lnTo>
                  <a:pt x="16719" y="33284"/>
                </a:lnTo>
                <a:lnTo>
                  <a:pt x="18245" y="33991"/>
                </a:lnTo>
                <a:lnTo>
                  <a:pt x="20380" y="33284"/>
                </a:lnTo>
                <a:lnTo>
                  <a:pt x="18245" y="22519"/>
                </a:lnTo>
                <a:lnTo>
                  <a:pt x="35346" y="225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7288406" y="4030599"/>
            <a:ext cx="17101" cy="10764"/>
          </a:xfrm>
          <a:custGeom>
            <a:avLst/>
            <a:gdLst/>
            <a:ahLst/>
            <a:cxnLst/>
            <a:rect l="l" t="t" r="r" b="b"/>
            <a:pathLst>
              <a:path w="17101" h="10764">
                <a:moveTo>
                  <a:pt x="7322" y="10199"/>
                </a:moveTo>
                <a:lnTo>
                  <a:pt x="10251" y="8077"/>
                </a:lnTo>
                <a:lnTo>
                  <a:pt x="13119" y="6092"/>
                </a:lnTo>
                <a:lnTo>
                  <a:pt x="15438" y="3965"/>
                </a:lnTo>
                <a:lnTo>
                  <a:pt x="16780" y="565"/>
                </a:lnTo>
                <a:lnTo>
                  <a:pt x="17101" y="0"/>
                </a:lnTo>
                <a:lnTo>
                  <a:pt x="0" y="0"/>
                </a:lnTo>
                <a:lnTo>
                  <a:pt x="2135" y="10764"/>
                </a:lnTo>
                <a:lnTo>
                  <a:pt x="3661" y="10764"/>
                </a:lnTo>
                <a:lnTo>
                  <a:pt x="7322" y="1019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7288405" y="4008080"/>
            <a:ext cx="410168" cy="22519"/>
          </a:xfrm>
          <a:custGeom>
            <a:avLst/>
            <a:gdLst/>
            <a:ahLst/>
            <a:cxnLst/>
            <a:rect l="l" t="t" r="r" b="b"/>
            <a:pathLst>
              <a:path w="410168" h="22519">
                <a:moveTo>
                  <a:pt x="13119" y="4813"/>
                </a:moveTo>
                <a:lnTo>
                  <a:pt x="10251" y="2692"/>
                </a:lnTo>
                <a:lnTo>
                  <a:pt x="7322" y="707"/>
                </a:lnTo>
                <a:lnTo>
                  <a:pt x="3661" y="0"/>
                </a:lnTo>
                <a:lnTo>
                  <a:pt x="0" y="0"/>
                </a:lnTo>
                <a:lnTo>
                  <a:pt x="0" y="10906"/>
                </a:lnTo>
                <a:lnTo>
                  <a:pt x="17101" y="22519"/>
                </a:lnTo>
                <a:lnTo>
                  <a:pt x="18306" y="20398"/>
                </a:lnTo>
                <a:lnTo>
                  <a:pt x="18306" y="12891"/>
                </a:lnTo>
                <a:lnTo>
                  <a:pt x="409629" y="20398"/>
                </a:lnTo>
                <a:lnTo>
                  <a:pt x="409629" y="12891"/>
                </a:lnTo>
                <a:lnTo>
                  <a:pt x="410168" y="10906"/>
                </a:lnTo>
                <a:lnTo>
                  <a:pt x="17181" y="10906"/>
                </a:lnTo>
                <a:lnTo>
                  <a:pt x="16780" y="10199"/>
                </a:lnTo>
                <a:lnTo>
                  <a:pt x="15438" y="7506"/>
                </a:lnTo>
                <a:lnTo>
                  <a:pt x="13119" y="48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7287978" y="4024792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7270161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33991"/>
                </a:moveTo>
                <a:lnTo>
                  <a:pt x="16719" y="33284"/>
                </a:lnTo>
                <a:lnTo>
                  <a:pt x="14583" y="33284"/>
                </a:lnTo>
                <a:lnTo>
                  <a:pt x="11532" y="32718"/>
                </a:lnTo>
                <a:lnTo>
                  <a:pt x="7871" y="30597"/>
                </a:lnTo>
                <a:lnTo>
                  <a:pt x="5735" y="28612"/>
                </a:lnTo>
                <a:lnTo>
                  <a:pt x="3600" y="26485"/>
                </a:lnTo>
                <a:lnTo>
                  <a:pt x="1342" y="23085"/>
                </a:lnTo>
                <a:lnTo>
                  <a:pt x="61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610" y="12891"/>
                </a:lnTo>
                <a:lnTo>
                  <a:pt x="1342" y="10199"/>
                </a:lnTo>
                <a:lnTo>
                  <a:pt x="3600" y="7506"/>
                </a:lnTo>
                <a:lnTo>
                  <a:pt x="5735" y="4813"/>
                </a:lnTo>
                <a:lnTo>
                  <a:pt x="7871" y="2692"/>
                </a:lnTo>
                <a:lnTo>
                  <a:pt x="11532" y="707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707"/>
                </a:lnTo>
                <a:lnTo>
                  <a:pt x="28496" y="2692"/>
                </a:lnTo>
                <a:lnTo>
                  <a:pt x="31364" y="4813"/>
                </a:lnTo>
                <a:lnTo>
                  <a:pt x="33683" y="7506"/>
                </a:lnTo>
                <a:lnTo>
                  <a:pt x="35025" y="10199"/>
                </a:lnTo>
                <a:lnTo>
                  <a:pt x="36551" y="12891"/>
                </a:lnTo>
                <a:lnTo>
                  <a:pt x="36551" y="15013"/>
                </a:lnTo>
                <a:lnTo>
                  <a:pt x="36551" y="16998"/>
                </a:lnTo>
                <a:lnTo>
                  <a:pt x="36551" y="18412"/>
                </a:lnTo>
                <a:lnTo>
                  <a:pt x="36551" y="20398"/>
                </a:lnTo>
                <a:lnTo>
                  <a:pt x="35025" y="23085"/>
                </a:lnTo>
                <a:lnTo>
                  <a:pt x="33683" y="26485"/>
                </a:lnTo>
                <a:lnTo>
                  <a:pt x="31364" y="28612"/>
                </a:lnTo>
                <a:lnTo>
                  <a:pt x="28496" y="30597"/>
                </a:lnTo>
                <a:lnTo>
                  <a:pt x="25567" y="32718"/>
                </a:lnTo>
                <a:lnTo>
                  <a:pt x="21906" y="33284"/>
                </a:lnTo>
                <a:lnTo>
                  <a:pt x="20380" y="33284"/>
                </a:lnTo>
                <a:lnTo>
                  <a:pt x="18245" y="33991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7698035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707"/>
                </a:lnTo>
                <a:lnTo>
                  <a:pt x="28496" y="2692"/>
                </a:lnTo>
                <a:lnTo>
                  <a:pt x="30754" y="4813"/>
                </a:lnTo>
                <a:lnTo>
                  <a:pt x="32889" y="7506"/>
                </a:lnTo>
                <a:lnTo>
                  <a:pt x="35025" y="10199"/>
                </a:lnTo>
                <a:lnTo>
                  <a:pt x="35818" y="12891"/>
                </a:lnTo>
                <a:lnTo>
                  <a:pt x="35818" y="15013"/>
                </a:lnTo>
                <a:lnTo>
                  <a:pt x="36551" y="16998"/>
                </a:lnTo>
                <a:lnTo>
                  <a:pt x="35818" y="18412"/>
                </a:lnTo>
                <a:lnTo>
                  <a:pt x="35818" y="20398"/>
                </a:lnTo>
                <a:lnTo>
                  <a:pt x="35025" y="23085"/>
                </a:lnTo>
                <a:lnTo>
                  <a:pt x="32889" y="26485"/>
                </a:lnTo>
                <a:lnTo>
                  <a:pt x="30754" y="28612"/>
                </a:lnTo>
                <a:lnTo>
                  <a:pt x="28496" y="30597"/>
                </a:lnTo>
                <a:lnTo>
                  <a:pt x="24835" y="32718"/>
                </a:lnTo>
                <a:lnTo>
                  <a:pt x="21906" y="33284"/>
                </a:lnTo>
                <a:lnTo>
                  <a:pt x="19648" y="33284"/>
                </a:lnTo>
                <a:lnTo>
                  <a:pt x="18245" y="33991"/>
                </a:lnTo>
                <a:lnTo>
                  <a:pt x="15987" y="33284"/>
                </a:lnTo>
                <a:lnTo>
                  <a:pt x="13851" y="33284"/>
                </a:lnTo>
                <a:lnTo>
                  <a:pt x="10922" y="32718"/>
                </a:lnTo>
                <a:lnTo>
                  <a:pt x="8054" y="30597"/>
                </a:lnTo>
                <a:lnTo>
                  <a:pt x="5003" y="28612"/>
                </a:lnTo>
                <a:lnTo>
                  <a:pt x="2867" y="26485"/>
                </a:lnTo>
                <a:lnTo>
                  <a:pt x="732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732" y="10199"/>
                </a:lnTo>
                <a:lnTo>
                  <a:pt x="2867" y="7506"/>
                </a:lnTo>
                <a:lnTo>
                  <a:pt x="5003" y="4813"/>
                </a:lnTo>
                <a:lnTo>
                  <a:pt x="8054" y="2692"/>
                </a:lnTo>
                <a:lnTo>
                  <a:pt x="10922" y="707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7716279" y="4008079"/>
            <a:ext cx="16988" cy="10906"/>
          </a:xfrm>
          <a:custGeom>
            <a:avLst/>
            <a:gdLst/>
            <a:ahLst/>
            <a:cxnLst/>
            <a:rect l="l" t="t" r="r" b="b"/>
            <a:pathLst>
              <a:path w="16988" h="10906">
                <a:moveTo>
                  <a:pt x="16988" y="10906"/>
                </a:moveTo>
                <a:lnTo>
                  <a:pt x="16780" y="10199"/>
                </a:lnTo>
                <a:lnTo>
                  <a:pt x="14644" y="7506"/>
                </a:lnTo>
                <a:lnTo>
                  <a:pt x="12509" y="4813"/>
                </a:lnTo>
                <a:lnTo>
                  <a:pt x="10251" y="2692"/>
                </a:lnTo>
                <a:lnTo>
                  <a:pt x="6590" y="707"/>
                </a:lnTo>
                <a:lnTo>
                  <a:pt x="3661" y="0"/>
                </a:lnTo>
                <a:lnTo>
                  <a:pt x="0" y="0"/>
                </a:lnTo>
                <a:lnTo>
                  <a:pt x="0" y="10906"/>
                </a:lnTo>
                <a:lnTo>
                  <a:pt x="16988" y="109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7698034" y="4008080"/>
            <a:ext cx="463692" cy="33991"/>
          </a:xfrm>
          <a:custGeom>
            <a:avLst/>
            <a:gdLst/>
            <a:ahLst/>
            <a:cxnLst/>
            <a:rect l="l" t="t" r="r" b="b"/>
            <a:pathLst>
              <a:path w="463692" h="33991">
                <a:moveTo>
                  <a:pt x="732" y="23085"/>
                </a:moveTo>
                <a:lnTo>
                  <a:pt x="2867" y="26485"/>
                </a:lnTo>
                <a:lnTo>
                  <a:pt x="5003" y="28612"/>
                </a:lnTo>
                <a:lnTo>
                  <a:pt x="8054" y="30597"/>
                </a:lnTo>
                <a:lnTo>
                  <a:pt x="10922" y="32718"/>
                </a:lnTo>
                <a:lnTo>
                  <a:pt x="13851" y="33284"/>
                </a:lnTo>
                <a:lnTo>
                  <a:pt x="15987" y="33284"/>
                </a:lnTo>
                <a:lnTo>
                  <a:pt x="18245" y="33991"/>
                </a:lnTo>
                <a:lnTo>
                  <a:pt x="18245" y="22519"/>
                </a:lnTo>
                <a:lnTo>
                  <a:pt x="19648" y="33284"/>
                </a:lnTo>
                <a:lnTo>
                  <a:pt x="21906" y="33284"/>
                </a:lnTo>
                <a:lnTo>
                  <a:pt x="24835" y="32718"/>
                </a:lnTo>
                <a:lnTo>
                  <a:pt x="28496" y="30597"/>
                </a:lnTo>
                <a:lnTo>
                  <a:pt x="30754" y="28612"/>
                </a:lnTo>
                <a:lnTo>
                  <a:pt x="32889" y="26485"/>
                </a:lnTo>
                <a:lnTo>
                  <a:pt x="35025" y="23085"/>
                </a:lnTo>
                <a:lnTo>
                  <a:pt x="35192" y="22519"/>
                </a:lnTo>
                <a:lnTo>
                  <a:pt x="35818" y="20398"/>
                </a:lnTo>
                <a:lnTo>
                  <a:pt x="35818" y="18412"/>
                </a:lnTo>
                <a:lnTo>
                  <a:pt x="36551" y="16998"/>
                </a:lnTo>
                <a:lnTo>
                  <a:pt x="428285" y="22519"/>
                </a:lnTo>
                <a:lnTo>
                  <a:pt x="427080" y="16998"/>
                </a:lnTo>
                <a:lnTo>
                  <a:pt x="427080" y="15013"/>
                </a:lnTo>
                <a:lnTo>
                  <a:pt x="427080" y="16998"/>
                </a:lnTo>
                <a:lnTo>
                  <a:pt x="428285" y="22519"/>
                </a:lnTo>
                <a:lnTo>
                  <a:pt x="427080" y="12891"/>
                </a:lnTo>
                <a:lnTo>
                  <a:pt x="427080" y="20398"/>
                </a:lnTo>
                <a:lnTo>
                  <a:pt x="427080" y="12891"/>
                </a:lnTo>
                <a:lnTo>
                  <a:pt x="428285" y="22519"/>
                </a:lnTo>
                <a:lnTo>
                  <a:pt x="445386" y="22519"/>
                </a:lnTo>
                <a:lnTo>
                  <a:pt x="445386" y="33991"/>
                </a:lnTo>
                <a:lnTo>
                  <a:pt x="446912" y="33284"/>
                </a:lnTo>
                <a:lnTo>
                  <a:pt x="449048" y="33284"/>
                </a:lnTo>
                <a:lnTo>
                  <a:pt x="452709" y="32718"/>
                </a:lnTo>
                <a:lnTo>
                  <a:pt x="455760" y="30597"/>
                </a:lnTo>
                <a:lnTo>
                  <a:pt x="458628" y="28612"/>
                </a:lnTo>
                <a:lnTo>
                  <a:pt x="460764" y="26485"/>
                </a:lnTo>
                <a:lnTo>
                  <a:pt x="462289" y="23085"/>
                </a:lnTo>
                <a:lnTo>
                  <a:pt x="463082" y="20398"/>
                </a:lnTo>
                <a:lnTo>
                  <a:pt x="463692" y="18412"/>
                </a:lnTo>
                <a:lnTo>
                  <a:pt x="463692" y="15013"/>
                </a:lnTo>
                <a:lnTo>
                  <a:pt x="463082" y="12891"/>
                </a:lnTo>
                <a:lnTo>
                  <a:pt x="462289" y="10199"/>
                </a:lnTo>
                <a:lnTo>
                  <a:pt x="460764" y="7506"/>
                </a:lnTo>
                <a:lnTo>
                  <a:pt x="458628" y="4813"/>
                </a:lnTo>
                <a:lnTo>
                  <a:pt x="455760" y="2692"/>
                </a:lnTo>
                <a:lnTo>
                  <a:pt x="452709" y="707"/>
                </a:lnTo>
                <a:lnTo>
                  <a:pt x="449048" y="0"/>
                </a:lnTo>
                <a:lnTo>
                  <a:pt x="441725" y="0"/>
                </a:lnTo>
                <a:lnTo>
                  <a:pt x="445386" y="10906"/>
                </a:lnTo>
                <a:lnTo>
                  <a:pt x="35233" y="10906"/>
                </a:lnTo>
                <a:lnTo>
                  <a:pt x="35818" y="12891"/>
                </a:lnTo>
                <a:lnTo>
                  <a:pt x="35818" y="15013"/>
                </a:lnTo>
                <a:lnTo>
                  <a:pt x="35818" y="12891"/>
                </a:lnTo>
                <a:lnTo>
                  <a:pt x="35233" y="10906"/>
                </a:lnTo>
                <a:lnTo>
                  <a:pt x="18245" y="10906"/>
                </a:lnTo>
                <a:lnTo>
                  <a:pt x="18245" y="0"/>
                </a:lnTo>
                <a:lnTo>
                  <a:pt x="13851" y="0"/>
                </a:lnTo>
                <a:lnTo>
                  <a:pt x="10922" y="707"/>
                </a:lnTo>
                <a:lnTo>
                  <a:pt x="8054" y="2692"/>
                </a:lnTo>
                <a:lnTo>
                  <a:pt x="5003" y="4813"/>
                </a:lnTo>
                <a:lnTo>
                  <a:pt x="2867" y="7506"/>
                </a:lnTo>
                <a:lnTo>
                  <a:pt x="732" y="10199"/>
                </a:lnTo>
                <a:lnTo>
                  <a:pt x="0" y="12891"/>
                </a:lnTo>
                <a:lnTo>
                  <a:pt x="0" y="20398"/>
                </a:lnTo>
                <a:lnTo>
                  <a:pt x="732" y="230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7716280" y="4030600"/>
            <a:ext cx="1403" cy="11471"/>
          </a:xfrm>
          <a:custGeom>
            <a:avLst/>
            <a:gdLst/>
            <a:ahLst/>
            <a:cxnLst/>
            <a:rect l="l" t="t" r="r" b="b"/>
            <a:pathLst>
              <a:path w="1403" h="11471">
                <a:moveTo>
                  <a:pt x="1403" y="10764"/>
                </a:moveTo>
                <a:lnTo>
                  <a:pt x="0" y="0"/>
                </a:lnTo>
                <a:lnTo>
                  <a:pt x="0" y="11471"/>
                </a:lnTo>
                <a:lnTo>
                  <a:pt x="1403" y="107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8125115" y="4020971"/>
            <a:ext cx="0" cy="7506"/>
          </a:xfrm>
          <a:custGeom>
            <a:avLst/>
            <a:gdLst/>
            <a:ahLst/>
            <a:cxnLst/>
            <a:rect l="l" t="t" r="r" b="b"/>
            <a:pathLst>
              <a:path h="7506">
                <a:moveTo>
                  <a:pt x="0" y="0"/>
                </a:moveTo>
                <a:lnTo>
                  <a:pt x="0" y="7506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8126241" y="4008079"/>
            <a:ext cx="17181" cy="10906"/>
          </a:xfrm>
          <a:custGeom>
            <a:avLst/>
            <a:gdLst/>
            <a:ahLst/>
            <a:cxnLst/>
            <a:rect l="l" t="t" r="r" b="b"/>
            <a:pathLst>
              <a:path w="17181" h="10906">
                <a:moveTo>
                  <a:pt x="17181" y="10906"/>
                </a:moveTo>
                <a:lnTo>
                  <a:pt x="13519" y="0"/>
                </a:lnTo>
                <a:lnTo>
                  <a:pt x="9858" y="707"/>
                </a:lnTo>
                <a:lnTo>
                  <a:pt x="6929" y="2692"/>
                </a:lnTo>
                <a:lnTo>
                  <a:pt x="4061" y="4813"/>
                </a:lnTo>
                <a:lnTo>
                  <a:pt x="1743" y="7506"/>
                </a:lnTo>
                <a:lnTo>
                  <a:pt x="400" y="10199"/>
                </a:lnTo>
                <a:lnTo>
                  <a:pt x="0" y="10906"/>
                </a:lnTo>
                <a:lnTo>
                  <a:pt x="17181" y="1090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8126320" y="4030599"/>
            <a:ext cx="17101" cy="11472"/>
          </a:xfrm>
          <a:custGeom>
            <a:avLst/>
            <a:gdLst/>
            <a:ahLst/>
            <a:cxnLst/>
            <a:rect l="l" t="t" r="r" b="b"/>
            <a:pathLst>
              <a:path w="17101" h="11472">
                <a:moveTo>
                  <a:pt x="17101" y="0"/>
                </a:moveTo>
                <a:lnTo>
                  <a:pt x="0" y="0"/>
                </a:lnTo>
                <a:lnTo>
                  <a:pt x="321" y="565"/>
                </a:lnTo>
                <a:lnTo>
                  <a:pt x="1663" y="3965"/>
                </a:lnTo>
                <a:lnTo>
                  <a:pt x="3982" y="6092"/>
                </a:lnTo>
                <a:lnTo>
                  <a:pt x="6850" y="8077"/>
                </a:lnTo>
                <a:lnTo>
                  <a:pt x="9779" y="10199"/>
                </a:lnTo>
                <a:lnTo>
                  <a:pt x="13440" y="10764"/>
                </a:lnTo>
                <a:lnTo>
                  <a:pt x="14965" y="10764"/>
                </a:lnTo>
                <a:lnTo>
                  <a:pt x="17101" y="11472"/>
                </a:lnTo>
                <a:lnTo>
                  <a:pt x="171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7715852" y="4024792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7698035" y="4008080"/>
            <a:ext cx="36551" cy="33991"/>
          </a:xfrm>
          <a:custGeom>
            <a:avLst/>
            <a:gdLst/>
            <a:ahLst/>
            <a:cxnLst/>
            <a:rect l="l" t="t" r="r" b="b"/>
            <a:pathLst>
              <a:path w="36551" h="33991">
                <a:moveTo>
                  <a:pt x="18245" y="33991"/>
                </a:moveTo>
                <a:lnTo>
                  <a:pt x="15987" y="33284"/>
                </a:lnTo>
                <a:lnTo>
                  <a:pt x="13851" y="33284"/>
                </a:lnTo>
                <a:lnTo>
                  <a:pt x="10922" y="32718"/>
                </a:lnTo>
                <a:lnTo>
                  <a:pt x="8054" y="30597"/>
                </a:lnTo>
                <a:lnTo>
                  <a:pt x="5003" y="28612"/>
                </a:lnTo>
                <a:lnTo>
                  <a:pt x="2867" y="26485"/>
                </a:lnTo>
                <a:lnTo>
                  <a:pt x="732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732" y="10199"/>
                </a:lnTo>
                <a:lnTo>
                  <a:pt x="2867" y="7506"/>
                </a:lnTo>
                <a:lnTo>
                  <a:pt x="5003" y="4813"/>
                </a:lnTo>
                <a:lnTo>
                  <a:pt x="8054" y="2692"/>
                </a:lnTo>
                <a:lnTo>
                  <a:pt x="10922" y="707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707"/>
                </a:lnTo>
                <a:lnTo>
                  <a:pt x="28496" y="2692"/>
                </a:lnTo>
                <a:lnTo>
                  <a:pt x="30754" y="4813"/>
                </a:lnTo>
                <a:lnTo>
                  <a:pt x="32889" y="7506"/>
                </a:lnTo>
                <a:lnTo>
                  <a:pt x="35025" y="10199"/>
                </a:lnTo>
                <a:lnTo>
                  <a:pt x="35818" y="12891"/>
                </a:lnTo>
                <a:lnTo>
                  <a:pt x="35818" y="15013"/>
                </a:lnTo>
                <a:lnTo>
                  <a:pt x="36551" y="16998"/>
                </a:lnTo>
                <a:lnTo>
                  <a:pt x="35818" y="18412"/>
                </a:lnTo>
                <a:lnTo>
                  <a:pt x="35818" y="20398"/>
                </a:lnTo>
                <a:lnTo>
                  <a:pt x="35025" y="23085"/>
                </a:lnTo>
                <a:lnTo>
                  <a:pt x="32889" y="26485"/>
                </a:lnTo>
                <a:lnTo>
                  <a:pt x="30754" y="28612"/>
                </a:lnTo>
                <a:lnTo>
                  <a:pt x="28496" y="30597"/>
                </a:lnTo>
                <a:lnTo>
                  <a:pt x="24835" y="32718"/>
                </a:lnTo>
                <a:lnTo>
                  <a:pt x="21906" y="33284"/>
                </a:lnTo>
                <a:lnTo>
                  <a:pt x="19648" y="33284"/>
                </a:lnTo>
                <a:lnTo>
                  <a:pt x="18245" y="33991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8125115" y="4008080"/>
            <a:ext cx="36612" cy="33991"/>
          </a:xfrm>
          <a:custGeom>
            <a:avLst/>
            <a:gdLst/>
            <a:ahLst/>
            <a:cxnLst/>
            <a:rect l="l" t="t" r="r" b="b"/>
            <a:pathLst>
              <a:path w="36612" h="33991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707"/>
                </a:lnTo>
                <a:lnTo>
                  <a:pt x="28679" y="2692"/>
                </a:lnTo>
                <a:lnTo>
                  <a:pt x="31547" y="4813"/>
                </a:lnTo>
                <a:lnTo>
                  <a:pt x="33683" y="7506"/>
                </a:lnTo>
                <a:lnTo>
                  <a:pt x="35208" y="10199"/>
                </a:lnTo>
                <a:lnTo>
                  <a:pt x="36001" y="12891"/>
                </a:lnTo>
                <a:lnTo>
                  <a:pt x="36612" y="15013"/>
                </a:lnTo>
                <a:lnTo>
                  <a:pt x="36612" y="16998"/>
                </a:lnTo>
                <a:lnTo>
                  <a:pt x="36612" y="18412"/>
                </a:lnTo>
                <a:lnTo>
                  <a:pt x="36001" y="20398"/>
                </a:lnTo>
                <a:lnTo>
                  <a:pt x="35208" y="23085"/>
                </a:lnTo>
                <a:lnTo>
                  <a:pt x="33683" y="26485"/>
                </a:lnTo>
                <a:lnTo>
                  <a:pt x="31547" y="28612"/>
                </a:lnTo>
                <a:lnTo>
                  <a:pt x="28679" y="30597"/>
                </a:lnTo>
                <a:lnTo>
                  <a:pt x="25628" y="32718"/>
                </a:lnTo>
                <a:lnTo>
                  <a:pt x="21967" y="33284"/>
                </a:lnTo>
                <a:lnTo>
                  <a:pt x="19831" y="33284"/>
                </a:lnTo>
                <a:lnTo>
                  <a:pt x="18306" y="33991"/>
                </a:lnTo>
                <a:lnTo>
                  <a:pt x="16170" y="33284"/>
                </a:lnTo>
                <a:lnTo>
                  <a:pt x="14644" y="33284"/>
                </a:lnTo>
                <a:lnTo>
                  <a:pt x="10983" y="32718"/>
                </a:lnTo>
                <a:lnTo>
                  <a:pt x="8054" y="30597"/>
                </a:lnTo>
                <a:lnTo>
                  <a:pt x="5186" y="28612"/>
                </a:lnTo>
                <a:lnTo>
                  <a:pt x="2867" y="26485"/>
                </a:lnTo>
                <a:lnTo>
                  <a:pt x="1525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1525" y="10199"/>
                </a:lnTo>
                <a:lnTo>
                  <a:pt x="2867" y="7506"/>
                </a:lnTo>
                <a:lnTo>
                  <a:pt x="5186" y="4813"/>
                </a:lnTo>
                <a:lnTo>
                  <a:pt x="8054" y="2692"/>
                </a:lnTo>
                <a:lnTo>
                  <a:pt x="10983" y="707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8160533" y="4018986"/>
            <a:ext cx="196887" cy="9492"/>
          </a:xfrm>
          <a:custGeom>
            <a:avLst/>
            <a:gdLst/>
            <a:ahLst/>
            <a:cxnLst/>
            <a:rect l="l" t="t" r="r" b="b"/>
            <a:pathLst>
              <a:path w="196887" h="9492">
                <a:moveTo>
                  <a:pt x="584" y="1985"/>
                </a:moveTo>
                <a:lnTo>
                  <a:pt x="1195" y="4106"/>
                </a:lnTo>
                <a:lnTo>
                  <a:pt x="196887" y="0"/>
                </a:lnTo>
                <a:lnTo>
                  <a:pt x="0" y="0"/>
                </a:lnTo>
                <a:lnTo>
                  <a:pt x="584" y="9492"/>
                </a:lnTo>
                <a:lnTo>
                  <a:pt x="1195" y="7506"/>
                </a:lnTo>
                <a:lnTo>
                  <a:pt x="1195" y="4106"/>
                </a:lnTo>
                <a:lnTo>
                  <a:pt x="584" y="19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8143422" y="4018986"/>
            <a:ext cx="17069" cy="22378"/>
          </a:xfrm>
          <a:custGeom>
            <a:avLst/>
            <a:gdLst/>
            <a:ahLst/>
            <a:cxnLst/>
            <a:rect l="l" t="t" r="r" b="b"/>
            <a:pathLst>
              <a:path w="17069" h="22378">
                <a:moveTo>
                  <a:pt x="17069" y="11613"/>
                </a:moveTo>
                <a:lnTo>
                  <a:pt x="0" y="0"/>
                </a:lnTo>
                <a:lnTo>
                  <a:pt x="0" y="11613"/>
                </a:lnTo>
                <a:lnTo>
                  <a:pt x="1525" y="22378"/>
                </a:lnTo>
                <a:lnTo>
                  <a:pt x="3661" y="22378"/>
                </a:lnTo>
                <a:lnTo>
                  <a:pt x="7322" y="21812"/>
                </a:lnTo>
                <a:lnTo>
                  <a:pt x="10373" y="19691"/>
                </a:lnTo>
                <a:lnTo>
                  <a:pt x="13241" y="17705"/>
                </a:lnTo>
                <a:lnTo>
                  <a:pt x="15377" y="15578"/>
                </a:lnTo>
                <a:lnTo>
                  <a:pt x="16902" y="12179"/>
                </a:lnTo>
                <a:lnTo>
                  <a:pt x="17069" y="116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8125115" y="4008080"/>
            <a:ext cx="232304" cy="33991"/>
          </a:xfrm>
          <a:custGeom>
            <a:avLst/>
            <a:gdLst/>
            <a:ahLst/>
            <a:cxnLst/>
            <a:rect l="l" t="t" r="r" b="b"/>
            <a:pathLst>
              <a:path w="232304" h="33991">
                <a:moveTo>
                  <a:pt x="1525" y="23085"/>
                </a:moveTo>
                <a:lnTo>
                  <a:pt x="2867" y="26485"/>
                </a:lnTo>
                <a:lnTo>
                  <a:pt x="5186" y="28612"/>
                </a:lnTo>
                <a:lnTo>
                  <a:pt x="8054" y="30597"/>
                </a:lnTo>
                <a:lnTo>
                  <a:pt x="10983" y="32718"/>
                </a:lnTo>
                <a:lnTo>
                  <a:pt x="14644" y="33284"/>
                </a:lnTo>
                <a:lnTo>
                  <a:pt x="16170" y="33284"/>
                </a:lnTo>
                <a:lnTo>
                  <a:pt x="18306" y="33991"/>
                </a:lnTo>
                <a:lnTo>
                  <a:pt x="19831" y="33284"/>
                </a:lnTo>
                <a:lnTo>
                  <a:pt x="18306" y="22519"/>
                </a:lnTo>
                <a:lnTo>
                  <a:pt x="18306" y="10906"/>
                </a:lnTo>
                <a:lnTo>
                  <a:pt x="35375" y="22519"/>
                </a:lnTo>
                <a:lnTo>
                  <a:pt x="232304" y="22519"/>
                </a:lnTo>
                <a:lnTo>
                  <a:pt x="36612" y="16998"/>
                </a:lnTo>
                <a:lnTo>
                  <a:pt x="232304" y="22519"/>
                </a:lnTo>
                <a:lnTo>
                  <a:pt x="232304" y="10906"/>
                </a:lnTo>
                <a:lnTo>
                  <a:pt x="36612" y="15013"/>
                </a:lnTo>
                <a:lnTo>
                  <a:pt x="36612" y="18412"/>
                </a:lnTo>
                <a:lnTo>
                  <a:pt x="36001" y="20398"/>
                </a:lnTo>
                <a:lnTo>
                  <a:pt x="35416" y="10906"/>
                </a:lnTo>
                <a:lnTo>
                  <a:pt x="33683" y="7506"/>
                </a:lnTo>
                <a:lnTo>
                  <a:pt x="31547" y="4813"/>
                </a:lnTo>
                <a:lnTo>
                  <a:pt x="28679" y="2692"/>
                </a:lnTo>
                <a:lnTo>
                  <a:pt x="25628" y="707"/>
                </a:lnTo>
                <a:lnTo>
                  <a:pt x="21967" y="0"/>
                </a:lnTo>
                <a:lnTo>
                  <a:pt x="14644" y="0"/>
                </a:lnTo>
                <a:lnTo>
                  <a:pt x="10983" y="707"/>
                </a:lnTo>
                <a:lnTo>
                  <a:pt x="8054" y="2692"/>
                </a:lnTo>
                <a:lnTo>
                  <a:pt x="5186" y="4813"/>
                </a:lnTo>
                <a:lnTo>
                  <a:pt x="2867" y="7506"/>
                </a:lnTo>
                <a:lnTo>
                  <a:pt x="1525" y="10199"/>
                </a:lnTo>
                <a:lnTo>
                  <a:pt x="0" y="12891"/>
                </a:lnTo>
                <a:lnTo>
                  <a:pt x="0" y="20398"/>
                </a:lnTo>
                <a:lnTo>
                  <a:pt x="1525" y="2308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8142994" y="4024792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6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8125115" y="4008080"/>
            <a:ext cx="36612" cy="33991"/>
          </a:xfrm>
          <a:custGeom>
            <a:avLst/>
            <a:gdLst/>
            <a:ahLst/>
            <a:cxnLst/>
            <a:rect l="l" t="t" r="r" b="b"/>
            <a:pathLst>
              <a:path w="36612" h="33991">
                <a:moveTo>
                  <a:pt x="18306" y="33991"/>
                </a:moveTo>
                <a:lnTo>
                  <a:pt x="16170" y="33284"/>
                </a:lnTo>
                <a:lnTo>
                  <a:pt x="14644" y="33284"/>
                </a:lnTo>
                <a:lnTo>
                  <a:pt x="10983" y="32718"/>
                </a:lnTo>
                <a:lnTo>
                  <a:pt x="8054" y="30597"/>
                </a:lnTo>
                <a:lnTo>
                  <a:pt x="5186" y="28612"/>
                </a:lnTo>
                <a:lnTo>
                  <a:pt x="2867" y="26485"/>
                </a:lnTo>
                <a:lnTo>
                  <a:pt x="1525" y="23085"/>
                </a:lnTo>
                <a:lnTo>
                  <a:pt x="0" y="20398"/>
                </a:lnTo>
                <a:lnTo>
                  <a:pt x="0" y="18412"/>
                </a:lnTo>
                <a:lnTo>
                  <a:pt x="0" y="16998"/>
                </a:lnTo>
                <a:lnTo>
                  <a:pt x="0" y="15013"/>
                </a:lnTo>
                <a:lnTo>
                  <a:pt x="0" y="12891"/>
                </a:lnTo>
                <a:lnTo>
                  <a:pt x="1525" y="10199"/>
                </a:lnTo>
                <a:lnTo>
                  <a:pt x="2867" y="7506"/>
                </a:lnTo>
                <a:lnTo>
                  <a:pt x="5186" y="4813"/>
                </a:lnTo>
                <a:lnTo>
                  <a:pt x="8054" y="2692"/>
                </a:lnTo>
                <a:lnTo>
                  <a:pt x="10983" y="707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707"/>
                </a:lnTo>
                <a:lnTo>
                  <a:pt x="28679" y="2692"/>
                </a:lnTo>
                <a:lnTo>
                  <a:pt x="31547" y="4813"/>
                </a:lnTo>
                <a:lnTo>
                  <a:pt x="33683" y="7506"/>
                </a:lnTo>
                <a:lnTo>
                  <a:pt x="35208" y="10199"/>
                </a:lnTo>
                <a:lnTo>
                  <a:pt x="36001" y="12891"/>
                </a:lnTo>
                <a:lnTo>
                  <a:pt x="36612" y="15013"/>
                </a:lnTo>
                <a:lnTo>
                  <a:pt x="36612" y="16998"/>
                </a:lnTo>
                <a:lnTo>
                  <a:pt x="36612" y="18412"/>
                </a:lnTo>
                <a:lnTo>
                  <a:pt x="36001" y="20398"/>
                </a:lnTo>
                <a:lnTo>
                  <a:pt x="35208" y="23085"/>
                </a:lnTo>
                <a:lnTo>
                  <a:pt x="33683" y="26485"/>
                </a:lnTo>
                <a:lnTo>
                  <a:pt x="31547" y="28612"/>
                </a:lnTo>
                <a:lnTo>
                  <a:pt x="28679" y="30597"/>
                </a:lnTo>
                <a:lnTo>
                  <a:pt x="25628" y="32718"/>
                </a:lnTo>
                <a:lnTo>
                  <a:pt x="21967" y="33284"/>
                </a:lnTo>
                <a:lnTo>
                  <a:pt x="19831" y="33284"/>
                </a:lnTo>
                <a:lnTo>
                  <a:pt x="18306" y="33991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6925640" y="4192355"/>
            <a:ext cx="65108" cy="60482"/>
          </a:xfrm>
          <a:custGeom>
            <a:avLst/>
            <a:gdLst/>
            <a:ahLst/>
            <a:cxnLst/>
            <a:rect l="l" t="t" r="r" b="b"/>
            <a:pathLst>
              <a:path w="65108" h="60482">
                <a:moveTo>
                  <a:pt x="32157" y="0"/>
                </a:moveTo>
                <a:lnTo>
                  <a:pt x="29289" y="0"/>
                </a:lnTo>
                <a:lnTo>
                  <a:pt x="25628" y="0"/>
                </a:lnTo>
                <a:lnTo>
                  <a:pt x="22699" y="1278"/>
                </a:lnTo>
                <a:lnTo>
                  <a:pt x="19648" y="1985"/>
                </a:lnTo>
                <a:lnTo>
                  <a:pt x="16780" y="3399"/>
                </a:lnTo>
                <a:lnTo>
                  <a:pt x="13851" y="4678"/>
                </a:lnTo>
                <a:lnTo>
                  <a:pt x="11715" y="6799"/>
                </a:lnTo>
                <a:lnTo>
                  <a:pt x="9458" y="8785"/>
                </a:lnTo>
                <a:lnTo>
                  <a:pt x="7322" y="10764"/>
                </a:lnTo>
                <a:lnTo>
                  <a:pt x="5003" y="12891"/>
                </a:lnTo>
                <a:lnTo>
                  <a:pt x="3661" y="15584"/>
                </a:lnTo>
                <a:lnTo>
                  <a:pt x="2135" y="18271"/>
                </a:lnTo>
                <a:lnTo>
                  <a:pt x="1342" y="20964"/>
                </a:lnTo>
                <a:lnTo>
                  <a:pt x="0" y="23798"/>
                </a:lnTo>
                <a:lnTo>
                  <a:pt x="0" y="27197"/>
                </a:lnTo>
                <a:lnTo>
                  <a:pt x="0" y="29890"/>
                </a:lnTo>
                <a:lnTo>
                  <a:pt x="0" y="33290"/>
                </a:lnTo>
                <a:lnTo>
                  <a:pt x="0" y="35977"/>
                </a:lnTo>
                <a:lnTo>
                  <a:pt x="1342" y="39377"/>
                </a:lnTo>
                <a:lnTo>
                  <a:pt x="2135" y="42069"/>
                </a:lnTo>
                <a:lnTo>
                  <a:pt x="3661" y="44762"/>
                </a:lnTo>
                <a:lnTo>
                  <a:pt x="5003" y="46883"/>
                </a:lnTo>
                <a:lnTo>
                  <a:pt x="7322" y="49576"/>
                </a:lnTo>
                <a:lnTo>
                  <a:pt x="9458" y="51561"/>
                </a:lnTo>
                <a:lnTo>
                  <a:pt x="11715" y="53683"/>
                </a:lnTo>
                <a:lnTo>
                  <a:pt x="13851" y="55668"/>
                </a:lnTo>
                <a:lnTo>
                  <a:pt x="16780" y="57082"/>
                </a:lnTo>
                <a:lnTo>
                  <a:pt x="19648" y="58502"/>
                </a:lnTo>
                <a:lnTo>
                  <a:pt x="22699" y="59068"/>
                </a:lnTo>
                <a:lnTo>
                  <a:pt x="25628" y="59775"/>
                </a:lnTo>
                <a:lnTo>
                  <a:pt x="29289" y="60482"/>
                </a:lnTo>
                <a:lnTo>
                  <a:pt x="32157" y="60482"/>
                </a:lnTo>
                <a:lnTo>
                  <a:pt x="35818" y="60482"/>
                </a:lnTo>
                <a:lnTo>
                  <a:pt x="38686" y="59775"/>
                </a:lnTo>
                <a:lnTo>
                  <a:pt x="42348" y="59068"/>
                </a:lnTo>
                <a:lnTo>
                  <a:pt x="45399" y="58502"/>
                </a:lnTo>
                <a:lnTo>
                  <a:pt x="48328" y="57082"/>
                </a:lnTo>
                <a:lnTo>
                  <a:pt x="50463" y="55668"/>
                </a:lnTo>
                <a:lnTo>
                  <a:pt x="53514" y="53683"/>
                </a:lnTo>
                <a:lnTo>
                  <a:pt x="55650" y="51561"/>
                </a:lnTo>
                <a:lnTo>
                  <a:pt x="57786" y="49576"/>
                </a:lnTo>
                <a:lnTo>
                  <a:pt x="60043" y="46883"/>
                </a:lnTo>
                <a:lnTo>
                  <a:pt x="61447" y="44762"/>
                </a:lnTo>
                <a:lnTo>
                  <a:pt x="62972" y="42069"/>
                </a:lnTo>
                <a:lnTo>
                  <a:pt x="63705" y="39377"/>
                </a:lnTo>
                <a:lnTo>
                  <a:pt x="64498" y="35977"/>
                </a:lnTo>
                <a:lnTo>
                  <a:pt x="65108" y="33290"/>
                </a:lnTo>
                <a:lnTo>
                  <a:pt x="65108" y="29890"/>
                </a:lnTo>
                <a:lnTo>
                  <a:pt x="65108" y="27197"/>
                </a:lnTo>
                <a:lnTo>
                  <a:pt x="64498" y="23798"/>
                </a:lnTo>
                <a:lnTo>
                  <a:pt x="63705" y="20964"/>
                </a:lnTo>
                <a:lnTo>
                  <a:pt x="62972" y="18271"/>
                </a:lnTo>
                <a:lnTo>
                  <a:pt x="61447" y="15584"/>
                </a:lnTo>
                <a:lnTo>
                  <a:pt x="60043" y="12891"/>
                </a:lnTo>
                <a:lnTo>
                  <a:pt x="57786" y="10764"/>
                </a:lnTo>
                <a:lnTo>
                  <a:pt x="55650" y="8785"/>
                </a:lnTo>
                <a:lnTo>
                  <a:pt x="53514" y="6799"/>
                </a:lnTo>
                <a:lnTo>
                  <a:pt x="50463" y="4678"/>
                </a:lnTo>
                <a:lnTo>
                  <a:pt x="48328" y="3399"/>
                </a:lnTo>
                <a:lnTo>
                  <a:pt x="45399" y="1985"/>
                </a:lnTo>
                <a:lnTo>
                  <a:pt x="42348" y="1278"/>
                </a:lnTo>
                <a:lnTo>
                  <a:pt x="38686" y="0"/>
                </a:lnTo>
                <a:lnTo>
                  <a:pt x="35818" y="0"/>
                </a:lnTo>
                <a:lnTo>
                  <a:pt x="32157" y="0"/>
                </a:lnTo>
              </a:path>
            </a:pathLst>
          </a:custGeom>
          <a:ln w="120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7042860" y="4266437"/>
            <a:ext cx="65840" cy="61896"/>
          </a:xfrm>
          <a:custGeom>
            <a:avLst/>
            <a:gdLst/>
            <a:ahLst/>
            <a:cxnLst/>
            <a:rect l="l" t="t" r="r" b="b"/>
            <a:pathLst>
              <a:path w="65840" h="61896">
                <a:moveTo>
                  <a:pt x="32950" y="0"/>
                </a:moveTo>
                <a:lnTo>
                  <a:pt x="29289" y="0"/>
                </a:lnTo>
                <a:lnTo>
                  <a:pt x="26360" y="707"/>
                </a:lnTo>
                <a:lnTo>
                  <a:pt x="22699" y="1414"/>
                </a:lnTo>
                <a:lnTo>
                  <a:pt x="19648" y="2692"/>
                </a:lnTo>
                <a:lnTo>
                  <a:pt x="16780" y="3399"/>
                </a:lnTo>
                <a:lnTo>
                  <a:pt x="14644" y="5379"/>
                </a:lnTo>
                <a:lnTo>
                  <a:pt x="11715" y="6799"/>
                </a:lnTo>
                <a:lnTo>
                  <a:pt x="9458" y="8779"/>
                </a:lnTo>
                <a:lnTo>
                  <a:pt x="7322" y="10906"/>
                </a:lnTo>
                <a:lnTo>
                  <a:pt x="5796" y="13598"/>
                </a:lnTo>
                <a:lnTo>
                  <a:pt x="3661" y="16285"/>
                </a:lnTo>
                <a:lnTo>
                  <a:pt x="2867" y="18978"/>
                </a:lnTo>
                <a:lnTo>
                  <a:pt x="1342" y="21812"/>
                </a:lnTo>
                <a:lnTo>
                  <a:pt x="732" y="24505"/>
                </a:lnTo>
                <a:lnTo>
                  <a:pt x="0" y="27905"/>
                </a:lnTo>
                <a:lnTo>
                  <a:pt x="0" y="30591"/>
                </a:lnTo>
                <a:lnTo>
                  <a:pt x="0" y="33991"/>
                </a:lnTo>
                <a:lnTo>
                  <a:pt x="732" y="36684"/>
                </a:lnTo>
                <a:lnTo>
                  <a:pt x="1342" y="40084"/>
                </a:lnTo>
                <a:lnTo>
                  <a:pt x="2867" y="42776"/>
                </a:lnTo>
                <a:lnTo>
                  <a:pt x="3661" y="45610"/>
                </a:lnTo>
                <a:lnTo>
                  <a:pt x="5796" y="48297"/>
                </a:lnTo>
                <a:lnTo>
                  <a:pt x="7322" y="50283"/>
                </a:lnTo>
                <a:lnTo>
                  <a:pt x="9458" y="52404"/>
                </a:lnTo>
                <a:lnTo>
                  <a:pt x="11715" y="54390"/>
                </a:lnTo>
                <a:lnTo>
                  <a:pt x="14644" y="56375"/>
                </a:lnTo>
                <a:lnTo>
                  <a:pt x="16780" y="57789"/>
                </a:lnTo>
                <a:lnTo>
                  <a:pt x="19648" y="59204"/>
                </a:lnTo>
                <a:lnTo>
                  <a:pt x="22699" y="59916"/>
                </a:lnTo>
                <a:lnTo>
                  <a:pt x="26360" y="61189"/>
                </a:lnTo>
                <a:lnTo>
                  <a:pt x="29289" y="61189"/>
                </a:lnTo>
                <a:lnTo>
                  <a:pt x="32950" y="61896"/>
                </a:lnTo>
                <a:lnTo>
                  <a:pt x="35818" y="61189"/>
                </a:lnTo>
                <a:lnTo>
                  <a:pt x="39480" y="61189"/>
                </a:lnTo>
                <a:lnTo>
                  <a:pt x="42531" y="59916"/>
                </a:lnTo>
                <a:lnTo>
                  <a:pt x="45399" y="59204"/>
                </a:lnTo>
                <a:lnTo>
                  <a:pt x="48328" y="57789"/>
                </a:lnTo>
                <a:lnTo>
                  <a:pt x="51196" y="56375"/>
                </a:lnTo>
                <a:lnTo>
                  <a:pt x="53514" y="54390"/>
                </a:lnTo>
                <a:lnTo>
                  <a:pt x="55650" y="52404"/>
                </a:lnTo>
                <a:lnTo>
                  <a:pt x="57786" y="50283"/>
                </a:lnTo>
                <a:lnTo>
                  <a:pt x="60043" y="48297"/>
                </a:lnTo>
                <a:lnTo>
                  <a:pt x="61447" y="45610"/>
                </a:lnTo>
                <a:lnTo>
                  <a:pt x="62972" y="42776"/>
                </a:lnTo>
                <a:lnTo>
                  <a:pt x="64498" y="40084"/>
                </a:lnTo>
                <a:lnTo>
                  <a:pt x="65230" y="36684"/>
                </a:lnTo>
                <a:lnTo>
                  <a:pt x="65230" y="33991"/>
                </a:lnTo>
                <a:lnTo>
                  <a:pt x="65840" y="30591"/>
                </a:lnTo>
                <a:lnTo>
                  <a:pt x="65230" y="27905"/>
                </a:lnTo>
                <a:lnTo>
                  <a:pt x="65230" y="24505"/>
                </a:lnTo>
                <a:lnTo>
                  <a:pt x="64498" y="21812"/>
                </a:lnTo>
                <a:lnTo>
                  <a:pt x="62972" y="18978"/>
                </a:lnTo>
                <a:lnTo>
                  <a:pt x="61447" y="16285"/>
                </a:lnTo>
                <a:lnTo>
                  <a:pt x="60043" y="13598"/>
                </a:lnTo>
                <a:lnTo>
                  <a:pt x="57786" y="10906"/>
                </a:lnTo>
                <a:lnTo>
                  <a:pt x="55650" y="8779"/>
                </a:lnTo>
                <a:lnTo>
                  <a:pt x="53514" y="6799"/>
                </a:lnTo>
                <a:lnTo>
                  <a:pt x="51196" y="5379"/>
                </a:lnTo>
                <a:lnTo>
                  <a:pt x="48328" y="3399"/>
                </a:lnTo>
                <a:lnTo>
                  <a:pt x="45399" y="2692"/>
                </a:lnTo>
                <a:lnTo>
                  <a:pt x="42531" y="1414"/>
                </a:lnTo>
                <a:lnTo>
                  <a:pt x="39480" y="707"/>
                </a:lnTo>
                <a:lnTo>
                  <a:pt x="35818" y="0"/>
                </a:lnTo>
                <a:lnTo>
                  <a:pt x="32950" y="0"/>
                </a:lnTo>
              </a:path>
            </a:pathLst>
          </a:custGeom>
          <a:ln w="1201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7152757" y="4192355"/>
            <a:ext cx="65840" cy="60482"/>
          </a:xfrm>
          <a:custGeom>
            <a:avLst/>
            <a:gdLst/>
            <a:ahLst/>
            <a:cxnLst/>
            <a:rect l="l" t="t" r="r" b="b"/>
            <a:pathLst>
              <a:path w="65840" h="60482">
                <a:moveTo>
                  <a:pt x="32950" y="0"/>
                </a:moveTo>
                <a:lnTo>
                  <a:pt x="29289" y="0"/>
                </a:lnTo>
                <a:lnTo>
                  <a:pt x="26360" y="0"/>
                </a:lnTo>
                <a:lnTo>
                  <a:pt x="22699" y="1278"/>
                </a:lnTo>
                <a:lnTo>
                  <a:pt x="19831" y="1985"/>
                </a:lnTo>
                <a:lnTo>
                  <a:pt x="16780" y="3399"/>
                </a:lnTo>
                <a:lnTo>
                  <a:pt x="14644" y="4678"/>
                </a:lnTo>
                <a:lnTo>
                  <a:pt x="11715" y="6799"/>
                </a:lnTo>
                <a:lnTo>
                  <a:pt x="9458" y="8785"/>
                </a:lnTo>
                <a:lnTo>
                  <a:pt x="7322" y="10764"/>
                </a:lnTo>
                <a:lnTo>
                  <a:pt x="5796" y="12891"/>
                </a:lnTo>
                <a:lnTo>
                  <a:pt x="3661" y="15584"/>
                </a:lnTo>
                <a:lnTo>
                  <a:pt x="2928" y="18271"/>
                </a:lnTo>
                <a:lnTo>
                  <a:pt x="1403" y="20964"/>
                </a:lnTo>
                <a:lnTo>
                  <a:pt x="793" y="23798"/>
                </a:lnTo>
                <a:lnTo>
                  <a:pt x="0" y="27197"/>
                </a:lnTo>
                <a:lnTo>
                  <a:pt x="0" y="29890"/>
                </a:lnTo>
                <a:lnTo>
                  <a:pt x="0" y="33290"/>
                </a:lnTo>
                <a:lnTo>
                  <a:pt x="793" y="35977"/>
                </a:lnTo>
                <a:lnTo>
                  <a:pt x="1403" y="39377"/>
                </a:lnTo>
                <a:lnTo>
                  <a:pt x="2928" y="42069"/>
                </a:lnTo>
                <a:lnTo>
                  <a:pt x="3661" y="44762"/>
                </a:lnTo>
                <a:lnTo>
                  <a:pt x="5796" y="46883"/>
                </a:lnTo>
                <a:lnTo>
                  <a:pt x="7322" y="49576"/>
                </a:lnTo>
                <a:lnTo>
                  <a:pt x="9458" y="51561"/>
                </a:lnTo>
                <a:lnTo>
                  <a:pt x="11715" y="53683"/>
                </a:lnTo>
                <a:lnTo>
                  <a:pt x="14644" y="55668"/>
                </a:lnTo>
                <a:lnTo>
                  <a:pt x="16780" y="57082"/>
                </a:lnTo>
                <a:lnTo>
                  <a:pt x="19831" y="58502"/>
                </a:lnTo>
                <a:lnTo>
                  <a:pt x="22699" y="59068"/>
                </a:lnTo>
                <a:lnTo>
                  <a:pt x="26360" y="59775"/>
                </a:lnTo>
                <a:lnTo>
                  <a:pt x="29289" y="60482"/>
                </a:lnTo>
                <a:lnTo>
                  <a:pt x="32950" y="60482"/>
                </a:lnTo>
                <a:lnTo>
                  <a:pt x="35818" y="60482"/>
                </a:lnTo>
                <a:lnTo>
                  <a:pt x="39480" y="59775"/>
                </a:lnTo>
                <a:lnTo>
                  <a:pt x="42531" y="59068"/>
                </a:lnTo>
                <a:lnTo>
                  <a:pt x="45399" y="58502"/>
                </a:lnTo>
                <a:lnTo>
                  <a:pt x="48328" y="57082"/>
                </a:lnTo>
                <a:lnTo>
                  <a:pt x="51196" y="55668"/>
                </a:lnTo>
                <a:lnTo>
                  <a:pt x="53514" y="53683"/>
                </a:lnTo>
                <a:lnTo>
                  <a:pt x="55650" y="51561"/>
                </a:lnTo>
                <a:lnTo>
                  <a:pt x="57786" y="49576"/>
                </a:lnTo>
                <a:lnTo>
                  <a:pt x="60043" y="46883"/>
                </a:lnTo>
                <a:lnTo>
                  <a:pt x="61447" y="44762"/>
                </a:lnTo>
                <a:lnTo>
                  <a:pt x="62972" y="42069"/>
                </a:lnTo>
                <a:lnTo>
                  <a:pt x="64498" y="39377"/>
                </a:lnTo>
                <a:lnTo>
                  <a:pt x="65230" y="35977"/>
                </a:lnTo>
                <a:lnTo>
                  <a:pt x="65230" y="33290"/>
                </a:lnTo>
                <a:lnTo>
                  <a:pt x="65840" y="29890"/>
                </a:lnTo>
                <a:lnTo>
                  <a:pt x="65230" y="27197"/>
                </a:lnTo>
                <a:lnTo>
                  <a:pt x="65230" y="23798"/>
                </a:lnTo>
                <a:lnTo>
                  <a:pt x="64498" y="20964"/>
                </a:lnTo>
                <a:lnTo>
                  <a:pt x="62972" y="18271"/>
                </a:lnTo>
                <a:lnTo>
                  <a:pt x="61447" y="15584"/>
                </a:lnTo>
                <a:lnTo>
                  <a:pt x="60043" y="12891"/>
                </a:lnTo>
                <a:lnTo>
                  <a:pt x="57786" y="10764"/>
                </a:lnTo>
                <a:lnTo>
                  <a:pt x="55650" y="8785"/>
                </a:lnTo>
                <a:lnTo>
                  <a:pt x="53514" y="6799"/>
                </a:lnTo>
                <a:lnTo>
                  <a:pt x="51196" y="4678"/>
                </a:lnTo>
                <a:lnTo>
                  <a:pt x="48328" y="3399"/>
                </a:lnTo>
                <a:lnTo>
                  <a:pt x="45399" y="1985"/>
                </a:lnTo>
                <a:lnTo>
                  <a:pt x="42531" y="1278"/>
                </a:lnTo>
                <a:lnTo>
                  <a:pt x="39480" y="0"/>
                </a:lnTo>
                <a:lnTo>
                  <a:pt x="35818" y="0"/>
                </a:lnTo>
                <a:lnTo>
                  <a:pt x="32950" y="0"/>
                </a:lnTo>
              </a:path>
            </a:pathLst>
          </a:custGeom>
          <a:ln w="120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6815736" y="4198448"/>
            <a:ext cx="65114" cy="61896"/>
          </a:xfrm>
          <a:custGeom>
            <a:avLst/>
            <a:gdLst/>
            <a:ahLst/>
            <a:cxnLst/>
            <a:rect l="l" t="t" r="r" b="b"/>
            <a:pathLst>
              <a:path w="65114" h="61896">
                <a:moveTo>
                  <a:pt x="32163" y="0"/>
                </a:moveTo>
                <a:lnTo>
                  <a:pt x="29295" y="0"/>
                </a:lnTo>
                <a:lnTo>
                  <a:pt x="25634" y="707"/>
                </a:lnTo>
                <a:lnTo>
                  <a:pt x="22705" y="1272"/>
                </a:lnTo>
                <a:lnTo>
                  <a:pt x="19660" y="1985"/>
                </a:lnTo>
                <a:lnTo>
                  <a:pt x="16768" y="3399"/>
                </a:lnTo>
                <a:lnTo>
                  <a:pt x="13869" y="5379"/>
                </a:lnTo>
                <a:lnTo>
                  <a:pt x="11734" y="6799"/>
                </a:lnTo>
                <a:lnTo>
                  <a:pt x="9452" y="8779"/>
                </a:lnTo>
                <a:lnTo>
                  <a:pt x="7316" y="10906"/>
                </a:lnTo>
                <a:lnTo>
                  <a:pt x="5028" y="13598"/>
                </a:lnTo>
                <a:lnTo>
                  <a:pt x="3655" y="16285"/>
                </a:lnTo>
                <a:lnTo>
                  <a:pt x="2135" y="18978"/>
                </a:lnTo>
                <a:lnTo>
                  <a:pt x="1372" y="21671"/>
                </a:lnTo>
                <a:lnTo>
                  <a:pt x="0" y="24505"/>
                </a:lnTo>
                <a:lnTo>
                  <a:pt x="0" y="27905"/>
                </a:lnTo>
                <a:lnTo>
                  <a:pt x="0" y="30591"/>
                </a:lnTo>
                <a:lnTo>
                  <a:pt x="0" y="33991"/>
                </a:lnTo>
                <a:lnTo>
                  <a:pt x="0" y="36684"/>
                </a:lnTo>
                <a:lnTo>
                  <a:pt x="1372" y="40084"/>
                </a:lnTo>
                <a:lnTo>
                  <a:pt x="2135" y="42776"/>
                </a:lnTo>
                <a:lnTo>
                  <a:pt x="3655" y="45469"/>
                </a:lnTo>
                <a:lnTo>
                  <a:pt x="5028" y="48297"/>
                </a:lnTo>
                <a:lnTo>
                  <a:pt x="7316" y="50283"/>
                </a:lnTo>
                <a:lnTo>
                  <a:pt x="9452" y="52410"/>
                </a:lnTo>
                <a:lnTo>
                  <a:pt x="11734" y="54390"/>
                </a:lnTo>
                <a:lnTo>
                  <a:pt x="13869" y="56375"/>
                </a:lnTo>
                <a:lnTo>
                  <a:pt x="16768" y="57789"/>
                </a:lnTo>
                <a:lnTo>
                  <a:pt x="19660" y="59204"/>
                </a:lnTo>
                <a:lnTo>
                  <a:pt x="22705" y="59775"/>
                </a:lnTo>
                <a:lnTo>
                  <a:pt x="25634" y="61189"/>
                </a:lnTo>
                <a:lnTo>
                  <a:pt x="29295" y="61189"/>
                </a:lnTo>
                <a:lnTo>
                  <a:pt x="32163" y="61896"/>
                </a:lnTo>
                <a:lnTo>
                  <a:pt x="35824" y="61189"/>
                </a:lnTo>
                <a:lnTo>
                  <a:pt x="38692" y="61189"/>
                </a:lnTo>
                <a:lnTo>
                  <a:pt x="42354" y="59775"/>
                </a:lnTo>
                <a:lnTo>
                  <a:pt x="45405" y="59204"/>
                </a:lnTo>
                <a:lnTo>
                  <a:pt x="48334" y="57789"/>
                </a:lnTo>
                <a:lnTo>
                  <a:pt x="50469" y="56375"/>
                </a:lnTo>
                <a:lnTo>
                  <a:pt x="53520" y="54390"/>
                </a:lnTo>
                <a:lnTo>
                  <a:pt x="55656" y="52410"/>
                </a:lnTo>
                <a:lnTo>
                  <a:pt x="57792" y="50283"/>
                </a:lnTo>
                <a:lnTo>
                  <a:pt x="60050" y="48297"/>
                </a:lnTo>
                <a:lnTo>
                  <a:pt x="61453" y="45469"/>
                </a:lnTo>
                <a:lnTo>
                  <a:pt x="62979" y="42776"/>
                </a:lnTo>
                <a:lnTo>
                  <a:pt x="63711" y="40084"/>
                </a:lnTo>
                <a:lnTo>
                  <a:pt x="64504" y="36684"/>
                </a:lnTo>
                <a:lnTo>
                  <a:pt x="65114" y="33991"/>
                </a:lnTo>
                <a:lnTo>
                  <a:pt x="65114" y="30591"/>
                </a:lnTo>
                <a:lnTo>
                  <a:pt x="65114" y="27905"/>
                </a:lnTo>
                <a:lnTo>
                  <a:pt x="64504" y="24505"/>
                </a:lnTo>
                <a:lnTo>
                  <a:pt x="63711" y="21671"/>
                </a:lnTo>
                <a:lnTo>
                  <a:pt x="62979" y="18978"/>
                </a:lnTo>
                <a:lnTo>
                  <a:pt x="61453" y="16285"/>
                </a:lnTo>
                <a:lnTo>
                  <a:pt x="60050" y="13598"/>
                </a:lnTo>
                <a:lnTo>
                  <a:pt x="57792" y="10906"/>
                </a:lnTo>
                <a:lnTo>
                  <a:pt x="55656" y="8779"/>
                </a:lnTo>
                <a:lnTo>
                  <a:pt x="53520" y="6799"/>
                </a:lnTo>
                <a:lnTo>
                  <a:pt x="50469" y="5379"/>
                </a:lnTo>
                <a:lnTo>
                  <a:pt x="48334" y="3399"/>
                </a:lnTo>
                <a:lnTo>
                  <a:pt x="45405" y="1985"/>
                </a:lnTo>
                <a:lnTo>
                  <a:pt x="42354" y="1272"/>
                </a:lnTo>
                <a:lnTo>
                  <a:pt x="38692" y="707"/>
                </a:lnTo>
                <a:lnTo>
                  <a:pt x="35824" y="0"/>
                </a:lnTo>
                <a:lnTo>
                  <a:pt x="32163" y="0"/>
                </a:lnTo>
              </a:path>
            </a:pathLst>
          </a:custGeom>
          <a:ln w="120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6779002" y="4266437"/>
            <a:ext cx="65236" cy="61896"/>
          </a:xfrm>
          <a:custGeom>
            <a:avLst/>
            <a:gdLst/>
            <a:ahLst/>
            <a:cxnLst/>
            <a:rect l="l" t="t" r="r" b="b"/>
            <a:pathLst>
              <a:path w="65236" h="61896">
                <a:moveTo>
                  <a:pt x="33072" y="0"/>
                </a:moveTo>
                <a:lnTo>
                  <a:pt x="29417" y="0"/>
                </a:lnTo>
                <a:lnTo>
                  <a:pt x="25756" y="707"/>
                </a:lnTo>
                <a:lnTo>
                  <a:pt x="22711" y="1414"/>
                </a:lnTo>
                <a:lnTo>
                  <a:pt x="19813" y="2692"/>
                </a:lnTo>
                <a:lnTo>
                  <a:pt x="16914" y="3399"/>
                </a:lnTo>
                <a:lnTo>
                  <a:pt x="14022" y="5379"/>
                </a:lnTo>
                <a:lnTo>
                  <a:pt x="11734" y="6799"/>
                </a:lnTo>
                <a:lnTo>
                  <a:pt x="9598" y="8779"/>
                </a:lnTo>
                <a:lnTo>
                  <a:pt x="7316" y="10906"/>
                </a:lnTo>
                <a:lnTo>
                  <a:pt x="5180" y="13598"/>
                </a:lnTo>
                <a:lnTo>
                  <a:pt x="3655" y="16285"/>
                </a:lnTo>
                <a:lnTo>
                  <a:pt x="2282" y="18978"/>
                </a:lnTo>
                <a:lnTo>
                  <a:pt x="1519" y="21812"/>
                </a:lnTo>
                <a:lnTo>
                  <a:pt x="0" y="24505"/>
                </a:lnTo>
                <a:lnTo>
                  <a:pt x="0" y="27905"/>
                </a:lnTo>
                <a:lnTo>
                  <a:pt x="0" y="30591"/>
                </a:lnTo>
                <a:lnTo>
                  <a:pt x="0" y="33991"/>
                </a:lnTo>
                <a:lnTo>
                  <a:pt x="0" y="36684"/>
                </a:lnTo>
                <a:lnTo>
                  <a:pt x="1519" y="40084"/>
                </a:lnTo>
                <a:lnTo>
                  <a:pt x="2282" y="42776"/>
                </a:lnTo>
                <a:lnTo>
                  <a:pt x="3655" y="45610"/>
                </a:lnTo>
                <a:lnTo>
                  <a:pt x="5180" y="48297"/>
                </a:lnTo>
                <a:lnTo>
                  <a:pt x="7316" y="50283"/>
                </a:lnTo>
                <a:lnTo>
                  <a:pt x="9598" y="52404"/>
                </a:lnTo>
                <a:lnTo>
                  <a:pt x="11734" y="54390"/>
                </a:lnTo>
                <a:lnTo>
                  <a:pt x="14022" y="56375"/>
                </a:lnTo>
                <a:lnTo>
                  <a:pt x="16914" y="57789"/>
                </a:lnTo>
                <a:lnTo>
                  <a:pt x="19813" y="59204"/>
                </a:lnTo>
                <a:lnTo>
                  <a:pt x="22711" y="59916"/>
                </a:lnTo>
                <a:lnTo>
                  <a:pt x="25756" y="61189"/>
                </a:lnTo>
                <a:lnTo>
                  <a:pt x="29417" y="61189"/>
                </a:lnTo>
                <a:lnTo>
                  <a:pt x="33072" y="61896"/>
                </a:lnTo>
                <a:lnTo>
                  <a:pt x="35971" y="61189"/>
                </a:lnTo>
                <a:lnTo>
                  <a:pt x="39632" y="61189"/>
                </a:lnTo>
                <a:lnTo>
                  <a:pt x="42525" y="59916"/>
                </a:lnTo>
                <a:lnTo>
                  <a:pt x="45423" y="59204"/>
                </a:lnTo>
                <a:lnTo>
                  <a:pt x="48468" y="57789"/>
                </a:lnTo>
                <a:lnTo>
                  <a:pt x="51366" y="56375"/>
                </a:lnTo>
                <a:lnTo>
                  <a:pt x="53502" y="54390"/>
                </a:lnTo>
                <a:lnTo>
                  <a:pt x="55784" y="52404"/>
                </a:lnTo>
                <a:lnTo>
                  <a:pt x="57914" y="50283"/>
                </a:lnTo>
                <a:lnTo>
                  <a:pt x="60050" y="48297"/>
                </a:lnTo>
                <a:lnTo>
                  <a:pt x="61575" y="45610"/>
                </a:lnTo>
                <a:lnTo>
                  <a:pt x="63101" y="42776"/>
                </a:lnTo>
                <a:lnTo>
                  <a:pt x="63711" y="40084"/>
                </a:lnTo>
                <a:lnTo>
                  <a:pt x="64504" y="36684"/>
                </a:lnTo>
                <a:lnTo>
                  <a:pt x="65236" y="33991"/>
                </a:lnTo>
                <a:lnTo>
                  <a:pt x="65236" y="30591"/>
                </a:lnTo>
                <a:lnTo>
                  <a:pt x="65236" y="27905"/>
                </a:lnTo>
                <a:lnTo>
                  <a:pt x="64504" y="24505"/>
                </a:lnTo>
                <a:lnTo>
                  <a:pt x="63711" y="21812"/>
                </a:lnTo>
                <a:lnTo>
                  <a:pt x="63101" y="18978"/>
                </a:lnTo>
                <a:lnTo>
                  <a:pt x="61575" y="16285"/>
                </a:lnTo>
                <a:lnTo>
                  <a:pt x="60050" y="13598"/>
                </a:lnTo>
                <a:lnTo>
                  <a:pt x="57914" y="10906"/>
                </a:lnTo>
                <a:lnTo>
                  <a:pt x="55784" y="8779"/>
                </a:lnTo>
                <a:lnTo>
                  <a:pt x="53502" y="6799"/>
                </a:lnTo>
                <a:lnTo>
                  <a:pt x="51366" y="5379"/>
                </a:lnTo>
                <a:lnTo>
                  <a:pt x="48468" y="3399"/>
                </a:lnTo>
                <a:lnTo>
                  <a:pt x="45423" y="2692"/>
                </a:lnTo>
                <a:lnTo>
                  <a:pt x="42525" y="1414"/>
                </a:lnTo>
                <a:lnTo>
                  <a:pt x="39632" y="707"/>
                </a:lnTo>
                <a:lnTo>
                  <a:pt x="35971" y="0"/>
                </a:lnTo>
                <a:lnTo>
                  <a:pt x="33072" y="0"/>
                </a:lnTo>
              </a:path>
            </a:pathLst>
          </a:custGeom>
          <a:ln w="120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7255332" y="4260344"/>
            <a:ext cx="65108" cy="60482"/>
          </a:xfrm>
          <a:custGeom>
            <a:avLst/>
            <a:gdLst/>
            <a:ahLst/>
            <a:cxnLst/>
            <a:rect l="l" t="t" r="r" b="b"/>
            <a:pathLst>
              <a:path w="65108" h="60482">
                <a:moveTo>
                  <a:pt x="32950" y="0"/>
                </a:moveTo>
                <a:lnTo>
                  <a:pt x="29289" y="0"/>
                </a:lnTo>
                <a:lnTo>
                  <a:pt x="25628" y="0"/>
                </a:lnTo>
                <a:lnTo>
                  <a:pt x="22699" y="1278"/>
                </a:lnTo>
                <a:lnTo>
                  <a:pt x="19648" y="1985"/>
                </a:lnTo>
                <a:lnTo>
                  <a:pt x="16780" y="3399"/>
                </a:lnTo>
                <a:lnTo>
                  <a:pt x="13912" y="4672"/>
                </a:lnTo>
                <a:lnTo>
                  <a:pt x="11776" y="6799"/>
                </a:lnTo>
                <a:lnTo>
                  <a:pt x="9458" y="8785"/>
                </a:lnTo>
                <a:lnTo>
                  <a:pt x="7322" y="10906"/>
                </a:lnTo>
                <a:lnTo>
                  <a:pt x="5064" y="12891"/>
                </a:lnTo>
                <a:lnTo>
                  <a:pt x="3661" y="15578"/>
                </a:lnTo>
                <a:lnTo>
                  <a:pt x="2135" y="18271"/>
                </a:lnTo>
                <a:lnTo>
                  <a:pt x="1403" y="21105"/>
                </a:lnTo>
                <a:lnTo>
                  <a:pt x="0" y="23798"/>
                </a:lnTo>
                <a:lnTo>
                  <a:pt x="0" y="27197"/>
                </a:lnTo>
                <a:lnTo>
                  <a:pt x="0" y="30597"/>
                </a:lnTo>
                <a:lnTo>
                  <a:pt x="0" y="33284"/>
                </a:lnTo>
                <a:lnTo>
                  <a:pt x="0" y="36684"/>
                </a:lnTo>
                <a:lnTo>
                  <a:pt x="1403" y="39377"/>
                </a:lnTo>
                <a:lnTo>
                  <a:pt x="2135" y="42069"/>
                </a:lnTo>
                <a:lnTo>
                  <a:pt x="3661" y="44903"/>
                </a:lnTo>
                <a:lnTo>
                  <a:pt x="5064" y="47590"/>
                </a:lnTo>
                <a:lnTo>
                  <a:pt x="7322" y="49576"/>
                </a:lnTo>
                <a:lnTo>
                  <a:pt x="9458" y="51703"/>
                </a:lnTo>
                <a:lnTo>
                  <a:pt x="11776" y="53683"/>
                </a:lnTo>
                <a:lnTo>
                  <a:pt x="13912" y="55668"/>
                </a:lnTo>
                <a:lnTo>
                  <a:pt x="16780" y="57082"/>
                </a:lnTo>
                <a:lnTo>
                  <a:pt x="19648" y="58496"/>
                </a:lnTo>
                <a:lnTo>
                  <a:pt x="22699" y="59068"/>
                </a:lnTo>
                <a:lnTo>
                  <a:pt x="25628" y="59775"/>
                </a:lnTo>
                <a:lnTo>
                  <a:pt x="29289" y="60482"/>
                </a:lnTo>
                <a:lnTo>
                  <a:pt x="32950" y="60482"/>
                </a:lnTo>
                <a:lnTo>
                  <a:pt x="35818" y="60482"/>
                </a:lnTo>
                <a:lnTo>
                  <a:pt x="39480" y="59775"/>
                </a:lnTo>
                <a:lnTo>
                  <a:pt x="42409" y="59068"/>
                </a:lnTo>
                <a:lnTo>
                  <a:pt x="45460" y="58496"/>
                </a:lnTo>
                <a:lnTo>
                  <a:pt x="48328" y="57082"/>
                </a:lnTo>
                <a:lnTo>
                  <a:pt x="51257" y="55668"/>
                </a:lnTo>
                <a:lnTo>
                  <a:pt x="53514" y="53683"/>
                </a:lnTo>
                <a:lnTo>
                  <a:pt x="55650" y="51703"/>
                </a:lnTo>
                <a:lnTo>
                  <a:pt x="57786" y="49576"/>
                </a:lnTo>
                <a:lnTo>
                  <a:pt x="60043" y="47590"/>
                </a:lnTo>
                <a:lnTo>
                  <a:pt x="61447" y="44903"/>
                </a:lnTo>
                <a:lnTo>
                  <a:pt x="62972" y="42069"/>
                </a:lnTo>
                <a:lnTo>
                  <a:pt x="63705" y="39377"/>
                </a:lnTo>
                <a:lnTo>
                  <a:pt x="64498" y="36684"/>
                </a:lnTo>
                <a:lnTo>
                  <a:pt x="65108" y="33284"/>
                </a:lnTo>
                <a:lnTo>
                  <a:pt x="65108" y="30597"/>
                </a:lnTo>
                <a:lnTo>
                  <a:pt x="65108" y="27197"/>
                </a:lnTo>
                <a:lnTo>
                  <a:pt x="64498" y="23798"/>
                </a:lnTo>
                <a:lnTo>
                  <a:pt x="63705" y="21105"/>
                </a:lnTo>
                <a:lnTo>
                  <a:pt x="62972" y="18271"/>
                </a:lnTo>
                <a:lnTo>
                  <a:pt x="61447" y="15578"/>
                </a:lnTo>
                <a:lnTo>
                  <a:pt x="60043" y="12891"/>
                </a:lnTo>
                <a:lnTo>
                  <a:pt x="57786" y="10906"/>
                </a:lnTo>
                <a:lnTo>
                  <a:pt x="55650" y="8785"/>
                </a:lnTo>
                <a:lnTo>
                  <a:pt x="53514" y="6799"/>
                </a:lnTo>
                <a:lnTo>
                  <a:pt x="51257" y="4672"/>
                </a:lnTo>
                <a:lnTo>
                  <a:pt x="48328" y="3399"/>
                </a:lnTo>
                <a:lnTo>
                  <a:pt x="45460" y="1985"/>
                </a:lnTo>
                <a:lnTo>
                  <a:pt x="42409" y="1278"/>
                </a:lnTo>
                <a:lnTo>
                  <a:pt x="39480" y="0"/>
                </a:lnTo>
                <a:lnTo>
                  <a:pt x="35818" y="0"/>
                </a:lnTo>
                <a:lnTo>
                  <a:pt x="32950" y="0"/>
                </a:lnTo>
              </a:path>
            </a:pathLst>
          </a:custGeom>
          <a:ln w="120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6742414" y="4192355"/>
            <a:ext cx="65242" cy="60482"/>
          </a:xfrm>
          <a:custGeom>
            <a:avLst/>
            <a:gdLst/>
            <a:ahLst/>
            <a:cxnLst/>
            <a:rect l="l" t="t" r="r" b="b"/>
            <a:pathLst>
              <a:path w="65242" h="60482">
                <a:moveTo>
                  <a:pt x="32163" y="0"/>
                </a:moveTo>
                <a:lnTo>
                  <a:pt x="29271" y="0"/>
                </a:lnTo>
                <a:lnTo>
                  <a:pt x="25610" y="0"/>
                </a:lnTo>
                <a:lnTo>
                  <a:pt x="22711" y="1278"/>
                </a:lnTo>
                <a:lnTo>
                  <a:pt x="19819" y="1985"/>
                </a:lnTo>
                <a:lnTo>
                  <a:pt x="16920" y="3399"/>
                </a:lnTo>
                <a:lnTo>
                  <a:pt x="13876" y="4678"/>
                </a:lnTo>
                <a:lnTo>
                  <a:pt x="11740" y="6799"/>
                </a:lnTo>
                <a:lnTo>
                  <a:pt x="9452" y="8785"/>
                </a:lnTo>
                <a:lnTo>
                  <a:pt x="7316" y="10764"/>
                </a:lnTo>
                <a:lnTo>
                  <a:pt x="5186" y="12891"/>
                </a:lnTo>
                <a:lnTo>
                  <a:pt x="3661" y="15584"/>
                </a:lnTo>
                <a:lnTo>
                  <a:pt x="2135" y="18271"/>
                </a:lnTo>
                <a:lnTo>
                  <a:pt x="1525" y="20964"/>
                </a:lnTo>
                <a:lnTo>
                  <a:pt x="0" y="23798"/>
                </a:lnTo>
                <a:lnTo>
                  <a:pt x="0" y="27197"/>
                </a:lnTo>
                <a:lnTo>
                  <a:pt x="0" y="29890"/>
                </a:lnTo>
                <a:lnTo>
                  <a:pt x="0" y="33290"/>
                </a:lnTo>
                <a:lnTo>
                  <a:pt x="0" y="35977"/>
                </a:lnTo>
                <a:lnTo>
                  <a:pt x="1525" y="39377"/>
                </a:lnTo>
                <a:lnTo>
                  <a:pt x="2135" y="42069"/>
                </a:lnTo>
                <a:lnTo>
                  <a:pt x="3661" y="44762"/>
                </a:lnTo>
                <a:lnTo>
                  <a:pt x="5186" y="46883"/>
                </a:lnTo>
                <a:lnTo>
                  <a:pt x="7316" y="49576"/>
                </a:lnTo>
                <a:lnTo>
                  <a:pt x="9452" y="51561"/>
                </a:lnTo>
                <a:lnTo>
                  <a:pt x="11740" y="53683"/>
                </a:lnTo>
                <a:lnTo>
                  <a:pt x="13876" y="55668"/>
                </a:lnTo>
                <a:lnTo>
                  <a:pt x="16920" y="57082"/>
                </a:lnTo>
                <a:lnTo>
                  <a:pt x="19819" y="58502"/>
                </a:lnTo>
                <a:lnTo>
                  <a:pt x="22711" y="59068"/>
                </a:lnTo>
                <a:lnTo>
                  <a:pt x="25610" y="59775"/>
                </a:lnTo>
                <a:lnTo>
                  <a:pt x="29271" y="60482"/>
                </a:lnTo>
                <a:lnTo>
                  <a:pt x="32163" y="60482"/>
                </a:lnTo>
                <a:lnTo>
                  <a:pt x="35824" y="60482"/>
                </a:lnTo>
                <a:lnTo>
                  <a:pt x="38869" y="59775"/>
                </a:lnTo>
                <a:lnTo>
                  <a:pt x="42531" y="59068"/>
                </a:lnTo>
                <a:lnTo>
                  <a:pt x="45429" y="58502"/>
                </a:lnTo>
                <a:lnTo>
                  <a:pt x="48321" y="57082"/>
                </a:lnTo>
                <a:lnTo>
                  <a:pt x="50610" y="55668"/>
                </a:lnTo>
                <a:lnTo>
                  <a:pt x="53502" y="53683"/>
                </a:lnTo>
                <a:lnTo>
                  <a:pt x="55638" y="51561"/>
                </a:lnTo>
                <a:lnTo>
                  <a:pt x="57926" y="49576"/>
                </a:lnTo>
                <a:lnTo>
                  <a:pt x="60062" y="46883"/>
                </a:lnTo>
                <a:lnTo>
                  <a:pt x="61581" y="44762"/>
                </a:lnTo>
                <a:lnTo>
                  <a:pt x="62954" y="42069"/>
                </a:lnTo>
                <a:lnTo>
                  <a:pt x="63717" y="39377"/>
                </a:lnTo>
                <a:lnTo>
                  <a:pt x="64480" y="35977"/>
                </a:lnTo>
                <a:lnTo>
                  <a:pt x="65242" y="33290"/>
                </a:lnTo>
                <a:lnTo>
                  <a:pt x="65242" y="29890"/>
                </a:lnTo>
                <a:lnTo>
                  <a:pt x="65242" y="27197"/>
                </a:lnTo>
                <a:lnTo>
                  <a:pt x="64480" y="23798"/>
                </a:lnTo>
                <a:lnTo>
                  <a:pt x="63717" y="20964"/>
                </a:lnTo>
                <a:lnTo>
                  <a:pt x="62954" y="18271"/>
                </a:lnTo>
                <a:lnTo>
                  <a:pt x="61581" y="15584"/>
                </a:lnTo>
                <a:lnTo>
                  <a:pt x="60062" y="12891"/>
                </a:lnTo>
                <a:lnTo>
                  <a:pt x="57926" y="10764"/>
                </a:lnTo>
                <a:lnTo>
                  <a:pt x="55638" y="8785"/>
                </a:lnTo>
                <a:lnTo>
                  <a:pt x="53502" y="6799"/>
                </a:lnTo>
                <a:lnTo>
                  <a:pt x="50610" y="4678"/>
                </a:lnTo>
                <a:lnTo>
                  <a:pt x="48321" y="3399"/>
                </a:lnTo>
                <a:lnTo>
                  <a:pt x="45429" y="1985"/>
                </a:lnTo>
                <a:lnTo>
                  <a:pt x="42531" y="1278"/>
                </a:lnTo>
                <a:lnTo>
                  <a:pt x="38869" y="0"/>
                </a:lnTo>
                <a:lnTo>
                  <a:pt x="35824" y="0"/>
                </a:lnTo>
                <a:lnTo>
                  <a:pt x="32163" y="0"/>
                </a:lnTo>
              </a:path>
            </a:pathLst>
          </a:custGeom>
          <a:ln w="120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7079412" y="4198448"/>
            <a:ext cx="66023" cy="61896"/>
          </a:xfrm>
          <a:custGeom>
            <a:avLst/>
            <a:gdLst/>
            <a:ahLst/>
            <a:cxnLst/>
            <a:rect l="l" t="t" r="r" b="b"/>
            <a:pathLst>
              <a:path w="66023" h="61896">
                <a:moveTo>
                  <a:pt x="32950" y="0"/>
                </a:moveTo>
                <a:lnTo>
                  <a:pt x="29289" y="0"/>
                </a:lnTo>
                <a:lnTo>
                  <a:pt x="26421" y="707"/>
                </a:lnTo>
                <a:lnTo>
                  <a:pt x="22760" y="1272"/>
                </a:lnTo>
                <a:lnTo>
                  <a:pt x="19831" y="1985"/>
                </a:lnTo>
                <a:lnTo>
                  <a:pt x="16963" y="3399"/>
                </a:lnTo>
                <a:lnTo>
                  <a:pt x="14644" y="5379"/>
                </a:lnTo>
                <a:lnTo>
                  <a:pt x="11776" y="6799"/>
                </a:lnTo>
                <a:lnTo>
                  <a:pt x="9641" y="8779"/>
                </a:lnTo>
                <a:lnTo>
                  <a:pt x="7322" y="10906"/>
                </a:lnTo>
                <a:lnTo>
                  <a:pt x="5979" y="13598"/>
                </a:lnTo>
                <a:lnTo>
                  <a:pt x="3661" y="16285"/>
                </a:lnTo>
                <a:lnTo>
                  <a:pt x="2928" y="18978"/>
                </a:lnTo>
                <a:lnTo>
                  <a:pt x="1525" y="21671"/>
                </a:lnTo>
                <a:lnTo>
                  <a:pt x="793" y="24505"/>
                </a:lnTo>
                <a:lnTo>
                  <a:pt x="0" y="27905"/>
                </a:lnTo>
                <a:lnTo>
                  <a:pt x="0" y="30591"/>
                </a:lnTo>
                <a:lnTo>
                  <a:pt x="0" y="33991"/>
                </a:lnTo>
                <a:lnTo>
                  <a:pt x="793" y="36684"/>
                </a:lnTo>
                <a:lnTo>
                  <a:pt x="1525" y="40084"/>
                </a:lnTo>
                <a:lnTo>
                  <a:pt x="2928" y="42776"/>
                </a:lnTo>
                <a:lnTo>
                  <a:pt x="3661" y="45469"/>
                </a:lnTo>
                <a:lnTo>
                  <a:pt x="5979" y="48297"/>
                </a:lnTo>
                <a:lnTo>
                  <a:pt x="7322" y="50283"/>
                </a:lnTo>
                <a:lnTo>
                  <a:pt x="9641" y="52410"/>
                </a:lnTo>
                <a:lnTo>
                  <a:pt x="11776" y="54390"/>
                </a:lnTo>
                <a:lnTo>
                  <a:pt x="14644" y="56375"/>
                </a:lnTo>
                <a:lnTo>
                  <a:pt x="16963" y="57789"/>
                </a:lnTo>
                <a:lnTo>
                  <a:pt x="19831" y="59204"/>
                </a:lnTo>
                <a:lnTo>
                  <a:pt x="22760" y="59775"/>
                </a:lnTo>
                <a:lnTo>
                  <a:pt x="26421" y="61189"/>
                </a:lnTo>
                <a:lnTo>
                  <a:pt x="29289" y="61189"/>
                </a:lnTo>
                <a:lnTo>
                  <a:pt x="32950" y="61896"/>
                </a:lnTo>
                <a:lnTo>
                  <a:pt x="36001" y="61189"/>
                </a:lnTo>
                <a:lnTo>
                  <a:pt x="39663" y="61189"/>
                </a:lnTo>
                <a:lnTo>
                  <a:pt x="42531" y="59775"/>
                </a:lnTo>
                <a:lnTo>
                  <a:pt x="45460" y="59204"/>
                </a:lnTo>
                <a:lnTo>
                  <a:pt x="48328" y="57789"/>
                </a:lnTo>
                <a:lnTo>
                  <a:pt x="51379" y="56375"/>
                </a:lnTo>
                <a:lnTo>
                  <a:pt x="53514" y="54390"/>
                </a:lnTo>
                <a:lnTo>
                  <a:pt x="55650" y="52410"/>
                </a:lnTo>
                <a:lnTo>
                  <a:pt x="57969" y="50283"/>
                </a:lnTo>
                <a:lnTo>
                  <a:pt x="60104" y="48297"/>
                </a:lnTo>
                <a:lnTo>
                  <a:pt x="61630" y="45469"/>
                </a:lnTo>
                <a:lnTo>
                  <a:pt x="62972" y="42776"/>
                </a:lnTo>
                <a:lnTo>
                  <a:pt x="64498" y="40084"/>
                </a:lnTo>
                <a:lnTo>
                  <a:pt x="65291" y="36684"/>
                </a:lnTo>
                <a:lnTo>
                  <a:pt x="65291" y="33991"/>
                </a:lnTo>
                <a:lnTo>
                  <a:pt x="66023" y="30591"/>
                </a:lnTo>
                <a:lnTo>
                  <a:pt x="65291" y="27905"/>
                </a:lnTo>
                <a:lnTo>
                  <a:pt x="65291" y="24505"/>
                </a:lnTo>
                <a:lnTo>
                  <a:pt x="64498" y="21671"/>
                </a:lnTo>
                <a:lnTo>
                  <a:pt x="62972" y="18978"/>
                </a:lnTo>
                <a:lnTo>
                  <a:pt x="61630" y="16285"/>
                </a:lnTo>
                <a:lnTo>
                  <a:pt x="60104" y="13598"/>
                </a:lnTo>
                <a:lnTo>
                  <a:pt x="57969" y="10906"/>
                </a:lnTo>
                <a:lnTo>
                  <a:pt x="55650" y="8779"/>
                </a:lnTo>
                <a:lnTo>
                  <a:pt x="53514" y="6799"/>
                </a:lnTo>
                <a:lnTo>
                  <a:pt x="51379" y="5379"/>
                </a:lnTo>
                <a:lnTo>
                  <a:pt x="48328" y="3399"/>
                </a:lnTo>
                <a:lnTo>
                  <a:pt x="45460" y="1985"/>
                </a:lnTo>
                <a:lnTo>
                  <a:pt x="42531" y="1272"/>
                </a:lnTo>
                <a:lnTo>
                  <a:pt x="39663" y="707"/>
                </a:lnTo>
                <a:lnTo>
                  <a:pt x="36001" y="0"/>
                </a:lnTo>
                <a:lnTo>
                  <a:pt x="32950" y="0"/>
                </a:lnTo>
              </a:path>
            </a:pathLst>
          </a:custGeom>
          <a:ln w="1201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7145435" y="4266437"/>
            <a:ext cx="65108" cy="61896"/>
          </a:xfrm>
          <a:custGeom>
            <a:avLst/>
            <a:gdLst/>
            <a:ahLst/>
            <a:cxnLst/>
            <a:rect l="l" t="t" r="r" b="b"/>
            <a:pathLst>
              <a:path w="65108" h="61896">
                <a:moveTo>
                  <a:pt x="32950" y="0"/>
                </a:moveTo>
                <a:lnTo>
                  <a:pt x="29289" y="0"/>
                </a:lnTo>
                <a:lnTo>
                  <a:pt x="25628" y="707"/>
                </a:lnTo>
                <a:lnTo>
                  <a:pt x="22699" y="1414"/>
                </a:lnTo>
                <a:lnTo>
                  <a:pt x="19648" y="2692"/>
                </a:lnTo>
                <a:lnTo>
                  <a:pt x="16780" y="3399"/>
                </a:lnTo>
                <a:lnTo>
                  <a:pt x="13851" y="5379"/>
                </a:lnTo>
                <a:lnTo>
                  <a:pt x="11715" y="6799"/>
                </a:lnTo>
                <a:lnTo>
                  <a:pt x="9458" y="8779"/>
                </a:lnTo>
                <a:lnTo>
                  <a:pt x="7322" y="10906"/>
                </a:lnTo>
                <a:lnTo>
                  <a:pt x="5064" y="13598"/>
                </a:lnTo>
                <a:lnTo>
                  <a:pt x="3661" y="16285"/>
                </a:lnTo>
                <a:lnTo>
                  <a:pt x="2135" y="18978"/>
                </a:lnTo>
                <a:lnTo>
                  <a:pt x="1403" y="21812"/>
                </a:lnTo>
                <a:lnTo>
                  <a:pt x="0" y="24505"/>
                </a:lnTo>
                <a:lnTo>
                  <a:pt x="0" y="27905"/>
                </a:lnTo>
                <a:lnTo>
                  <a:pt x="0" y="30591"/>
                </a:lnTo>
                <a:lnTo>
                  <a:pt x="0" y="33991"/>
                </a:lnTo>
                <a:lnTo>
                  <a:pt x="0" y="36684"/>
                </a:lnTo>
                <a:lnTo>
                  <a:pt x="1403" y="40084"/>
                </a:lnTo>
                <a:lnTo>
                  <a:pt x="2135" y="42776"/>
                </a:lnTo>
                <a:lnTo>
                  <a:pt x="3661" y="45610"/>
                </a:lnTo>
                <a:lnTo>
                  <a:pt x="5064" y="48297"/>
                </a:lnTo>
                <a:lnTo>
                  <a:pt x="7322" y="50283"/>
                </a:lnTo>
                <a:lnTo>
                  <a:pt x="9458" y="52404"/>
                </a:lnTo>
                <a:lnTo>
                  <a:pt x="11715" y="54390"/>
                </a:lnTo>
                <a:lnTo>
                  <a:pt x="13851" y="56375"/>
                </a:lnTo>
                <a:lnTo>
                  <a:pt x="16780" y="57789"/>
                </a:lnTo>
                <a:lnTo>
                  <a:pt x="19648" y="59204"/>
                </a:lnTo>
                <a:lnTo>
                  <a:pt x="22699" y="59916"/>
                </a:lnTo>
                <a:lnTo>
                  <a:pt x="25628" y="61189"/>
                </a:lnTo>
                <a:lnTo>
                  <a:pt x="29289" y="61189"/>
                </a:lnTo>
                <a:lnTo>
                  <a:pt x="32950" y="61896"/>
                </a:lnTo>
                <a:lnTo>
                  <a:pt x="35818" y="61189"/>
                </a:lnTo>
                <a:lnTo>
                  <a:pt x="39480" y="61189"/>
                </a:lnTo>
                <a:lnTo>
                  <a:pt x="42409" y="59916"/>
                </a:lnTo>
                <a:lnTo>
                  <a:pt x="45460" y="59204"/>
                </a:lnTo>
                <a:lnTo>
                  <a:pt x="48328" y="57789"/>
                </a:lnTo>
                <a:lnTo>
                  <a:pt x="51196" y="56375"/>
                </a:lnTo>
                <a:lnTo>
                  <a:pt x="53514" y="54390"/>
                </a:lnTo>
                <a:lnTo>
                  <a:pt x="55650" y="52404"/>
                </a:lnTo>
                <a:lnTo>
                  <a:pt x="57786" y="50283"/>
                </a:lnTo>
                <a:lnTo>
                  <a:pt x="60043" y="48297"/>
                </a:lnTo>
                <a:lnTo>
                  <a:pt x="61447" y="45610"/>
                </a:lnTo>
                <a:lnTo>
                  <a:pt x="62972" y="42776"/>
                </a:lnTo>
                <a:lnTo>
                  <a:pt x="63705" y="40084"/>
                </a:lnTo>
                <a:lnTo>
                  <a:pt x="64498" y="36684"/>
                </a:lnTo>
                <a:lnTo>
                  <a:pt x="65108" y="33991"/>
                </a:lnTo>
                <a:lnTo>
                  <a:pt x="65108" y="30591"/>
                </a:lnTo>
                <a:lnTo>
                  <a:pt x="65108" y="27905"/>
                </a:lnTo>
                <a:lnTo>
                  <a:pt x="64498" y="24505"/>
                </a:lnTo>
                <a:lnTo>
                  <a:pt x="63705" y="21812"/>
                </a:lnTo>
                <a:lnTo>
                  <a:pt x="62972" y="18978"/>
                </a:lnTo>
                <a:lnTo>
                  <a:pt x="61447" y="16285"/>
                </a:lnTo>
                <a:lnTo>
                  <a:pt x="60043" y="13598"/>
                </a:lnTo>
                <a:lnTo>
                  <a:pt x="57786" y="10906"/>
                </a:lnTo>
                <a:lnTo>
                  <a:pt x="55650" y="8779"/>
                </a:lnTo>
                <a:lnTo>
                  <a:pt x="53514" y="6799"/>
                </a:lnTo>
                <a:lnTo>
                  <a:pt x="51196" y="5379"/>
                </a:lnTo>
                <a:lnTo>
                  <a:pt x="48328" y="3399"/>
                </a:lnTo>
                <a:lnTo>
                  <a:pt x="45460" y="2692"/>
                </a:lnTo>
                <a:lnTo>
                  <a:pt x="42409" y="1414"/>
                </a:lnTo>
                <a:lnTo>
                  <a:pt x="39480" y="707"/>
                </a:lnTo>
                <a:lnTo>
                  <a:pt x="35818" y="0"/>
                </a:lnTo>
                <a:lnTo>
                  <a:pt x="32950" y="0"/>
                </a:lnTo>
              </a:path>
            </a:pathLst>
          </a:custGeom>
          <a:ln w="120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7218598" y="4192355"/>
            <a:ext cx="65230" cy="60482"/>
          </a:xfrm>
          <a:custGeom>
            <a:avLst/>
            <a:gdLst/>
            <a:ahLst/>
            <a:cxnLst/>
            <a:rect l="l" t="t" r="r" b="b"/>
            <a:pathLst>
              <a:path w="65230" h="60482">
                <a:moveTo>
                  <a:pt x="32340" y="0"/>
                </a:moveTo>
                <a:lnTo>
                  <a:pt x="29411" y="0"/>
                </a:lnTo>
                <a:lnTo>
                  <a:pt x="25750" y="0"/>
                </a:lnTo>
                <a:lnTo>
                  <a:pt x="22699" y="1278"/>
                </a:lnTo>
                <a:lnTo>
                  <a:pt x="19831" y="1985"/>
                </a:lnTo>
                <a:lnTo>
                  <a:pt x="16902" y="3399"/>
                </a:lnTo>
                <a:lnTo>
                  <a:pt x="14034" y="4678"/>
                </a:lnTo>
                <a:lnTo>
                  <a:pt x="11776" y="6799"/>
                </a:lnTo>
                <a:lnTo>
                  <a:pt x="9641" y="8785"/>
                </a:lnTo>
                <a:lnTo>
                  <a:pt x="7322" y="10764"/>
                </a:lnTo>
                <a:lnTo>
                  <a:pt x="5186" y="12891"/>
                </a:lnTo>
                <a:lnTo>
                  <a:pt x="3661" y="15584"/>
                </a:lnTo>
                <a:lnTo>
                  <a:pt x="2318" y="18271"/>
                </a:lnTo>
                <a:lnTo>
                  <a:pt x="1525" y="20964"/>
                </a:lnTo>
                <a:lnTo>
                  <a:pt x="0" y="23798"/>
                </a:lnTo>
                <a:lnTo>
                  <a:pt x="0" y="27197"/>
                </a:lnTo>
                <a:lnTo>
                  <a:pt x="0" y="29890"/>
                </a:lnTo>
                <a:lnTo>
                  <a:pt x="0" y="33290"/>
                </a:lnTo>
                <a:lnTo>
                  <a:pt x="0" y="35977"/>
                </a:lnTo>
                <a:lnTo>
                  <a:pt x="1525" y="39377"/>
                </a:lnTo>
                <a:lnTo>
                  <a:pt x="2318" y="42069"/>
                </a:lnTo>
                <a:lnTo>
                  <a:pt x="3661" y="44762"/>
                </a:lnTo>
                <a:lnTo>
                  <a:pt x="5186" y="46883"/>
                </a:lnTo>
                <a:lnTo>
                  <a:pt x="7322" y="49576"/>
                </a:lnTo>
                <a:lnTo>
                  <a:pt x="9641" y="51561"/>
                </a:lnTo>
                <a:lnTo>
                  <a:pt x="11776" y="53683"/>
                </a:lnTo>
                <a:lnTo>
                  <a:pt x="14034" y="55668"/>
                </a:lnTo>
                <a:lnTo>
                  <a:pt x="16902" y="57082"/>
                </a:lnTo>
                <a:lnTo>
                  <a:pt x="19831" y="58502"/>
                </a:lnTo>
                <a:lnTo>
                  <a:pt x="22699" y="59068"/>
                </a:lnTo>
                <a:lnTo>
                  <a:pt x="25750" y="59775"/>
                </a:lnTo>
                <a:lnTo>
                  <a:pt x="29411" y="60482"/>
                </a:lnTo>
                <a:lnTo>
                  <a:pt x="32340" y="60482"/>
                </a:lnTo>
                <a:lnTo>
                  <a:pt x="36001" y="60482"/>
                </a:lnTo>
                <a:lnTo>
                  <a:pt x="38869" y="59775"/>
                </a:lnTo>
                <a:lnTo>
                  <a:pt x="42531" y="59068"/>
                </a:lnTo>
                <a:lnTo>
                  <a:pt x="45460" y="58502"/>
                </a:lnTo>
                <a:lnTo>
                  <a:pt x="48511" y="57082"/>
                </a:lnTo>
                <a:lnTo>
                  <a:pt x="50646" y="55668"/>
                </a:lnTo>
                <a:lnTo>
                  <a:pt x="53514" y="53683"/>
                </a:lnTo>
                <a:lnTo>
                  <a:pt x="55772" y="51561"/>
                </a:lnTo>
                <a:lnTo>
                  <a:pt x="57908" y="49576"/>
                </a:lnTo>
                <a:lnTo>
                  <a:pt x="60043" y="46883"/>
                </a:lnTo>
                <a:lnTo>
                  <a:pt x="61569" y="44762"/>
                </a:lnTo>
                <a:lnTo>
                  <a:pt x="63094" y="42069"/>
                </a:lnTo>
                <a:lnTo>
                  <a:pt x="63888" y="39377"/>
                </a:lnTo>
                <a:lnTo>
                  <a:pt x="64498" y="35977"/>
                </a:lnTo>
                <a:lnTo>
                  <a:pt x="65230" y="33290"/>
                </a:lnTo>
                <a:lnTo>
                  <a:pt x="65230" y="29890"/>
                </a:lnTo>
                <a:lnTo>
                  <a:pt x="65230" y="27197"/>
                </a:lnTo>
                <a:lnTo>
                  <a:pt x="64498" y="23798"/>
                </a:lnTo>
                <a:lnTo>
                  <a:pt x="63888" y="20964"/>
                </a:lnTo>
                <a:lnTo>
                  <a:pt x="63094" y="18271"/>
                </a:lnTo>
                <a:lnTo>
                  <a:pt x="61569" y="15584"/>
                </a:lnTo>
                <a:lnTo>
                  <a:pt x="60043" y="12891"/>
                </a:lnTo>
                <a:lnTo>
                  <a:pt x="57908" y="10764"/>
                </a:lnTo>
                <a:lnTo>
                  <a:pt x="55772" y="8785"/>
                </a:lnTo>
                <a:lnTo>
                  <a:pt x="53514" y="6799"/>
                </a:lnTo>
                <a:lnTo>
                  <a:pt x="50646" y="4678"/>
                </a:lnTo>
                <a:lnTo>
                  <a:pt x="48511" y="3399"/>
                </a:lnTo>
                <a:lnTo>
                  <a:pt x="45460" y="1985"/>
                </a:lnTo>
                <a:lnTo>
                  <a:pt x="42531" y="1278"/>
                </a:lnTo>
                <a:lnTo>
                  <a:pt x="38869" y="0"/>
                </a:lnTo>
                <a:lnTo>
                  <a:pt x="36001" y="0"/>
                </a:lnTo>
                <a:lnTo>
                  <a:pt x="32340" y="0"/>
                </a:lnTo>
              </a:path>
            </a:pathLst>
          </a:custGeom>
          <a:ln w="120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6888906" y="4260344"/>
            <a:ext cx="65230" cy="60482"/>
          </a:xfrm>
          <a:custGeom>
            <a:avLst/>
            <a:gdLst/>
            <a:ahLst/>
            <a:cxnLst/>
            <a:rect l="l" t="t" r="r" b="b"/>
            <a:pathLst>
              <a:path w="65230" h="60482">
                <a:moveTo>
                  <a:pt x="33072" y="0"/>
                </a:moveTo>
                <a:lnTo>
                  <a:pt x="29411" y="0"/>
                </a:lnTo>
                <a:lnTo>
                  <a:pt x="25750" y="0"/>
                </a:lnTo>
                <a:lnTo>
                  <a:pt x="22699" y="1278"/>
                </a:lnTo>
                <a:lnTo>
                  <a:pt x="19831" y="1985"/>
                </a:lnTo>
                <a:lnTo>
                  <a:pt x="16902" y="3399"/>
                </a:lnTo>
                <a:lnTo>
                  <a:pt x="14034" y="4672"/>
                </a:lnTo>
                <a:lnTo>
                  <a:pt x="11715" y="6799"/>
                </a:lnTo>
                <a:lnTo>
                  <a:pt x="9580" y="8785"/>
                </a:lnTo>
                <a:lnTo>
                  <a:pt x="7322" y="10906"/>
                </a:lnTo>
                <a:lnTo>
                  <a:pt x="5186" y="12891"/>
                </a:lnTo>
                <a:lnTo>
                  <a:pt x="3661" y="15578"/>
                </a:lnTo>
                <a:lnTo>
                  <a:pt x="2257" y="18271"/>
                </a:lnTo>
                <a:lnTo>
                  <a:pt x="1525" y="21105"/>
                </a:lnTo>
                <a:lnTo>
                  <a:pt x="0" y="23798"/>
                </a:lnTo>
                <a:lnTo>
                  <a:pt x="0" y="27197"/>
                </a:lnTo>
                <a:lnTo>
                  <a:pt x="0" y="30597"/>
                </a:lnTo>
                <a:lnTo>
                  <a:pt x="0" y="33284"/>
                </a:lnTo>
                <a:lnTo>
                  <a:pt x="0" y="36684"/>
                </a:lnTo>
                <a:lnTo>
                  <a:pt x="1525" y="39377"/>
                </a:lnTo>
                <a:lnTo>
                  <a:pt x="2257" y="42069"/>
                </a:lnTo>
                <a:lnTo>
                  <a:pt x="3661" y="44903"/>
                </a:lnTo>
                <a:lnTo>
                  <a:pt x="5186" y="47590"/>
                </a:lnTo>
                <a:lnTo>
                  <a:pt x="7322" y="49576"/>
                </a:lnTo>
                <a:lnTo>
                  <a:pt x="9580" y="51703"/>
                </a:lnTo>
                <a:lnTo>
                  <a:pt x="11715" y="53683"/>
                </a:lnTo>
                <a:lnTo>
                  <a:pt x="14034" y="55668"/>
                </a:lnTo>
                <a:lnTo>
                  <a:pt x="16902" y="57082"/>
                </a:lnTo>
                <a:lnTo>
                  <a:pt x="19831" y="58496"/>
                </a:lnTo>
                <a:lnTo>
                  <a:pt x="22699" y="59068"/>
                </a:lnTo>
                <a:lnTo>
                  <a:pt x="25750" y="59775"/>
                </a:lnTo>
                <a:lnTo>
                  <a:pt x="29411" y="60482"/>
                </a:lnTo>
                <a:lnTo>
                  <a:pt x="33072" y="60482"/>
                </a:lnTo>
                <a:lnTo>
                  <a:pt x="35940" y="60482"/>
                </a:lnTo>
                <a:lnTo>
                  <a:pt x="39602" y="59775"/>
                </a:lnTo>
                <a:lnTo>
                  <a:pt x="42531" y="59068"/>
                </a:lnTo>
                <a:lnTo>
                  <a:pt x="45399" y="58496"/>
                </a:lnTo>
                <a:lnTo>
                  <a:pt x="48450" y="57082"/>
                </a:lnTo>
                <a:lnTo>
                  <a:pt x="51379" y="55668"/>
                </a:lnTo>
                <a:lnTo>
                  <a:pt x="53514" y="53683"/>
                </a:lnTo>
                <a:lnTo>
                  <a:pt x="55772" y="51703"/>
                </a:lnTo>
                <a:lnTo>
                  <a:pt x="57908" y="49576"/>
                </a:lnTo>
                <a:lnTo>
                  <a:pt x="60043" y="47590"/>
                </a:lnTo>
                <a:lnTo>
                  <a:pt x="61569" y="44903"/>
                </a:lnTo>
                <a:lnTo>
                  <a:pt x="63094" y="42069"/>
                </a:lnTo>
                <a:lnTo>
                  <a:pt x="63705" y="39377"/>
                </a:lnTo>
                <a:lnTo>
                  <a:pt x="64498" y="36684"/>
                </a:lnTo>
                <a:lnTo>
                  <a:pt x="65230" y="33284"/>
                </a:lnTo>
                <a:lnTo>
                  <a:pt x="65230" y="30597"/>
                </a:lnTo>
                <a:lnTo>
                  <a:pt x="65230" y="27197"/>
                </a:lnTo>
                <a:lnTo>
                  <a:pt x="64498" y="23798"/>
                </a:lnTo>
                <a:lnTo>
                  <a:pt x="63705" y="21105"/>
                </a:lnTo>
                <a:lnTo>
                  <a:pt x="63094" y="18271"/>
                </a:lnTo>
                <a:lnTo>
                  <a:pt x="61569" y="15578"/>
                </a:lnTo>
                <a:lnTo>
                  <a:pt x="60043" y="12891"/>
                </a:lnTo>
                <a:lnTo>
                  <a:pt x="57908" y="10906"/>
                </a:lnTo>
                <a:lnTo>
                  <a:pt x="55772" y="8785"/>
                </a:lnTo>
                <a:lnTo>
                  <a:pt x="53514" y="6799"/>
                </a:lnTo>
                <a:lnTo>
                  <a:pt x="51379" y="4672"/>
                </a:lnTo>
                <a:lnTo>
                  <a:pt x="48450" y="3399"/>
                </a:lnTo>
                <a:lnTo>
                  <a:pt x="45399" y="1985"/>
                </a:lnTo>
                <a:lnTo>
                  <a:pt x="42531" y="1278"/>
                </a:lnTo>
                <a:lnTo>
                  <a:pt x="39602" y="0"/>
                </a:lnTo>
                <a:lnTo>
                  <a:pt x="35940" y="0"/>
                </a:lnTo>
                <a:lnTo>
                  <a:pt x="33072" y="0"/>
                </a:lnTo>
              </a:path>
            </a:pathLst>
          </a:custGeom>
          <a:ln w="120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6962252" y="4260344"/>
            <a:ext cx="65230" cy="60482"/>
          </a:xfrm>
          <a:custGeom>
            <a:avLst/>
            <a:gdLst/>
            <a:ahLst/>
            <a:cxnLst/>
            <a:rect l="l" t="t" r="r" b="b"/>
            <a:pathLst>
              <a:path w="65230" h="60482">
                <a:moveTo>
                  <a:pt x="32889" y="0"/>
                </a:moveTo>
                <a:lnTo>
                  <a:pt x="29228" y="0"/>
                </a:lnTo>
                <a:lnTo>
                  <a:pt x="25567" y="0"/>
                </a:lnTo>
                <a:lnTo>
                  <a:pt x="22699" y="1278"/>
                </a:lnTo>
                <a:lnTo>
                  <a:pt x="19770" y="1985"/>
                </a:lnTo>
                <a:lnTo>
                  <a:pt x="16902" y="3399"/>
                </a:lnTo>
                <a:lnTo>
                  <a:pt x="13851" y="4672"/>
                </a:lnTo>
                <a:lnTo>
                  <a:pt x="11715" y="6799"/>
                </a:lnTo>
                <a:lnTo>
                  <a:pt x="9397" y="8785"/>
                </a:lnTo>
                <a:lnTo>
                  <a:pt x="7261" y="10906"/>
                </a:lnTo>
                <a:lnTo>
                  <a:pt x="5125" y="12891"/>
                </a:lnTo>
                <a:lnTo>
                  <a:pt x="3600" y="15578"/>
                </a:lnTo>
                <a:lnTo>
                  <a:pt x="2074" y="18271"/>
                </a:lnTo>
                <a:lnTo>
                  <a:pt x="1464" y="21105"/>
                </a:lnTo>
                <a:lnTo>
                  <a:pt x="0" y="23798"/>
                </a:lnTo>
                <a:lnTo>
                  <a:pt x="0" y="27197"/>
                </a:lnTo>
                <a:lnTo>
                  <a:pt x="0" y="30597"/>
                </a:lnTo>
                <a:lnTo>
                  <a:pt x="0" y="33284"/>
                </a:lnTo>
                <a:lnTo>
                  <a:pt x="0" y="36684"/>
                </a:lnTo>
                <a:lnTo>
                  <a:pt x="1464" y="39377"/>
                </a:lnTo>
                <a:lnTo>
                  <a:pt x="2074" y="42069"/>
                </a:lnTo>
                <a:lnTo>
                  <a:pt x="3600" y="44903"/>
                </a:lnTo>
                <a:lnTo>
                  <a:pt x="5125" y="47590"/>
                </a:lnTo>
                <a:lnTo>
                  <a:pt x="7261" y="49576"/>
                </a:lnTo>
                <a:lnTo>
                  <a:pt x="9397" y="51703"/>
                </a:lnTo>
                <a:lnTo>
                  <a:pt x="11715" y="53683"/>
                </a:lnTo>
                <a:lnTo>
                  <a:pt x="13851" y="55668"/>
                </a:lnTo>
                <a:lnTo>
                  <a:pt x="16902" y="57082"/>
                </a:lnTo>
                <a:lnTo>
                  <a:pt x="19770" y="58496"/>
                </a:lnTo>
                <a:lnTo>
                  <a:pt x="22699" y="59068"/>
                </a:lnTo>
                <a:lnTo>
                  <a:pt x="25567" y="59775"/>
                </a:lnTo>
                <a:lnTo>
                  <a:pt x="29228" y="60482"/>
                </a:lnTo>
                <a:lnTo>
                  <a:pt x="32889" y="60482"/>
                </a:lnTo>
                <a:lnTo>
                  <a:pt x="35940" y="60482"/>
                </a:lnTo>
                <a:lnTo>
                  <a:pt x="39602" y="59775"/>
                </a:lnTo>
                <a:lnTo>
                  <a:pt x="42470" y="59068"/>
                </a:lnTo>
                <a:lnTo>
                  <a:pt x="45399" y="58496"/>
                </a:lnTo>
                <a:lnTo>
                  <a:pt x="48267" y="57082"/>
                </a:lnTo>
                <a:lnTo>
                  <a:pt x="51196" y="55668"/>
                </a:lnTo>
                <a:lnTo>
                  <a:pt x="53453" y="53683"/>
                </a:lnTo>
                <a:lnTo>
                  <a:pt x="55589" y="51703"/>
                </a:lnTo>
                <a:lnTo>
                  <a:pt x="57908" y="49576"/>
                </a:lnTo>
                <a:lnTo>
                  <a:pt x="60043" y="47590"/>
                </a:lnTo>
                <a:lnTo>
                  <a:pt x="61569" y="44903"/>
                </a:lnTo>
                <a:lnTo>
                  <a:pt x="62911" y="42069"/>
                </a:lnTo>
                <a:lnTo>
                  <a:pt x="63705" y="39377"/>
                </a:lnTo>
                <a:lnTo>
                  <a:pt x="64437" y="36684"/>
                </a:lnTo>
                <a:lnTo>
                  <a:pt x="65230" y="33284"/>
                </a:lnTo>
                <a:lnTo>
                  <a:pt x="65230" y="30597"/>
                </a:lnTo>
                <a:lnTo>
                  <a:pt x="65230" y="27197"/>
                </a:lnTo>
                <a:lnTo>
                  <a:pt x="64437" y="23798"/>
                </a:lnTo>
                <a:lnTo>
                  <a:pt x="63705" y="21105"/>
                </a:lnTo>
                <a:lnTo>
                  <a:pt x="62911" y="18271"/>
                </a:lnTo>
                <a:lnTo>
                  <a:pt x="61569" y="15578"/>
                </a:lnTo>
                <a:lnTo>
                  <a:pt x="60043" y="12891"/>
                </a:lnTo>
                <a:lnTo>
                  <a:pt x="57908" y="10906"/>
                </a:lnTo>
                <a:lnTo>
                  <a:pt x="55589" y="8785"/>
                </a:lnTo>
                <a:lnTo>
                  <a:pt x="53453" y="6799"/>
                </a:lnTo>
                <a:lnTo>
                  <a:pt x="51196" y="4672"/>
                </a:lnTo>
                <a:lnTo>
                  <a:pt x="48267" y="3399"/>
                </a:lnTo>
                <a:lnTo>
                  <a:pt x="45399" y="1985"/>
                </a:lnTo>
                <a:lnTo>
                  <a:pt x="42470" y="1278"/>
                </a:lnTo>
                <a:lnTo>
                  <a:pt x="39602" y="0"/>
                </a:lnTo>
                <a:lnTo>
                  <a:pt x="35940" y="0"/>
                </a:lnTo>
                <a:lnTo>
                  <a:pt x="32889" y="0"/>
                </a:lnTo>
              </a:path>
            </a:pathLst>
          </a:custGeom>
          <a:ln w="120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6998803" y="4192355"/>
            <a:ext cx="65230" cy="60482"/>
          </a:xfrm>
          <a:custGeom>
            <a:avLst/>
            <a:gdLst/>
            <a:ahLst/>
            <a:cxnLst/>
            <a:rect l="l" t="t" r="r" b="b"/>
            <a:pathLst>
              <a:path w="65230" h="60482">
                <a:moveTo>
                  <a:pt x="32340" y="0"/>
                </a:moveTo>
                <a:lnTo>
                  <a:pt x="29411" y="0"/>
                </a:lnTo>
                <a:lnTo>
                  <a:pt x="25750" y="0"/>
                </a:lnTo>
                <a:lnTo>
                  <a:pt x="22699" y="1278"/>
                </a:lnTo>
                <a:lnTo>
                  <a:pt x="19831" y="1985"/>
                </a:lnTo>
                <a:lnTo>
                  <a:pt x="16902" y="3399"/>
                </a:lnTo>
                <a:lnTo>
                  <a:pt x="14034" y="4678"/>
                </a:lnTo>
                <a:lnTo>
                  <a:pt x="11715" y="6799"/>
                </a:lnTo>
                <a:lnTo>
                  <a:pt x="9580" y="8785"/>
                </a:lnTo>
                <a:lnTo>
                  <a:pt x="7322" y="10764"/>
                </a:lnTo>
                <a:lnTo>
                  <a:pt x="5186" y="12891"/>
                </a:lnTo>
                <a:lnTo>
                  <a:pt x="3661" y="15584"/>
                </a:lnTo>
                <a:lnTo>
                  <a:pt x="2318" y="18271"/>
                </a:lnTo>
                <a:lnTo>
                  <a:pt x="1525" y="20964"/>
                </a:lnTo>
                <a:lnTo>
                  <a:pt x="0" y="23798"/>
                </a:lnTo>
                <a:lnTo>
                  <a:pt x="0" y="27197"/>
                </a:lnTo>
                <a:lnTo>
                  <a:pt x="0" y="29890"/>
                </a:lnTo>
                <a:lnTo>
                  <a:pt x="0" y="33290"/>
                </a:lnTo>
                <a:lnTo>
                  <a:pt x="0" y="35977"/>
                </a:lnTo>
                <a:lnTo>
                  <a:pt x="1525" y="39377"/>
                </a:lnTo>
                <a:lnTo>
                  <a:pt x="2318" y="42069"/>
                </a:lnTo>
                <a:lnTo>
                  <a:pt x="3661" y="44762"/>
                </a:lnTo>
                <a:lnTo>
                  <a:pt x="5186" y="46883"/>
                </a:lnTo>
                <a:lnTo>
                  <a:pt x="7322" y="49576"/>
                </a:lnTo>
                <a:lnTo>
                  <a:pt x="9580" y="51561"/>
                </a:lnTo>
                <a:lnTo>
                  <a:pt x="11715" y="53683"/>
                </a:lnTo>
                <a:lnTo>
                  <a:pt x="14034" y="55668"/>
                </a:lnTo>
                <a:lnTo>
                  <a:pt x="16902" y="57082"/>
                </a:lnTo>
                <a:lnTo>
                  <a:pt x="19831" y="58502"/>
                </a:lnTo>
                <a:lnTo>
                  <a:pt x="22699" y="59068"/>
                </a:lnTo>
                <a:lnTo>
                  <a:pt x="25750" y="59775"/>
                </a:lnTo>
                <a:lnTo>
                  <a:pt x="29411" y="60482"/>
                </a:lnTo>
                <a:lnTo>
                  <a:pt x="32340" y="60482"/>
                </a:lnTo>
                <a:lnTo>
                  <a:pt x="36001" y="60482"/>
                </a:lnTo>
                <a:lnTo>
                  <a:pt x="38869" y="59775"/>
                </a:lnTo>
                <a:lnTo>
                  <a:pt x="42531" y="59068"/>
                </a:lnTo>
                <a:lnTo>
                  <a:pt x="45399" y="58502"/>
                </a:lnTo>
                <a:lnTo>
                  <a:pt x="48450" y="57082"/>
                </a:lnTo>
                <a:lnTo>
                  <a:pt x="50585" y="55668"/>
                </a:lnTo>
                <a:lnTo>
                  <a:pt x="53514" y="53683"/>
                </a:lnTo>
                <a:lnTo>
                  <a:pt x="55772" y="51561"/>
                </a:lnTo>
                <a:lnTo>
                  <a:pt x="57908" y="49576"/>
                </a:lnTo>
                <a:lnTo>
                  <a:pt x="60043" y="46883"/>
                </a:lnTo>
                <a:lnTo>
                  <a:pt x="61569" y="44762"/>
                </a:lnTo>
                <a:lnTo>
                  <a:pt x="63094" y="42069"/>
                </a:lnTo>
                <a:lnTo>
                  <a:pt x="63705" y="39377"/>
                </a:lnTo>
                <a:lnTo>
                  <a:pt x="64498" y="35977"/>
                </a:lnTo>
                <a:lnTo>
                  <a:pt x="65230" y="33290"/>
                </a:lnTo>
                <a:lnTo>
                  <a:pt x="65230" y="29890"/>
                </a:lnTo>
                <a:lnTo>
                  <a:pt x="65230" y="27197"/>
                </a:lnTo>
                <a:lnTo>
                  <a:pt x="64498" y="23798"/>
                </a:lnTo>
                <a:lnTo>
                  <a:pt x="63705" y="20964"/>
                </a:lnTo>
                <a:lnTo>
                  <a:pt x="63094" y="18271"/>
                </a:lnTo>
                <a:lnTo>
                  <a:pt x="61569" y="15584"/>
                </a:lnTo>
                <a:lnTo>
                  <a:pt x="60043" y="12891"/>
                </a:lnTo>
                <a:lnTo>
                  <a:pt x="57908" y="10764"/>
                </a:lnTo>
                <a:lnTo>
                  <a:pt x="55772" y="8785"/>
                </a:lnTo>
                <a:lnTo>
                  <a:pt x="53514" y="6799"/>
                </a:lnTo>
                <a:lnTo>
                  <a:pt x="50585" y="4678"/>
                </a:lnTo>
                <a:lnTo>
                  <a:pt x="48450" y="3399"/>
                </a:lnTo>
                <a:lnTo>
                  <a:pt x="45399" y="1985"/>
                </a:lnTo>
                <a:lnTo>
                  <a:pt x="42531" y="1278"/>
                </a:lnTo>
                <a:lnTo>
                  <a:pt x="38869" y="0"/>
                </a:lnTo>
                <a:lnTo>
                  <a:pt x="36001" y="0"/>
                </a:lnTo>
                <a:lnTo>
                  <a:pt x="32340" y="0"/>
                </a:lnTo>
              </a:path>
            </a:pathLst>
          </a:custGeom>
          <a:ln w="120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9783097" y="1734300"/>
            <a:ext cx="106236" cy="111439"/>
          </a:xfrm>
          <a:custGeom>
            <a:avLst/>
            <a:gdLst/>
            <a:ahLst/>
            <a:cxnLst/>
            <a:rect l="l" t="t" r="r" b="b"/>
            <a:pathLst>
              <a:path w="106236" h="111439">
                <a:moveTo>
                  <a:pt x="106236" y="0"/>
                </a:moveTo>
                <a:lnTo>
                  <a:pt x="0" y="111439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9856443" y="1734300"/>
            <a:ext cx="106236" cy="111439"/>
          </a:xfrm>
          <a:custGeom>
            <a:avLst/>
            <a:gdLst/>
            <a:ahLst/>
            <a:cxnLst/>
            <a:rect l="l" t="t" r="r" b="b"/>
            <a:pathLst>
              <a:path w="106236" h="111439">
                <a:moveTo>
                  <a:pt x="106236" y="0"/>
                </a:moveTo>
                <a:lnTo>
                  <a:pt x="0" y="111439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9892994" y="1743804"/>
            <a:ext cx="106236" cy="110873"/>
          </a:xfrm>
          <a:custGeom>
            <a:avLst/>
            <a:gdLst/>
            <a:ahLst/>
            <a:cxnLst/>
            <a:rect l="l" t="t" r="r" b="b"/>
            <a:pathLst>
              <a:path w="106236" h="110873">
                <a:moveTo>
                  <a:pt x="106236" y="0"/>
                </a:moveTo>
                <a:lnTo>
                  <a:pt x="0" y="110873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10039505" y="1743804"/>
            <a:ext cx="73285" cy="101935"/>
          </a:xfrm>
          <a:custGeom>
            <a:avLst/>
            <a:gdLst/>
            <a:ahLst/>
            <a:cxnLst/>
            <a:rect l="l" t="t" r="r" b="b"/>
            <a:pathLst>
              <a:path w="73285" h="101935">
                <a:moveTo>
                  <a:pt x="0" y="0"/>
                </a:moveTo>
                <a:lnTo>
                  <a:pt x="73285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9929607" y="1743804"/>
            <a:ext cx="73285" cy="101935"/>
          </a:xfrm>
          <a:custGeom>
            <a:avLst/>
            <a:gdLst/>
            <a:ahLst/>
            <a:cxnLst/>
            <a:rect l="l" t="t" r="r" b="b"/>
            <a:pathLst>
              <a:path w="73285" h="101935">
                <a:moveTo>
                  <a:pt x="0" y="0"/>
                </a:moveTo>
                <a:lnTo>
                  <a:pt x="73285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9892994" y="1743804"/>
            <a:ext cx="73346" cy="101935"/>
          </a:xfrm>
          <a:custGeom>
            <a:avLst/>
            <a:gdLst/>
            <a:ahLst/>
            <a:cxnLst/>
            <a:rect l="l" t="t" r="r" b="b"/>
            <a:pathLst>
              <a:path w="73346" h="101935">
                <a:moveTo>
                  <a:pt x="0" y="0"/>
                </a:moveTo>
                <a:lnTo>
                  <a:pt x="73346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10002892" y="1743804"/>
            <a:ext cx="73346" cy="101935"/>
          </a:xfrm>
          <a:custGeom>
            <a:avLst/>
            <a:gdLst/>
            <a:ahLst/>
            <a:cxnLst/>
            <a:rect l="l" t="t" r="r" b="b"/>
            <a:pathLst>
              <a:path w="73346" h="101935">
                <a:moveTo>
                  <a:pt x="0" y="0"/>
                </a:moveTo>
                <a:lnTo>
                  <a:pt x="73346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10076239" y="1743804"/>
            <a:ext cx="73163" cy="101935"/>
          </a:xfrm>
          <a:custGeom>
            <a:avLst/>
            <a:gdLst/>
            <a:ahLst/>
            <a:cxnLst/>
            <a:rect l="l" t="t" r="r" b="b"/>
            <a:pathLst>
              <a:path w="73163" h="101935">
                <a:moveTo>
                  <a:pt x="0" y="0"/>
                </a:moveTo>
                <a:lnTo>
                  <a:pt x="73163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9966342" y="1743804"/>
            <a:ext cx="73163" cy="101935"/>
          </a:xfrm>
          <a:custGeom>
            <a:avLst/>
            <a:gdLst/>
            <a:ahLst/>
            <a:cxnLst/>
            <a:rect l="l" t="t" r="r" b="b"/>
            <a:pathLst>
              <a:path w="73163" h="101935">
                <a:moveTo>
                  <a:pt x="0" y="0"/>
                </a:moveTo>
                <a:lnTo>
                  <a:pt x="73163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9783097" y="1734300"/>
            <a:ext cx="106236" cy="111439"/>
          </a:xfrm>
          <a:custGeom>
            <a:avLst/>
            <a:gdLst/>
            <a:ahLst/>
            <a:cxnLst/>
            <a:rect l="l" t="t" r="r" b="b"/>
            <a:pathLst>
              <a:path w="106236" h="111439">
                <a:moveTo>
                  <a:pt x="106236" y="0"/>
                </a:moveTo>
                <a:lnTo>
                  <a:pt x="0" y="111439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9856443" y="1734300"/>
            <a:ext cx="106236" cy="111439"/>
          </a:xfrm>
          <a:custGeom>
            <a:avLst/>
            <a:gdLst/>
            <a:ahLst/>
            <a:cxnLst/>
            <a:rect l="l" t="t" r="r" b="b"/>
            <a:pathLst>
              <a:path w="106236" h="111439">
                <a:moveTo>
                  <a:pt x="106236" y="0"/>
                </a:moveTo>
                <a:lnTo>
                  <a:pt x="0" y="111439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9892994" y="1743804"/>
            <a:ext cx="106236" cy="110873"/>
          </a:xfrm>
          <a:custGeom>
            <a:avLst/>
            <a:gdLst/>
            <a:ahLst/>
            <a:cxnLst/>
            <a:rect l="l" t="t" r="r" b="b"/>
            <a:pathLst>
              <a:path w="106236" h="110873">
                <a:moveTo>
                  <a:pt x="106236" y="0"/>
                </a:moveTo>
                <a:lnTo>
                  <a:pt x="0" y="110873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10039505" y="1743804"/>
            <a:ext cx="73285" cy="101935"/>
          </a:xfrm>
          <a:custGeom>
            <a:avLst/>
            <a:gdLst/>
            <a:ahLst/>
            <a:cxnLst/>
            <a:rect l="l" t="t" r="r" b="b"/>
            <a:pathLst>
              <a:path w="73285" h="101935">
                <a:moveTo>
                  <a:pt x="0" y="0"/>
                </a:moveTo>
                <a:lnTo>
                  <a:pt x="73285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9929607" y="1743804"/>
            <a:ext cx="73285" cy="101935"/>
          </a:xfrm>
          <a:custGeom>
            <a:avLst/>
            <a:gdLst/>
            <a:ahLst/>
            <a:cxnLst/>
            <a:rect l="l" t="t" r="r" b="b"/>
            <a:pathLst>
              <a:path w="73285" h="101935">
                <a:moveTo>
                  <a:pt x="0" y="0"/>
                </a:moveTo>
                <a:lnTo>
                  <a:pt x="73285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9892994" y="1743804"/>
            <a:ext cx="73346" cy="101935"/>
          </a:xfrm>
          <a:custGeom>
            <a:avLst/>
            <a:gdLst/>
            <a:ahLst/>
            <a:cxnLst/>
            <a:rect l="l" t="t" r="r" b="b"/>
            <a:pathLst>
              <a:path w="73346" h="101935">
                <a:moveTo>
                  <a:pt x="0" y="0"/>
                </a:moveTo>
                <a:lnTo>
                  <a:pt x="73346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10002892" y="1743804"/>
            <a:ext cx="73346" cy="101935"/>
          </a:xfrm>
          <a:custGeom>
            <a:avLst/>
            <a:gdLst/>
            <a:ahLst/>
            <a:cxnLst/>
            <a:rect l="l" t="t" r="r" b="b"/>
            <a:pathLst>
              <a:path w="73346" h="101935">
                <a:moveTo>
                  <a:pt x="0" y="0"/>
                </a:moveTo>
                <a:lnTo>
                  <a:pt x="73346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10076239" y="1743804"/>
            <a:ext cx="73163" cy="101935"/>
          </a:xfrm>
          <a:custGeom>
            <a:avLst/>
            <a:gdLst/>
            <a:ahLst/>
            <a:cxnLst/>
            <a:rect l="l" t="t" r="r" b="b"/>
            <a:pathLst>
              <a:path w="73163" h="101935">
                <a:moveTo>
                  <a:pt x="0" y="0"/>
                </a:moveTo>
                <a:lnTo>
                  <a:pt x="73163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9966342" y="1743804"/>
            <a:ext cx="73163" cy="101935"/>
          </a:xfrm>
          <a:custGeom>
            <a:avLst/>
            <a:gdLst/>
            <a:ahLst/>
            <a:cxnLst/>
            <a:rect l="l" t="t" r="r" b="b"/>
            <a:pathLst>
              <a:path w="73163" h="101935">
                <a:moveTo>
                  <a:pt x="0" y="0"/>
                </a:moveTo>
                <a:lnTo>
                  <a:pt x="73163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9892994" y="1743804"/>
            <a:ext cx="106236" cy="110873"/>
          </a:xfrm>
          <a:custGeom>
            <a:avLst/>
            <a:gdLst/>
            <a:ahLst/>
            <a:cxnLst/>
            <a:rect l="l" t="t" r="r" b="b"/>
            <a:pathLst>
              <a:path w="106236" h="110873">
                <a:moveTo>
                  <a:pt x="106236" y="0"/>
                </a:moveTo>
                <a:lnTo>
                  <a:pt x="0" y="110873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10039505" y="1743804"/>
            <a:ext cx="73285" cy="101935"/>
          </a:xfrm>
          <a:custGeom>
            <a:avLst/>
            <a:gdLst/>
            <a:ahLst/>
            <a:cxnLst/>
            <a:rect l="l" t="t" r="r" b="b"/>
            <a:pathLst>
              <a:path w="73285" h="101935">
                <a:moveTo>
                  <a:pt x="0" y="0"/>
                </a:moveTo>
                <a:lnTo>
                  <a:pt x="73285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9929607" y="1743804"/>
            <a:ext cx="73285" cy="101935"/>
          </a:xfrm>
          <a:custGeom>
            <a:avLst/>
            <a:gdLst/>
            <a:ahLst/>
            <a:cxnLst/>
            <a:rect l="l" t="t" r="r" b="b"/>
            <a:pathLst>
              <a:path w="73285" h="101935">
                <a:moveTo>
                  <a:pt x="0" y="0"/>
                </a:moveTo>
                <a:lnTo>
                  <a:pt x="73285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9892994" y="1743804"/>
            <a:ext cx="73346" cy="101935"/>
          </a:xfrm>
          <a:custGeom>
            <a:avLst/>
            <a:gdLst/>
            <a:ahLst/>
            <a:cxnLst/>
            <a:rect l="l" t="t" r="r" b="b"/>
            <a:pathLst>
              <a:path w="73346" h="101935">
                <a:moveTo>
                  <a:pt x="0" y="0"/>
                </a:moveTo>
                <a:lnTo>
                  <a:pt x="73346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10002892" y="1743804"/>
            <a:ext cx="73346" cy="101935"/>
          </a:xfrm>
          <a:custGeom>
            <a:avLst/>
            <a:gdLst/>
            <a:ahLst/>
            <a:cxnLst/>
            <a:rect l="l" t="t" r="r" b="b"/>
            <a:pathLst>
              <a:path w="73346" h="101935">
                <a:moveTo>
                  <a:pt x="0" y="0"/>
                </a:moveTo>
                <a:lnTo>
                  <a:pt x="73346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10076239" y="1743804"/>
            <a:ext cx="73163" cy="101935"/>
          </a:xfrm>
          <a:custGeom>
            <a:avLst/>
            <a:gdLst/>
            <a:ahLst/>
            <a:cxnLst/>
            <a:rect l="l" t="t" r="r" b="b"/>
            <a:pathLst>
              <a:path w="73163" h="101935">
                <a:moveTo>
                  <a:pt x="0" y="0"/>
                </a:moveTo>
                <a:lnTo>
                  <a:pt x="73163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9966342" y="1743804"/>
            <a:ext cx="73163" cy="101935"/>
          </a:xfrm>
          <a:custGeom>
            <a:avLst/>
            <a:gdLst/>
            <a:ahLst/>
            <a:cxnLst/>
            <a:rect l="l" t="t" r="r" b="b"/>
            <a:pathLst>
              <a:path w="73163" h="101935">
                <a:moveTo>
                  <a:pt x="0" y="0"/>
                </a:moveTo>
                <a:lnTo>
                  <a:pt x="73163" y="101935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7271350" y="3690535"/>
            <a:ext cx="19190" cy="11426"/>
          </a:xfrm>
          <a:custGeom>
            <a:avLst/>
            <a:gdLst/>
            <a:ahLst/>
            <a:cxnLst/>
            <a:rect l="l" t="t" r="r" b="b"/>
            <a:pathLst>
              <a:path w="19190" h="11426">
                <a:moveTo>
                  <a:pt x="17055" y="0"/>
                </a:moveTo>
                <a:lnTo>
                  <a:pt x="0" y="0"/>
                </a:lnTo>
                <a:lnTo>
                  <a:pt x="152" y="565"/>
                </a:lnTo>
                <a:lnTo>
                  <a:pt x="2410" y="3959"/>
                </a:lnTo>
                <a:lnTo>
                  <a:pt x="4545" y="6052"/>
                </a:lnTo>
                <a:lnTo>
                  <a:pt x="6681" y="8032"/>
                </a:lnTo>
                <a:lnTo>
                  <a:pt x="10342" y="10182"/>
                </a:lnTo>
                <a:lnTo>
                  <a:pt x="13393" y="10747"/>
                </a:lnTo>
                <a:lnTo>
                  <a:pt x="15529" y="10747"/>
                </a:lnTo>
                <a:lnTo>
                  <a:pt x="17055" y="11426"/>
                </a:lnTo>
                <a:lnTo>
                  <a:pt x="19190" y="10747"/>
                </a:lnTo>
                <a:lnTo>
                  <a:pt x="170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7075200" y="3668022"/>
            <a:ext cx="231510" cy="33261"/>
          </a:xfrm>
          <a:custGeom>
            <a:avLst/>
            <a:gdLst/>
            <a:ahLst/>
            <a:cxnLst/>
            <a:rect l="l" t="t" r="r" b="b"/>
            <a:pathLst>
              <a:path w="231510" h="33261">
                <a:moveTo>
                  <a:pt x="196149" y="22514"/>
                </a:moveTo>
                <a:lnTo>
                  <a:pt x="194959" y="18384"/>
                </a:lnTo>
                <a:lnTo>
                  <a:pt x="194959" y="14990"/>
                </a:lnTo>
                <a:lnTo>
                  <a:pt x="195569" y="12840"/>
                </a:lnTo>
                <a:lnTo>
                  <a:pt x="195569" y="20364"/>
                </a:lnTo>
                <a:lnTo>
                  <a:pt x="194959" y="16970"/>
                </a:lnTo>
                <a:lnTo>
                  <a:pt x="195569" y="20364"/>
                </a:lnTo>
                <a:lnTo>
                  <a:pt x="195569" y="12840"/>
                </a:lnTo>
                <a:lnTo>
                  <a:pt x="194959" y="14990"/>
                </a:lnTo>
                <a:lnTo>
                  <a:pt x="194959" y="18384"/>
                </a:lnTo>
                <a:lnTo>
                  <a:pt x="196149" y="22514"/>
                </a:lnTo>
                <a:lnTo>
                  <a:pt x="213204" y="10861"/>
                </a:lnTo>
                <a:lnTo>
                  <a:pt x="196149" y="22514"/>
                </a:lnTo>
                <a:lnTo>
                  <a:pt x="213204" y="22514"/>
                </a:lnTo>
                <a:lnTo>
                  <a:pt x="215340" y="33261"/>
                </a:lnTo>
                <a:lnTo>
                  <a:pt x="216866" y="33261"/>
                </a:lnTo>
                <a:lnTo>
                  <a:pt x="220527" y="32696"/>
                </a:lnTo>
                <a:lnTo>
                  <a:pt x="223456" y="30546"/>
                </a:lnTo>
                <a:lnTo>
                  <a:pt x="226324" y="28566"/>
                </a:lnTo>
                <a:lnTo>
                  <a:pt x="228642" y="26473"/>
                </a:lnTo>
                <a:lnTo>
                  <a:pt x="229985" y="23079"/>
                </a:lnTo>
                <a:lnTo>
                  <a:pt x="231510" y="20364"/>
                </a:lnTo>
                <a:lnTo>
                  <a:pt x="231510" y="12840"/>
                </a:lnTo>
                <a:lnTo>
                  <a:pt x="229985" y="10182"/>
                </a:lnTo>
                <a:lnTo>
                  <a:pt x="228642" y="7466"/>
                </a:lnTo>
                <a:lnTo>
                  <a:pt x="226324" y="4808"/>
                </a:lnTo>
                <a:lnTo>
                  <a:pt x="223456" y="2658"/>
                </a:lnTo>
                <a:lnTo>
                  <a:pt x="220527" y="678"/>
                </a:lnTo>
                <a:lnTo>
                  <a:pt x="216866" y="0"/>
                </a:lnTo>
                <a:lnTo>
                  <a:pt x="209543" y="0"/>
                </a:lnTo>
                <a:lnTo>
                  <a:pt x="206492" y="678"/>
                </a:lnTo>
                <a:lnTo>
                  <a:pt x="202831" y="2658"/>
                </a:lnTo>
                <a:lnTo>
                  <a:pt x="200695" y="4808"/>
                </a:lnTo>
                <a:lnTo>
                  <a:pt x="198559" y="7466"/>
                </a:lnTo>
                <a:lnTo>
                  <a:pt x="196302" y="10182"/>
                </a:lnTo>
                <a:lnTo>
                  <a:pt x="196115" y="10861"/>
                </a:lnTo>
                <a:lnTo>
                  <a:pt x="0" y="10861"/>
                </a:lnTo>
                <a:lnTo>
                  <a:pt x="0" y="22514"/>
                </a:lnTo>
                <a:lnTo>
                  <a:pt x="196149" y="225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7074774" y="3684708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7270161" y="3668021"/>
            <a:ext cx="36551" cy="33940"/>
          </a:xfrm>
          <a:custGeom>
            <a:avLst/>
            <a:gdLst/>
            <a:ahLst/>
            <a:cxnLst/>
            <a:rect l="l" t="t" r="r" b="b"/>
            <a:pathLst>
              <a:path w="36551" h="33940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65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284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261"/>
                </a:lnTo>
                <a:lnTo>
                  <a:pt x="20380" y="33261"/>
                </a:lnTo>
                <a:lnTo>
                  <a:pt x="18245" y="33940"/>
                </a:lnTo>
                <a:lnTo>
                  <a:pt x="16719" y="33261"/>
                </a:lnTo>
                <a:lnTo>
                  <a:pt x="14583" y="3326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473"/>
                </a:lnTo>
                <a:lnTo>
                  <a:pt x="1342" y="23079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284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65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7305505" y="3668022"/>
            <a:ext cx="429081" cy="33261"/>
          </a:xfrm>
          <a:custGeom>
            <a:avLst/>
            <a:gdLst/>
            <a:ahLst/>
            <a:cxnLst/>
            <a:rect l="l" t="t" r="r" b="b"/>
            <a:pathLst>
              <a:path w="429081" h="33261">
                <a:moveTo>
                  <a:pt x="429081" y="16970"/>
                </a:moveTo>
                <a:lnTo>
                  <a:pt x="428349" y="14990"/>
                </a:lnTo>
                <a:lnTo>
                  <a:pt x="428349" y="12840"/>
                </a:lnTo>
                <a:lnTo>
                  <a:pt x="427556" y="10182"/>
                </a:lnTo>
                <a:lnTo>
                  <a:pt x="425420" y="7466"/>
                </a:lnTo>
                <a:lnTo>
                  <a:pt x="423284" y="4808"/>
                </a:lnTo>
                <a:lnTo>
                  <a:pt x="421027" y="2658"/>
                </a:lnTo>
                <a:lnTo>
                  <a:pt x="417365" y="678"/>
                </a:lnTo>
                <a:lnTo>
                  <a:pt x="414436" y="0"/>
                </a:lnTo>
                <a:lnTo>
                  <a:pt x="406382" y="0"/>
                </a:lnTo>
                <a:lnTo>
                  <a:pt x="403453" y="678"/>
                </a:lnTo>
                <a:lnTo>
                  <a:pt x="400585" y="2658"/>
                </a:lnTo>
                <a:lnTo>
                  <a:pt x="397534" y="4808"/>
                </a:lnTo>
                <a:lnTo>
                  <a:pt x="395398" y="7466"/>
                </a:lnTo>
                <a:lnTo>
                  <a:pt x="393262" y="10182"/>
                </a:lnTo>
                <a:lnTo>
                  <a:pt x="392530" y="12840"/>
                </a:lnTo>
                <a:lnTo>
                  <a:pt x="392530" y="20364"/>
                </a:lnTo>
                <a:lnTo>
                  <a:pt x="1207" y="12840"/>
                </a:lnTo>
                <a:lnTo>
                  <a:pt x="1207" y="20364"/>
                </a:lnTo>
                <a:lnTo>
                  <a:pt x="0" y="22514"/>
                </a:lnTo>
                <a:lnTo>
                  <a:pt x="393110" y="22514"/>
                </a:lnTo>
                <a:lnTo>
                  <a:pt x="393262" y="23079"/>
                </a:lnTo>
                <a:lnTo>
                  <a:pt x="410775" y="22514"/>
                </a:lnTo>
                <a:lnTo>
                  <a:pt x="410775" y="10861"/>
                </a:lnTo>
                <a:lnTo>
                  <a:pt x="412179" y="33261"/>
                </a:lnTo>
                <a:lnTo>
                  <a:pt x="414436" y="33261"/>
                </a:lnTo>
                <a:lnTo>
                  <a:pt x="417365" y="32696"/>
                </a:lnTo>
                <a:lnTo>
                  <a:pt x="421027" y="30546"/>
                </a:lnTo>
                <a:lnTo>
                  <a:pt x="423284" y="28566"/>
                </a:lnTo>
                <a:lnTo>
                  <a:pt x="425420" y="26473"/>
                </a:lnTo>
                <a:lnTo>
                  <a:pt x="427556" y="23079"/>
                </a:lnTo>
                <a:lnTo>
                  <a:pt x="428349" y="20364"/>
                </a:lnTo>
                <a:lnTo>
                  <a:pt x="428349" y="18384"/>
                </a:lnTo>
                <a:lnTo>
                  <a:pt x="429081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7698766" y="3678883"/>
            <a:ext cx="18916" cy="23079"/>
          </a:xfrm>
          <a:custGeom>
            <a:avLst/>
            <a:gdLst/>
            <a:ahLst/>
            <a:cxnLst/>
            <a:rect l="l" t="t" r="r" b="b"/>
            <a:pathLst>
              <a:path w="18916" h="23079">
                <a:moveTo>
                  <a:pt x="17512" y="11653"/>
                </a:moveTo>
                <a:lnTo>
                  <a:pt x="0" y="12218"/>
                </a:lnTo>
                <a:lnTo>
                  <a:pt x="2135" y="15612"/>
                </a:lnTo>
                <a:lnTo>
                  <a:pt x="4271" y="17705"/>
                </a:lnTo>
                <a:lnTo>
                  <a:pt x="7322" y="19685"/>
                </a:lnTo>
                <a:lnTo>
                  <a:pt x="10190" y="21835"/>
                </a:lnTo>
                <a:lnTo>
                  <a:pt x="13119" y="22400"/>
                </a:lnTo>
                <a:lnTo>
                  <a:pt x="15255" y="22400"/>
                </a:lnTo>
                <a:lnTo>
                  <a:pt x="17512" y="23079"/>
                </a:lnTo>
                <a:lnTo>
                  <a:pt x="18916" y="22400"/>
                </a:lnTo>
                <a:lnTo>
                  <a:pt x="17512" y="0"/>
                </a:lnTo>
                <a:lnTo>
                  <a:pt x="17512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7270161" y="3668021"/>
            <a:ext cx="35343" cy="33940"/>
          </a:xfrm>
          <a:custGeom>
            <a:avLst/>
            <a:gdLst/>
            <a:ahLst/>
            <a:cxnLst/>
            <a:rect l="l" t="t" r="r" b="b"/>
            <a:pathLst>
              <a:path w="35343" h="33940">
                <a:moveTo>
                  <a:pt x="35343" y="22514"/>
                </a:moveTo>
                <a:lnTo>
                  <a:pt x="18245" y="10861"/>
                </a:lnTo>
                <a:lnTo>
                  <a:pt x="18245" y="0"/>
                </a:lnTo>
                <a:lnTo>
                  <a:pt x="14583" y="0"/>
                </a:lnTo>
                <a:lnTo>
                  <a:pt x="11532" y="678"/>
                </a:lnTo>
                <a:lnTo>
                  <a:pt x="7871" y="2658"/>
                </a:lnTo>
                <a:lnTo>
                  <a:pt x="5735" y="4808"/>
                </a:lnTo>
                <a:lnTo>
                  <a:pt x="3600" y="7466"/>
                </a:lnTo>
                <a:lnTo>
                  <a:pt x="1342" y="10182"/>
                </a:lnTo>
                <a:lnTo>
                  <a:pt x="610" y="12840"/>
                </a:lnTo>
                <a:lnTo>
                  <a:pt x="0" y="14990"/>
                </a:lnTo>
                <a:lnTo>
                  <a:pt x="0" y="18384"/>
                </a:lnTo>
                <a:lnTo>
                  <a:pt x="610" y="20364"/>
                </a:lnTo>
                <a:lnTo>
                  <a:pt x="1342" y="23079"/>
                </a:lnTo>
                <a:lnTo>
                  <a:pt x="3600" y="26473"/>
                </a:lnTo>
                <a:lnTo>
                  <a:pt x="5735" y="28566"/>
                </a:lnTo>
                <a:lnTo>
                  <a:pt x="7871" y="30546"/>
                </a:lnTo>
                <a:lnTo>
                  <a:pt x="11532" y="32696"/>
                </a:lnTo>
                <a:lnTo>
                  <a:pt x="14583" y="33261"/>
                </a:lnTo>
                <a:lnTo>
                  <a:pt x="16719" y="33261"/>
                </a:lnTo>
                <a:lnTo>
                  <a:pt x="18245" y="33940"/>
                </a:lnTo>
                <a:lnTo>
                  <a:pt x="20380" y="33261"/>
                </a:lnTo>
                <a:lnTo>
                  <a:pt x="18245" y="22514"/>
                </a:lnTo>
                <a:lnTo>
                  <a:pt x="35343" y="225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7288405" y="3690536"/>
            <a:ext cx="17098" cy="10747"/>
          </a:xfrm>
          <a:custGeom>
            <a:avLst/>
            <a:gdLst/>
            <a:ahLst/>
            <a:cxnLst/>
            <a:rect l="l" t="t" r="r" b="b"/>
            <a:pathLst>
              <a:path w="17098" h="10747">
                <a:moveTo>
                  <a:pt x="7322" y="10182"/>
                </a:moveTo>
                <a:lnTo>
                  <a:pt x="10251" y="8032"/>
                </a:lnTo>
                <a:lnTo>
                  <a:pt x="13119" y="6052"/>
                </a:lnTo>
                <a:lnTo>
                  <a:pt x="15438" y="3959"/>
                </a:lnTo>
                <a:lnTo>
                  <a:pt x="16780" y="565"/>
                </a:lnTo>
                <a:lnTo>
                  <a:pt x="17098" y="0"/>
                </a:lnTo>
                <a:lnTo>
                  <a:pt x="0" y="0"/>
                </a:lnTo>
                <a:lnTo>
                  <a:pt x="2135" y="10747"/>
                </a:lnTo>
                <a:lnTo>
                  <a:pt x="3661" y="10747"/>
                </a:lnTo>
                <a:lnTo>
                  <a:pt x="7322" y="101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7288405" y="3668021"/>
            <a:ext cx="410174" cy="22514"/>
          </a:xfrm>
          <a:custGeom>
            <a:avLst/>
            <a:gdLst/>
            <a:ahLst/>
            <a:cxnLst/>
            <a:rect l="l" t="t" r="r" b="b"/>
            <a:pathLst>
              <a:path w="410174" h="22514">
                <a:moveTo>
                  <a:pt x="13119" y="4808"/>
                </a:moveTo>
                <a:lnTo>
                  <a:pt x="10251" y="2658"/>
                </a:lnTo>
                <a:lnTo>
                  <a:pt x="7322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7098" y="22514"/>
                </a:lnTo>
                <a:lnTo>
                  <a:pt x="18306" y="20364"/>
                </a:lnTo>
                <a:lnTo>
                  <a:pt x="18306" y="12840"/>
                </a:lnTo>
                <a:lnTo>
                  <a:pt x="409629" y="20364"/>
                </a:lnTo>
                <a:lnTo>
                  <a:pt x="409629" y="12840"/>
                </a:lnTo>
                <a:lnTo>
                  <a:pt x="410174" y="10861"/>
                </a:lnTo>
                <a:lnTo>
                  <a:pt x="17170" y="10861"/>
                </a:lnTo>
                <a:lnTo>
                  <a:pt x="16780" y="10182"/>
                </a:lnTo>
                <a:lnTo>
                  <a:pt x="15438" y="7466"/>
                </a:lnTo>
                <a:lnTo>
                  <a:pt x="13119" y="48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7287978" y="3684708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7270161" y="3668021"/>
            <a:ext cx="36551" cy="33940"/>
          </a:xfrm>
          <a:custGeom>
            <a:avLst/>
            <a:gdLst/>
            <a:ahLst/>
            <a:cxnLst/>
            <a:rect l="l" t="t" r="r" b="b"/>
            <a:pathLst>
              <a:path w="36551" h="33940">
                <a:moveTo>
                  <a:pt x="18245" y="33940"/>
                </a:moveTo>
                <a:lnTo>
                  <a:pt x="16719" y="33261"/>
                </a:lnTo>
                <a:lnTo>
                  <a:pt x="14583" y="3326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473"/>
                </a:lnTo>
                <a:lnTo>
                  <a:pt x="1342" y="23079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284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65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65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284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261"/>
                </a:lnTo>
                <a:lnTo>
                  <a:pt x="20380" y="33261"/>
                </a:lnTo>
                <a:lnTo>
                  <a:pt x="18245" y="3394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7698035" y="3668021"/>
            <a:ext cx="36551" cy="33940"/>
          </a:xfrm>
          <a:custGeom>
            <a:avLst/>
            <a:gdLst/>
            <a:ahLst/>
            <a:cxnLst/>
            <a:rect l="l" t="t" r="r" b="b"/>
            <a:pathLst>
              <a:path w="36551" h="33940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65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284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261"/>
                </a:lnTo>
                <a:lnTo>
                  <a:pt x="19648" y="33261"/>
                </a:lnTo>
                <a:lnTo>
                  <a:pt x="18245" y="33940"/>
                </a:lnTo>
                <a:lnTo>
                  <a:pt x="15987" y="33261"/>
                </a:lnTo>
                <a:lnTo>
                  <a:pt x="13851" y="3326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284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65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7716280" y="3668022"/>
            <a:ext cx="16983" cy="10861"/>
          </a:xfrm>
          <a:custGeom>
            <a:avLst/>
            <a:gdLst/>
            <a:ahLst/>
            <a:cxnLst/>
            <a:rect l="l" t="t" r="r" b="b"/>
            <a:pathLst>
              <a:path w="16983" h="10861">
                <a:moveTo>
                  <a:pt x="16983" y="10861"/>
                </a:moveTo>
                <a:lnTo>
                  <a:pt x="16780" y="10182"/>
                </a:lnTo>
                <a:lnTo>
                  <a:pt x="14644" y="7466"/>
                </a:lnTo>
                <a:lnTo>
                  <a:pt x="12509" y="4808"/>
                </a:lnTo>
                <a:lnTo>
                  <a:pt x="10251" y="2658"/>
                </a:lnTo>
                <a:lnTo>
                  <a:pt x="6590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6983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7698034" y="3668021"/>
            <a:ext cx="463692" cy="33940"/>
          </a:xfrm>
          <a:custGeom>
            <a:avLst/>
            <a:gdLst/>
            <a:ahLst/>
            <a:cxnLst/>
            <a:rect l="l" t="t" r="r" b="b"/>
            <a:pathLst>
              <a:path w="463692" h="33940">
                <a:moveTo>
                  <a:pt x="732" y="23079"/>
                </a:moveTo>
                <a:lnTo>
                  <a:pt x="2867" y="26473"/>
                </a:lnTo>
                <a:lnTo>
                  <a:pt x="5003" y="28566"/>
                </a:lnTo>
                <a:lnTo>
                  <a:pt x="8054" y="30546"/>
                </a:lnTo>
                <a:lnTo>
                  <a:pt x="10922" y="32696"/>
                </a:lnTo>
                <a:lnTo>
                  <a:pt x="13851" y="33261"/>
                </a:lnTo>
                <a:lnTo>
                  <a:pt x="15987" y="33261"/>
                </a:lnTo>
                <a:lnTo>
                  <a:pt x="18245" y="33940"/>
                </a:lnTo>
                <a:lnTo>
                  <a:pt x="18245" y="22514"/>
                </a:lnTo>
                <a:lnTo>
                  <a:pt x="19648" y="33261"/>
                </a:lnTo>
                <a:lnTo>
                  <a:pt x="21906" y="33261"/>
                </a:lnTo>
                <a:lnTo>
                  <a:pt x="24835" y="32696"/>
                </a:lnTo>
                <a:lnTo>
                  <a:pt x="28496" y="30546"/>
                </a:lnTo>
                <a:lnTo>
                  <a:pt x="30754" y="28566"/>
                </a:lnTo>
                <a:lnTo>
                  <a:pt x="32889" y="26473"/>
                </a:lnTo>
                <a:lnTo>
                  <a:pt x="35025" y="23079"/>
                </a:lnTo>
                <a:lnTo>
                  <a:pt x="35190" y="22514"/>
                </a:lnTo>
                <a:lnTo>
                  <a:pt x="35818" y="20364"/>
                </a:lnTo>
                <a:lnTo>
                  <a:pt x="35818" y="18384"/>
                </a:lnTo>
                <a:lnTo>
                  <a:pt x="36551" y="16970"/>
                </a:lnTo>
                <a:lnTo>
                  <a:pt x="428288" y="22514"/>
                </a:lnTo>
                <a:lnTo>
                  <a:pt x="427080" y="16970"/>
                </a:lnTo>
                <a:lnTo>
                  <a:pt x="427080" y="14990"/>
                </a:lnTo>
                <a:lnTo>
                  <a:pt x="427080" y="16970"/>
                </a:lnTo>
                <a:lnTo>
                  <a:pt x="428288" y="22514"/>
                </a:lnTo>
                <a:lnTo>
                  <a:pt x="427080" y="12840"/>
                </a:lnTo>
                <a:lnTo>
                  <a:pt x="427080" y="20364"/>
                </a:lnTo>
                <a:lnTo>
                  <a:pt x="427080" y="12840"/>
                </a:lnTo>
                <a:lnTo>
                  <a:pt x="428288" y="22514"/>
                </a:lnTo>
                <a:lnTo>
                  <a:pt x="445386" y="22514"/>
                </a:lnTo>
                <a:lnTo>
                  <a:pt x="445386" y="33940"/>
                </a:lnTo>
                <a:lnTo>
                  <a:pt x="446912" y="33261"/>
                </a:lnTo>
                <a:lnTo>
                  <a:pt x="449048" y="33261"/>
                </a:lnTo>
                <a:lnTo>
                  <a:pt x="452709" y="32696"/>
                </a:lnTo>
                <a:lnTo>
                  <a:pt x="455760" y="30546"/>
                </a:lnTo>
                <a:lnTo>
                  <a:pt x="458628" y="28566"/>
                </a:lnTo>
                <a:lnTo>
                  <a:pt x="460764" y="26473"/>
                </a:lnTo>
                <a:lnTo>
                  <a:pt x="462289" y="23079"/>
                </a:lnTo>
                <a:lnTo>
                  <a:pt x="463082" y="20364"/>
                </a:lnTo>
                <a:lnTo>
                  <a:pt x="463692" y="18384"/>
                </a:lnTo>
                <a:lnTo>
                  <a:pt x="463692" y="14990"/>
                </a:lnTo>
                <a:lnTo>
                  <a:pt x="463082" y="12840"/>
                </a:lnTo>
                <a:lnTo>
                  <a:pt x="462289" y="10182"/>
                </a:lnTo>
                <a:lnTo>
                  <a:pt x="460764" y="7466"/>
                </a:lnTo>
                <a:lnTo>
                  <a:pt x="458628" y="4808"/>
                </a:lnTo>
                <a:lnTo>
                  <a:pt x="455760" y="2658"/>
                </a:lnTo>
                <a:lnTo>
                  <a:pt x="452709" y="678"/>
                </a:lnTo>
                <a:lnTo>
                  <a:pt x="449048" y="0"/>
                </a:lnTo>
                <a:lnTo>
                  <a:pt x="441725" y="0"/>
                </a:lnTo>
                <a:lnTo>
                  <a:pt x="445386" y="10861"/>
                </a:lnTo>
                <a:lnTo>
                  <a:pt x="35228" y="10861"/>
                </a:lnTo>
                <a:lnTo>
                  <a:pt x="35818" y="12840"/>
                </a:lnTo>
                <a:lnTo>
                  <a:pt x="35818" y="14990"/>
                </a:lnTo>
                <a:lnTo>
                  <a:pt x="35818" y="12840"/>
                </a:lnTo>
                <a:lnTo>
                  <a:pt x="35228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3851" y="0"/>
                </a:lnTo>
                <a:lnTo>
                  <a:pt x="10922" y="678"/>
                </a:lnTo>
                <a:lnTo>
                  <a:pt x="8054" y="2658"/>
                </a:lnTo>
                <a:lnTo>
                  <a:pt x="5003" y="4808"/>
                </a:lnTo>
                <a:lnTo>
                  <a:pt x="2867" y="7466"/>
                </a:lnTo>
                <a:lnTo>
                  <a:pt x="732" y="10182"/>
                </a:lnTo>
                <a:lnTo>
                  <a:pt x="0" y="12840"/>
                </a:lnTo>
                <a:lnTo>
                  <a:pt x="0" y="20364"/>
                </a:lnTo>
                <a:lnTo>
                  <a:pt x="732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7716280" y="3690535"/>
            <a:ext cx="1403" cy="11426"/>
          </a:xfrm>
          <a:custGeom>
            <a:avLst/>
            <a:gdLst/>
            <a:ahLst/>
            <a:cxnLst/>
            <a:rect l="l" t="t" r="r" b="b"/>
            <a:pathLst>
              <a:path w="1403" h="11426">
                <a:moveTo>
                  <a:pt x="1403" y="10747"/>
                </a:moveTo>
                <a:lnTo>
                  <a:pt x="0" y="0"/>
                </a:lnTo>
                <a:lnTo>
                  <a:pt x="0" y="11426"/>
                </a:lnTo>
                <a:lnTo>
                  <a:pt x="1403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8125115" y="3680863"/>
            <a:ext cx="0" cy="7523"/>
          </a:xfrm>
          <a:custGeom>
            <a:avLst/>
            <a:gdLst/>
            <a:ahLst/>
            <a:cxnLst/>
            <a:rect l="l" t="t" r="r" b="b"/>
            <a:pathLst>
              <a:path h="7523">
                <a:moveTo>
                  <a:pt x="0" y="0"/>
                </a:moveTo>
                <a:lnTo>
                  <a:pt x="0" y="75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8126251" y="3668022"/>
            <a:ext cx="17170" cy="10861"/>
          </a:xfrm>
          <a:custGeom>
            <a:avLst/>
            <a:gdLst/>
            <a:ahLst/>
            <a:cxnLst/>
            <a:rect l="l" t="t" r="r" b="b"/>
            <a:pathLst>
              <a:path w="17170" h="10861">
                <a:moveTo>
                  <a:pt x="17170" y="10861"/>
                </a:moveTo>
                <a:lnTo>
                  <a:pt x="13508" y="0"/>
                </a:lnTo>
                <a:lnTo>
                  <a:pt x="9847" y="678"/>
                </a:lnTo>
                <a:lnTo>
                  <a:pt x="6918" y="2658"/>
                </a:lnTo>
                <a:lnTo>
                  <a:pt x="4050" y="4808"/>
                </a:lnTo>
                <a:lnTo>
                  <a:pt x="1731" y="7466"/>
                </a:lnTo>
                <a:lnTo>
                  <a:pt x="389" y="10182"/>
                </a:lnTo>
                <a:lnTo>
                  <a:pt x="0" y="10861"/>
                </a:lnTo>
                <a:lnTo>
                  <a:pt x="17170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8126323" y="3690535"/>
            <a:ext cx="17098" cy="11426"/>
          </a:xfrm>
          <a:custGeom>
            <a:avLst/>
            <a:gdLst/>
            <a:ahLst/>
            <a:cxnLst/>
            <a:rect l="l" t="t" r="r" b="b"/>
            <a:pathLst>
              <a:path w="17098" h="11426">
                <a:moveTo>
                  <a:pt x="17098" y="0"/>
                </a:moveTo>
                <a:lnTo>
                  <a:pt x="0" y="0"/>
                </a:lnTo>
                <a:lnTo>
                  <a:pt x="317" y="565"/>
                </a:lnTo>
                <a:lnTo>
                  <a:pt x="1660" y="3959"/>
                </a:lnTo>
                <a:lnTo>
                  <a:pt x="3978" y="6052"/>
                </a:lnTo>
                <a:lnTo>
                  <a:pt x="6846" y="8032"/>
                </a:lnTo>
                <a:lnTo>
                  <a:pt x="9775" y="10182"/>
                </a:lnTo>
                <a:lnTo>
                  <a:pt x="13437" y="10747"/>
                </a:lnTo>
                <a:lnTo>
                  <a:pt x="14962" y="10747"/>
                </a:lnTo>
                <a:lnTo>
                  <a:pt x="17098" y="11426"/>
                </a:lnTo>
                <a:lnTo>
                  <a:pt x="170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7715852" y="3684708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7698035" y="3668021"/>
            <a:ext cx="36551" cy="33940"/>
          </a:xfrm>
          <a:custGeom>
            <a:avLst/>
            <a:gdLst/>
            <a:ahLst/>
            <a:cxnLst/>
            <a:rect l="l" t="t" r="r" b="b"/>
            <a:pathLst>
              <a:path w="36551" h="33940">
                <a:moveTo>
                  <a:pt x="18245" y="33940"/>
                </a:moveTo>
                <a:lnTo>
                  <a:pt x="15987" y="33261"/>
                </a:lnTo>
                <a:lnTo>
                  <a:pt x="13851" y="3326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284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65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65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284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261"/>
                </a:lnTo>
                <a:lnTo>
                  <a:pt x="19648" y="33261"/>
                </a:lnTo>
                <a:lnTo>
                  <a:pt x="18245" y="3394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8125115" y="3668021"/>
            <a:ext cx="36612" cy="33940"/>
          </a:xfrm>
          <a:custGeom>
            <a:avLst/>
            <a:gdLst/>
            <a:ahLst/>
            <a:cxnLst/>
            <a:rect l="l" t="t" r="r" b="b"/>
            <a:pathLst>
              <a:path w="36612" h="33940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65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284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261"/>
                </a:lnTo>
                <a:lnTo>
                  <a:pt x="19831" y="33261"/>
                </a:lnTo>
                <a:lnTo>
                  <a:pt x="18306" y="33940"/>
                </a:lnTo>
                <a:lnTo>
                  <a:pt x="16170" y="33261"/>
                </a:lnTo>
                <a:lnTo>
                  <a:pt x="14644" y="3326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284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65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8160526" y="3678883"/>
            <a:ext cx="196892" cy="9503"/>
          </a:xfrm>
          <a:custGeom>
            <a:avLst/>
            <a:gdLst/>
            <a:ahLst/>
            <a:cxnLst/>
            <a:rect l="l" t="t" r="r" b="b"/>
            <a:pathLst>
              <a:path w="196892" h="9503">
                <a:moveTo>
                  <a:pt x="590" y="1979"/>
                </a:moveTo>
                <a:lnTo>
                  <a:pt x="1200" y="4129"/>
                </a:lnTo>
                <a:lnTo>
                  <a:pt x="196892" y="0"/>
                </a:lnTo>
                <a:lnTo>
                  <a:pt x="0" y="0"/>
                </a:lnTo>
                <a:lnTo>
                  <a:pt x="590" y="9503"/>
                </a:lnTo>
                <a:lnTo>
                  <a:pt x="1200" y="7523"/>
                </a:lnTo>
                <a:lnTo>
                  <a:pt x="1200" y="4129"/>
                </a:lnTo>
                <a:lnTo>
                  <a:pt x="590" y="19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8143422" y="3678882"/>
            <a:ext cx="17067" cy="22400"/>
          </a:xfrm>
          <a:custGeom>
            <a:avLst/>
            <a:gdLst/>
            <a:ahLst/>
            <a:cxnLst/>
            <a:rect l="l" t="t" r="r" b="b"/>
            <a:pathLst>
              <a:path w="17067" h="22400">
                <a:moveTo>
                  <a:pt x="17067" y="11653"/>
                </a:moveTo>
                <a:lnTo>
                  <a:pt x="0" y="0"/>
                </a:lnTo>
                <a:lnTo>
                  <a:pt x="0" y="11653"/>
                </a:lnTo>
                <a:lnTo>
                  <a:pt x="1525" y="22400"/>
                </a:lnTo>
                <a:lnTo>
                  <a:pt x="3661" y="22400"/>
                </a:lnTo>
                <a:lnTo>
                  <a:pt x="7322" y="21835"/>
                </a:lnTo>
                <a:lnTo>
                  <a:pt x="10373" y="19685"/>
                </a:lnTo>
                <a:lnTo>
                  <a:pt x="13241" y="17705"/>
                </a:lnTo>
                <a:lnTo>
                  <a:pt x="15377" y="15612"/>
                </a:lnTo>
                <a:lnTo>
                  <a:pt x="16902" y="12218"/>
                </a:lnTo>
                <a:lnTo>
                  <a:pt x="17067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8125115" y="3668021"/>
            <a:ext cx="232304" cy="33940"/>
          </a:xfrm>
          <a:custGeom>
            <a:avLst/>
            <a:gdLst/>
            <a:ahLst/>
            <a:cxnLst/>
            <a:rect l="l" t="t" r="r" b="b"/>
            <a:pathLst>
              <a:path w="232304" h="33940">
                <a:moveTo>
                  <a:pt x="1525" y="23079"/>
                </a:moveTo>
                <a:lnTo>
                  <a:pt x="2867" y="26473"/>
                </a:lnTo>
                <a:lnTo>
                  <a:pt x="5186" y="28566"/>
                </a:lnTo>
                <a:lnTo>
                  <a:pt x="8054" y="30546"/>
                </a:lnTo>
                <a:lnTo>
                  <a:pt x="10983" y="32696"/>
                </a:lnTo>
                <a:lnTo>
                  <a:pt x="14644" y="33261"/>
                </a:lnTo>
                <a:lnTo>
                  <a:pt x="16170" y="33261"/>
                </a:lnTo>
                <a:lnTo>
                  <a:pt x="18306" y="33940"/>
                </a:lnTo>
                <a:lnTo>
                  <a:pt x="19831" y="33261"/>
                </a:lnTo>
                <a:lnTo>
                  <a:pt x="18306" y="22514"/>
                </a:lnTo>
                <a:lnTo>
                  <a:pt x="18306" y="10861"/>
                </a:lnTo>
                <a:lnTo>
                  <a:pt x="35373" y="22514"/>
                </a:lnTo>
                <a:lnTo>
                  <a:pt x="232304" y="22514"/>
                </a:lnTo>
                <a:lnTo>
                  <a:pt x="36612" y="16970"/>
                </a:lnTo>
                <a:lnTo>
                  <a:pt x="232304" y="22514"/>
                </a:lnTo>
                <a:lnTo>
                  <a:pt x="232304" y="10861"/>
                </a:lnTo>
                <a:lnTo>
                  <a:pt x="36612" y="14990"/>
                </a:lnTo>
                <a:lnTo>
                  <a:pt x="36612" y="18384"/>
                </a:lnTo>
                <a:lnTo>
                  <a:pt x="36001" y="20364"/>
                </a:lnTo>
                <a:lnTo>
                  <a:pt x="35411" y="10861"/>
                </a:lnTo>
                <a:lnTo>
                  <a:pt x="33683" y="7466"/>
                </a:lnTo>
                <a:lnTo>
                  <a:pt x="31547" y="4808"/>
                </a:lnTo>
                <a:lnTo>
                  <a:pt x="28679" y="2658"/>
                </a:lnTo>
                <a:lnTo>
                  <a:pt x="25628" y="678"/>
                </a:lnTo>
                <a:lnTo>
                  <a:pt x="21967" y="0"/>
                </a:lnTo>
                <a:lnTo>
                  <a:pt x="14644" y="0"/>
                </a:lnTo>
                <a:lnTo>
                  <a:pt x="10983" y="678"/>
                </a:lnTo>
                <a:lnTo>
                  <a:pt x="8054" y="2658"/>
                </a:lnTo>
                <a:lnTo>
                  <a:pt x="5186" y="4808"/>
                </a:lnTo>
                <a:lnTo>
                  <a:pt x="2867" y="7466"/>
                </a:lnTo>
                <a:lnTo>
                  <a:pt x="1525" y="10182"/>
                </a:lnTo>
                <a:lnTo>
                  <a:pt x="0" y="12840"/>
                </a:lnTo>
                <a:lnTo>
                  <a:pt x="0" y="20364"/>
                </a:lnTo>
                <a:lnTo>
                  <a:pt x="1525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8142994" y="3684708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8125115" y="3668021"/>
            <a:ext cx="36612" cy="33940"/>
          </a:xfrm>
          <a:custGeom>
            <a:avLst/>
            <a:gdLst/>
            <a:ahLst/>
            <a:cxnLst/>
            <a:rect l="l" t="t" r="r" b="b"/>
            <a:pathLst>
              <a:path w="36612" h="33940">
                <a:moveTo>
                  <a:pt x="18306" y="33940"/>
                </a:moveTo>
                <a:lnTo>
                  <a:pt x="16170" y="33261"/>
                </a:lnTo>
                <a:lnTo>
                  <a:pt x="14644" y="3326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284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65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65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284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261"/>
                </a:lnTo>
                <a:lnTo>
                  <a:pt x="19831" y="33261"/>
                </a:lnTo>
                <a:lnTo>
                  <a:pt x="18306" y="3394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7305505" y="3668022"/>
            <a:ext cx="429081" cy="33261"/>
          </a:xfrm>
          <a:custGeom>
            <a:avLst/>
            <a:gdLst/>
            <a:ahLst/>
            <a:cxnLst/>
            <a:rect l="l" t="t" r="r" b="b"/>
            <a:pathLst>
              <a:path w="429081" h="33261">
                <a:moveTo>
                  <a:pt x="429081" y="16970"/>
                </a:moveTo>
                <a:lnTo>
                  <a:pt x="428349" y="14990"/>
                </a:lnTo>
                <a:lnTo>
                  <a:pt x="428349" y="12840"/>
                </a:lnTo>
                <a:lnTo>
                  <a:pt x="427556" y="10182"/>
                </a:lnTo>
                <a:lnTo>
                  <a:pt x="425420" y="7466"/>
                </a:lnTo>
                <a:lnTo>
                  <a:pt x="423284" y="4808"/>
                </a:lnTo>
                <a:lnTo>
                  <a:pt x="421027" y="2658"/>
                </a:lnTo>
                <a:lnTo>
                  <a:pt x="417365" y="678"/>
                </a:lnTo>
                <a:lnTo>
                  <a:pt x="414436" y="0"/>
                </a:lnTo>
                <a:lnTo>
                  <a:pt x="406382" y="0"/>
                </a:lnTo>
                <a:lnTo>
                  <a:pt x="403453" y="678"/>
                </a:lnTo>
                <a:lnTo>
                  <a:pt x="400585" y="2658"/>
                </a:lnTo>
                <a:lnTo>
                  <a:pt x="397534" y="4808"/>
                </a:lnTo>
                <a:lnTo>
                  <a:pt x="395398" y="7466"/>
                </a:lnTo>
                <a:lnTo>
                  <a:pt x="393262" y="10182"/>
                </a:lnTo>
                <a:lnTo>
                  <a:pt x="392530" y="12840"/>
                </a:lnTo>
                <a:lnTo>
                  <a:pt x="392530" y="20364"/>
                </a:lnTo>
                <a:lnTo>
                  <a:pt x="1207" y="12840"/>
                </a:lnTo>
                <a:lnTo>
                  <a:pt x="1207" y="20364"/>
                </a:lnTo>
                <a:lnTo>
                  <a:pt x="0" y="22514"/>
                </a:lnTo>
                <a:lnTo>
                  <a:pt x="393110" y="22514"/>
                </a:lnTo>
                <a:lnTo>
                  <a:pt x="393262" y="23079"/>
                </a:lnTo>
                <a:lnTo>
                  <a:pt x="410775" y="22514"/>
                </a:lnTo>
                <a:lnTo>
                  <a:pt x="410775" y="10861"/>
                </a:lnTo>
                <a:lnTo>
                  <a:pt x="412179" y="33261"/>
                </a:lnTo>
                <a:lnTo>
                  <a:pt x="414436" y="33261"/>
                </a:lnTo>
                <a:lnTo>
                  <a:pt x="417365" y="32696"/>
                </a:lnTo>
                <a:lnTo>
                  <a:pt x="421027" y="30546"/>
                </a:lnTo>
                <a:lnTo>
                  <a:pt x="423284" y="28566"/>
                </a:lnTo>
                <a:lnTo>
                  <a:pt x="425420" y="26473"/>
                </a:lnTo>
                <a:lnTo>
                  <a:pt x="427556" y="23079"/>
                </a:lnTo>
                <a:lnTo>
                  <a:pt x="428349" y="20364"/>
                </a:lnTo>
                <a:lnTo>
                  <a:pt x="428349" y="18384"/>
                </a:lnTo>
                <a:lnTo>
                  <a:pt x="429081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7698766" y="3678883"/>
            <a:ext cx="18916" cy="23079"/>
          </a:xfrm>
          <a:custGeom>
            <a:avLst/>
            <a:gdLst/>
            <a:ahLst/>
            <a:cxnLst/>
            <a:rect l="l" t="t" r="r" b="b"/>
            <a:pathLst>
              <a:path w="18916" h="23079">
                <a:moveTo>
                  <a:pt x="17512" y="11653"/>
                </a:moveTo>
                <a:lnTo>
                  <a:pt x="0" y="12218"/>
                </a:lnTo>
                <a:lnTo>
                  <a:pt x="2135" y="15612"/>
                </a:lnTo>
                <a:lnTo>
                  <a:pt x="4271" y="17705"/>
                </a:lnTo>
                <a:lnTo>
                  <a:pt x="7322" y="19685"/>
                </a:lnTo>
                <a:lnTo>
                  <a:pt x="10190" y="21835"/>
                </a:lnTo>
                <a:lnTo>
                  <a:pt x="13119" y="22400"/>
                </a:lnTo>
                <a:lnTo>
                  <a:pt x="15255" y="22400"/>
                </a:lnTo>
                <a:lnTo>
                  <a:pt x="17512" y="23079"/>
                </a:lnTo>
                <a:lnTo>
                  <a:pt x="18916" y="22400"/>
                </a:lnTo>
                <a:lnTo>
                  <a:pt x="17512" y="0"/>
                </a:lnTo>
                <a:lnTo>
                  <a:pt x="17512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7270161" y="3668021"/>
            <a:ext cx="35343" cy="33940"/>
          </a:xfrm>
          <a:custGeom>
            <a:avLst/>
            <a:gdLst/>
            <a:ahLst/>
            <a:cxnLst/>
            <a:rect l="l" t="t" r="r" b="b"/>
            <a:pathLst>
              <a:path w="35343" h="33940">
                <a:moveTo>
                  <a:pt x="35343" y="22514"/>
                </a:moveTo>
                <a:lnTo>
                  <a:pt x="18245" y="10861"/>
                </a:lnTo>
                <a:lnTo>
                  <a:pt x="18245" y="0"/>
                </a:lnTo>
                <a:lnTo>
                  <a:pt x="14583" y="0"/>
                </a:lnTo>
                <a:lnTo>
                  <a:pt x="11532" y="678"/>
                </a:lnTo>
                <a:lnTo>
                  <a:pt x="7871" y="2658"/>
                </a:lnTo>
                <a:lnTo>
                  <a:pt x="5735" y="4808"/>
                </a:lnTo>
                <a:lnTo>
                  <a:pt x="3600" y="7466"/>
                </a:lnTo>
                <a:lnTo>
                  <a:pt x="1342" y="10182"/>
                </a:lnTo>
                <a:lnTo>
                  <a:pt x="610" y="12840"/>
                </a:lnTo>
                <a:lnTo>
                  <a:pt x="0" y="14990"/>
                </a:lnTo>
                <a:lnTo>
                  <a:pt x="0" y="18384"/>
                </a:lnTo>
                <a:lnTo>
                  <a:pt x="610" y="20364"/>
                </a:lnTo>
                <a:lnTo>
                  <a:pt x="1342" y="23079"/>
                </a:lnTo>
                <a:lnTo>
                  <a:pt x="3600" y="26473"/>
                </a:lnTo>
                <a:lnTo>
                  <a:pt x="5735" y="28566"/>
                </a:lnTo>
                <a:lnTo>
                  <a:pt x="7871" y="30546"/>
                </a:lnTo>
                <a:lnTo>
                  <a:pt x="11532" y="32696"/>
                </a:lnTo>
                <a:lnTo>
                  <a:pt x="14583" y="33261"/>
                </a:lnTo>
                <a:lnTo>
                  <a:pt x="16719" y="33261"/>
                </a:lnTo>
                <a:lnTo>
                  <a:pt x="18245" y="33940"/>
                </a:lnTo>
                <a:lnTo>
                  <a:pt x="20380" y="33261"/>
                </a:lnTo>
                <a:lnTo>
                  <a:pt x="18245" y="22514"/>
                </a:lnTo>
                <a:lnTo>
                  <a:pt x="35343" y="225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7288405" y="3690536"/>
            <a:ext cx="17098" cy="10747"/>
          </a:xfrm>
          <a:custGeom>
            <a:avLst/>
            <a:gdLst/>
            <a:ahLst/>
            <a:cxnLst/>
            <a:rect l="l" t="t" r="r" b="b"/>
            <a:pathLst>
              <a:path w="17098" h="10747">
                <a:moveTo>
                  <a:pt x="7322" y="10182"/>
                </a:moveTo>
                <a:lnTo>
                  <a:pt x="10251" y="8032"/>
                </a:lnTo>
                <a:lnTo>
                  <a:pt x="13119" y="6052"/>
                </a:lnTo>
                <a:lnTo>
                  <a:pt x="15438" y="3959"/>
                </a:lnTo>
                <a:lnTo>
                  <a:pt x="16780" y="565"/>
                </a:lnTo>
                <a:lnTo>
                  <a:pt x="17098" y="0"/>
                </a:lnTo>
                <a:lnTo>
                  <a:pt x="0" y="0"/>
                </a:lnTo>
                <a:lnTo>
                  <a:pt x="2135" y="10747"/>
                </a:lnTo>
                <a:lnTo>
                  <a:pt x="3661" y="10747"/>
                </a:lnTo>
                <a:lnTo>
                  <a:pt x="7322" y="101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7288405" y="3668021"/>
            <a:ext cx="410174" cy="22514"/>
          </a:xfrm>
          <a:custGeom>
            <a:avLst/>
            <a:gdLst/>
            <a:ahLst/>
            <a:cxnLst/>
            <a:rect l="l" t="t" r="r" b="b"/>
            <a:pathLst>
              <a:path w="410174" h="22514">
                <a:moveTo>
                  <a:pt x="13119" y="4808"/>
                </a:moveTo>
                <a:lnTo>
                  <a:pt x="10251" y="2658"/>
                </a:lnTo>
                <a:lnTo>
                  <a:pt x="7322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7098" y="22514"/>
                </a:lnTo>
                <a:lnTo>
                  <a:pt x="18306" y="20364"/>
                </a:lnTo>
                <a:lnTo>
                  <a:pt x="18306" y="12840"/>
                </a:lnTo>
                <a:lnTo>
                  <a:pt x="409629" y="20364"/>
                </a:lnTo>
                <a:lnTo>
                  <a:pt x="409629" y="12840"/>
                </a:lnTo>
                <a:lnTo>
                  <a:pt x="410174" y="10861"/>
                </a:lnTo>
                <a:lnTo>
                  <a:pt x="17170" y="10861"/>
                </a:lnTo>
                <a:lnTo>
                  <a:pt x="16780" y="10182"/>
                </a:lnTo>
                <a:lnTo>
                  <a:pt x="15438" y="7466"/>
                </a:lnTo>
                <a:lnTo>
                  <a:pt x="13119" y="48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7287978" y="3684708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7270161" y="3668021"/>
            <a:ext cx="36551" cy="33940"/>
          </a:xfrm>
          <a:custGeom>
            <a:avLst/>
            <a:gdLst/>
            <a:ahLst/>
            <a:cxnLst/>
            <a:rect l="l" t="t" r="r" b="b"/>
            <a:pathLst>
              <a:path w="36551" h="33940">
                <a:moveTo>
                  <a:pt x="18245" y="33940"/>
                </a:moveTo>
                <a:lnTo>
                  <a:pt x="16719" y="33261"/>
                </a:lnTo>
                <a:lnTo>
                  <a:pt x="14583" y="3326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473"/>
                </a:lnTo>
                <a:lnTo>
                  <a:pt x="1342" y="23079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284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65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65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284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261"/>
                </a:lnTo>
                <a:lnTo>
                  <a:pt x="20380" y="33261"/>
                </a:lnTo>
                <a:lnTo>
                  <a:pt x="18245" y="3394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7698035" y="3668021"/>
            <a:ext cx="36551" cy="33940"/>
          </a:xfrm>
          <a:custGeom>
            <a:avLst/>
            <a:gdLst/>
            <a:ahLst/>
            <a:cxnLst/>
            <a:rect l="l" t="t" r="r" b="b"/>
            <a:pathLst>
              <a:path w="36551" h="33940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65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284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261"/>
                </a:lnTo>
                <a:lnTo>
                  <a:pt x="19648" y="33261"/>
                </a:lnTo>
                <a:lnTo>
                  <a:pt x="18245" y="33940"/>
                </a:lnTo>
                <a:lnTo>
                  <a:pt x="15987" y="33261"/>
                </a:lnTo>
                <a:lnTo>
                  <a:pt x="13851" y="3326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284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65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7716280" y="3668022"/>
            <a:ext cx="16983" cy="10861"/>
          </a:xfrm>
          <a:custGeom>
            <a:avLst/>
            <a:gdLst/>
            <a:ahLst/>
            <a:cxnLst/>
            <a:rect l="l" t="t" r="r" b="b"/>
            <a:pathLst>
              <a:path w="16983" h="10861">
                <a:moveTo>
                  <a:pt x="16983" y="10861"/>
                </a:moveTo>
                <a:lnTo>
                  <a:pt x="16780" y="10182"/>
                </a:lnTo>
                <a:lnTo>
                  <a:pt x="14644" y="7466"/>
                </a:lnTo>
                <a:lnTo>
                  <a:pt x="12509" y="4808"/>
                </a:lnTo>
                <a:lnTo>
                  <a:pt x="10251" y="2658"/>
                </a:lnTo>
                <a:lnTo>
                  <a:pt x="6590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6983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7698034" y="3668021"/>
            <a:ext cx="463692" cy="33940"/>
          </a:xfrm>
          <a:custGeom>
            <a:avLst/>
            <a:gdLst/>
            <a:ahLst/>
            <a:cxnLst/>
            <a:rect l="l" t="t" r="r" b="b"/>
            <a:pathLst>
              <a:path w="463692" h="33940">
                <a:moveTo>
                  <a:pt x="732" y="23079"/>
                </a:moveTo>
                <a:lnTo>
                  <a:pt x="2867" y="26473"/>
                </a:lnTo>
                <a:lnTo>
                  <a:pt x="5003" y="28566"/>
                </a:lnTo>
                <a:lnTo>
                  <a:pt x="8054" y="30546"/>
                </a:lnTo>
                <a:lnTo>
                  <a:pt x="10922" y="32696"/>
                </a:lnTo>
                <a:lnTo>
                  <a:pt x="13851" y="33261"/>
                </a:lnTo>
                <a:lnTo>
                  <a:pt x="15987" y="33261"/>
                </a:lnTo>
                <a:lnTo>
                  <a:pt x="18245" y="33940"/>
                </a:lnTo>
                <a:lnTo>
                  <a:pt x="18245" y="22514"/>
                </a:lnTo>
                <a:lnTo>
                  <a:pt x="19648" y="33261"/>
                </a:lnTo>
                <a:lnTo>
                  <a:pt x="21906" y="33261"/>
                </a:lnTo>
                <a:lnTo>
                  <a:pt x="24835" y="32696"/>
                </a:lnTo>
                <a:lnTo>
                  <a:pt x="28496" y="30546"/>
                </a:lnTo>
                <a:lnTo>
                  <a:pt x="30754" y="28566"/>
                </a:lnTo>
                <a:lnTo>
                  <a:pt x="32889" y="26473"/>
                </a:lnTo>
                <a:lnTo>
                  <a:pt x="35025" y="23079"/>
                </a:lnTo>
                <a:lnTo>
                  <a:pt x="35190" y="22514"/>
                </a:lnTo>
                <a:lnTo>
                  <a:pt x="35818" y="20364"/>
                </a:lnTo>
                <a:lnTo>
                  <a:pt x="35818" y="18384"/>
                </a:lnTo>
                <a:lnTo>
                  <a:pt x="36551" y="16970"/>
                </a:lnTo>
                <a:lnTo>
                  <a:pt x="428288" y="22514"/>
                </a:lnTo>
                <a:lnTo>
                  <a:pt x="427080" y="16970"/>
                </a:lnTo>
                <a:lnTo>
                  <a:pt x="427080" y="14990"/>
                </a:lnTo>
                <a:lnTo>
                  <a:pt x="427080" y="16970"/>
                </a:lnTo>
                <a:lnTo>
                  <a:pt x="428288" y="22514"/>
                </a:lnTo>
                <a:lnTo>
                  <a:pt x="427080" y="12840"/>
                </a:lnTo>
                <a:lnTo>
                  <a:pt x="427080" y="20364"/>
                </a:lnTo>
                <a:lnTo>
                  <a:pt x="427080" y="12840"/>
                </a:lnTo>
                <a:lnTo>
                  <a:pt x="428288" y="22514"/>
                </a:lnTo>
                <a:lnTo>
                  <a:pt x="445386" y="22514"/>
                </a:lnTo>
                <a:lnTo>
                  <a:pt x="445386" y="33940"/>
                </a:lnTo>
                <a:lnTo>
                  <a:pt x="446912" y="33261"/>
                </a:lnTo>
                <a:lnTo>
                  <a:pt x="449048" y="33261"/>
                </a:lnTo>
                <a:lnTo>
                  <a:pt x="452709" y="32696"/>
                </a:lnTo>
                <a:lnTo>
                  <a:pt x="455760" y="30546"/>
                </a:lnTo>
                <a:lnTo>
                  <a:pt x="458628" y="28566"/>
                </a:lnTo>
                <a:lnTo>
                  <a:pt x="460764" y="26473"/>
                </a:lnTo>
                <a:lnTo>
                  <a:pt x="462289" y="23079"/>
                </a:lnTo>
                <a:lnTo>
                  <a:pt x="463082" y="20364"/>
                </a:lnTo>
                <a:lnTo>
                  <a:pt x="463692" y="18384"/>
                </a:lnTo>
                <a:lnTo>
                  <a:pt x="463692" y="14990"/>
                </a:lnTo>
                <a:lnTo>
                  <a:pt x="463082" y="12840"/>
                </a:lnTo>
                <a:lnTo>
                  <a:pt x="462289" y="10182"/>
                </a:lnTo>
                <a:lnTo>
                  <a:pt x="460764" y="7466"/>
                </a:lnTo>
                <a:lnTo>
                  <a:pt x="458628" y="4808"/>
                </a:lnTo>
                <a:lnTo>
                  <a:pt x="455760" y="2658"/>
                </a:lnTo>
                <a:lnTo>
                  <a:pt x="452709" y="678"/>
                </a:lnTo>
                <a:lnTo>
                  <a:pt x="449048" y="0"/>
                </a:lnTo>
                <a:lnTo>
                  <a:pt x="441725" y="0"/>
                </a:lnTo>
                <a:lnTo>
                  <a:pt x="445386" y="10861"/>
                </a:lnTo>
                <a:lnTo>
                  <a:pt x="35228" y="10861"/>
                </a:lnTo>
                <a:lnTo>
                  <a:pt x="35818" y="12840"/>
                </a:lnTo>
                <a:lnTo>
                  <a:pt x="35818" y="14990"/>
                </a:lnTo>
                <a:lnTo>
                  <a:pt x="35818" y="12840"/>
                </a:lnTo>
                <a:lnTo>
                  <a:pt x="35228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3851" y="0"/>
                </a:lnTo>
                <a:lnTo>
                  <a:pt x="10922" y="678"/>
                </a:lnTo>
                <a:lnTo>
                  <a:pt x="8054" y="2658"/>
                </a:lnTo>
                <a:lnTo>
                  <a:pt x="5003" y="4808"/>
                </a:lnTo>
                <a:lnTo>
                  <a:pt x="2867" y="7466"/>
                </a:lnTo>
                <a:lnTo>
                  <a:pt x="732" y="10182"/>
                </a:lnTo>
                <a:lnTo>
                  <a:pt x="0" y="12840"/>
                </a:lnTo>
                <a:lnTo>
                  <a:pt x="0" y="20364"/>
                </a:lnTo>
                <a:lnTo>
                  <a:pt x="732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7716280" y="3690535"/>
            <a:ext cx="1403" cy="11426"/>
          </a:xfrm>
          <a:custGeom>
            <a:avLst/>
            <a:gdLst/>
            <a:ahLst/>
            <a:cxnLst/>
            <a:rect l="l" t="t" r="r" b="b"/>
            <a:pathLst>
              <a:path w="1403" h="11426">
                <a:moveTo>
                  <a:pt x="1403" y="10747"/>
                </a:moveTo>
                <a:lnTo>
                  <a:pt x="0" y="0"/>
                </a:lnTo>
                <a:lnTo>
                  <a:pt x="0" y="11426"/>
                </a:lnTo>
                <a:lnTo>
                  <a:pt x="1403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8125115" y="3680863"/>
            <a:ext cx="0" cy="7523"/>
          </a:xfrm>
          <a:custGeom>
            <a:avLst/>
            <a:gdLst/>
            <a:ahLst/>
            <a:cxnLst/>
            <a:rect l="l" t="t" r="r" b="b"/>
            <a:pathLst>
              <a:path h="7523">
                <a:moveTo>
                  <a:pt x="0" y="0"/>
                </a:moveTo>
                <a:lnTo>
                  <a:pt x="0" y="752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8126251" y="3668022"/>
            <a:ext cx="17170" cy="10861"/>
          </a:xfrm>
          <a:custGeom>
            <a:avLst/>
            <a:gdLst/>
            <a:ahLst/>
            <a:cxnLst/>
            <a:rect l="l" t="t" r="r" b="b"/>
            <a:pathLst>
              <a:path w="17170" h="10861">
                <a:moveTo>
                  <a:pt x="17170" y="10861"/>
                </a:moveTo>
                <a:lnTo>
                  <a:pt x="13508" y="0"/>
                </a:lnTo>
                <a:lnTo>
                  <a:pt x="9847" y="678"/>
                </a:lnTo>
                <a:lnTo>
                  <a:pt x="6918" y="2658"/>
                </a:lnTo>
                <a:lnTo>
                  <a:pt x="4050" y="4808"/>
                </a:lnTo>
                <a:lnTo>
                  <a:pt x="1731" y="7466"/>
                </a:lnTo>
                <a:lnTo>
                  <a:pt x="389" y="10182"/>
                </a:lnTo>
                <a:lnTo>
                  <a:pt x="0" y="10861"/>
                </a:lnTo>
                <a:lnTo>
                  <a:pt x="17170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8126323" y="3690535"/>
            <a:ext cx="17098" cy="11426"/>
          </a:xfrm>
          <a:custGeom>
            <a:avLst/>
            <a:gdLst/>
            <a:ahLst/>
            <a:cxnLst/>
            <a:rect l="l" t="t" r="r" b="b"/>
            <a:pathLst>
              <a:path w="17098" h="11426">
                <a:moveTo>
                  <a:pt x="17098" y="0"/>
                </a:moveTo>
                <a:lnTo>
                  <a:pt x="0" y="0"/>
                </a:lnTo>
                <a:lnTo>
                  <a:pt x="317" y="565"/>
                </a:lnTo>
                <a:lnTo>
                  <a:pt x="1660" y="3959"/>
                </a:lnTo>
                <a:lnTo>
                  <a:pt x="3978" y="6052"/>
                </a:lnTo>
                <a:lnTo>
                  <a:pt x="6846" y="8032"/>
                </a:lnTo>
                <a:lnTo>
                  <a:pt x="9775" y="10182"/>
                </a:lnTo>
                <a:lnTo>
                  <a:pt x="13437" y="10747"/>
                </a:lnTo>
                <a:lnTo>
                  <a:pt x="14962" y="10747"/>
                </a:lnTo>
                <a:lnTo>
                  <a:pt x="17098" y="11426"/>
                </a:lnTo>
                <a:lnTo>
                  <a:pt x="170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7715852" y="3684708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7698035" y="3668021"/>
            <a:ext cx="36551" cy="33940"/>
          </a:xfrm>
          <a:custGeom>
            <a:avLst/>
            <a:gdLst/>
            <a:ahLst/>
            <a:cxnLst/>
            <a:rect l="l" t="t" r="r" b="b"/>
            <a:pathLst>
              <a:path w="36551" h="33940">
                <a:moveTo>
                  <a:pt x="18245" y="33940"/>
                </a:moveTo>
                <a:lnTo>
                  <a:pt x="15987" y="33261"/>
                </a:lnTo>
                <a:lnTo>
                  <a:pt x="13851" y="3326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284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65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65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284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261"/>
                </a:lnTo>
                <a:lnTo>
                  <a:pt x="19648" y="33261"/>
                </a:lnTo>
                <a:lnTo>
                  <a:pt x="18245" y="3394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8125115" y="3668021"/>
            <a:ext cx="36612" cy="33940"/>
          </a:xfrm>
          <a:custGeom>
            <a:avLst/>
            <a:gdLst/>
            <a:ahLst/>
            <a:cxnLst/>
            <a:rect l="l" t="t" r="r" b="b"/>
            <a:pathLst>
              <a:path w="36612" h="33940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65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284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261"/>
                </a:lnTo>
                <a:lnTo>
                  <a:pt x="19831" y="33261"/>
                </a:lnTo>
                <a:lnTo>
                  <a:pt x="18306" y="33940"/>
                </a:lnTo>
                <a:lnTo>
                  <a:pt x="16170" y="33261"/>
                </a:lnTo>
                <a:lnTo>
                  <a:pt x="14644" y="3326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284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65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8160526" y="3678883"/>
            <a:ext cx="196892" cy="9503"/>
          </a:xfrm>
          <a:custGeom>
            <a:avLst/>
            <a:gdLst/>
            <a:ahLst/>
            <a:cxnLst/>
            <a:rect l="l" t="t" r="r" b="b"/>
            <a:pathLst>
              <a:path w="196892" h="9503">
                <a:moveTo>
                  <a:pt x="590" y="1979"/>
                </a:moveTo>
                <a:lnTo>
                  <a:pt x="1200" y="4129"/>
                </a:lnTo>
                <a:lnTo>
                  <a:pt x="196892" y="0"/>
                </a:lnTo>
                <a:lnTo>
                  <a:pt x="0" y="0"/>
                </a:lnTo>
                <a:lnTo>
                  <a:pt x="590" y="9503"/>
                </a:lnTo>
                <a:lnTo>
                  <a:pt x="1200" y="7523"/>
                </a:lnTo>
                <a:lnTo>
                  <a:pt x="1200" y="4129"/>
                </a:lnTo>
                <a:lnTo>
                  <a:pt x="590" y="19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8143422" y="3678882"/>
            <a:ext cx="17067" cy="22400"/>
          </a:xfrm>
          <a:custGeom>
            <a:avLst/>
            <a:gdLst/>
            <a:ahLst/>
            <a:cxnLst/>
            <a:rect l="l" t="t" r="r" b="b"/>
            <a:pathLst>
              <a:path w="17067" h="22400">
                <a:moveTo>
                  <a:pt x="17067" y="11653"/>
                </a:moveTo>
                <a:lnTo>
                  <a:pt x="0" y="0"/>
                </a:lnTo>
                <a:lnTo>
                  <a:pt x="0" y="11653"/>
                </a:lnTo>
                <a:lnTo>
                  <a:pt x="1525" y="22400"/>
                </a:lnTo>
                <a:lnTo>
                  <a:pt x="3661" y="22400"/>
                </a:lnTo>
                <a:lnTo>
                  <a:pt x="7322" y="21835"/>
                </a:lnTo>
                <a:lnTo>
                  <a:pt x="10373" y="19685"/>
                </a:lnTo>
                <a:lnTo>
                  <a:pt x="13241" y="17705"/>
                </a:lnTo>
                <a:lnTo>
                  <a:pt x="15377" y="15612"/>
                </a:lnTo>
                <a:lnTo>
                  <a:pt x="16902" y="12218"/>
                </a:lnTo>
                <a:lnTo>
                  <a:pt x="17067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8125115" y="3668021"/>
            <a:ext cx="232304" cy="33940"/>
          </a:xfrm>
          <a:custGeom>
            <a:avLst/>
            <a:gdLst/>
            <a:ahLst/>
            <a:cxnLst/>
            <a:rect l="l" t="t" r="r" b="b"/>
            <a:pathLst>
              <a:path w="232304" h="33940">
                <a:moveTo>
                  <a:pt x="1525" y="23079"/>
                </a:moveTo>
                <a:lnTo>
                  <a:pt x="2867" y="26473"/>
                </a:lnTo>
                <a:lnTo>
                  <a:pt x="5186" y="28566"/>
                </a:lnTo>
                <a:lnTo>
                  <a:pt x="8054" y="30546"/>
                </a:lnTo>
                <a:lnTo>
                  <a:pt x="10983" y="32696"/>
                </a:lnTo>
                <a:lnTo>
                  <a:pt x="14644" y="33261"/>
                </a:lnTo>
                <a:lnTo>
                  <a:pt x="16170" y="33261"/>
                </a:lnTo>
                <a:lnTo>
                  <a:pt x="18306" y="33940"/>
                </a:lnTo>
                <a:lnTo>
                  <a:pt x="19831" y="33261"/>
                </a:lnTo>
                <a:lnTo>
                  <a:pt x="18306" y="22514"/>
                </a:lnTo>
                <a:lnTo>
                  <a:pt x="18306" y="10861"/>
                </a:lnTo>
                <a:lnTo>
                  <a:pt x="35373" y="22514"/>
                </a:lnTo>
                <a:lnTo>
                  <a:pt x="232304" y="22514"/>
                </a:lnTo>
                <a:lnTo>
                  <a:pt x="36612" y="16970"/>
                </a:lnTo>
                <a:lnTo>
                  <a:pt x="232304" y="22514"/>
                </a:lnTo>
                <a:lnTo>
                  <a:pt x="232304" y="10861"/>
                </a:lnTo>
                <a:lnTo>
                  <a:pt x="36612" y="14990"/>
                </a:lnTo>
                <a:lnTo>
                  <a:pt x="36612" y="18384"/>
                </a:lnTo>
                <a:lnTo>
                  <a:pt x="36001" y="20364"/>
                </a:lnTo>
                <a:lnTo>
                  <a:pt x="35411" y="10861"/>
                </a:lnTo>
                <a:lnTo>
                  <a:pt x="33683" y="7466"/>
                </a:lnTo>
                <a:lnTo>
                  <a:pt x="31547" y="4808"/>
                </a:lnTo>
                <a:lnTo>
                  <a:pt x="28679" y="2658"/>
                </a:lnTo>
                <a:lnTo>
                  <a:pt x="25628" y="678"/>
                </a:lnTo>
                <a:lnTo>
                  <a:pt x="21967" y="0"/>
                </a:lnTo>
                <a:lnTo>
                  <a:pt x="14644" y="0"/>
                </a:lnTo>
                <a:lnTo>
                  <a:pt x="10983" y="678"/>
                </a:lnTo>
                <a:lnTo>
                  <a:pt x="8054" y="2658"/>
                </a:lnTo>
                <a:lnTo>
                  <a:pt x="5186" y="4808"/>
                </a:lnTo>
                <a:lnTo>
                  <a:pt x="2867" y="7466"/>
                </a:lnTo>
                <a:lnTo>
                  <a:pt x="1525" y="10182"/>
                </a:lnTo>
                <a:lnTo>
                  <a:pt x="0" y="12840"/>
                </a:lnTo>
                <a:lnTo>
                  <a:pt x="0" y="20364"/>
                </a:lnTo>
                <a:lnTo>
                  <a:pt x="1525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8142994" y="3684708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8125115" y="3668021"/>
            <a:ext cx="36612" cy="33940"/>
          </a:xfrm>
          <a:custGeom>
            <a:avLst/>
            <a:gdLst/>
            <a:ahLst/>
            <a:cxnLst/>
            <a:rect l="l" t="t" r="r" b="b"/>
            <a:pathLst>
              <a:path w="36612" h="33940">
                <a:moveTo>
                  <a:pt x="18306" y="33940"/>
                </a:moveTo>
                <a:lnTo>
                  <a:pt x="16170" y="33261"/>
                </a:lnTo>
                <a:lnTo>
                  <a:pt x="14644" y="3326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284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65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65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284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261"/>
                </a:lnTo>
                <a:lnTo>
                  <a:pt x="19831" y="33261"/>
                </a:lnTo>
                <a:lnTo>
                  <a:pt x="18306" y="3394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7270161" y="2987848"/>
            <a:ext cx="36551" cy="33431"/>
          </a:xfrm>
          <a:custGeom>
            <a:avLst/>
            <a:gdLst/>
            <a:ahLst/>
            <a:cxnLst/>
            <a:rect l="l" t="t" r="r" b="b"/>
            <a:pathLst>
              <a:path w="36551" h="33431">
                <a:moveTo>
                  <a:pt x="36551" y="13010"/>
                </a:moveTo>
                <a:lnTo>
                  <a:pt x="35025" y="10182"/>
                </a:lnTo>
                <a:lnTo>
                  <a:pt x="33683" y="7466"/>
                </a:lnTo>
                <a:lnTo>
                  <a:pt x="31364" y="4808"/>
                </a:lnTo>
                <a:lnTo>
                  <a:pt x="28496" y="2828"/>
                </a:lnTo>
                <a:lnTo>
                  <a:pt x="25567" y="678"/>
                </a:lnTo>
                <a:lnTo>
                  <a:pt x="21906" y="0"/>
                </a:lnTo>
                <a:lnTo>
                  <a:pt x="18245" y="0"/>
                </a:lnTo>
                <a:lnTo>
                  <a:pt x="18245" y="10861"/>
                </a:lnTo>
                <a:lnTo>
                  <a:pt x="1166" y="10861"/>
                </a:lnTo>
                <a:lnTo>
                  <a:pt x="610" y="13010"/>
                </a:lnTo>
                <a:lnTo>
                  <a:pt x="0" y="14990"/>
                </a:lnTo>
                <a:lnTo>
                  <a:pt x="0" y="18384"/>
                </a:lnTo>
                <a:lnTo>
                  <a:pt x="1166" y="22514"/>
                </a:lnTo>
                <a:lnTo>
                  <a:pt x="610" y="20364"/>
                </a:lnTo>
                <a:lnTo>
                  <a:pt x="0" y="16970"/>
                </a:lnTo>
                <a:lnTo>
                  <a:pt x="610" y="20364"/>
                </a:lnTo>
                <a:lnTo>
                  <a:pt x="1166" y="22514"/>
                </a:lnTo>
                <a:lnTo>
                  <a:pt x="18245" y="22514"/>
                </a:lnTo>
                <a:lnTo>
                  <a:pt x="20380" y="33431"/>
                </a:lnTo>
                <a:lnTo>
                  <a:pt x="21906" y="33431"/>
                </a:lnTo>
                <a:lnTo>
                  <a:pt x="25567" y="32696"/>
                </a:lnTo>
                <a:lnTo>
                  <a:pt x="28496" y="30546"/>
                </a:lnTo>
                <a:lnTo>
                  <a:pt x="31364" y="28566"/>
                </a:lnTo>
                <a:lnTo>
                  <a:pt x="33683" y="26586"/>
                </a:lnTo>
                <a:lnTo>
                  <a:pt x="35025" y="23192"/>
                </a:lnTo>
                <a:lnTo>
                  <a:pt x="36551" y="20364"/>
                </a:lnTo>
                <a:lnTo>
                  <a:pt x="36551" y="130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7271327" y="3010361"/>
            <a:ext cx="19214" cy="11596"/>
          </a:xfrm>
          <a:custGeom>
            <a:avLst/>
            <a:gdLst/>
            <a:ahLst/>
            <a:cxnLst/>
            <a:rect l="l" t="t" r="r" b="b"/>
            <a:pathLst>
              <a:path w="19214" h="11596">
                <a:moveTo>
                  <a:pt x="17078" y="0"/>
                </a:moveTo>
                <a:lnTo>
                  <a:pt x="0" y="0"/>
                </a:lnTo>
                <a:lnTo>
                  <a:pt x="175" y="678"/>
                </a:lnTo>
                <a:lnTo>
                  <a:pt x="2433" y="4072"/>
                </a:lnTo>
                <a:lnTo>
                  <a:pt x="4569" y="6052"/>
                </a:lnTo>
                <a:lnTo>
                  <a:pt x="6704" y="8032"/>
                </a:lnTo>
                <a:lnTo>
                  <a:pt x="10366" y="10182"/>
                </a:lnTo>
                <a:lnTo>
                  <a:pt x="13417" y="10917"/>
                </a:lnTo>
                <a:lnTo>
                  <a:pt x="15552" y="10917"/>
                </a:lnTo>
                <a:lnTo>
                  <a:pt x="17078" y="11596"/>
                </a:lnTo>
                <a:lnTo>
                  <a:pt x="19214" y="10917"/>
                </a:lnTo>
                <a:lnTo>
                  <a:pt x="17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7075200" y="2998709"/>
            <a:ext cx="196126" cy="11653"/>
          </a:xfrm>
          <a:custGeom>
            <a:avLst/>
            <a:gdLst/>
            <a:ahLst/>
            <a:cxnLst/>
            <a:rect l="l" t="t" r="r" b="b"/>
            <a:pathLst>
              <a:path w="196126" h="11653">
                <a:moveTo>
                  <a:pt x="0" y="0"/>
                </a:moveTo>
                <a:lnTo>
                  <a:pt x="0" y="11653"/>
                </a:lnTo>
                <a:lnTo>
                  <a:pt x="196126" y="11653"/>
                </a:lnTo>
                <a:lnTo>
                  <a:pt x="194959" y="7523"/>
                </a:lnTo>
                <a:lnTo>
                  <a:pt x="194959" y="4129"/>
                </a:lnTo>
                <a:lnTo>
                  <a:pt x="195569" y="2149"/>
                </a:lnTo>
                <a:lnTo>
                  <a:pt x="196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7271327" y="2987848"/>
            <a:ext cx="17078" cy="10861"/>
          </a:xfrm>
          <a:custGeom>
            <a:avLst/>
            <a:gdLst/>
            <a:ahLst/>
            <a:cxnLst/>
            <a:rect l="l" t="t" r="r" b="b"/>
            <a:pathLst>
              <a:path w="17078" h="10861">
                <a:moveTo>
                  <a:pt x="17078" y="10861"/>
                </a:moveTo>
                <a:lnTo>
                  <a:pt x="17078" y="0"/>
                </a:lnTo>
                <a:lnTo>
                  <a:pt x="13417" y="0"/>
                </a:lnTo>
                <a:lnTo>
                  <a:pt x="10366" y="678"/>
                </a:lnTo>
                <a:lnTo>
                  <a:pt x="6704" y="2828"/>
                </a:lnTo>
                <a:lnTo>
                  <a:pt x="4569" y="4808"/>
                </a:lnTo>
                <a:lnTo>
                  <a:pt x="2433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07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7074774" y="3004534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7270161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4110"/>
                </a:ln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7698034" y="3004818"/>
            <a:ext cx="556" cy="5543"/>
          </a:xfrm>
          <a:custGeom>
            <a:avLst/>
            <a:gdLst/>
            <a:ahLst/>
            <a:cxnLst/>
            <a:rect l="l" t="t" r="r" b="b"/>
            <a:pathLst>
              <a:path w="556" h="5543">
                <a:moveTo>
                  <a:pt x="0" y="1414"/>
                </a:moveTo>
                <a:lnTo>
                  <a:pt x="556" y="5543"/>
                </a:lnTo>
                <a:lnTo>
                  <a:pt x="0" y="0"/>
                </a:lnTo>
                <a:lnTo>
                  <a:pt x="0" y="14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7306711" y="3000858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7288405" y="2987847"/>
            <a:ext cx="17146" cy="22514"/>
          </a:xfrm>
          <a:custGeom>
            <a:avLst/>
            <a:gdLst/>
            <a:ahLst/>
            <a:cxnLst/>
            <a:rect l="l" t="t" r="r" b="b"/>
            <a:pathLst>
              <a:path w="17146" h="22514">
                <a:moveTo>
                  <a:pt x="0" y="0"/>
                </a:moveTo>
                <a:lnTo>
                  <a:pt x="0" y="22514"/>
                </a:lnTo>
                <a:lnTo>
                  <a:pt x="0" y="10861"/>
                </a:lnTo>
                <a:lnTo>
                  <a:pt x="17146" y="10861"/>
                </a:lnTo>
                <a:lnTo>
                  <a:pt x="16780" y="10182"/>
                </a:lnTo>
                <a:lnTo>
                  <a:pt x="15438" y="7466"/>
                </a:lnTo>
                <a:lnTo>
                  <a:pt x="13119" y="4808"/>
                </a:lnTo>
                <a:lnTo>
                  <a:pt x="10251" y="2828"/>
                </a:lnTo>
                <a:lnTo>
                  <a:pt x="7322" y="678"/>
                </a:lnTo>
                <a:lnTo>
                  <a:pt x="3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7270160" y="2987847"/>
            <a:ext cx="428430" cy="34110"/>
          </a:xfrm>
          <a:custGeom>
            <a:avLst/>
            <a:gdLst/>
            <a:ahLst/>
            <a:cxnLst/>
            <a:rect l="l" t="t" r="r" b="b"/>
            <a:pathLst>
              <a:path w="428430" h="34110">
                <a:moveTo>
                  <a:pt x="0" y="16970"/>
                </a:moveTo>
                <a:lnTo>
                  <a:pt x="0" y="18384"/>
                </a:lnTo>
                <a:lnTo>
                  <a:pt x="610" y="20364"/>
                </a:lnTo>
                <a:lnTo>
                  <a:pt x="1342" y="23192"/>
                </a:lnTo>
                <a:lnTo>
                  <a:pt x="3600" y="26586"/>
                </a:lnTo>
                <a:lnTo>
                  <a:pt x="5735" y="28566"/>
                </a:lnTo>
                <a:lnTo>
                  <a:pt x="7871" y="30546"/>
                </a:lnTo>
                <a:lnTo>
                  <a:pt x="11532" y="32696"/>
                </a:lnTo>
                <a:lnTo>
                  <a:pt x="14583" y="33431"/>
                </a:lnTo>
                <a:lnTo>
                  <a:pt x="16719" y="33431"/>
                </a:lnTo>
                <a:lnTo>
                  <a:pt x="18245" y="34110"/>
                </a:lnTo>
                <a:lnTo>
                  <a:pt x="20380" y="33431"/>
                </a:lnTo>
                <a:lnTo>
                  <a:pt x="21906" y="33431"/>
                </a:lnTo>
                <a:lnTo>
                  <a:pt x="25567" y="32696"/>
                </a:lnTo>
                <a:lnTo>
                  <a:pt x="28496" y="30546"/>
                </a:lnTo>
                <a:lnTo>
                  <a:pt x="31364" y="28566"/>
                </a:lnTo>
                <a:lnTo>
                  <a:pt x="33683" y="26586"/>
                </a:lnTo>
                <a:lnTo>
                  <a:pt x="35025" y="23192"/>
                </a:lnTo>
                <a:lnTo>
                  <a:pt x="35391" y="22514"/>
                </a:lnTo>
                <a:lnTo>
                  <a:pt x="428430" y="22514"/>
                </a:lnTo>
                <a:lnTo>
                  <a:pt x="36551" y="20364"/>
                </a:lnTo>
                <a:lnTo>
                  <a:pt x="36551" y="13010"/>
                </a:lnTo>
                <a:lnTo>
                  <a:pt x="35391" y="10861"/>
                </a:lnTo>
                <a:lnTo>
                  <a:pt x="18245" y="10861"/>
                </a:lnTo>
                <a:lnTo>
                  <a:pt x="18245" y="22514"/>
                </a:lnTo>
                <a:lnTo>
                  <a:pt x="18245" y="0"/>
                </a:lnTo>
                <a:lnTo>
                  <a:pt x="14583" y="0"/>
                </a:lnTo>
                <a:lnTo>
                  <a:pt x="11532" y="678"/>
                </a:lnTo>
                <a:lnTo>
                  <a:pt x="7871" y="2828"/>
                </a:lnTo>
                <a:lnTo>
                  <a:pt x="5735" y="4808"/>
                </a:lnTo>
                <a:lnTo>
                  <a:pt x="3600" y="7466"/>
                </a:lnTo>
                <a:lnTo>
                  <a:pt x="1342" y="10182"/>
                </a:lnTo>
                <a:lnTo>
                  <a:pt x="610" y="13010"/>
                </a:lnTo>
                <a:lnTo>
                  <a:pt x="0" y="14990"/>
                </a:lnTo>
                <a:lnTo>
                  <a:pt x="0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7305552" y="2998709"/>
            <a:ext cx="412130" cy="23249"/>
          </a:xfrm>
          <a:custGeom>
            <a:avLst/>
            <a:gdLst/>
            <a:ahLst/>
            <a:cxnLst/>
            <a:rect l="l" t="t" r="r" b="b"/>
            <a:pathLst>
              <a:path w="412130" h="23249">
                <a:moveTo>
                  <a:pt x="0" y="0"/>
                </a:moveTo>
                <a:lnTo>
                  <a:pt x="1159" y="2149"/>
                </a:lnTo>
                <a:lnTo>
                  <a:pt x="392482" y="2149"/>
                </a:lnTo>
                <a:lnTo>
                  <a:pt x="392482" y="4129"/>
                </a:lnTo>
                <a:lnTo>
                  <a:pt x="392482" y="2149"/>
                </a:lnTo>
                <a:lnTo>
                  <a:pt x="392482" y="9503"/>
                </a:lnTo>
                <a:lnTo>
                  <a:pt x="1159" y="2149"/>
                </a:lnTo>
                <a:lnTo>
                  <a:pt x="1159" y="7523"/>
                </a:lnTo>
                <a:lnTo>
                  <a:pt x="1159" y="2149"/>
                </a:lnTo>
                <a:lnTo>
                  <a:pt x="1159" y="9503"/>
                </a:lnTo>
                <a:lnTo>
                  <a:pt x="393038" y="11653"/>
                </a:lnTo>
                <a:lnTo>
                  <a:pt x="1159" y="4129"/>
                </a:lnTo>
                <a:lnTo>
                  <a:pt x="393038" y="11653"/>
                </a:lnTo>
                <a:lnTo>
                  <a:pt x="392482" y="7523"/>
                </a:lnTo>
                <a:lnTo>
                  <a:pt x="392482" y="6109"/>
                </a:lnTo>
                <a:lnTo>
                  <a:pt x="393038" y="11653"/>
                </a:lnTo>
                <a:lnTo>
                  <a:pt x="393214" y="12331"/>
                </a:lnTo>
                <a:lnTo>
                  <a:pt x="395350" y="15725"/>
                </a:lnTo>
                <a:lnTo>
                  <a:pt x="397486" y="17705"/>
                </a:lnTo>
                <a:lnTo>
                  <a:pt x="400537" y="19685"/>
                </a:lnTo>
                <a:lnTo>
                  <a:pt x="403404" y="21835"/>
                </a:lnTo>
                <a:lnTo>
                  <a:pt x="406333" y="22570"/>
                </a:lnTo>
                <a:lnTo>
                  <a:pt x="408469" y="22570"/>
                </a:lnTo>
                <a:lnTo>
                  <a:pt x="410727" y="23249"/>
                </a:lnTo>
                <a:lnTo>
                  <a:pt x="412130" y="22570"/>
                </a:lnTo>
                <a:lnTo>
                  <a:pt x="410727" y="11653"/>
                </a:lnTo>
                <a:lnTo>
                  <a:pt x="39303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7711887" y="2987848"/>
            <a:ext cx="22699" cy="33431"/>
          </a:xfrm>
          <a:custGeom>
            <a:avLst/>
            <a:gdLst/>
            <a:ahLst/>
            <a:cxnLst/>
            <a:rect l="l" t="t" r="r" b="b"/>
            <a:pathLst>
              <a:path w="22699" h="33431">
                <a:moveTo>
                  <a:pt x="22699" y="16970"/>
                </a:moveTo>
                <a:lnTo>
                  <a:pt x="21967" y="14990"/>
                </a:lnTo>
                <a:lnTo>
                  <a:pt x="21967" y="13010"/>
                </a:lnTo>
                <a:lnTo>
                  <a:pt x="21174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644" y="2828"/>
                </a:lnTo>
                <a:lnTo>
                  <a:pt x="10983" y="678"/>
                </a:lnTo>
                <a:lnTo>
                  <a:pt x="8054" y="0"/>
                </a:lnTo>
                <a:lnTo>
                  <a:pt x="0" y="0"/>
                </a:lnTo>
                <a:lnTo>
                  <a:pt x="4393" y="10861"/>
                </a:lnTo>
                <a:lnTo>
                  <a:pt x="5796" y="33431"/>
                </a:lnTo>
                <a:lnTo>
                  <a:pt x="8054" y="33431"/>
                </a:lnTo>
                <a:lnTo>
                  <a:pt x="10983" y="32696"/>
                </a:lnTo>
                <a:lnTo>
                  <a:pt x="1464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1174" y="23192"/>
                </a:lnTo>
                <a:lnTo>
                  <a:pt x="21967" y="20364"/>
                </a:lnTo>
                <a:lnTo>
                  <a:pt x="21967" y="18384"/>
                </a:lnTo>
                <a:lnTo>
                  <a:pt x="22699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7698591" y="2987848"/>
            <a:ext cx="19092" cy="33431"/>
          </a:xfrm>
          <a:custGeom>
            <a:avLst/>
            <a:gdLst/>
            <a:ahLst/>
            <a:cxnLst/>
            <a:rect l="l" t="t" r="r" b="b"/>
            <a:pathLst>
              <a:path w="19092" h="33431">
                <a:moveTo>
                  <a:pt x="17688" y="10861"/>
                </a:moveTo>
                <a:lnTo>
                  <a:pt x="13295" y="0"/>
                </a:lnTo>
                <a:lnTo>
                  <a:pt x="10366" y="678"/>
                </a:lnTo>
                <a:lnTo>
                  <a:pt x="7498" y="2828"/>
                </a:lnTo>
                <a:lnTo>
                  <a:pt x="4447" y="4808"/>
                </a:lnTo>
                <a:lnTo>
                  <a:pt x="2311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688" y="22514"/>
                </a:lnTo>
                <a:lnTo>
                  <a:pt x="19092" y="33431"/>
                </a:lnTo>
                <a:lnTo>
                  <a:pt x="1768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7287978" y="3004534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7270161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34110"/>
                </a:move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411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7698035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4110"/>
                </a:ln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8139761" y="2987848"/>
            <a:ext cx="21967" cy="33431"/>
          </a:xfrm>
          <a:custGeom>
            <a:avLst/>
            <a:gdLst/>
            <a:ahLst/>
            <a:cxnLst/>
            <a:rect l="l" t="t" r="r" b="b"/>
            <a:pathLst>
              <a:path w="21967" h="33431">
                <a:moveTo>
                  <a:pt x="21967" y="16970"/>
                </a:moveTo>
                <a:lnTo>
                  <a:pt x="21967" y="14990"/>
                </a:lnTo>
                <a:lnTo>
                  <a:pt x="21357" y="13010"/>
                </a:lnTo>
                <a:lnTo>
                  <a:pt x="20563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034" y="2828"/>
                </a:lnTo>
                <a:lnTo>
                  <a:pt x="10983" y="678"/>
                </a:lnTo>
                <a:lnTo>
                  <a:pt x="7322" y="0"/>
                </a:lnTo>
                <a:lnTo>
                  <a:pt x="0" y="0"/>
                </a:lnTo>
                <a:lnTo>
                  <a:pt x="3661" y="10861"/>
                </a:lnTo>
                <a:lnTo>
                  <a:pt x="5186" y="33431"/>
                </a:lnTo>
                <a:lnTo>
                  <a:pt x="7322" y="33431"/>
                </a:lnTo>
                <a:lnTo>
                  <a:pt x="10983" y="32696"/>
                </a:lnTo>
                <a:lnTo>
                  <a:pt x="1403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0563" y="23192"/>
                </a:lnTo>
                <a:lnTo>
                  <a:pt x="21357" y="20364"/>
                </a:lnTo>
                <a:lnTo>
                  <a:pt x="21967" y="18384"/>
                </a:lnTo>
                <a:lnTo>
                  <a:pt x="21967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7698034" y="2987847"/>
            <a:ext cx="446912" cy="34110"/>
          </a:xfrm>
          <a:custGeom>
            <a:avLst/>
            <a:gdLst/>
            <a:ahLst/>
            <a:cxnLst/>
            <a:rect l="l" t="t" r="r" b="b"/>
            <a:pathLst>
              <a:path w="446912" h="34110">
                <a:moveTo>
                  <a:pt x="445386" y="10861"/>
                </a:moveTo>
                <a:lnTo>
                  <a:pt x="441725" y="0"/>
                </a:lnTo>
                <a:lnTo>
                  <a:pt x="438064" y="678"/>
                </a:lnTo>
                <a:lnTo>
                  <a:pt x="435135" y="2828"/>
                </a:lnTo>
                <a:lnTo>
                  <a:pt x="432267" y="4808"/>
                </a:lnTo>
                <a:lnTo>
                  <a:pt x="429948" y="7466"/>
                </a:lnTo>
                <a:lnTo>
                  <a:pt x="428606" y="10182"/>
                </a:lnTo>
                <a:lnTo>
                  <a:pt x="428240" y="10861"/>
                </a:lnTo>
                <a:lnTo>
                  <a:pt x="35215" y="10861"/>
                </a:lnTo>
                <a:lnTo>
                  <a:pt x="35818" y="13010"/>
                </a:lnTo>
                <a:lnTo>
                  <a:pt x="35818" y="14990"/>
                </a:lnTo>
                <a:lnTo>
                  <a:pt x="35818" y="13010"/>
                </a:lnTo>
                <a:lnTo>
                  <a:pt x="35215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3851" y="0"/>
                </a:lnTo>
                <a:lnTo>
                  <a:pt x="10922" y="678"/>
                </a:lnTo>
                <a:lnTo>
                  <a:pt x="8054" y="2828"/>
                </a:lnTo>
                <a:lnTo>
                  <a:pt x="5003" y="4808"/>
                </a:lnTo>
                <a:lnTo>
                  <a:pt x="2867" y="7466"/>
                </a:lnTo>
                <a:lnTo>
                  <a:pt x="732" y="10182"/>
                </a:lnTo>
                <a:lnTo>
                  <a:pt x="0" y="13010"/>
                </a:lnTo>
                <a:lnTo>
                  <a:pt x="0" y="20364"/>
                </a:lnTo>
                <a:lnTo>
                  <a:pt x="732" y="23192"/>
                </a:lnTo>
                <a:lnTo>
                  <a:pt x="2867" y="26586"/>
                </a:lnTo>
                <a:lnTo>
                  <a:pt x="5003" y="28566"/>
                </a:lnTo>
                <a:lnTo>
                  <a:pt x="8054" y="30546"/>
                </a:lnTo>
                <a:lnTo>
                  <a:pt x="10922" y="32696"/>
                </a:lnTo>
                <a:lnTo>
                  <a:pt x="13851" y="33431"/>
                </a:lnTo>
                <a:lnTo>
                  <a:pt x="15987" y="33431"/>
                </a:lnTo>
                <a:lnTo>
                  <a:pt x="18245" y="34110"/>
                </a:lnTo>
                <a:lnTo>
                  <a:pt x="19648" y="33431"/>
                </a:lnTo>
                <a:lnTo>
                  <a:pt x="18245" y="22514"/>
                </a:lnTo>
                <a:lnTo>
                  <a:pt x="35215" y="22514"/>
                </a:lnTo>
                <a:lnTo>
                  <a:pt x="35818" y="20364"/>
                </a:lnTo>
                <a:lnTo>
                  <a:pt x="35818" y="18384"/>
                </a:lnTo>
                <a:lnTo>
                  <a:pt x="36551" y="16970"/>
                </a:lnTo>
                <a:lnTo>
                  <a:pt x="428240" y="22514"/>
                </a:lnTo>
                <a:lnTo>
                  <a:pt x="427080" y="16970"/>
                </a:lnTo>
                <a:lnTo>
                  <a:pt x="427080" y="14990"/>
                </a:lnTo>
                <a:lnTo>
                  <a:pt x="427080" y="16970"/>
                </a:lnTo>
                <a:lnTo>
                  <a:pt x="428240" y="22514"/>
                </a:lnTo>
                <a:lnTo>
                  <a:pt x="427080" y="13010"/>
                </a:lnTo>
                <a:lnTo>
                  <a:pt x="427080" y="20364"/>
                </a:lnTo>
                <a:lnTo>
                  <a:pt x="427080" y="13010"/>
                </a:lnTo>
                <a:lnTo>
                  <a:pt x="428240" y="22514"/>
                </a:lnTo>
                <a:lnTo>
                  <a:pt x="428606" y="23192"/>
                </a:lnTo>
                <a:lnTo>
                  <a:pt x="429948" y="26586"/>
                </a:lnTo>
                <a:lnTo>
                  <a:pt x="445386" y="22514"/>
                </a:lnTo>
                <a:lnTo>
                  <a:pt x="446912" y="33431"/>
                </a:lnTo>
                <a:lnTo>
                  <a:pt x="445386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8127984" y="3010361"/>
            <a:ext cx="16963" cy="11596"/>
          </a:xfrm>
          <a:custGeom>
            <a:avLst/>
            <a:gdLst/>
            <a:ahLst/>
            <a:cxnLst/>
            <a:rect l="l" t="t" r="r" b="b"/>
            <a:pathLst>
              <a:path w="16963" h="11596">
                <a:moveTo>
                  <a:pt x="15438" y="0"/>
                </a:moveTo>
                <a:lnTo>
                  <a:pt x="0" y="4072"/>
                </a:lnTo>
                <a:lnTo>
                  <a:pt x="2318" y="6052"/>
                </a:lnTo>
                <a:lnTo>
                  <a:pt x="5186" y="8032"/>
                </a:lnTo>
                <a:lnTo>
                  <a:pt x="8115" y="10182"/>
                </a:lnTo>
                <a:lnTo>
                  <a:pt x="11776" y="10917"/>
                </a:lnTo>
                <a:lnTo>
                  <a:pt x="13302" y="10917"/>
                </a:lnTo>
                <a:lnTo>
                  <a:pt x="15438" y="11596"/>
                </a:lnTo>
                <a:lnTo>
                  <a:pt x="16963" y="10917"/>
                </a:lnTo>
                <a:lnTo>
                  <a:pt x="154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8125115" y="3000858"/>
            <a:ext cx="0" cy="7353"/>
          </a:xfrm>
          <a:custGeom>
            <a:avLst/>
            <a:gdLst/>
            <a:ahLst/>
            <a:cxnLst/>
            <a:rect l="l" t="t" r="r" b="b"/>
            <a:pathLst>
              <a:path h="7353">
                <a:moveTo>
                  <a:pt x="0" y="0"/>
                </a:moveTo>
                <a:lnTo>
                  <a:pt x="0" y="73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7716279" y="3010362"/>
            <a:ext cx="16970" cy="10917"/>
          </a:xfrm>
          <a:custGeom>
            <a:avLst/>
            <a:gdLst/>
            <a:ahLst/>
            <a:cxnLst/>
            <a:rect l="l" t="t" r="r" b="b"/>
            <a:pathLst>
              <a:path w="16970" h="10917">
                <a:moveTo>
                  <a:pt x="16970" y="0"/>
                </a:moveTo>
                <a:lnTo>
                  <a:pt x="0" y="0"/>
                </a:lnTo>
                <a:lnTo>
                  <a:pt x="1403" y="10917"/>
                </a:lnTo>
                <a:lnTo>
                  <a:pt x="3661" y="10917"/>
                </a:lnTo>
                <a:lnTo>
                  <a:pt x="6590" y="10182"/>
                </a:lnTo>
                <a:lnTo>
                  <a:pt x="10251" y="8032"/>
                </a:lnTo>
                <a:lnTo>
                  <a:pt x="12509" y="6052"/>
                </a:lnTo>
                <a:lnTo>
                  <a:pt x="14644" y="4072"/>
                </a:lnTo>
                <a:lnTo>
                  <a:pt x="16780" y="678"/>
                </a:lnTo>
                <a:lnTo>
                  <a:pt x="169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7716279" y="2987848"/>
            <a:ext cx="16970" cy="10861"/>
          </a:xfrm>
          <a:custGeom>
            <a:avLst/>
            <a:gdLst/>
            <a:ahLst/>
            <a:cxnLst/>
            <a:rect l="l" t="t" r="r" b="b"/>
            <a:pathLst>
              <a:path w="16970" h="10861">
                <a:moveTo>
                  <a:pt x="16970" y="10861"/>
                </a:moveTo>
                <a:lnTo>
                  <a:pt x="16780" y="10182"/>
                </a:lnTo>
                <a:lnTo>
                  <a:pt x="14644" y="7466"/>
                </a:lnTo>
                <a:lnTo>
                  <a:pt x="12509" y="4808"/>
                </a:lnTo>
                <a:lnTo>
                  <a:pt x="10251" y="2828"/>
                </a:lnTo>
                <a:lnTo>
                  <a:pt x="6590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6970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7715852" y="3004534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7698035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34110"/>
                </a:move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411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8125115" y="2987847"/>
            <a:ext cx="36612" cy="34110"/>
          </a:xfrm>
          <a:custGeom>
            <a:avLst/>
            <a:gdLst/>
            <a:ahLst/>
            <a:cxnLst/>
            <a:rect l="l" t="t" r="r" b="b"/>
            <a:pathLst>
              <a:path w="36612" h="34110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4110"/>
                </a:ln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8160515" y="2998709"/>
            <a:ext cx="196905" cy="9503"/>
          </a:xfrm>
          <a:custGeom>
            <a:avLst/>
            <a:gdLst/>
            <a:ahLst/>
            <a:cxnLst/>
            <a:rect l="l" t="t" r="r" b="b"/>
            <a:pathLst>
              <a:path w="196905" h="9503">
                <a:moveTo>
                  <a:pt x="602" y="2149"/>
                </a:moveTo>
                <a:lnTo>
                  <a:pt x="1213" y="4129"/>
                </a:lnTo>
                <a:lnTo>
                  <a:pt x="196905" y="0"/>
                </a:lnTo>
                <a:lnTo>
                  <a:pt x="0" y="0"/>
                </a:lnTo>
                <a:lnTo>
                  <a:pt x="602" y="9503"/>
                </a:lnTo>
                <a:lnTo>
                  <a:pt x="1213" y="7523"/>
                </a:lnTo>
                <a:lnTo>
                  <a:pt x="1213" y="4129"/>
                </a:lnTo>
                <a:lnTo>
                  <a:pt x="602" y="2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8143422" y="2998708"/>
            <a:ext cx="17093" cy="22570"/>
          </a:xfrm>
          <a:custGeom>
            <a:avLst/>
            <a:gdLst/>
            <a:ahLst/>
            <a:cxnLst/>
            <a:rect l="l" t="t" r="r" b="b"/>
            <a:pathLst>
              <a:path w="17093" h="22570">
                <a:moveTo>
                  <a:pt x="17093" y="11653"/>
                </a:moveTo>
                <a:lnTo>
                  <a:pt x="0" y="0"/>
                </a:lnTo>
                <a:lnTo>
                  <a:pt x="0" y="11653"/>
                </a:lnTo>
                <a:lnTo>
                  <a:pt x="1525" y="22570"/>
                </a:lnTo>
                <a:lnTo>
                  <a:pt x="3661" y="22570"/>
                </a:lnTo>
                <a:lnTo>
                  <a:pt x="7322" y="21835"/>
                </a:lnTo>
                <a:lnTo>
                  <a:pt x="10373" y="19685"/>
                </a:lnTo>
                <a:lnTo>
                  <a:pt x="13241" y="17705"/>
                </a:lnTo>
                <a:lnTo>
                  <a:pt x="15377" y="15725"/>
                </a:lnTo>
                <a:lnTo>
                  <a:pt x="16902" y="12331"/>
                </a:lnTo>
                <a:lnTo>
                  <a:pt x="17093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8125115" y="2987847"/>
            <a:ext cx="232304" cy="34110"/>
          </a:xfrm>
          <a:custGeom>
            <a:avLst/>
            <a:gdLst/>
            <a:ahLst/>
            <a:cxnLst/>
            <a:rect l="l" t="t" r="r" b="b"/>
            <a:pathLst>
              <a:path w="232304" h="34110">
                <a:moveTo>
                  <a:pt x="1525" y="23192"/>
                </a:moveTo>
                <a:lnTo>
                  <a:pt x="2867" y="26586"/>
                </a:lnTo>
                <a:lnTo>
                  <a:pt x="5186" y="28566"/>
                </a:lnTo>
                <a:lnTo>
                  <a:pt x="8054" y="30546"/>
                </a:lnTo>
                <a:lnTo>
                  <a:pt x="10983" y="32696"/>
                </a:lnTo>
                <a:lnTo>
                  <a:pt x="14644" y="33431"/>
                </a:lnTo>
                <a:lnTo>
                  <a:pt x="16170" y="33431"/>
                </a:lnTo>
                <a:lnTo>
                  <a:pt x="18306" y="34110"/>
                </a:lnTo>
                <a:lnTo>
                  <a:pt x="19831" y="33431"/>
                </a:lnTo>
                <a:lnTo>
                  <a:pt x="18306" y="22514"/>
                </a:lnTo>
                <a:lnTo>
                  <a:pt x="18306" y="10861"/>
                </a:lnTo>
                <a:lnTo>
                  <a:pt x="35399" y="22514"/>
                </a:lnTo>
                <a:lnTo>
                  <a:pt x="232304" y="22514"/>
                </a:lnTo>
                <a:lnTo>
                  <a:pt x="36612" y="16970"/>
                </a:lnTo>
                <a:lnTo>
                  <a:pt x="232304" y="22514"/>
                </a:lnTo>
                <a:lnTo>
                  <a:pt x="232304" y="10861"/>
                </a:lnTo>
                <a:lnTo>
                  <a:pt x="36612" y="14990"/>
                </a:lnTo>
                <a:lnTo>
                  <a:pt x="36612" y="18384"/>
                </a:lnTo>
                <a:lnTo>
                  <a:pt x="36001" y="20364"/>
                </a:lnTo>
                <a:lnTo>
                  <a:pt x="35399" y="10861"/>
                </a:lnTo>
                <a:lnTo>
                  <a:pt x="35208" y="10182"/>
                </a:lnTo>
                <a:lnTo>
                  <a:pt x="33683" y="7466"/>
                </a:lnTo>
                <a:lnTo>
                  <a:pt x="31547" y="4808"/>
                </a:lnTo>
                <a:lnTo>
                  <a:pt x="28679" y="2828"/>
                </a:lnTo>
                <a:lnTo>
                  <a:pt x="25628" y="678"/>
                </a:lnTo>
                <a:lnTo>
                  <a:pt x="21967" y="0"/>
                </a:lnTo>
                <a:lnTo>
                  <a:pt x="14644" y="0"/>
                </a:lnTo>
                <a:lnTo>
                  <a:pt x="10983" y="678"/>
                </a:lnTo>
                <a:lnTo>
                  <a:pt x="8054" y="2828"/>
                </a:lnTo>
                <a:lnTo>
                  <a:pt x="5186" y="4808"/>
                </a:lnTo>
                <a:lnTo>
                  <a:pt x="2867" y="7466"/>
                </a:lnTo>
                <a:lnTo>
                  <a:pt x="1525" y="10182"/>
                </a:lnTo>
                <a:lnTo>
                  <a:pt x="0" y="13010"/>
                </a:lnTo>
                <a:lnTo>
                  <a:pt x="0" y="20364"/>
                </a:lnTo>
                <a:lnTo>
                  <a:pt x="1525" y="23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8142994" y="3004534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8125115" y="2987847"/>
            <a:ext cx="36612" cy="34110"/>
          </a:xfrm>
          <a:custGeom>
            <a:avLst/>
            <a:gdLst/>
            <a:ahLst/>
            <a:cxnLst/>
            <a:rect l="l" t="t" r="r" b="b"/>
            <a:pathLst>
              <a:path w="36612" h="34110">
                <a:moveTo>
                  <a:pt x="18306" y="34110"/>
                </a:move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411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7270161" y="2987848"/>
            <a:ext cx="36551" cy="33431"/>
          </a:xfrm>
          <a:custGeom>
            <a:avLst/>
            <a:gdLst/>
            <a:ahLst/>
            <a:cxnLst/>
            <a:rect l="l" t="t" r="r" b="b"/>
            <a:pathLst>
              <a:path w="36551" h="33431">
                <a:moveTo>
                  <a:pt x="36551" y="13010"/>
                </a:moveTo>
                <a:lnTo>
                  <a:pt x="35025" y="10182"/>
                </a:lnTo>
                <a:lnTo>
                  <a:pt x="33683" y="7466"/>
                </a:lnTo>
                <a:lnTo>
                  <a:pt x="31364" y="4808"/>
                </a:lnTo>
                <a:lnTo>
                  <a:pt x="28496" y="2828"/>
                </a:lnTo>
                <a:lnTo>
                  <a:pt x="25567" y="678"/>
                </a:lnTo>
                <a:lnTo>
                  <a:pt x="21906" y="0"/>
                </a:lnTo>
                <a:lnTo>
                  <a:pt x="18245" y="0"/>
                </a:lnTo>
                <a:lnTo>
                  <a:pt x="18245" y="10861"/>
                </a:lnTo>
                <a:lnTo>
                  <a:pt x="1166" y="10861"/>
                </a:lnTo>
                <a:lnTo>
                  <a:pt x="610" y="13010"/>
                </a:lnTo>
                <a:lnTo>
                  <a:pt x="0" y="14990"/>
                </a:lnTo>
                <a:lnTo>
                  <a:pt x="0" y="18384"/>
                </a:lnTo>
                <a:lnTo>
                  <a:pt x="1166" y="22514"/>
                </a:lnTo>
                <a:lnTo>
                  <a:pt x="610" y="20364"/>
                </a:lnTo>
                <a:lnTo>
                  <a:pt x="0" y="16970"/>
                </a:lnTo>
                <a:lnTo>
                  <a:pt x="610" y="20364"/>
                </a:lnTo>
                <a:lnTo>
                  <a:pt x="1166" y="22514"/>
                </a:lnTo>
                <a:lnTo>
                  <a:pt x="18245" y="22514"/>
                </a:lnTo>
                <a:lnTo>
                  <a:pt x="20380" y="33431"/>
                </a:lnTo>
                <a:lnTo>
                  <a:pt x="21906" y="33431"/>
                </a:lnTo>
                <a:lnTo>
                  <a:pt x="25567" y="32696"/>
                </a:lnTo>
                <a:lnTo>
                  <a:pt x="28496" y="30546"/>
                </a:lnTo>
                <a:lnTo>
                  <a:pt x="31364" y="28566"/>
                </a:lnTo>
                <a:lnTo>
                  <a:pt x="33683" y="26586"/>
                </a:lnTo>
                <a:lnTo>
                  <a:pt x="35025" y="23192"/>
                </a:lnTo>
                <a:lnTo>
                  <a:pt x="36551" y="20364"/>
                </a:lnTo>
                <a:lnTo>
                  <a:pt x="36551" y="130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7271327" y="3010361"/>
            <a:ext cx="19214" cy="11596"/>
          </a:xfrm>
          <a:custGeom>
            <a:avLst/>
            <a:gdLst/>
            <a:ahLst/>
            <a:cxnLst/>
            <a:rect l="l" t="t" r="r" b="b"/>
            <a:pathLst>
              <a:path w="19214" h="11596">
                <a:moveTo>
                  <a:pt x="17078" y="0"/>
                </a:moveTo>
                <a:lnTo>
                  <a:pt x="0" y="0"/>
                </a:lnTo>
                <a:lnTo>
                  <a:pt x="175" y="678"/>
                </a:lnTo>
                <a:lnTo>
                  <a:pt x="2433" y="4072"/>
                </a:lnTo>
                <a:lnTo>
                  <a:pt x="4569" y="6052"/>
                </a:lnTo>
                <a:lnTo>
                  <a:pt x="6704" y="8032"/>
                </a:lnTo>
                <a:lnTo>
                  <a:pt x="10366" y="10182"/>
                </a:lnTo>
                <a:lnTo>
                  <a:pt x="13417" y="10917"/>
                </a:lnTo>
                <a:lnTo>
                  <a:pt x="15552" y="10917"/>
                </a:lnTo>
                <a:lnTo>
                  <a:pt x="17078" y="11596"/>
                </a:lnTo>
                <a:lnTo>
                  <a:pt x="19214" y="10917"/>
                </a:lnTo>
                <a:lnTo>
                  <a:pt x="17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7075200" y="2998709"/>
            <a:ext cx="196126" cy="11653"/>
          </a:xfrm>
          <a:custGeom>
            <a:avLst/>
            <a:gdLst/>
            <a:ahLst/>
            <a:cxnLst/>
            <a:rect l="l" t="t" r="r" b="b"/>
            <a:pathLst>
              <a:path w="196126" h="11653">
                <a:moveTo>
                  <a:pt x="0" y="0"/>
                </a:moveTo>
                <a:lnTo>
                  <a:pt x="0" y="11653"/>
                </a:lnTo>
                <a:lnTo>
                  <a:pt x="196126" y="11653"/>
                </a:lnTo>
                <a:lnTo>
                  <a:pt x="194959" y="7523"/>
                </a:lnTo>
                <a:lnTo>
                  <a:pt x="194959" y="4129"/>
                </a:lnTo>
                <a:lnTo>
                  <a:pt x="195569" y="2149"/>
                </a:lnTo>
                <a:lnTo>
                  <a:pt x="196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7271327" y="2987848"/>
            <a:ext cx="17078" cy="10861"/>
          </a:xfrm>
          <a:custGeom>
            <a:avLst/>
            <a:gdLst/>
            <a:ahLst/>
            <a:cxnLst/>
            <a:rect l="l" t="t" r="r" b="b"/>
            <a:pathLst>
              <a:path w="17078" h="10861">
                <a:moveTo>
                  <a:pt x="17078" y="10861"/>
                </a:moveTo>
                <a:lnTo>
                  <a:pt x="17078" y="0"/>
                </a:lnTo>
                <a:lnTo>
                  <a:pt x="13417" y="0"/>
                </a:lnTo>
                <a:lnTo>
                  <a:pt x="10366" y="678"/>
                </a:lnTo>
                <a:lnTo>
                  <a:pt x="6704" y="2828"/>
                </a:lnTo>
                <a:lnTo>
                  <a:pt x="4569" y="4808"/>
                </a:lnTo>
                <a:lnTo>
                  <a:pt x="2433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07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7074774" y="3004534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7270161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4110"/>
                </a:ln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7698034" y="3004818"/>
            <a:ext cx="556" cy="5543"/>
          </a:xfrm>
          <a:custGeom>
            <a:avLst/>
            <a:gdLst/>
            <a:ahLst/>
            <a:cxnLst/>
            <a:rect l="l" t="t" r="r" b="b"/>
            <a:pathLst>
              <a:path w="556" h="5543">
                <a:moveTo>
                  <a:pt x="0" y="1414"/>
                </a:moveTo>
                <a:lnTo>
                  <a:pt x="556" y="5543"/>
                </a:lnTo>
                <a:lnTo>
                  <a:pt x="0" y="0"/>
                </a:lnTo>
                <a:lnTo>
                  <a:pt x="0" y="14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7306711" y="3000858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7288405" y="2987847"/>
            <a:ext cx="17146" cy="22514"/>
          </a:xfrm>
          <a:custGeom>
            <a:avLst/>
            <a:gdLst/>
            <a:ahLst/>
            <a:cxnLst/>
            <a:rect l="l" t="t" r="r" b="b"/>
            <a:pathLst>
              <a:path w="17146" h="22514">
                <a:moveTo>
                  <a:pt x="0" y="0"/>
                </a:moveTo>
                <a:lnTo>
                  <a:pt x="0" y="22514"/>
                </a:lnTo>
                <a:lnTo>
                  <a:pt x="0" y="10861"/>
                </a:lnTo>
                <a:lnTo>
                  <a:pt x="17146" y="10861"/>
                </a:lnTo>
                <a:lnTo>
                  <a:pt x="16780" y="10182"/>
                </a:lnTo>
                <a:lnTo>
                  <a:pt x="15438" y="7466"/>
                </a:lnTo>
                <a:lnTo>
                  <a:pt x="13119" y="4808"/>
                </a:lnTo>
                <a:lnTo>
                  <a:pt x="10251" y="2828"/>
                </a:lnTo>
                <a:lnTo>
                  <a:pt x="7322" y="678"/>
                </a:lnTo>
                <a:lnTo>
                  <a:pt x="3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7270160" y="2987847"/>
            <a:ext cx="428430" cy="34110"/>
          </a:xfrm>
          <a:custGeom>
            <a:avLst/>
            <a:gdLst/>
            <a:ahLst/>
            <a:cxnLst/>
            <a:rect l="l" t="t" r="r" b="b"/>
            <a:pathLst>
              <a:path w="428430" h="34110">
                <a:moveTo>
                  <a:pt x="0" y="16970"/>
                </a:moveTo>
                <a:lnTo>
                  <a:pt x="0" y="18384"/>
                </a:lnTo>
                <a:lnTo>
                  <a:pt x="610" y="20364"/>
                </a:lnTo>
                <a:lnTo>
                  <a:pt x="1342" y="23192"/>
                </a:lnTo>
                <a:lnTo>
                  <a:pt x="3600" y="26586"/>
                </a:lnTo>
                <a:lnTo>
                  <a:pt x="5735" y="28566"/>
                </a:lnTo>
                <a:lnTo>
                  <a:pt x="7871" y="30546"/>
                </a:lnTo>
                <a:lnTo>
                  <a:pt x="11532" y="32696"/>
                </a:lnTo>
                <a:lnTo>
                  <a:pt x="14583" y="33431"/>
                </a:lnTo>
                <a:lnTo>
                  <a:pt x="16719" y="33431"/>
                </a:lnTo>
                <a:lnTo>
                  <a:pt x="18245" y="34110"/>
                </a:lnTo>
                <a:lnTo>
                  <a:pt x="20380" y="33431"/>
                </a:lnTo>
                <a:lnTo>
                  <a:pt x="21906" y="33431"/>
                </a:lnTo>
                <a:lnTo>
                  <a:pt x="25567" y="32696"/>
                </a:lnTo>
                <a:lnTo>
                  <a:pt x="28496" y="30546"/>
                </a:lnTo>
                <a:lnTo>
                  <a:pt x="31364" y="28566"/>
                </a:lnTo>
                <a:lnTo>
                  <a:pt x="33683" y="26586"/>
                </a:lnTo>
                <a:lnTo>
                  <a:pt x="35025" y="23192"/>
                </a:lnTo>
                <a:lnTo>
                  <a:pt x="35391" y="22514"/>
                </a:lnTo>
                <a:lnTo>
                  <a:pt x="428430" y="22514"/>
                </a:lnTo>
                <a:lnTo>
                  <a:pt x="36551" y="20364"/>
                </a:lnTo>
                <a:lnTo>
                  <a:pt x="36551" y="13010"/>
                </a:lnTo>
                <a:lnTo>
                  <a:pt x="35391" y="10861"/>
                </a:lnTo>
                <a:lnTo>
                  <a:pt x="18245" y="10861"/>
                </a:lnTo>
                <a:lnTo>
                  <a:pt x="18245" y="22514"/>
                </a:lnTo>
                <a:lnTo>
                  <a:pt x="18245" y="0"/>
                </a:lnTo>
                <a:lnTo>
                  <a:pt x="14583" y="0"/>
                </a:lnTo>
                <a:lnTo>
                  <a:pt x="11532" y="678"/>
                </a:lnTo>
                <a:lnTo>
                  <a:pt x="7871" y="2828"/>
                </a:lnTo>
                <a:lnTo>
                  <a:pt x="5735" y="4808"/>
                </a:lnTo>
                <a:lnTo>
                  <a:pt x="3600" y="7466"/>
                </a:lnTo>
                <a:lnTo>
                  <a:pt x="1342" y="10182"/>
                </a:lnTo>
                <a:lnTo>
                  <a:pt x="610" y="13010"/>
                </a:lnTo>
                <a:lnTo>
                  <a:pt x="0" y="14990"/>
                </a:lnTo>
                <a:lnTo>
                  <a:pt x="0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7305552" y="2998709"/>
            <a:ext cx="412130" cy="23249"/>
          </a:xfrm>
          <a:custGeom>
            <a:avLst/>
            <a:gdLst/>
            <a:ahLst/>
            <a:cxnLst/>
            <a:rect l="l" t="t" r="r" b="b"/>
            <a:pathLst>
              <a:path w="412130" h="23249">
                <a:moveTo>
                  <a:pt x="0" y="0"/>
                </a:moveTo>
                <a:lnTo>
                  <a:pt x="1159" y="2149"/>
                </a:lnTo>
                <a:lnTo>
                  <a:pt x="392482" y="2149"/>
                </a:lnTo>
                <a:lnTo>
                  <a:pt x="392482" y="4129"/>
                </a:lnTo>
                <a:lnTo>
                  <a:pt x="392482" y="2149"/>
                </a:lnTo>
                <a:lnTo>
                  <a:pt x="392482" y="9503"/>
                </a:lnTo>
                <a:lnTo>
                  <a:pt x="1159" y="2149"/>
                </a:lnTo>
                <a:lnTo>
                  <a:pt x="1159" y="7523"/>
                </a:lnTo>
                <a:lnTo>
                  <a:pt x="1159" y="2149"/>
                </a:lnTo>
                <a:lnTo>
                  <a:pt x="1159" y="9503"/>
                </a:lnTo>
                <a:lnTo>
                  <a:pt x="393038" y="11653"/>
                </a:lnTo>
                <a:lnTo>
                  <a:pt x="1159" y="4129"/>
                </a:lnTo>
                <a:lnTo>
                  <a:pt x="393038" y="11653"/>
                </a:lnTo>
                <a:lnTo>
                  <a:pt x="392482" y="7523"/>
                </a:lnTo>
                <a:lnTo>
                  <a:pt x="392482" y="6109"/>
                </a:lnTo>
                <a:lnTo>
                  <a:pt x="393038" y="11653"/>
                </a:lnTo>
                <a:lnTo>
                  <a:pt x="393214" y="12331"/>
                </a:lnTo>
                <a:lnTo>
                  <a:pt x="395350" y="15725"/>
                </a:lnTo>
                <a:lnTo>
                  <a:pt x="397486" y="17705"/>
                </a:lnTo>
                <a:lnTo>
                  <a:pt x="400537" y="19685"/>
                </a:lnTo>
                <a:lnTo>
                  <a:pt x="403404" y="21835"/>
                </a:lnTo>
                <a:lnTo>
                  <a:pt x="406333" y="22570"/>
                </a:lnTo>
                <a:lnTo>
                  <a:pt x="408469" y="22570"/>
                </a:lnTo>
                <a:lnTo>
                  <a:pt x="410727" y="23249"/>
                </a:lnTo>
                <a:lnTo>
                  <a:pt x="412130" y="22570"/>
                </a:lnTo>
                <a:lnTo>
                  <a:pt x="410727" y="11653"/>
                </a:lnTo>
                <a:lnTo>
                  <a:pt x="39303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7711887" y="2987848"/>
            <a:ext cx="22699" cy="33431"/>
          </a:xfrm>
          <a:custGeom>
            <a:avLst/>
            <a:gdLst/>
            <a:ahLst/>
            <a:cxnLst/>
            <a:rect l="l" t="t" r="r" b="b"/>
            <a:pathLst>
              <a:path w="22699" h="33431">
                <a:moveTo>
                  <a:pt x="22699" y="16970"/>
                </a:moveTo>
                <a:lnTo>
                  <a:pt x="21967" y="14990"/>
                </a:lnTo>
                <a:lnTo>
                  <a:pt x="21967" y="13010"/>
                </a:lnTo>
                <a:lnTo>
                  <a:pt x="21174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644" y="2828"/>
                </a:lnTo>
                <a:lnTo>
                  <a:pt x="10983" y="678"/>
                </a:lnTo>
                <a:lnTo>
                  <a:pt x="8054" y="0"/>
                </a:lnTo>
                <a:lnTo>
                  <a:pt x="0" y="0"/>
                </a:lnTo>
                <a:lnTo>
                  <a:pt x="4393" y="10861"/>
                </a:lnTo>
                <a:lnTo>
                  <a:pt x="5796" y="33431"/>
                </a:lnTo>
                <a:lnTo>
                  <a:pt x="8054" y="33431"/>
                </a:lnTo>
                <a:lnTo>
                  <a:pt x="10983" y="32696"/>
                </a:lnTo>
                <a:lnTo>
                  <a:pt x="1464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1174" y="23192"/>
                </a:lnTo>
                <a:lnTo>
                  <a:pt x="21967" y="20364"/>
                </a:lnTo>
                <a:lnTo>
                  <a:pt x="21967" y="18384"/>
                </a:lnTo>
                <a:lnTo>
                  <a:pt x="22699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7698591" y="2987848"/>
            <a:ext cx="19092" cy="33431"/>
          </a:xfrm>
          <a:custGeom>
            <a:avLst/>
            <a:gdLst/>
            <a:ahLst/>
            <a:cxnLst/>
            <a:rect l="l" t="t" r="r" b="b"/>
            <a:pathLst>
              <a:path w="19092" h="33431">
                <a:moveTo>
                  <a:pt x="17688" y="10861"/>
                </a:moveTo>
                <a:lnTo>
                  <a:pt x="13295" y="0"/>
                </a:lnTo>
                <a:lnTo>
                  <a:pt x="10366" y="678"/>
                </a:lnTo>
                <a:lnTo>
                  <a:pt x="7498" y="2828"/>
                </a:lnTo>
                <a:lnTo>
                  <a:pt x="4447" y="4808"/>
                </a:lnTo>
                <a:lnTo>
                  <a:pt x="2311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688" y="22514"/>
                </a:lnTo>
                <a:lnTo>
                  <a:pt x="19092" y="33431"/>
                </a:lnTo>
                <a:lnTo>
                  <a:pt x="1768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7287978" y="3004534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7270161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34110"/>
                </a:move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411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7698035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4110"/>
                </a:ln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8139761" y="2987848"/>
            <a:ext cx="21967" cy="33431"/>
          </a:xfrm>
          <a:custGeom>
            <a:avLst/>
            <a:gdLst/>
            <a:ahLst/>
            <a:cxnLst/>
            <a:rect l="l" t="t" r="r" b="b"/>
            <a:pathLst>
              <a:path w="21967" h="33431">
                <a:moveTo>
                  <a:pt x="21967" y="16970"/>
                </a:moveTo>
                <a:lnTo>
                  <a:pt x="21967" y="14990"/>
                </a:lnTo>
                <a:lnTo>
                  <a:pt x="21357" y="13010"/>
                </a:lnTo>
                <a:lnTo>
                  <a:pt x="20563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034" y="2828"/>
                </a:lnTo>
                <a:lnTo>
                  <a:pt x="10983" y="678"/>
                </a:lnTo>
                <a:lnTo>
                  <a:pt x="7322" y="0"/>
                </a:lnTo>
                <a:lnTo>
                  <a:pt x="0" y="0"/>
                </a:lnTo>
                <a:lnTo>
                  <a:pt x="3661" y="10861"/>
                </a:lnTo>
                <a:lnTo>
                  <a:pt x="5186" y="33431"/>
                </a:lnTo>
                <a:lnTo>
                  <a:pt x="7322" y="33431"/>
                </a:lnTo>
                <a:lnTo>
                  <a:pt x="10983" y="32696"/>
                </a:lnTo>
                <a:lnTo>
                  <a:pt x="1403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0563" y="23192"/>
                </a:lnTo>
                <a:lnTo>
                  <a:pt x="21357" y="20364"/>
                </a:lnTo>
                <a:lnTo>
                  <a:pt x="21967" y="18384"/>
                </a:lnTo>
                <a:lnTo>
                  <a:pt x="21967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7698034" y="2987847"/>
            <a:ext cx="446912" cy="34110"/>
          </a:xfrm>
          <a:custGeom>
            <a:avLst/>
            <a:gdLst/>
            <a:ahLst/>
            <a:cxnLst/>
            <a:rect l="l" t="t" r="r" b="b"/>
            <a:pathLst>
              <a:path w="446912" h="34110">
                <a:moveTo>
                  <a:pt x="445386" y="10861"/>
                </a:moveTo>
                <a:lnTo>
                  <a:pt x="441725" y="0"/>
                </a:lnTo>
                <a:lnTo>
                  <a:pt x="438064" y="678"/>
                </a:lnTo>
                <a:lnTo>
                  <a:pt x="435135" y="2828"/>
                </a:lnTo>
                <a:lnTo>
                  <a:pt x="432267" y="4808"/>
                </a:lnTo>
                <a:lnTo>
                  <a:pt x="429948" y="7466"/>
                </a:lnTo>
                <a:lnTo>
                  <a:pt x="428606" y="10182"/>
                </a:lnTo>
                <a:lnTo>
                  <a:pt x="428240" y="10861"/>
                </a:lnTo>
                <a:lnTo>
                  <a:pt x="35215" y="10861"/>
                </a:lnTo>
                <a:lnTo>
                  <a:pt x="35818" y="13010"/>
                </a:lnTo>
                <a:lnTo>
                  <a:pt x="35818" y="14990"/>
                </a:lnTo>
                <a:lnTo>
                  <a:pt x="35818" y="13010"/>
                </a:lnTo>
                <a:lnTo>
                  <a:pt x="35215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3851" y="0"/>
                </a:lnTo>
                <a:lnTo>
                  <a:pt x="10922" y="678"/>
                </a:lnTo>
                <a:lnTo>
                  <a:pt x="8054" y="2828"/>
                </a:lnTo>
                <a:lnTo>
                  <a:pt x="5003" y="4808"/>
                </a:lnTo>
                <a:lnTo>
                  <a:pt x="2867" y="7466"/>
                </a:lnTo>
                <a:lnTo>
                  <a:pt x="732" y="10182"/>
                </a:lnTo>
                <a:lnTo>
                  <a:pt x="0" y="13010"/>
                </a:lnTo>
                <a:lnTo>
                  <a:pt x="0" y="20364"/>
                </a:lnTo>
                <a:lnTo>
                  <a:pt x="732" y="23192"/>
                </a:lnTo>
                <a:lnTo>
                  <a:pt x="2867" y="26586"/>
                </a:lnTo>
                <a:lnTo>
                  <a:pt x="5003" y="28566"/>
                </a:lnTo>
                <a:lnTo>
                  <a:pt x="8054" y="30546"/>
                </a:lnTo>
                <a:lnTo>
                  <a:pt x="10922" y="32696"/>
                </a:lnTo>
                <a:lnTo>
                  <a:pt x="13851" y="33431"/>
                </a:lnTo>
                <a:lnTo>
                  <a:pt x="15987" y="33431"/>
                </a:lnTo>
                <a:lnTo>
                  <a:pt x="18245" y="34110"/>
                </a:lnTo>
                <a:lnTo>
                  <a:pt x="19648" y="33431"/>
                </a:lnTo>
                <a:lnTo>
                  <a:pt x="18245" y="22514"/>
                </a:lnTo>
                <a:lnTo>
                  <a:pt x="35215" y="22514"/>
                </a:lnTo>
                <a:lnTo>
                  <a:pt x="35818" y="20364"/>
                </a:lnTo>
                <a:lnTo>
                  <a:pt x="35818" y="18384"/>
                </a:lnTo>
                <a:lnTo>
                  <a:pt x="36551" y="16970"/>
                </a:lnTo>
                <a:lnTo>
                  <a:pt x="428240" y="22514"/>
                </a:lnTo>
                <a:lnTo>
                  <a:pt x="427080" y="16970"/>
                </a:lnTo>
                <a:lnTo>
                  <a:pt x="427080" y="14990"/>
                </a:lnTo>
                <a:lnTo>
                  <a:pt x="427080" y="16970"/>
                </a:lnTo>
                <a:lnTo>
                  <a:pt x="428240" y="22514"/>
                </a:lnTo>
                <a:lnTo>
                  <a:pt x="427080" y="13010"/>
                </a:lnTo>
                <a:lnTo>
                  <a:pt x="427080" y="20364"/>
                </a:lnTo>
                <a:lnTo>
                  <a:pt x="427080" y="13010"/>
                </a:lnTo>
                <a:lnTo>
                  <a:pt x="428240" y="22514"/>
                </a:lnTo>
                <a:lnTo>
                  <a:pt x="428606" y="23192"/>
                </a:lnTo>
                <a:lnTo>
                  <a:pt x="429948" y="26586"/>
                </a:lnTo>
                <a:lnTo>
                  <a:pt x="445386" y="22514"/>
                </a:lnTo>
                <a:lnTo>
                  <a:pt x="446912" y="33431"/>
                </a:lnTo>
                <a:lnTo>
                  <a:pt x="445386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8127984" y="3010361"/>
            <a:ext cx="16963" cy="11596"/>
          </a:xfrm>
          <a:custGeom>
            <a:avLst/>
            <a:gdLst/>
            <a:ahLst/>
            <a:cxnLst/>
            <a:rect l="l" t="t" r="r" b="b"/>
            <a:pathLst>
              <a:path w="16963" h="11596">
                <a:moveTo>
                  <a:pt x="15438" y="0"/>
                </a:moveTo>
                <a:lnTo>
                  <a:pt x="0" y="4072"/>
                </a:lnTo>
                <a:lnTo>
                  <a:pt x="2318" y="6052"/>
                </a:lnTo>
                <a:lnTo>
                  <a:pt x="5186" y="8032"/>
                </a:lnTo>
                <a:lnTo>
                  <a:pt x="8115" y="10182"/>
                </a:lnTo>
                <a:lnTo>
                  <a:pt x="11776" y="10917"/>
                </a:lnTo>
                <a:lnTo>
                  <a:pt x="13302" y="10917"/>
                </a:lnTo>
                <a:lnTo>
                  <a:pt x="15438" y="11596"/>
                </a:lnTo>
                <a:lnTo>
                  <a:pt x="16963" y="10917"/>
                </a:lnTo>
                <a:lnTo>
                  <a:pt x="154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8125115" y="3000858"/>
            <a:ext cx="0" cy="7353"/>
          </a:xfrm>
          <a:custGeom>
            <a:avLst/>
            <a:gdLst/>
            <a:ahLst/>
            <a:cxnLst/>
            <a:rect l="l" t="t" r="r" b="b"/>
            <a:pathLst>
              <a:path h="7353">
                <a:moveTo>
                  <a:pt x="0" y="0"/>
                </a:moveTo>
                <a:lnTo>
                  <a:pt x="0" y="73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7716279" y="3010362"/>
            <a:ext cx="16970" cy="10917"/>
          </a:xfrm>
          <a:custGeom>
            <a:avLst/>
            <a:gdLst/>
            <a:ahLst/>
            <a:cxnLst/>
            <a:rect l="l" t="t" r="r" b="b"/>
            <a:pathLst>
              <a:path w="16970" h="10917">
                <a:moveTo>
                  <a:pt x="16970" y="0"/>
                </a:moveTo>
                <a:lnTo>
                  <a:pt x="0" y="0"/>
                </a:lnTo>
                <a:lnTo>
                  <a:pt x="1403" y="10917"/>
                </a:lnTo>
                <a:lnTo>
                  <a:pt x="3661" y="10917"/>
                </a:lnTo>
                <a:lnTo>
                  <a:pt x="6590" y="10182"/>
                </a:lnTo>
                <a:lnTo>
                  <a:pt x="10251" y="8032"/>
                </a:lnTo>
                <a:lnTo>
                  <a:pt x="12509" y="6052"/>
                </a:lnTo>
                <a:lnTo>
                  <a:pt x="14644" y="4072"/>
                </a:lnTo>
                <a:lnTo>
                  <a:pt x="16780" y="678"/>
                </a:lnTo>
                <a:lnTo>
                  <a:pt x="169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7716279" y="2987848"/>
            <a:ext cx="16970" cy="10861"/>
          </a:xfrm>
          <a:custGeom>
            <a:avLst/>
            <a:gdLst/>
            <a:ahLst/>
            <a:cxnLst/>
            <a:rect l="l" t="t" r="r" b="b"/>
            <a:pathLst>
              <a:path w="16970" h="10861">
                <a:moveTo>
                  <a:pt x="16970" y="10861"/>
                </a:moveTo>
                <a:lnTo>
                  <a:pt x="16780" y="10182"/>
                </a:lnTo>
                <a:lnTo>
                  <a:pt x="14644" y="7466"/>
                </a:lnTo>
                <a:lnTo>
                  <a:pt x="12509" y="4808"/>
                </a:lnTo>
                <a:lnTo>
                  <a:pt x="10251" y="2828"/>
                </a:lnTo>
                <a:lnTo>
                  <a:pt x="6590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6970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7715852" y="3004534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7698035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34110"/>
                </a:move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411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8125115" y="2987847"/>
            <a:ext cx="36612" cy="34110"/>
          </a:xfrm>
          <a:custGeom>
            <a:avLst/>
            <a:gdLst/>
            <a:ahLst/>
            <a:cxnLst/>
            <a:rect l="l" t="t" r="r" b="b"/>
            <a:pathLst>
              <a:path w="36612" h="34110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4110"/>
                </a:ln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8160515" y="2998709"/>
            <a:ext cx="196905" cy="9503"/>
          </a:xfrm>
          <a:custGeom>
            <a:avLst/>
            <a:gdLst/>
            <a:ahLst/>
            <a:cxnLst/>
            <a:rect l="l" t="t" r="r" b="b"/>
            <a:pathLst>
              <a:path w="196905" h="9503">
                <a:moveTo>
                  <a:pt x="602" y="2149"/>
                </a:moveTo>
                <a:lnTo>
                  <a:pt x="1213" y="4129"/>
                </a:lnTo>
                <a:lnTo>
                  <a:pt x="196905" y="0"/>
                </a:lnTo>
                <a:lnTo>
                  <a:pt x="0" y="0"/>
                </a:lnTo>
                <a:lnTo>
                  <a:pt x="602" y="9503"/>
                </a:lnTo>
                <a:lnTo>
                  <a:pt x="1213" y="7523"/>
                </a:lnTo>
                <a:lnTo>
                  <a:pt x="1213" y="4129"/>
                </a:lnTo>
                <a:lnTo>
                  <a:pt x="602" y="2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8143422" y="2998708"/>
            <a:ext cx="17093" cy="22570"/>
          </a:xfrm>
          <a:custGeom>
            <a:avLst/>
            <a:gdLst/>
            <a:ahLst/>
            <a:cxnLst/>
            <a:rect l="l" t="t" r="r" b="b"/>
            <a:pathLst>
              <a:path w="17093" h="22570">
                <a:moveTo>
                  <a:pt x="17093" y="11653"/>
                </a:moveTo>
                <a:lnTo>
                  <a:pt x="0" y="0"/>
                </a:lnTo>
                <a:lnTo>
                  <a:pt x="0" y="11653"/>
                </a:lnTo>
                <a:lnTo>
                  <a:pt x="1525" y="22570"/>
                </a:lnTo>
                <a:lnTo>
                  <a:pt x="3661" y="22570"/>
                </a:lnTo>
                <a:lnTo>
                  <a:pt x="7322" y="21835"/>
                </a:lnTo>
                <a:lnTo>
                  <a:pt x="10373" y="19685"/>
                </a:lnTo>
                <a:lnTo>
                  <a:pt x="13241" y="17705"/>
                </a:lnTo>
                <a:lnTo>
                  <a:pt x="15377" y="15725"/>
                </a:lnTo>
                <a:lnTo>
                  <a:pt x="16902" y="12331"/>
                </a:lnTo>
                <a:lnTo>
                  <a:pt x="17093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8125115" y="2987847"/>
            <a:ext cx="232304" cy="34110"/>
          </a:xfrm>
          <a:custGeom>
            <a:avLst/>
            <a:gdLst/>
            <a:ahLst/>
            <a:cxnLst/>
            <a:rect l="l" t="t" r="r" b="b"/>
            <a:pathLst>
              <a:path w="232304" h="34110">
                <a:moveTo>
                  <a:pt x="1525" y="23192"/>
                </a:moveTo>
                <a:lnTo>
                  <a:pt x="2867" y="26586"/>
                </a:lnTo>
                <a:lnTo>
                  <a:pt x="5186" y="28566"/>
                </a:lnTo>
                <a:lnTo>
                  <a:pt x="8054" y="30546"/>
                </a:lnTo>
                <a:lnTo>
                  <a:pt x="10983" y="32696"/>
                </a:lnTo>
                <a:lnTo>
                  <a:pt x="14644" y="33431"/>
                </a:lnTo>
                <a:lnTo>
                  <a:pt x="16170" y="33431"/>
                </a:lnTo>
                <a:lnTo>
                  <a:pt x="18306" y="34110"/>
                </a:lnTo>
                <a:lnTo>
                  <a:pt x="19831" y="33431"/>
                </a:lnTo>
                <a:lnTo>
                  <a:pt x="18306" y="22514"/>
                </a:lnTo>
                <a:lnTo>
                  <a:pt x="18306" y="10861"/>
                </a:lnTo>
                <a:lnTo>
                  <a:pt x="35399" y="22514"/>
                </a:lnTo>
                <a:lnTo>
                  <a:pt x="232304" y="22514"/>
                </a:lnTo>
                <a:lnTo>
                  <a:pt x="36612" y="16970"/>
                </a:lnTo>
                <a:lnTo>
                  <a:pt x="232304" y="22514"/>
                </a:lnTo>
                <a:lnTo>
                  <a:pt x="232304" y="10861"/>
                </a:lnTo>
                <a:lnTo>
                  <a:pt x="36612" y="14990"/>
                </a:lnTo>
                <a:lnTo>
                  <a:pt x="36612" y="18384"/>
                </a:lnTo>
                <a:lnTo>
                  <a:pt x="36001" y="20364"/>
                </a:lnTo>
                <a:lnTo>
                  <a:pt x="35399" y="10861"/>
                </a:lnTo>
                <a:lnTo>
                  <a:pt x="35208" y="10182"/>
                </a:lnTo>
                <a:lnTo>
                  <a:pt x="33683" y="7466"/>
                </a:lnTo>
                <a:lnTo>
                  <a:pt x="31547" y="4808"/>
                </a:lnTo>
                <a:lnTo>
                  <a:pt x="28679" y="2828"/>
                </a:lnTo>
                <a:lnTo>
                  <a:pt x="25628" y="678"/>
                </a:lnTo>
                <a:lnTo>
                  <a:pt x="21967" y="0"/>
                </a:lnTo>
                <a:lnTo>
                  <a:pt x="14644" y="0"/>
                </a:lnTo>
                <a:lnTo>
                  <a:pt x="10983" y="678"/>
                </a:lnTo>
                <a:lnTo>
                  <a:pt x="8054" y="2828"/>
                </a:lnTo>
                <a:lnTo>
                  <a:pt x="5186" y="4808"/>
                </a:lnTo>
                <a:lnTo>
                  <a:pt x="2867" y="7466"/>
                </a:lnTo>
                <a:lnTo>
                  <a:pt x="1525" y="10182"/>
                </a:lnTo>
                <a:lnTo>
                  <a:pt x="0" y="13010"/>
                </a:lnTo>
                <a:lnTo>
                  <a:pt x="0" y="20364"/>
                </a:lnTo>
                <a:lnTo>
                  <a:pt x="1525" y="23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8142994" y="3004534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8125115" y="2987847"/>
            <a:ext cx="36612" cy="34110"/>
          </a:xfrm>
          <a:custGeom>
            <a:avLst/>
            <a:gdLst/>
            <a:ahLst/>
            <a:cxnLst/>
            <a:rect l="l" t="t" r="r" b="b"/>
            <a:pathLst>
              <a:path w="36612" h="34110">
                <a:moveTo>
                  <a:pt x="18306" y="34110"/>
                </a:move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411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7698034" y="3004818"/>
            <a:ext cx="556" cy="5543"/>
          </a:xfrm>
          <a:custGeom>
            <a:avLst/>
            <a:gdLst/>
            <a:ahLst/>
            <a:cxnLst/>
            <a:rect l="l" t="t" r="r" b="b"/>
            <a:pathLst>
              <a:path w="556" h="5543">
                <a:moveTo>
                  <a:pt x="0" y="1414"/>
                </a:moveTo>
                <a:lnTo>
                  <a:pt x="556" y="5543"/>
                </a:lnTo>
                <a:lnTo>
                  <a:pt x="0" y="0"/>
                </a:lnTo>
                <a:lnTo>
                  <a:pt x="0" y="14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7306711" y="3000858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7288405" y="2987847"/>
            <a:ext cx="17146" cy="22514"/>
          </a:xfrm>
          <a:custGeom>
            <a:avLst/>
            <a:gdLst/>
            <a:ahLst/>
            <a:cxnLst/>
            <a:rect l="l" t="t" r="r" b="b"/>
            <a:pathLst>
              <a:path w="17146" h="22514">
                <a:moveTo>
                  <a:pt x="0" y="0"/>
                </a:moveTo>
                <a:lnTo>
                  <a:pt x="0" y="22514"/>
                </a:lnTo>
                <a:lnTo>
                  <a:pt x="0" y="10861"/>
                </a:lnTo>
                <a:lnTo>
                  <a:pt x="17146" y="10861"/>
                </a:lnTo>
                <a:lnTo>
                  <a:pt x="16780" y="10182"/>
                </a:lnTo>
                <a:lnTo>
                  <a:pt x="15438" y="7466"/>
                </a:lnTo>
                <a:lnTo>
                  <a:pt x="13119" y="4808"/>
                </a:lnTo>
                <a:lnTo>
                  <a:pt x="10251" y="2828"/>
                </a:lnTo>
                <a:lnTo>
                  <a:pt x="7322" y="678"/>
                </a:lnTo>
                <a:lnTo>
                  <a:pt x="3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7270160" y="2987847"/>
            <a:ext cx="428430" cy="34110"/>
          </a:xfrm>
          <a:custGeom>
            <a:avLst/>
            <a:gdLst/>
            <a:ahLst/>
            <a:cxnLst/>
            <a:rect l="l" t="t" r="r" b="b"/>
            <a:pathLst>
              <a:path w="428430" h="34110">
                <a:moveTo>
                  <a:pt x="0" y="16970"/>
                </a:moveTo>
                <a:lnTo>
                  <a:pt x="0" y="18384"/>
                </a:lnTo>
                <a:lnTo>
                  <a:pt x="610" y="20364"/>
                </a:lnTo>
                <a:lnTo>
                  <a:pt x="1342" y="23192"/>
                </a:lnTo>
                <a:lnTo>
                  <a:pt x="3600" y="26586"/>
                </a:lnTo>
                <a:lnTo>
                  <a:pt x="5735" y="28566"/>
                </a:lnTo>
                <a:lnTo>
                  <a:pt x="7871" y="30546"/>
                </a:lnTo>
                <a:lnTo>
                  <a:pt x="11532" y="32696"/>
                </a:lnTo>
                <a:lnTo>
                  <a:pt x="14583" y="33431"/>
                </a:lnTo>
                <a:lnTo>
                  <a:pt x="16719" y="33431"/>
                </a:lnTo>
                <a:lnTo>
                  <a:pt x="18245" y="34110"/>
                </a:lnTo>
                <a:lnTo>
                  <a:pt x="20380" y="33431"/>
                </a:lnTo>
                <a:lnTo>
                  <a:pt x="21906" y="33431"/>
                </a:lnTo>
                <a:lnTo>
                  <a:pt x="25567" y="32696"/>
                </a:lnTo>
                <a:lnTo>
                  <a:pt x="28496" y="30546"/>
                </a:lnTo>
                <a:lnTo>
                  <a:pt x="31364" y="28566"/>
                </a:lnTo>
                <a:lnTo>
                  <a:pt x="33683" y="26586"/>
                </a:lnTo>
                <a:lnTo>
                  <a:pt x="35025" y="23192"/>
                </a:lnTo>
                <a:lnTo>
                  <a:pt x="35391" y="22514"/>
                </a:lnTo>
                <a:lnTo>
                  <a:pt x="428430" y="22514"/>
                </a:lnTo>
                <a:lnTo>
                  <a:pt x="36551" y="20364"/>
                </a:lnTo>
                <a:lnTo>
                  <a:pt x="36551" y="13010"/>
                </a:lnTo>
                <a:lnTo>
                  <a:pt x="35391" y="10861"/>
                </a:lnTo>
                <a:lnTo>
                  <a:pt x="18245" y="10861"/>
                </a:lnTo>
                <a:lnTo>
                  <a:pt x="18245" y="22514"/>
                </a:lnTo>
                <a:lnTo>
                  <a:pt x="18245" y="0"/>
                </a:lnTo>
                <a:lnTo>
                  <a:pt x="14583" y="0"/>
                </a:lnTo>
                <a:lnTo>
                  <a:pt x="11532" y="678"/>
                </a:lnTo>
                <a:lnTo>
                  <a:pt x="7871" y="2828"/>
                </a:lnTo>
                <a:lnTo>
                  <a:pt x="5735" y="4808"/>
                </a:lnTo>
                <a:lnTo>
                  <a:pt x="3600" y="7466"/>
                </a:lnTo>
                <a:lnTo>
                  <a:pt x="1342" y="10182"/>
                </a:lnTo>
                <a:lnTo>
                  <a:pt x="610" y="13010"/>
                </a:lnTo>
                <a:lnTo>
                  <a:pt x="0" y="14990"/>
                </a:lnTo>
                <a:lnTo>
                  <a:pt x="0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7305552" y="2998709"/>
            <a:ext cx="412130" cy="23249"/>
          </a:xfrm>
          <a:custGeom>
            <a:avLst/>
            <a:gdLst/>
            <a:ahLst/>
            <a:cxnLst/>
            <a:rect l="l" t="t" r="r" b="b"/>
            <a:pathLst>
              <a:path w="412130" h="23249">
                <a:moveTo>
                  <a:pt x="0" y="0"/>
                </a:moveTo>
                <a:lnTo>
                  <a:pt x="1159" y="2149"/>
                </a:lnTo>
                <a:lnTo>
                  <a:pt x="392482" y="2149"/>
                </a:lnTo>
                <a:lnTo>
                  <a:pt x="392482" y="4129"/>
                </a:lnTo>
                <a:lnTo>
                  <a:pt x="392482" y="2149"/>
                </a:lnTo>
                <a:lnTo>
                  <a:pt x="392482" y="9503"/>
                </a:lnTo>
                <a:lnTo>
                  <a:pt x="1159" y="2149"/>
                </a:lnTo>
                <a:lnTo>
                  <a:pt x="1159" y="7523"/>
                </a:lnTo>
                <a:lnTo>
                  <a:pt x="1159" y="2149"/>
                </a:lnTo>
                <a:lnTo>
                  <a:pt x="1159" y="9503"/>
                </a:lnTo>
                <a:lnTo>
                  <a:pt x="393038" y="11653"/>
                </a:lnTo>
                <a:lnTo>
                  <a:pt x="1159" y="4129"/>
                </a:lnTo>
                <a:lnTo>
                  <a:pt x="393038" y="11653"/>
                </a:lnTo>
                <a:lnTo>
                  <a:pt x="392482" y="7523"/>
                </a:lnTo>
                <a:lnTo>
                  <a:pt x="392482" y="6109"/>
                </a:lnTo>
                <a:lnTo>
                  <a:pt x="393038" y="11653"/>
                </a:lnTo>
                <a:lnTo>
                  <a:pt x="393214" y="12331"/>
                </a:lnTo>
                <a:lnTo>
                  <a:pt x="395350" y="15725"/>
                </a:lnTo>
                <a:lnTo>
                  <a:pt x="397486" y="17705"/>
                </a:lnTo>
                <a:lnTo>
                  <a:pt x="400537" y="19685"/>
                </a:lnTo>
                <a:lnTo>
                  <a:pt x="403404" y="21835"/>
                </a:lnTo>
                <a:lnTo>
                  <a:pt x="406333" y="22570"/>
                </a:lnTo>
                <a:lnTo>
                  <a:pt x="408469" y="22570"/>
                </a:lnTo>
                <a:lnTo>
                  <a:pt x="410727" y="23249"/>
                </a:lnTo>
                <a:lnTo>
                  <a:pt x="412130" y="22570"/>
                </a:lnTo>
                <a:lnTo>
                  <a:pt x="410727" y="11653"/>
                </a:lnTo>
                <a:lnTo>
                  <a:pt x="39303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7711887" y="2987848"/>
            <a:ext cx="22699" cy="33431"/>
          </a:xfrm>
          <a:custGeom>
            <a:avLst/>
            <a:gdLst/>
            <a:ahLst/>
            <a:cxnLst/>
            <a:rect l="l" t="t" r="r" b="b"/>
            <a:pathLst>
              <a:path w="22699" h="33431">
                <a:moveTo>
                  <a:pt x="22699" y="16970"/>
                </a:moveTo>
                <a:lnTo>
                  <a:pt x="21967" y="14990"/>
                </a:lnTo>
                <a:lnTo>
                  <a:pt x="21967" y="13010"/>
                </a:lnTo>
                <a:lnTo>
                  <a:pt x="21174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644" y="2828"/>
                </a:lnTo>
                <a:lnTo>
                  <a:pt x="10983" y="678"/>
                </a:lnTo>
                <a:lnTo>
                  <a:pt x="8054" y="0"/>
                </a:lnTo>
                <a:lnTo>
                  <a:pt x="0" y="0"/>
                </a:lnTo>
                <a:lnTo>
                  <a:pt x="4393" y="10861"/>
                </a:lnTo>
                <a:lnTo>
                  <a:pt x="5796" y="33431"/>
                </a:lnTo>
                <a:lnTo>
                  <a:pt x="8054" y="33431"/>
                </a:lnTo>
                <a:lnTo>
                  <a:pt x="10983" y="32696"/>
                </a:lnTo>
                <a:lnTo>
                  <a:pt x="1464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1174" y="23192"/>
                </a:lnTo>
                <a:lnTo>
                  <a:pt x="21967" y="20364"/>
                </a:lnTo>
                <a:lnTo>
                  <a:pt x="21967" y="18384"/>
                </a:lnTo>
                <a:lnTo>
                  <a:pt x="22699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7698591" y="2987848"/>
            <a:ext cx="19092" cy="33431"/>
          </a:xfrm>
          <a:custGeom>
            <a:avLst/>
            <a:gdLst/>
            <a:ahLst/>
            <a:cxnLst/>
            <a:rect l="l" t="t" r="r" b="b"/>
            <a:pathLst>
              <a:path w="19092" h="33431">
                <a:moveTo>
                  <a:pt x="17688" y="10861"/>
                </a:moveTo>
                <a:lnTo>
                  <a:pt x="13295" y="0"/>
                </a:lnTo>
                <a:lnTo>
                  <a:pt x="10366" y="678"/>
                </a:lnTo>
                <a:lnTo>
                  <a:pt x="7498" y="2828"/>
                </a:lnTo>
                <a:lnTo>
                  <a:pt x="4447" y="4808"/>
                </a:lnTo>
                <a:lnTo>
                  <a:pt x="2311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688" y="22514"/>
                </a:lnTo>
                <a:lnTo>
                  <a:pt x="19092" y="33431"/>
                </a:lnTo>
                <a:lnTo>
                  <a:pt x="1768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7287978" y="3004534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7270161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34110"/>
                </a:move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411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7698035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4110"/>
                </a:ln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8139761" y="2987848"/>
            <a:ext cx="21967" cy="33431"/>
          </a:xfrm>
          <a:custGeom>
            <a:avLst/>
            <a:gdLst/>
            <a:ahLst/>
            <a:cxnLst/>
            <a:rect l="l" t="t" r="r" b="b"/>
            <a:pathLst>
              <a:path w="21967" h="33431">
                <a:moveTo>
                  <a:pt x="21967" y="16970"/>
                </a:moveTo>
                <a:lnTo>
                  <a:pt x="21967" y="14990"/>
                </a:lnTo>
                <a:lnTo>
                  <a:pt x="21357" y="13010"/>
                </a:lnTo>
                <a:lnTo>
                  <a:pt x="20563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034" y="2828"/>
                </a:lnTo>
                <a:lnTo>
                  <a:pt x="10983" y="678"/>
                </a:lnTo>
                <a:lnTo>
                  <a:pt x="7322" y="0"/>
                </a:lnTo>
                <a:lnTo>
                  <a:pt x="0" y="0"/>
                </a:lnTo>
                <a:lnTo>
                  <a:pt x="3661" y="10861"/>
                </a:lnTo>
                <a:lnTo>
                  <a:pt x="5186" y="33431"/>
                </a:lnTo>
                <a:lnTo>
                  <a:pt x="7322" y="33431"/>
                </a:lnTo>
                <a:lnTo>
                  <a:pt x="10983" y="32696"/>
                </a:lnTo>
                <a:lnTo>
                  <a:pt x="1403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0563" y="23192"/>
                </a:lnTo>
                <a:lnTo>
                  <a:pt x="21357" y="20364"/>
                </a:lnTo>
                <a:lnTo>
                  <a:pt x="21967" y="18384"/>
                </a:lnTo>
                <a:lnTo>
                  <a:pt x="21967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7698034" y="2987847"/>
            <a:ext cx="446912" cy="34110"/>
          </a:xfrm>
          <a:custGeom>
            <a:avLst/>
            <a:gdLst/>
            <a:ahLst/>
            <a:cxnLst/>
            <a:rect l="l" t="t" r="r" b="b"/>
            <a:pathLst>
              <a:path w="446912" h="34110">
                <a:moveTo>
                  <a:pt x="445386" y="10861"/>
                </a:moveTo>
                <a:lnTo>
                  <a:pt x="441725" y="0"/>
                </a:lnTo>
                <a:lnTo>
                  <a:pt x="438064" y="678"/>
                </a:lnTo>
                <a:lnTo>
                  <a:pt x="435135" y="2828"/>
                </a:lnTo>
                <a:lnTo>
                  <a:pt x="432267" y="4808"/>
                </a:lnTo>
                <a:lnTo>
                  <a:pt x="429948" y="7466"/>
                </a:lnTo>
                <a:lnTo>
                  <a:pt x="428606" y="10182"/>
                </a:lnTo>
                <a:lnTo>
                  <a:pt x="428240" y="10861"/>
                </a:lnTo>
                <a:lnTo>
                  <a:pt x="35215" y="10861"/>
                </a:lnTo>
                <a:lnTo>
                  <a:pt x="35818" y="13010"/>
                </a:lnTo>
                <a:lnTo>
                  <a:pt x="35818" y="14990"/>
                </a:lnTo>
                <a:lnTo>
                  <a:pt x="35818" y="13010"/>
                </a:lnTo>
                <a:lnTo>
                  <a:pt x="35215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3851" y="0"/>
                </a:lnTo>
                <a:lnTo>
                  <a:pt x="10922" y="678"/>
                </a:lnTo>
                <a:lnTo>
                  <a:pt x="8054" y="2828"/>
                </a:lnTo>
                <a:lnTo>
                  <a:pt x="5003" y="4808"/>
                </a:lnTo>
                <a:lnTo>
                  <a:pt x="2867" y="7466"/>
                </a:lnTo>
                <a:lnTo>
                  <a:pt x="732" y="10182"/>
                </a:lnTo>
                <a:lnTo>
                  <a:pt x="0" y="13010"/>
                </a:lnTo>
                <a:lnTo>
                  <a:pt x="0" y="20364"/>
                </a:lnTo>
                <a:lnTo>
                  <a:pt x="732" y="23192"/>
                </a:lnTo>
                <a:lnTo>
                  <a:pt x="2867" y="26586"/>
                </a:lnTo>
                <a:lnTo>
                  <a:pt x="5003" y="28566"/>
                </a:lnTo>
                <a:lnTo>
                  <a:pt x="8054" y="30546"/>
                </a:lnTo>
                <a:lnTo>
                  <a:pt x="10922" y="32696"/>
                </a:lnTo>
                <a:lnTo>
                  <a:pt x="13851" y="33431"/>
                </a:lnTo>
                <a:lnTo>
                  <a:pt x="15987" y="33431"/>
                </a:lnTo>
                <a:lnTo>
                  <a:pt x="18245" y="34110"/>
                </a:lnTo>
                <a:lnTo>
                  <a:pt x="19648" y="33431"/>
                </a:lnTo>
                <a:lnTo>
                  <a:pt x="18245" y="22514"/>
                </a:lnTo>
                <a:lnTo>
                  <a:pt x="35215" y="22514"/>
                </a:lnTo>
                <a:lnTo>
                  <a:pt x="35818" y="20364"/>
                </a:lnTo>
                <a:lnTo>
                  <a:pt x="35818" y="18384"/>
                </a:lnTo>
                <a:lnTo>
                  <a:pt x="36551" y="16970"/>
                </a:lnTo>
                <a:lnTo>
                  <a:pt x="428240" y="22514"/>
                </a:lnTo>
                <a:lnTo>
                  <a:pt x="427080" y="16970"/>
                </a:lnTo>
                <a:lnTo>
                  <a:pt x="427080" y="14990"/>
                </a:lnTo>
                <a:lnTo>
                  <a:pt x="427080" y="16970"/>
                </a:lnTo>
                <a:lnTo>
                  <a:pt x="428240" y="22514"/>
                </a:lnTo>
                <a:lnTo>
                  <a:pt x="427080" y="13010"/>
                </a:lnTo>
                <a:lnTo>
                  <a:pt x="427080" y="20364"/>
                </a:lnTo>
                <a:lnTo>
                  <a:pt x="427080" y="13010"/>
                </a:lnTo>
                <a:lnTo>
                  <a:pt x="428240" y="22514"/>
                </a:lnTo>
                <a:lnTo>
                  <a:pt x="428606" y="23192"/>
                </a:lnTo>
                <a:lnTo>
                  <a:pt x="429948" y="26586"/>
                </a:lnTo>
                <a:lnTo>
                  <a:pt x="445386" y="22514"/>
                </a:lnTo>
                <a:lnTo>
                  <a:pt x="446912" y="33431"/>
                </a:lnTo>
                <a:lnTo>
                  <a:pt x="445386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8127984" y="3010361"/>
            <a:ext cx="16963" cy="11596"/>
          </a:xfrm>
          <a:custGeom>
            <a:avLst/>
            <a:gdLst/>
            <a:ahLst/>
            <a:cxnLst/>
            <a:rect l="l" t="t" r="r" b="b"/>
            <a:pathLst>
              <a:path w="16963" h="11596">
                <a:moveTo>
                  <a:pt x="15438" y="0"/>
                </a:moveTo>
                <a:lnTo>
                  <a:pt x="0" y="4072"/>
                </a:lnTo>
                <a:lnTo>
                  <a:pt x="2318" y="6052"/>
                </a:lnTo>
                <a:lnTo>
                  <a:pt x="5186" y="8032"/>
                </a:lnTo>
                <a:lnTo>
                  <a:pt x="8115" y="10182"/>
                </a:lnTo>
                <a:lnTo>
                  <a:pt x="11776" y="10917"/>
                </a:lnTo>
                <a:lnTo>
                  <a:pt x="13302" y="10917"/>
                </a:lnTo>
                <a:lnTo>
                  <a:pt x="15438" y="11596"/>
                </a:lnTo>
                <a:lnTo>
                  <a:pt x="16963" y="10917"/>
                </a:lnTo>
                <a:lnTo>
                  <a:pt x="154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8125115" y="3000858"/>
            <a:ext cx="0" cy="7353"/>
          </a:xfrm>
          <a:custGeom>
            <a:avLst/>
            <a:gdLst/>
            <a:ahLst/>
            <a:cxnLst/>
            <a:rect l="l" t="t" r="r" b="b"/>
            <a:pathLst>
              <a:path h="7353">
                <a:moveTo>
                  <a:pt x="0" y="0"/>
                </a:moveTo>
                <a:lnTo>
                  <a:pt x="0" y="73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7716279" y="3010362"/>
            <a:ext cx="16970" cy="10917"/>
          </a:xfrm>
          <a:custGeom>
            <a:avLst/>
            <a:gdLst/>
            <a:ahLst/>
            <a:cxnLst/>
            <a:rect l="l" t="t" r="r" b="b"/>
            <a:pathLst>
              <a:path w="16970" h="10917">
                <a:moveTo>
                  <a:pt x="16970" y="0"/>
                </a:moveTo>
                <a:lnTo>
                  <a:pt x="0" y="0"/>
                </a:lnTo>
                <a:lnTo>
                  <a:pt x="1403" y="10917"/>
                </a:lnTo>
                <a:lnTo>
                  <a:pt x="3661" y="10917"/>
                </a:lnTo>
                <a:lnTo>
                  <a:pt x="6590" y="10182"/>
                </a:lnTo>
                <a:lnTo>
                  <a:pt x="10251" y="8032"/>
                </a:lnTo>
                <a:lnTo>
                  <a:pt x="12509" y="6052"/>
                </a:lnTo>
                <a:lnTo>
                  <a:pt x="14644" y="4072"/>
                </a:lnTo>
                <a:lnTo>
                  <a:pt x="16780" y="678"/>
                </a:lnTo>
                <a:lnTo>
                  <a:pt x="169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7716279" y="2987848"/>
            <a:ext cx="16970" cy="10861"/>
          </a:xfrm>
          <a:custGeom>
            <a:avLst/>
            <a:gdLst/>
            <a:ahLst/>
            <a:cxnLst/>
            <a:rect l="l" t="t" r="r" b="b"/>
            <a:pathLst>
              <a:path w="16970" h="10861">
                <a:moveTo>
                  <a:pt x="16970" y="10861"/>
                </a:moveTo>
                <a:lnTo>
                  <a:pt x="16780" y="10182"/>
                </a:lnTo>
                <a:lnTo>
                  <a:pt x="14644" y="7466"/>
                </a:lnTo>
                <a:lnTo>
                  <a:pt x="12509" y="4808"/>
                </a:lnTo>
                <a:lnTo>
                  <a:pt x="10251" y="2828"/>
                </a:lnTo>
                <a:lnTo>
                  <a:pt x="6590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6970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7715852" y="3004534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7698035" y="2987847"/>
            <a:ext cx="36551" cy="34110"/>
          </a:xfrm>
          <a:custGeom>
            <a:avLst/>
            <a:gdLst/>
            <a:ahLst/>
            <a:cxnLst/>
            <a:rect l="l" t="t" r="r" b="b"/>
            <a:pathLst>
              <a:path w="36551" h="34110">
                <a:moveTo>
                  <a:pt x="18245" y="34110"/>
                </a:move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411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8125115" y="2987847"/>
            <a:ext cx="36612" cy="34110"/>
          </a:xfrm>
          <a:custGeom>
            <a:avLst/>
            <a:gdLst/>
            <a:ahLst/>
            <a:cxnLst/>
            <a:rect l="l" t="t" r="r" b="b"/>
            <a:pathLst>
              <a:path w="36612" h="34110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4110"/>
                </a:ln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8160515" y="2998709"/>
            <a:ext cx="196905" cy="9503"/>
          </a:xfrm>
          <a:custGeom>
            <a:avLst/>
            <a:gdLst/>
            <a:ahLst/>
            <a:cxnLst/>
            <a:rect l="l" t="t" r="r" b="b"/>
            <a:pathLst>
              <a:path w="196905" h="9503">
                <a:moveTo>
                  <a:pt x="602" y="2149"/>
                </a:moveTo>
                <a:lnTo>
                  <a:pt x="1213" y="4129"/>
                </a:lnTo>
                <a:lnTo>
                  <a:pt x="196905" y="0"/>
                </a:lnTo>
                <a:lnTo>
                  <a:pt x="0" y="0"/>
                </a:lnTo>
                <a:lnTo>
                  <a:pt x="602" y="9503"/>
                </a:lnTo>
                <a:lnTo>
                  <a:pt x="1213" y="7523"/>
                </a:lnTo>
                <a:lnTo>
                  <a:pt x="1213" y="4129"/>
                </a:lnTo>
                <a:lnTo>
                  <a:pt x="602" y="2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8143422" y="2998708"/>
            <a:ext cx="17093" cy="22570"/>
          </a:xfrm>
          <a:custGeom>
            <a:avLst/>
            <a:gdLst/>
            <a:ahLst/>
            <a:cxnLst/>
            <a:rect l="l" t="t" r="r" b="b"/>
            <a:pathLst>
              <a:path w="17093" h="22570">
                <a:moveTo>
                  <a:pt x="17093" y="11653"/>
                </a:moveTo>
                <a:lnTo>
                  <a:pt x="0" y="0"/>
                </a:lnTo>
                <a:lnTo>
                  <a:pt x="0" y="11653"/>
                </a:lnTo>
                <a:lnTo>
                  <a:pt x="1525" y="22570"/>
                </a:lnTo>
                <a:lnTo>
                  <a:pt x="3661" y="22570"/>
                </a:lnTo>
                <a:lnTo>
                  <a:pt x="7322" y="21835"/>
                </a:lnTo>
                <a:lnTo>
                  <a:pt x="10373" y="19685"/>
                </a:lnTo>
                <a:lnTo>
                  <a:pt x="13241" y="17705"/>
                </a:lnTo>
                <a:lnTo>
                  <a:pt x="15377" y="15725"/>
                </a:lnTo>
                <a:lnTo>
                  <a:pt x="16902" y="12331"/>
                </a:lnTo>
                <a:lnTo>
                  <a:pt x="17093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8125115" y="2987847"/>
            <a:ext cx="232304" cy="34110"/>
          </a:xfrm>
          <a:custGeom>
            <a:avLst/>
            <a:gdLst/>
            <a:ahLst/>
            <a:cxnLst/>
            <a:rect l="l" t="t" r="r" b="b"/>
            <a:pathLst>
              <a:path w="232304" h="34110">
                <a:moveTo>
                  <a:pt x="1525" y="23192"/>
                </a:moveTo>
                <a:lnTo>
                  <a:pt x="2867" y="26586"/>
                </a:lnTo>
                <a:lnTo>
                  <a:pt x="5186" y="28566"/>
                </a:lnTo>
                <a:lnTo>
                  <a:pt x="8054" y="30546"/>
                </a:lnTo>
                <a:lnTo>
                  <a:pt x="10983" y="32696"/>
                </a:lnTo>
                <a:lnTo>
                  <a:pt x="14644" y="33431"/>
                </a:lnTo>
                <a:lnTo>
                  <a:pt x="16170" y="33431"/>
                </a:lnTo>
                <a:lnTo>
                  <a:pt x="18306" y="34110"/>
                </a:lnTo>
                <a:lnTo>
                  <a:pt x="19831" y="33431"/>
                </a:lnTo>
                <a:lnTo>
                  <a:pt x="18306" y="22514"/>
                </a:lnTo>
                <a:lnTo>
                  <a:pt x="18306" y="10861"/>
                </a:lnTo>
                <a:lnTo>
                  <a:pt x="35399" y="22514"/>
                </a:lnTo>
                <a:lnTo>
                  <a:pt x="232304" y="22514"/>
                </a:lnTo>
                <a:lnTo>
                  <a:pt x="36612" y="16970"/>
                </a:lnTo>
                <a:lnTo>
                  <a:pt x="232304" y="22514"/>
                </a:lnTo>
                <a:lnTo>
                  <a:pt x="232304" y="10861"/>
                </a:lnTo>
                <a:lnTo>
                  <a:pt x="36612" y="14990"/>
                </a:lnTo>
                <a:lnTo>
                  <a:pt x="36612" y="18384"/>
                </a:lnTo>
                <a:lnTo>
                  <a:pt x="36001" y="20364"/>
                </a:lnTo>
                <a:lnTo>
                  <a:pt x="35399" y="10861"/>
                </a:lnTo>
                <a:lnTo>
                  <a:pt x="35208" y="10182"/>
                </a:lnTo>
                <a:lnTo>
                  <a:pt x="33683" y="7466"/>
                </a:lnTo>
                <a:lnTo>
                  <a:pt x="31547" y="4808"/>
                </a:lnTo>
                <a:lnTo>
                  <a:pt x="28679" y="2828"/>
                </a:lnTo>
                <a:lnTo>
                  <a:pt x="25628" y="678"/>
                </a:lnTo>
                <a:lnTo>
                  <a:pt x="21967" y="0"/>
                </a:lnTo>
                <a:lnTo>
                  <a:pt x="14644" y="0"/>
                </a:lnTo>
                <a:lnTo>
                  <a:pt x="10983" y="678"/>
                </a:lnTo>
                <a:lnTo>
                  <a:pt x="8054" y="2828"/>
                </a:lnTo>
                <a:lnTo>
                  <a:pt x="5186" y="4808"/>
                </a:lnTo>
                <a:lnTo>
                  <a:pt x="2867" y="7466"/>
                </a:lnTo>
                <a:lnTo>
                  <a:pt x="1525" y="10182"/>
                </a:lnTo>
                <a:lnTo>
                  <a:pt x="0" y="13010"/>
                </a:lnTo>
                <a:lnTo>
                  <a:pt x="0" y="20364"/>
                </a:lnTo>
                <a:lnTo>
                  <a:pt x="1525" y="23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8142994" y="3004534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8125115" y="2987847"/>
            <a:ext cx="36612" cy="34110"/>
          </a:xfrm>
          <a:custGeom>
            <a:avLst/>
            <a:gdLst/>
            <a:ahLst/>
            <a:cxnLst/>
            <a:rect l="l" t="t" r="r" b="b"/>
            <a:pathLst>
              <a:path w="36612" h="34110">
                <a:moveTo>
                  <a:pt x="18306" y="34110"/>
                </a:move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411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7270161" y="2647873"/>
            <a:ext cx="36551" cy="33318"/>
          </a:xfrm>
          <a:custGeom>
            <a:avLst/>
            <a:gdLst/>
            <a:ahLst/>
            <a:cxnLst/>
            <a:rect l="l" t="t" r="r" b="b"/>
            <a:pathLst>
              <a:path w="36551" h="33318">
                <a:moveTo>
                  <a:pt x="36551" y="12897"/>
                </a:moveTo>
                <a:lnTo>
                  <a:pt x="35025" y="10182"/>
                </a:lnTo>
                <a:lnTo>
                  <a:pt x="33683" y="7353"/>
                </a:lnTo>
                <a:lnTo>
                  <a:pt x="31364" y="4695"/>
                </a:lnTo>
                <a:lnTo>
                  <a:pt x="28496" y="2715"/>
                </a:lnTo>
                <a:lnTo>
                  <a:pt x="25567" y="565"/>
                </a:lnTo>
                <a:lnTo>
                  <a:pt x="21906" y="0"/>
                </a:lnTo>
                <a:lnTo>
                  <a:pt x="18245" y="0"/>
                </a:lnTo>
                <a:lnTo>
                  <a:pt x="18245" y="10747"/>
                </a:lnTo>
                <a:lnTo>
                  <a:pt x="1189" y="10747"/>
                </a:lnTo>
                <a:lnTo>
                  <a:pt x="610" y="12897"/>
                </a:lnTo>
                <a:lnTo>
                  <a:pt x="0" y="14877"/>
                </a:lnTo>
                <a:lnTo>
                  <a:pt x="0" y="18271"/>
                </a:lnTo>
                <a:lnTo>
                  <a:pt x="1155" y="22400"/>
                </a:lnTo>
                <a:lnTo>
                  <a:pt x="610" y="20421"/>
                </a:lnTo>
                <a:lnTo>
                  <a:pt x="0" y="17026"/>
                </a:lnTo>
                <a:lnTo>
                  <a:pt x="610" y="20421"/>
                </a:lnTo>
                <a:lnTo>
                  <a:pt x="1155" y="22400"/>
                </a:lnTo>
                <a:lnTo>
                  <a:pt x="18245" y="22400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453"/>
                </a:lnTo>
                <a:lnTo>
                  <a:pt x="33683" y="26473"/>
                </a:lnTo>
                <a:lnTo>
                  <a:pt x="35025" y="23079"/>
                </a:lnTo>
                <a:lnTo>
                  <a:pt x="36551" y="20421"/>
                </a:lnTo>
                <a:lnTo>
                  <a:pt x="36551" y="128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7271317" y="2670274"/>
            <a:ext cx="19225" cy="11596"/>
          </a:xfrm>
          <a:custGeom>
            <a:avLst/>
            <a:gdLst/>
            <a:ahLst/>
            <a:cxnLst/>
            <a:rect l="l" t="t" r="r" b="b"/>
            <a:pathLst>
              <a:path w="19225" h="11596">
                <a:moveTo>
                  <a:pt x="17089" y="0"/>
                </a:moveTo>
                <a:lnTo>
                  <a:pt x="0" y="0"/>
                </a:lnTo>
                <a:lnTo>
                  <a:pt x="186" y="678"/>
                </a:lnTo>
                <a:lnTo>
                  <a:pt x="1712" y="4072"/>
                </a:lnTo>
                <a:lnTo>
                  <a:pt x="4580" y="6052"/>
                </a:lnTo>
                <a:lnTo>
                  <a:pt x="6716" y="8202"/>
                </a:lnTo>
                <a:lnTo>
                  <a:pt x="9767" y="10182"/>
                </a:lnTo>
                <a:lnTo>
                  <a:pt x="13428" y="10917"/>
                </a:lnTo>
                <a:lnTo>
                  <a:pt x="15564" y="10917"/>
                </a:lnTo>
                <a:lnTo>
                  <a:pt x="17089" y="11596"/>
                </a:lnTo>
                <a:lnTo>
                  <a:pt x="19225" y="10917"/>
                </a:lnTo>
                <a:lnTo>
                  <a:pt x="170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7075201" y="2658622"/>
            <a:ext cx="196149" cy="11653"/>
          </a:xfrm>
          <a:custGeom>
            <a:avLst/>
            <a:gdLst/>
            <a:ahLst/>
            <a:cxnLst/>
            <a:rect l="l" t="t" r="r" b="b"/>
            <a:pathLst>
              <a:path w="196149" h="11653">
                <a:moveTo>
                  <a:pt x="0" y="0"/>
                </a:moveTo>
                <a:lnTo>
                  <a:pt x="0" y="11653"/>
                </a:lnTo>
                <a:lnTo>
                  <a:pt x="196115" y="11653"/>
                </a:lnTo>
                <a:lnTo>
                  <a:pt x="194959" y="7523"/>
                </a:lnTo>
                <a:lnTo>
                  <a:pt x="194959" y="4129"/>
                </a:lnTo>
                <a:lnTo>
                  <a:pt x="195569" y="2149"/>
                </a:lnTo>
                <a:lnTo>
                  <a:pt x="1961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7271351" y="2647874"/>
            <a:ext cx="17055" cy="10747"/>
          </a:xfrm>
          <a:custGeom>
            <a:avLst/>
            <a:gdLst/>
            <a:ahLst/>
            <a:cxnLst/>
            <a:rect l="l" t="t" r="r" b="b"/>
            <a:pathLst>
              <a:path w="17055" h="10747">
                <a:moveTo>
                  <a:pt x="17055" y="10747"/>
                </a:moveTo>
                <a:lnTo>
                  <a:pt x="17055" y="0"/>
                </a:lnTo>
                <a:lnTo>
                  <a:pt x="13393" y="0"/>
                </a:lnTo>
                <a:lnTo>
                  <a:pt x="9732" y="565"/>
                </a:lnTo>
                <a:lnTo>
                  <a:pt x="6681" y="2715"/>
                </a:lnTo>
                <a:lnTo>
                  <a:pt x="4545" y="4695"/>
                </a:lnTo>
                <a:lnTo>
                  <a:pt x="1678" y="7353"/>
                </a:lnTo>
                <a:lnTo>
                  <a:pt x="152" y="10182"/>
                </a:lnTo>
                <a:lnTo>
                  <a:pt x="0" y="10747"/>
                </a:lnTo>
                <a:lnTo>
                  <a:pt x="17055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7074774" y="2664447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7270161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182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453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lnTo>
                  <a:pt x="16719" y="33318"/>
                </a:lnTo>
                <a:lnTo>
                  <a:pt x="14583" y="33318"/>
                </a:lnTo>
                <a:lnTo>
                  <a:pt x="10922" y="32583"/>
                </a:lnTo>
                <a:lnTo>
                  <a:pt x="7871" y="30603"/>
                </a:lnTo>
                <a:lnTo>
                  <a:pt x="5735" y="28453"/>
                </a:lnTo>
                <a:lnTo>
                  <a:pt x="2867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182"/>
                </a:lnTo>
                <a:lnTo>
                  <a:pt x="2867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092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7698035" y="2664901"/>
            <a:ext cx="545" cy="5373"/>
          </a:xfrm>
          <a:custGeom>
            <a:avLst/>
            <a:gdLst/>
            <a:ahLst/>
            <a:cxnLst/>
            <a:rect l="l" t="t" r="r" b="b"/>
            <a:pathLst>
              <a:path w="545" h="5373">
                <a:moveTo>
                  <a:pt x="0" y="1244"/>
                </a:moveTo>
                <a:lnTo>
                  <a:pt x="545" y="5373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7306711" y="2660771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7288405" y="2647873"/>
            <a:ext cx="17098" cy="22400"/>
          </a:xfrm>
          <a:custGeom>
            <a:avLst/>
            <a:gdLst/>
            <a:ahLst/>
            <a:cxnLst/>
            <a:rect l="l" t="t" r="r" b="b"/>
            <a:pathLst>
              <a:path w="17098" h="22400">
                <a:moveTo>
                  <a:pt x="0" y="0"/>
                </a:moveTo>
                <a:lnTo>
                  <a:pt x="0" y="22400"/>
                </a:lnTo>
                <a:lnTo>
                  <a:pt x="0" y="10747"/>
                </a:lnTo>
                <a:lnTo>
                  <a:pt x="17098" y="10747"/>
                </a:lnTo>
                <a:lnTo>
                  <a:pt x="16780" y="10182"/>
                </a:lnTo>
                <a:lnTo>
                  <a:pt x="15438" y="7353"/>
                </a:lnTo>
                <a:lnTo>
                  <a:pt x="13119" y="4695"/>
                </a:lnTo>
                <a:lnTo>
                  <a:pt x="10251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7270161" y="2647874"/>
            <a:ext cx="428419" cy="33997"/>
          </a:xfrm>
          <a:custGeom>
            <a:avLst/>
            <a:gdLst/>
            <a:ahLst/>
            <a:cxnLst/>
            <a:rect l="l" t="t" r="r" b="b"/>
            <a:pathLst>
              <a:path w="428419" h="33997">
                <a:moveTo>
                  <a:pt x="0" y="17026"/>
                </a:moveTo>
                <a:lnTo>
                  <a:pt x="0" y="18271"/>
                </a:lnTo>
                <a:lnTo>
                  <a:pt x="610" y="20421"/>
                </a:lnTo>
                <a:lnTo>
                  <a:pt x="1342" y="23079"/>
                </a:lnTo>
                <a:lnTo>
                  <a:pt x="3600" y="26473"/>
                </a:lnTo>
                <a:lnTo>
                  <a:pt x="5735" y="28453"/>
                </a:lnTo>
                <a:lnTo>
                  <a:pt x="7871" y="30603"/>
                </a:lnTo>
                <a:lnTo>
                  <a:pt x="11532" y="32583"/>
                </a:lnTo>
                <a:lnTo>
                  <a:pt x="14583" y="33318"/>
                </a:lnTo>
                <a:lnTo>
                  <a:pt x="16719" y="33318"/>
                </a:lnTo>
                <a:lnTo>
                  <a:pt x="18245" y="33997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453"/>
                </a:lnTo>
                <a:lnTo>
                  <a:pt x="33683" y="26473"/>
                </a:lnTo>
                <a:lnTo>
                  <a:pt x="35025" y="23079"/>
                </a:lnTo>
                <a:lnTo>
                  <a:pt x="35415" y="22400"/>
                </a:lnTo>
                <a:lnTo>
                  <a:pt x="428419" y="22400"/>
                </a:lnTo>
                <a:lnTo>
                  <a:pt x="36551" y="20421"/>
                </a:lnTo>
                <a:lnTo>
                  <a:pt x="36551" y="12897"/>
                </a:lnTo>
                <a:lnTo>
                  <a:pt x="35343" y="10747"/>
                </a:lnTo>
                <a:lnTo>
                  <a:pt x="18245" y="10747"/>
                </a:lnTo>
                <a:lnTo>
                  <a:pt x="18245" y="22400"/>
                </a:lnTo>
                <a:lnTo>
                  <a:pt x="18245" y="0"/>
                </a:lnTo>
                <a:lnTo>
                  <a:pt x="14583" y="0"/>
                </a:lnTo>
                <a:lnTo>
                  <a:pt x="11532" y="565"/>
                </a:lnTo>
                <a:lnTo>
                  <a:pt x="7871" y="2715"/>
                </a:lnTo>
                <a:lnTo>
                  <a:pt x="5735" y="4695"/>
                </a:lnTo>
                <a:lnTo>
                  <a:pt x="3600" y="7353"/>
                </a:lnTo>
                <a:lnTo>
                  <a:pt x="1342" y="10182"/>
                </a:lnTo>
                <a:lnTo>
                  <a:pt x="610" y="12897"/>
                </a:lnTo>
                <a:lnTo>
                  <a:pt x="0" y="14877"/>
                </a:lnTo>
                <a:lnTo>
                  <a:pt x="0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7305505" y="2658622"/>
            <a:ext cx="412179" cy="23249"/>
          </a:xfrm>
          <a:custGeom>
            <a:avLst/>
            <a:gdLst/>
            <a:ahLst/>
            <a:cxnLst/>
            <a:rect l="l" t="t" r="r" b="b"/>
            <a:pathLst>
              <a:path w="412179" h="23249">
                <a:moveTo>
                  <a:pt x="0" y="0"/>
                </a:moveTo>
                <a:lnTo>
                  <a:pt x="1207" y="2149"/>
                </a:lnTo>
                <a:lnTo>
                  <a:pt x="392530" y="2149"/>
                </a:lnTo>
                <a:lnTo>
                  <a:pt x="392530" y="4129"/>
                </a:lnTo>
                <a:lnTo>
                  <a:pt x="392530" y="2149"/>
                </a:lnTo>
                <a:lnTo>
                  <a:pt x="392530" y="9673"/>
                </a:lnTo>
                <a:lnTo>
                  <a:pt x="1207" y="2149"/>
                </a:lnTo>
                <a:lnTo>
                  <a:pt x="1207" y="7523"/>
                </a:lnTo>
                <a:lnTo>
                  <a:pt x="1207" y="2149"/>
                </a:lnTo>
                <a:lnTo>
                  <a:pt x="1207" y="9673"/>
                </a:lnTo>
                <a:lnTo>
                  <a:pt x="393075" y="11653"/>
                </a:lnTo>
                <a:lnTo>
                  <a:pt x="1207" y="4129"/>
                </a:lnTo>
                <a:lnTo>
                  <a:pt x="393075" y="11653"/>
                </a:lnTo>
                <a:lnTo>
                  <a:pt x="392530" y="7523"/>
                </a:lnTo>
                <a:lnTo>
                  <a:pt x="392530" y="6279"/>
                </a:lnTo>
                <a:lnTo>
                  <a:pt x="393075" y="11653"/>
                </a:lnTo>
                <a:lnTo>
                  <a:pt x="393262" y="12331"/>
                </a:lnTo>
                <a:lnTo>
                  <a:pt x="395398" y="15725"/>
                </a:lnTo>
                <a:lnTo>
                  <a:pt x="397534" y="17705"/>
                </a:lnTo>
                <a:lnTo>
                  <a:pt x="400585" y="19855"/>
                </a:lnTo>
                <a:lnTo>
                  <a:pt x="403453" y="21835"/>
                </a:lnTo>
                <a:lnTo>
                  <a:pt x="406382" y="22570"/>
                </a:lnTo>
                <a:lnTo>
                  <a:pt x="408517" y="22570"/>
                </a:lnTo>
                <a:lnTo>
                  <a:pt x="410775" y="23249"/>
                </a:lnTo>
                <a:lnTo>
                  <a:pt x="412179" y="22570"/>
                </a:lnTo>
                <a:lnTo>
                  <a:pt x="410775" y="11653"/>
                </a:lnTo>
                <a:lnTo>
                  <a:pt x="39311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7711887" y="2647873"/>
            <a:ext cx="22699" cy="33318"/>
          </a:xfrm>
          <a:custGeom>
            <a:avLst/>
            <a:gdLst/>
            <a:ahLst/>
            <a:cxnLst/>
            <a:rect l="l" t="t" r="r" b="b"/>
            <a:pathLst>
              <a:path w="22699" h="33318">
                <a:moveTo>
                  <a:pt x="22699" y="17026"/>
                </a:moveTo>
                <a:lnTo>
                  <a:pt x="21967" y="14877"/>
                </a:lnTo>
                <a:lnTo>
                  <a:pt x="21967" y="12897"/>
                </a:lnTo>
                <a:lnTo>
                  <a:pt x="21174" y="10182"/>
                </a:lnTo>
                <a:lnTo>
                  <a:pt x="19038" y="7353"/>
                </a:lnTo>
                <a:lnTo>
                  <a:pt x="16902" y="4695"/>
                </a:lnTo>
                <a:lnTo>
                  <a:pt x="14644" y="2715"/>
                </a:lnTo>
                <a:lnTo>
                  <a:pt x="10983" y="565"/>
                </a:lnTo>
                <a:lnTo>
                  <a:pt x="8054" y="0"/>
                </a:lnTo>
                <a:lnTo>
                  <a:pt x="0" y="0"/>
                </a:lnTo>
                <a:lnTo>
                  <a:pt x="4393" y="10747"/>
                </a:lnTo>
                <a:lnTo>
                  <a:pt x="5796" y="33318"/>
                </a:lnTo>
                <a:lnTo>
                  <a:pt x="8054" y="33318"/>
                </a:lnTo>
                <a:lnTo>
                  <a:pt x="10983" y="32583"/>
                </a:lnTo>
                <a:lnTo>
                  <a:pt x="14644" y="30603"/>
                </a:lnTo>
                <a:lnTo>
                  <a:pt x="16902" y="28453"/>
                </a:lnTo>
                <a:lnTo>
                  <a:pt x="19038" y="26473"/>
                </a:lnTo>
                <a:lnTo>
                  <a:pt x="21174" y="23079"/>
                </a:lnTo>
                <a:lnTo>
                  <a:pt x="21967" y="20421"/>
                </a:lnTo>
                <a:lnTo>
                  <a:pt x="21967" y="18271"/>
                </a:lnTo>
                <a:lnTo>
                  <a:pt x="22699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7698614" y="2647873"/>
            <a:ext cx="19068" cy="33318"/>
          </a:xfrm>
          <a:custGeom>
            <a:avLst/>
            <a:gdLst/>
            <a:ahLst/>
            <a:cxnLst/>
            <a:rect l="l" t="t" r="r" b="b"/>
            <a:pathLst>
              <a:path w="19068" h="33318">
                <a:moveTo>
                  <a:pt x="17665" y="10747"/>
                </a:moveTo>
                <a:lnTo>
                  <a:pt x="13271" y="0"/>
                </a:lnTo>
                <a:lnTo>
                  <a:pt x="10342" y="565"/>
                </a:lnTo>
                <a:lnTo>
                  <a:pt x="7474" y="2715"/>
                </a:lnTo>
                <a:lnTo>
                  <a:pt x="4423" y="4695"/>
                </a:lnTo>
                <a:lnTo>
                  <a:pt x="2288" y="7353"/>
                </a:lnTo>
                <a:lnTo>
                  <a:pt x="152" y="10182"/>
                </a:lnTo>
                <a:lnTo>
                  <a:pt x="0" y="10747"/>
                </a:lnTo>
                <a:lnTo>
                  <a:pt x="17665" y="22400"/>
                </a:lnTo>
                <a:lnTo>
                  <a:pt x="19068" y="33318"/>
                </a:lnTo>
                <a:lnTo>
                  <a:pt x="17665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7287978" y="2664447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7270161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6719" y="33318"/>
                </a:lnTo>
                <a:lnTo>
                  <a:pt x="14583" y="33318"/>
                </a:lnTo>
                <a:lnTo>
                  <a:pt x="11532" y="32583"/>
                </a:lnTo>
                <a:lnTo>
                  <a:pt x="7871" y="30603"/>
                </a:lnTo>
                <a:lnTo>
                  <a:pt x="5735" y="28453"/>
                </a:lnTo>
                <a:lnTo>
                  <a:pt x="3600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182"/>
                </a:lnTo>
                <a:lnTo>
                  <a:pt x="3600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153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182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453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7698035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182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453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453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182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8126324" y="2647873"/>
            <a:ext cx="18623" cy="33318"/>
          </a:xfrm>
          <a:custGeom>
            <a:avLst/>
            <a:gdLst/>
            <a:ahLst/>
            <a:cxnLst/>
            <a:rect l="l" t="t" r="r" b="b"/>
            <a:pathLst>
              <a:path w="18623" h="33318">
                <a:moveTo>
                  <a:pt x="17098" y="10747"/>
                </a:moveTo>
                <a:lnTo>
                  <a:pt x="13437" y="0"/>
                </a:lnTo>
                <a:lnTo>
                  <a:pt x="9775" y="565"/>
                </a:lnTo>
                <a:lnTo>
                  <a:pt x="6846" y="2715"/>
                </a:lnTo>
                <a:lnTo>
                  <a:pt x="3978" y="4695"/>
                </a:lnTo>
                <a:lnTo>
                  <a:pt x="1660" y="7353"/>
                </a:lnTo>
                <a:lnTo>
                  <a:pt x="317" y="10182"/>
                </a:lnTo>
                <a:lnTo>
                  <a:pt x="0" y="10747"/>
                </a:lnTo>
                <a:lnTo>
                  <a:pt x="17098" y="22400"/>
                </a:lnTo>
                <a:lnTo>
                  <a:pt x="18623" y="33318"/>
                </a:lnTo>
                <a:lnTo>
                  <a:pt x="17098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8125116" y="2664900"/>
            <a:ext cx="1135" cy="5374"/>
          </a:xfrm>
          <a:custGeom>
            <a:avLst/>
            <a:gdLst/>
            <a:ahLst/>
            <a:cxnLst/>
            <a:rect l="l" t="t" r="r" b="b"/>
            <a:pathLst>
              <a:path w="1135" h="5374">
                <a:moveTo>
                  <a:pt x="0" y="1244"/>
                </a:moveTo>
                <a:lnTo>
                  <a:pt x="1135" y="5374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7716280" y="2647873"/>
            <a:ext cx="410043" cy="33318"/>
          </a:xfrm>
          <a:custGeom>
            <a:avLst/>
            <a:gdLst/>
            <a:ahLst/>
            <a:cxnLst/>
            <a:rect l="l" t="t" r="r" b="b"/>
            <a:pathLst>
              <a:path w="410043" h="33318">
                <a:moveTo>
                  <a:pt x="16983" y="22400"/>
                </a:moveTo>
                <a:lnTo>
                  <a:pt x="409971" y="22400"/>
                </a:lnTo>
                <a:lnTo>
                  <a:pt x="17573" y="20421"/>
                </a:lnTo>
                <a:lnTo>
                  <a:pt x="17573" y="12897"/>
                </a:lnTo>
                <a:lnTo>
                  <a:pt x="410043" y="10747"/>
                </a:lnTo>
                <a:lnTo>
                  <a:pt x="16945" y="10747"/>
                </a:lnTo>
                <a:lnTo>
                  <a:pt x="16780" y="10182"/>
                </a:lnTo>
                <a:lnTo>
                  <a:pt x="14644" y="7353"/>
                </a:lnTo>
                <a:lnTo>
                  <a:pt x="12509" y="4695"/>
                </a:lnTo>
                <a:lnTo>
                  <a:pt x="10251" y="2715"/>
                </a:lnTo>
                <a:lnTo>
                  <a:pt x="6590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403" y="33318"/>
                </a:lnTo>
                <a:lnTo>
                  <a:pt x="3661" y="33318"/>
                </a:lnTo>
                <a:lnTo>
                  <a:pt x="6590" y="32583"/>
                </a:lnTo>
                <a:lnTo>
                  <a:pt x="10251" y="30603"/>
                </a:lnTo>
                <a:lnTo>
                  <a:pt x="12509" y="28453"/>
                </a:lnTo>
                <a:lnTo>
                  <a:pt x="14644" y="26473"/>
                </a:lnTo>
                <a:lnTo>
                  <a:pt x="16780" y="23079"/>
                </a:lnTo>
                <a:lnTo>
                  <a:pt x="16983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7698034" y="2647874"/>
            <a:ext cx="19648" cy="33997"/>
          </a:xfrm>
          <a:custGeom>
            <a:avLst/>
            <a:gdLst/>
            <a:ahLst/>
            <a:cxnLst/>
            <a:rect l="l" t="t" r="r" b="b"/>
            <a:pathLst>
              <a:path w="19648" h="33997">
                <a:moveTo>
                  <a:pt x="732" y="23079"/>
                </a:moveTo>
                <a:lnTo>
                  <a:pt x="2867" y="26473"/>
                </a:lnTo>
                <a:lnTo>
                  <a:pt x="5003" y="28453"/>
                </a:lnTo>
                <a:lnTo>
                  <a:pt x="8054" y="30603"/>
                </a:lnTo>
                <a:lnTo>
                  <a:pt x="10922" y="32583"/>
                </a:lnTo>
                <a:lnTo>
                  <a:pt x="13851" y="33318"/>
                </a:lnTo>
                <a:lnTo>
                  <a:pt x="15987" y="33318"/>
                </a:lnTo>
                <a:lnTo>
                  <a:pt x="18245" y="33997"/>
                </a:lnTo>
                <a:lnTo>
                  <a:pt x="19648" y="33318"/>
                </a:lnTo>
                <a:lnTo>
                  <a:pt x="18245" y="22400"/>
                </a:lnTo>
                <a:lnTo>
                  <a:pt x="18245" y="0"/>
                </a:lnTo>
                <a:lnTo>
                  <a:pt x="13851" y="0"/>
                </a:lnTo>
                <a:lnTo>
                  <a:pt x="10922" y="565"/>
                </a:lnTo>
                <a:lnTo>
                  <a:pt x="8054" y="2715"/>
                </a:lnTo>
                <a:lnTo>
                  <a:pt x="5003" y="4695"/>
                </a:lnTo>
                <a:lnTo>
                  <a:pt x="2867" y="7353"/>
                </a:lnTo>
                <a:lnTo>
                  <a:pt x="732" y="10182"/>
                </a:lnTo>
                <a:lnTo>
                  <a:pt x="0" y="12897"/>
                </a:lnTo>
                <a:lnTo>
                  <a:pt x="0" y="20421"/>
                </a:lnTo>
                <a:lnTo>
                  <a:pt x="732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7733854" y="2658622"/>
            <a:ext cx="411093" cy="23249"/>
          </a:xfrm>
          <a:custGeom>
            <a:avLst/>
            <a:gdLst/>
            <a:ahLst/>
            <a:cxnLst/>
            <a:rect l="l" t="t" r="r" b="b"/>
            <a:pathLst>
              <a:path w="411093" h="23249">
                <a:moveTo>
                  <a:pt x="0" y="4129"/>
                </a:moveTo>
                <a:lnTo>
                  <a:pt x="0" y="7523"/>
                </a:lnTo>
                <a:lnTo>
                  <a:pt x="392397" y="11653"/>
                </a:lnTo>
                <a:lnTo>
                  <a:pt x="391261" y="7523"/>
                </a:lnTo>
                <a:lnTo>
                  <a:pt x="391261" y="6279"/>
                </a:lnTo>
                <a:lnTo>
                  <a:pt x="392397" y="11653"/>
                </a:lnTo>
                <a:lnTo>
                  <a:pt x="392787" y="12331"/>
                </a:lnTo>
                <a:lnTo>
                  <a:pt x="394129" y="15725"/>
                </a:lnTo>
                <a:lnTo>
                  <a:pt x="396448" y="17705"/>
                </a:lnTo>
                <a:lnTo>
                  <a:pt x="399316" y="19855"/>
                </a:lnTo>
                <a:lnTo>
                  <a:pt x="402245" y="21835"/>
                </a:lnTo>
                <a:lnTo>
                  <a:pt x="405906" y="22570"/>
                </a:lnTo>
                <a:lnTo>
                  <a:pt x="407432" y="22570"/>
                </a:lnTo>
                <a:lnTo>
                  <a:pt x="409568" y="23249"/>
                </a:lnTo>
                <a:lnTo>
                  <a:pt x="411093" y="22570"/>
                </a:lnTo>
                <a:lnTo>
                  <a:pt x="409568" y="11653"/>
                </a:lnTo>
                <a:lnTo>
                  <a:pt x="392469" y="0"/>
                </a:lnTo>
                <a:lnTo>
                  <a:pt x="0" y="2149"/>
                </a:lnTo>
                <a:lnTo>
                  <a:pt x="0" y="7523"/>
                </a:lnTo>
                <a:lnTo>
                  <a:pt x="0" y="4129"/>
                </a:lnTo>
                <a:lnTo>
                  <a:pt x="732" y="6279"/>
                </a:lnTo>
                <a:lnTo>
                  <a:pt x="391261" y="2149"/>
                </a:lnTo>
                <a:lnTo>
                  <a:pt x="391261" y="4129"/>
                </a:lnTo>
                <a:lnTo>
                  <a:pt x="391261" y="2149"/>
                </a:lnTo>
                <a:lnTo>
                  <a:pt x="391261" y="9673"/>
                </a:lnTo>
                <a:lnTo>
                  <a:pt x="732" y="6279"/>
                </a:lnTo>
                <a:lnTo>
                  <a:pt x="0" y="41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8139761" y="2647873"/>
            <a:ext cx="21967" cy="33318"/>
          </a:xfrm>
          <a:custGeom>
            <a:avLst/>
            <a:gdLst/>
            <a:ahLst/>
            <a:cxnLst/>
            <a:rect l="l" t="t" r="r" b="b"/>
            <a:pathLst>
              <a:path w="21967" h="33318">
                <a:moveTo>
                  <a:pt x="21967" y="17026"/>
                </a:moveTo>
                <a:lnTo>
                  <a:pt x="21967" y="14877"/>
                </a:lnTo>
                <a:lnTo>
                  <a:pt x="21357" y="12897"/>
                </a:lnTo>
                <a:lnTo>
                  <a:pt x="20563" y="10182"/>
                </a:lnTo>
                <a:lnTo>
                  <a:pt x="19038" y="7353"/>
                </a:lnTo>
                <a:lnTo>
                  <a:pt x="16902" y="4695"/>
                </a:lnTo>
                <a:lnTo>
                  <a:pt x="14034" y="2715"/>
                </a:lnTo>
                <a:lnTo>
                  <a:pt x="10983" y="565"/>
                </a:lnTo>
                <a:lnTo>
                  <a:pt x="7322" y="0"/>
                </a:lnTo>
                <a:lnTo>
                  <a:pt x="0" y="0"/>
                </a:lnTo>
                <a:lnTo>
                  <a:pt x="3661" y="10747"/>
                </a:lnTo>
                <a:lnTo>
                  <a:pt x="5186" y="33318"/>
                </a:lnTo>
                <a:lnTo>
                  <a:pt x="7322" y="33318"/>
                </a:lnTo>
                <a:lnTo>
                  <a:pt x="10983" y="32583"/>
                </a:lnTo>
                <a:lnTo>
                  <a:pt x="14034" y="30603"/>
                </a:lnTo>
                <a:lnTo>
                  <a:pt x="16902" y="28453"/>
                </a:lnTo>
                <a:lnTo>
                  <a:pt x="19038" y="26473"/>
                </a:lnTo>
                <a:lnTo>
                  <a:pt x="20563" y="23079"/>
                </a:lnTo>
                <a:lnTo>
                  <a:pt x="21357" y="20421"/>
                </a:lnTo>
                <a:lnTo>
                  <a:pt x="21967" y="18271"/>
                </a:lnTo>
                <a:lnTo>
                  <a:pt x="21967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7715852" y="2664447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7698035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453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182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182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453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8125115" y="2647874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182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453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453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182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8161117" y="2660771"/>
            <a:ext cx="196302" cy="9503"/>
          </a:xfrm>
          <a:custGeom>
            <a:avLst/>
            <a:gdLst/>
            <a:ahLst/>
            <a:cxnLst/>
            <a:rect l="l" t="t" r="r" b="b"/>
            <a:pathLst>
              <a:path w="196302" h="9503">
                <a:moveTo>
                  <a:pt x="0" y="7523"/>
                </a:moveTo>
                <a:lnTo>
                  <a:pt x="196302" y="9503"/>
                </a:lnTo>
                <a:lnTo>
                  <a:pt x="610" y="5373"/>
                </a:lnTo>
                <a:lnTo>
                  <a:pt x="0" y="0"/>
                </a:lnTo>
                <a:lnTo>
                  <a:pt x="0" y="7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8143421" y="2647873"/>
            <a:ext cx="213998" cy="33318"/>
          </a:xfrm>
          <a:custGeom>
            <a:avLst/>
            <a:gdLst/>
            <a:ahLst/>
            <a:cxnLst/>
            <a:rect l="l" t="t" r="r" b="b"/>
            <a:pathLst>
              <a:path w="213998" h="33318">
                <a:moveTo>
                  <a:pt x="17105" y="22400"/>
                </a:moveTo>
                <a:lnTo>
                  <a:pt x="213998" y="22400"/>
                </a:lnTo>
                <a:lnTo>
                  <a:pt x="17695" y="20421"/>
                </a:lnTo>
                <a:lnTo>
                  <a:pt x="17695" y="12897"/>
                </a:lnTo>
                <a:lnTo>
                  <a:pt x="17067" y="10747"/>
                </a:lnTo>
                <a:lnTo>
                  <a:pt x="16902" y="10182"/>
                </a:lnTo>
                <a:lnTo>
                  <a:pt x="15377" y="7353"/>
                </a:lnTo>
                <a:lnTo>
                  <a:pt x="13241" y="4695"/>
                </a:lnTo>
                <a:lnTo>
                  <a:pt x="10373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525" y="33318"/>
                </a:lnTo>
                <a:lnTo>
                  <a:pt x="3661" y="33318"/>
                </a:lnTo>
                <a:lnTo>
                  <a:pt x="7322" y="32583"/>
                </a:lnTo>
                <a:lnTo>
                  <a:pt x="10373" y="30603"/>
                </a:lnTo>
                <a:lnTo>
                  <a:pt x="13241" y="28453"/>
                </a:lnTo>
                <a:lnTo>
                  <a:pt x="15377" y="26473"/>
                </a:lnTo>
                <a:lnTo>
                  <a:pt x="16902" y="23079"/>
                </a:lnTo>
                <a:lnTo>
                  <a:pt x="17105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8125116" y="2647874"/>
            <a:ext cx="19831" cy="33997"/>
          </a:xfrm>
          <a:custGeom>
            <a:avLst/>
            <a:gdLst/>
            <a:ahLst/>
            <a:cxnLst/>
            <a:rect l="l" t="t" r="r" b="b"/>
            <a:pathLst>
              <a:path w="19831" h="33997">
                <a:moveTo>
                  <a:pt x="1525" y="23079"/>
                </a:moveTo>
                <a:lnTo>
                  <a:pt x="2867" y="26473"/>
                </a:lnTo>
                <a:lnTo>
                  <a:pt x="5186" y="28453"/>
                </a:lnTo>
                <a:lnTo>
                  <a:pt x="8054" y="30603"/>
                </a:lnTo>
                <a:lnTo>
                  <a:pt x="10983" y="32583"/>
                </a:lnTo>
                <a:lnTo>
                  <a:pt x="14644" y="33318"/>
                </a:lnTo>
                <a:lnTo>
                  <a:pt x="16170" y="33318"/>
                </a:lnTo>
                <a:lnTo>
                  <a:pt x="18306" y="33997"/>
                </a:lnTo>
                <a:lnTo>
                  <a:pt x="19831" y="33318"/>
                </a:lnTo>
                <a:lnTo>
                  <a:pt x="18306" y="22400"/>
                </a:lnTo>
                <a:lnTo>
                  <a:pt x="18306" y="0"/>
                </a:lnTo>
                <a:lnTo>
                  <a:pt x="14644" y="0"/>
                </a:lnTo>
                <a:lnTo>
                  <a:pt x="10983" y="565"/>
                </a:lnTo>
                <a:lnTo>
                  <a:pt x="8054" y="2715"/>
                </a:lnTo>
                <a:lnTo>
                  <a:pt x="5186" y="4695"/>
                </a:lnTo>
                <a:lnTo>
                  <a:pt x="2867" y="7353"/>
                </a:lnTo>
                <a:lnTo>
                  <a:pt x="1525" y="10182"/>
                </a:lnTo>
                <a:lnTo>
                  <a:pt x="0" y="12897"/>
                </a:lnTo>
                <a:lnTo>
                  <a:pt x="0" y="20421"/>
                </a:lnTo>
                <a:lnTo>
                  <a:pt x="1525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8160489" y="2658622"/>
            <a:ext cx="196930" cy="11653"/>
          </a:xfrm>
          <a:custGeom>
            <a:avLst/>
            <a:gdLst/>
            <a:ahLst/>
            <a:cxnLst/>
            <a:rect l="l" t="t" r="r" b="b"/>
            <a:pathLst>
              <a:path w="196930" h="11653">
                <a:moveTo>
                  <a:pt x="0" y="0"/>
                </a:moveTo>
                <a:lnTo>
                  <a:pt x="627" y="2149"/>
                </a:lnTo>
                <a:lnTo>
                  <a:pt x="1238" y="4129"/>
                </a:lnTo>
                <a:lnTo>
                  <a:pt x="1238" y="6279"/>
                </a:lnTo>
                <a:lnTo>
                  <a:pt x="1238" y="4129"/>
                </a:lnTo>
                <a:lnTo>
                  <a:pt x="627" y="2149"/>
                </a:lnTo>
                <a:lnTo>
                  <a:pt x="1238" y="7523"/>
                </a:lnTo>
                <a:lnTo>
                  <a:pt x="196930" y="11653"/>
                </a:lnTo>
                <a:lnTo>
                  <a:pt x="19693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8142994" y="2664447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8125115" y="2647874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33997"/>
                </a:move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453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182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182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453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7270161" y="2647873"/>
            <a:ext cx="36551" cy="33318"/>
          </a:xfrm>
          <a:custGeom>
            <a:avLst/>
            <a:gdLst/>
            <a:ahLst/>
            <a:cxnLst/>
            <a:rect l="l" t="t" r="r" b="b"/>
            <a:pathLst>
              <a:path w="36551" h="33318">
                <a:moveTo>
                  <a:pt x="36551" y="12897"/>
                </a:moveTo>
                <a:lnTo>
                  <a:pt x="35025" y="10182"/>
                </a:lnTo>
                <a:lnTo>
                  <a:pt x="33683" y="7353"/>
                </a:lnTo>
                <a:lnTo>
                  <a:pt x="31364" y="4695"/>
                </a:lnTo>
                <a:lnTo>
                  <a:pt x="28496" y="2715"/>
                </a:lnTo>
                <a:lnTo>
                  <a:pt x="25567" y="565"/>
                </a:lnTo>
                <a:lnTo>
                  <a:pt x="21906" y="0"/>
                </a:lnTo>
                <a:lnTo>
                  <a:pt x="18245" y="0"/>
                </a:lnTo>
                <a:lnTo>
                  <a:pt x="18245" y="10747"/>
                </a:lnTo>
                <a:lnTo>
                  <a:pt x="1189" y="10747"/>
                </a:lnTo>
                <a:lnTo>
                  <a:pt x="610" y="12897"/>
                </a:lnTo>
                <a:lnTo>
                  <a:pt x="0" y="14877"/>
                </a:lnTo>
                <a:lnTo>
                  <a:pt x="0" y="18271"/>
                </a:lnTo>
                <a:lnTo>
                  <a:pt x="1155" y="22400"/>
                </a:lnTo>
                <a:lnTo>
                  <a:pt x="610" y="20421"/>
                </a:lnTo>
                <a:lnTo>
                  <a:pt x="0" y="17026"/>
                </a:lnTo>
                <a:lnTo>
                  <a:pt x="610" y="20421"/>
                </a:lnTo>
                <a:lnTo>
                  <a:pt x="1155" y="22400"/>
                </a:lnTo>
                <a:lnTo>
                  <a:pt x="18245" y="22400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453"/>
                </a:lnTo>
                <a:lnTo>
                  <a:pt x="33683" y="26473"/>
                </a:lnTo>
                <a:lnTo>
                  <a:pt x="35025" y="23079"/>
                </a:lnTo>
                <a:lnTo>
                  <a:pt x="36551" y="20421"/>
                </a:lnTo>
                <a:lnTo>
                  <a:pt x="36551" y="128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7271317" y="2670274"/>
            <a:ext cx="19225" cy="11596"/>
          </a:xfrm>
          <a:custGeom>
            <a:avLst/>
            <a:gdLst/>
            <a:ahLst/>
            <a:cxnLst/>
            <a:rect l="l" t="t" r="r" b="b"/>
            <a:pathLst>
              <a:path w="19225" h="11596">
                <a:moveTo>
                  <a:pt x="17089" y="0"/>
                </a:moveTo>
                <a:lnTo>
                  <a:pt x="0" y="0"/>
                </a:lnTo>
                <a:lnTo>
                  <a:pt x="186" y="678"/>
                </a:lnTo>
                <a:lnTo>
                  <a:pt x="1712" y="4072"/>
                </a:lnTo>
                <a:lnTo>
                  <a:pt x="4580" y="6052"/>
                </a:lnTo>
                <a:lnTo>
                  <a:pt x="6716" y="8202"/>
                </a:lnTo>
                <a:lnTo>
                  <a:pt x="9767" y="10182"/>
                </a:lnTo>
                <a:lnTo>
                  <a:pt x="13428" y="10917"/>
                </a:lnTo>
                <a:lnTo>
                  <a:pt x="15564" y="10917"/>
                </a:lnTo>
                <a:lnTo>
                  <a:pt x="17089" y="11596"/>
                </a:lnTo>
                <a:lnTo>
                  <a:pt x="19225" y="10917"/>
                </a:lnTo>
                <a:lnTo>
                  <a:pt x="170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7075201" y="2658622"/>
            <a:ext cx="196149" cy="11653"/>
          </a:xfrm>
          <a:custGeom>
            <a:avLst/>
            <a:gdLst/>
            <a:ahLst/>
            <a:cxnLst/>
            <a:rect l="l" t="t" r="r" b="b"/>
            <a:pathLst>
              <a:path w="196149" h="11653">
                <a:moveTo>
                  <a:pt x="0" y="0"/>
                </a:moveTo>
                <a:lnTo>
                  <a:pt x="0" y="11653"/>
                </a:lnTo>
                <a:lnTo>
                  <a:pt x="196115" y="11653"/>
                </a:lnTo>
                <a:lnTo>
                  <a:pt x="194959" y="7523"/>
                </a:lnTo>
                <a:lnTo>
                  <a:pt x="194959" y="4129"/>
                </a:lnTo>
                <a:lnTo>
                  <a:pt x="195569" y="2149"/>
                </a:lnTo>
                <a:lnTo>
                  <a:pt x="19614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7271351" y="2647874"/>
            <a:ext cx="17055" cy="10747"/>
          </a:xfrm>
          <a:custGeom>
            <a:avLst/>
            <a:gdLst/>
            <a:ahLst/>
            <a:cxnLst/>
            <a:rect l="l" t="t" r="r" b="b"/>
            <a:pathLst>
              <a:path w="17055" h="10747">
                <a:moveTo>
                  <a:pt x="17055" y="10747"/>
                </a:moveTo>
                <a:lnTo>
                  <a:pt x="17055" y="0"/>
                </a:lnTo>
                <a:lnTo>
                  <a:pt x="13393" y="0"/>
                </a:lnTo>
                <a:lnTo>
                  <a:pt x="9732" y="565"/>
                </a:lnTo>
                <a:lnTo>
                  <a:pt x="6681" y="2715"/>
                </a:lnTo>
                <a:lnTo>
                  <a:pt x="4545" y="4695"/>
                </a:lnTo>
                <a:lnTo>
                  <a:pt x="1678" y="7353"/>
                </a:lnTo>
                <a:lnTo>
                  <a:pt x="152" y="10182"/>
                </a:lnTo>
                <a:lnTo>
                  <a:pt x="0" y="10747"/>
                </a:lnTo>
                <a:lnTo>
                  <a:pt x="17055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7074774" y="2664447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7270161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182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453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lnTo>
                  <a:pt x="16719" y="33318"/>
                </a:lnTo>
                <a:lnTo>
                  <a:pt x="14583" y="33318"/>
                </a:lnTo>
                <a:lnTo>
                  <a:pt x="10922" y="32583"/>
                </a:lnTo>
                <a:lnTo>
                  <a:pt x="7871" y="30603"/>
                </a:lnTo>
                <a:lnTo>
                  <a:pt x="5735" y="28453"/>
                </a:lnTo>
                <a:lnTo>
                  <a:pt x="2867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182"/>
                </a:lnTo>
                <a:lnTo>
                  <a:pt x="2867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092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7698035" y="2664901"/>
            <a:ext cx="545" cy="5373"/>
          </a:xfrm>
          <a:custGeom>
            <a:avLst/>
            <a:gdLst/>
            <a:ahLst/>
            <a:cxnLst/>
            <a:rect l="l" t="t" r="r" b="b"/>
            <a:pathLst>
              <a:path w="545" h="5373">
                <a:moveTo>
                  <a:pt x="0" y="1244"/>
                </a:moveTo>
                <a:lnTo>
                  <a:pt x="545" y="5373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7306711" y="2660771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7288405" y="2647873"/>
            <a:ext cx="17098" cy="22400"/>
          </a:xfrm>
          <a:custGeom>
            <a:avLst/>
            <a:gdLst/>
            <a:ahLst/>
            <a:cxnLst/>
            <a:rect l="l" t="t" r="r" b="b"/>
            <a:pathLst>
              <a:path w="17098" h="22400">
                <a:moveTo>
                  <a:pt x="0" y="0"/>
                </a:moveTo>
                <a:lnTo>
                  <a:pt x="0" y="22400"/>
                </a:lnTo>
                <a:lnTo>
                  <a:pt x="0" y="10747"/>
                </a:lnTo>
                <a:lnTo>
                  <a:pt x="17098" y="10747"/>
                </a:lnTo>
                <a:lnTo>
                  <a:pt x="16780" y="10182"/>
                </a:lnTo>
                <a:lnTo>
                  <a:pt x="15438" y="7353"/>
                </a:lnTo>
                <a:lnTo>
                  <a:pt x="13119" y="4695"/>
                </a:lnTo>
                <a:lnTo>
                  <a:pt x="10251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7270161" y="2647874"/>
            <a:ext cx="428419" cy="33997"/>
          </a:xfrm>
          <a:custGeom>
            <a:avLst/>
            <a:gdLst/>
            <a:ahLst/>
            <a:cxnLst/>
            <a:rect l="l" t="t" r="r" b="b"/>
            <a:pathLst>
              <a:path w="428419" h="33997">
                <a:moveTo>
                  <a:pt x="0" y="17026"/>
                </a:moveTo>
                <a:lnTo>
                  <a:pt x="0" y="18271"/>
                </a:lnTo>
                <a:lnTo>
                  <a:pt x="610" y="20421"/>
                </a:lnTo>
                <a:lnTo>
                  <a:pt x="1342" y="23079"/>
                </a:lnTo>
                <a:lnTo>
                  <a:pt x="3600" y="26473"/>
                </a:lnTo>
                <a:lnTo>
                  <a:pt x="5735" y="28453"/>
                </a:lnTo>
                <a:lnTo>
                  <a:pt x="7871" y="30603"/>
                </a:lnTo>
                <a:lnTo>
                  <a:pt x="11532" y="32583"/>
                </a:lnTo>
                <a:lnTo>
                  <a:pt x="14583" y="33318"/>
                </a:lnTo>
                <a:lnTo>
                  <a:pt x="16719" y="33318"/>
                </a:lnTo>
                <a:lnTo>
                  <a:pt x="18245" y="33997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453"/>
                </a:lnTo>
                <a:lnTo>
                  <a:pt x="33683" y="26473"/>
                </a:lnTo>
                <a:lnTo>
                  <a:pt x="35025" y="23079"/>
                </a:lnTo>
                <a:lnTo>
                  <a:pt x="35415" y="22400"/>
                </a:lnTo>
                <a:lnTo>
                  <a:pt x="428419" y="22400"/>
                </a:lnTo>
                <a:lnTo>
                  <a:pt x="36551" y="20421"/>
                </a:lnTo>
                <a:lnTo>
                  <a:pt x="36551" y="12897"/>
                </a:lnTo>
                <a:lnTo>
                  <a:pt x="35343" y="10747"/>
                </a:lnTo>
                <a:lnTo>
                  <a:pt x="18245" y="10747"/>
                </a:lnTo>
                <a:lnTo>
                  <a:pt x="18245" y="22400"/>
                </a:lnTo>
                <a:lnTo>
                  <a:pt x="18245" y="0"/>
                </a:lnTo>
                <a:lnTo>
                  <a:pt x="14583" y="0"/>
                </a:lnTo>
                <a:lnTo>
                  <a:pt x="11532" y="565"/>
                </a:lnTo>
                <a:lnTo>
                  <a:pt x="7871" y="2715"/>
                </a:lnTo>
                <a:lnTo>
                  <a:pt x="5735" y="4695"/>
                </a:lnTo>
                <a:lnTo>
                  <a:pt x="3600" y="7353"/>
                </a:lnTo>
                <a:lnTo>
                  <a:pt x="1342" y="10182"/>
                </a:lnTo>
                <a:lnTo>
                  <a:pt x="610" y="12897"/>
                </a:lnTo>
                <a:lnTo>
                  <a:pt x="0" y="14877"/>
                </a:lnTo>
                <a:lnTo>
                  <a:pt x="0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7305505" y="2658622"/>
            <a:ext cx="412179" cy="23249"/>
          </a:xfrm>
          <a:custGeom>
            <a:avLst/>
            <a:gdLst/>
            <a:ahLst/>
            <a:cxnLst/>
            <a:rect l="l" t="t" r="r" b="b"/>
            <a:pathLst>
              <a:path w="412179" h="23249">
                <a:moveTo>
                  <a:pt x="0" y="0"/>
                </a:moveTo>
                <a:lnTo>
                  <a:pt x="1207" y="2149"/>
                </a:lnTo>
                <a:lnTo>
                  <a:pt x="392530" y="2149"/>
                </a:lnTo>
                <a:lnTo>
                  <a:pt x="392530" y="4129"/>
                </a:lnTo>
                <a:lnTo>
                  <a:pt x="392530" y="2149"/>
                </a:lnTo>
                <a:lnTo>
                  <a:pt x="392530" y="9673"/>
                </a:lnTo>
                <a:lnTo>
                  <a:pt x="1207" y="2149"/>
                </a:lnTo>
                <a:lnTo>
                  <a:pt x="1207" y="7523"/>
                </a:lnTo>
                <a:lnTo>
                  <a:pt x="1207" y="2149"/>
                </a:lnTo>
                <a:lnTo>
                  <a:pt x="1207" y="9673"/>
                </a:lnTo>
                <a:lnTo>
                  <a:pt x="393075" y="11653"/>
                </a:lnTo>
                <a:lnTo>
                  <a:pt x="1207" y="4129"/>
                </a:lnTo>
                <a:lnTo>
                  <a:pt x="393075" y="11653"/>
                </a:lnTo>
                <a:lnTo>
                  <a:pt x="392530" y="7523"/>
                </a:lnTo>
                <a:lnTo>
                  <a:pt x="392530" y="6279"/>
                </a:lnTo>
                <a:lnTo>
                  <a:pt x="393075" y="11653"/>
                </a:lnTo>
                <a:lnTo>
                  <a:pt x="393262" y="12331"/>
                </a:lnTo>
                <a:lnTo>
                  <a:pt x="395398" y="15725"/>
                </a:lnTo>
                <a:lnTo>
                  <a:pt x="397534" y="17705"/>
                </a:lnTo>
                <a:lnTo>
                  <a:pt x="400585" y="19855"/>
                </a:lnTo>
                <a:lnTo>
                  <a:pt x="403453" y="21835"/>
                </a:lnTo>
                <a:lnTo>
                  <a:pt x="406382" y="22570"/>
                </a:lnTo>
                <a:lnTo>
                  <a:pt x="408517" y="22570"/>
                </a:lnTo>
                <a:lnTo>
                  <a:pt x="410775" y="23249"/>
                </a:lnTo>
                <a:lnTo>
                  <a:pt x="412179" y="22570"/>
                </a:lnTo>
                <a:lnTo>
                  <a:pt x="410775" y="11653"/>
                </a:lnTo>
                <a:lnTo>
                  <a:pt x="39311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7711887" y="2647873"/>
            <a:ext cx="22699" cy="33318"/>
          </a:xfrm>
          <a:custGeom>
            <a:avLst/>
            <a:gdLst/>
            <a:ahLst/>
            <a:cxnLst/>
            <a:rect l="l" t="t" r="r" b="b"/>
            <a:pathLst>
              <a:path w="22699" h="33318">
                <a:moveTo>
                  <a:pt x="22699" y="17026"/>
                </a:moveTo>
                <a:lnTo>
                  <a:pt x="21967" y="14877"/>
                </a:lnTo>
                <a:lnTo>
                  <a:pt x="21967" y="12897"/>
                </a:lnTo>
                <a:lnTo>
                  <a:pt x="21174" y="10182"/>
                </a:lnTo>
                <a:lnTo>
                  <a:pt x="19038" y="7353"/>
                </a:lnTo>
                <a:lnTo>
                  <a:pt x="16902" y="4695"/>
                </a:lnTo>
                <a:lnTo>
                  <a:pt x="14644" y="2715"/>
                </a:lnTo>
                <a:lnTo>
                  <a:pt x="10983" y="565"/>
                </a:lnTo>
                <a:lnTo>
                  <a:pt x="8054" y="0"/>
                </a:lnTo>
                <a:lnTo>
                  <a:pt x="0" y="0"/>
                </a:lnTo>
                <a:lnTo>
                  <a:pt x="4393" y="10747"/>
                </a:lnTo>
                <a:lnTo>
                  <a:pt x="5796" y="33318"/>
                </a:lnTo>
                <a:lnTo>
                  <a:pt x="8054" y="33318"/>
                </a:lnTo>
                <a:lnTo>
                  <a:pt x="10983" y="32583"/>
                </a:lnTo>
                <a:lnTo>
                  <a:pt x="14644" y="30603"/>
                </a:lnTo>
                <a:lnTo>
                  <a:pt x="16902" y="28453"/>
                </a:lnTo>
                <a:lnTo>
                  <a:pt x="19038" y="26473"/>
                </a:lnTo>
                <a:lnTo>
                  <a:pt x="21174" y="23079"/>
                </a:lnTo>
                <a:lnTo>
                  <a:pt x="21967" y="20421"/>
                </a:lnTo>
                <a:lnTo>
                  <a:pt x="21967" y="18271"/>
                </a:lnTo>
                <a:lnTo>
                  <a:pt x="22699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7698614" y="2647873"/>
            <a:ext cx="19068" cy="33318"/>
          </a:xfrm>
          <a:custGeom>
            <a:avLst/>
            <a:gdLst/>
            <a:ahLst/>
            <a:cxnLst/>
            <a:rect l="l" t="t" r="r" b="b"/>
            <a:pathLst>
              <a:path w="19068" h="33318">
                <a:moveTo>
                  <a:pt x="17665" y="10747"/>
                </a:moveTo>
                <a:lnTo>
                  <a:pt x="13271" y="0"/>
                </a:lnTo>
                <a:lnTo>
                  <a:pt x="10342" y="565"/>
                </a:lnTo>
                <a:lnTo>
                  <a:pt x="7474" y="2715"/>
                </a:lnTo>
                <a:lnTo>
                  <a:pt x="4423" y="4695"/>
                </a:lnTo>
                <a:lnTo>
                  <a:pt x="2288" y="7353"/>
                </a:lnTo>
                <a:lnTo>
                  <a:pt x="152" y="10182"/>
                </a:lnTo>
                <a:lnTo>
                  <a:pt x="0" y="10747"/>
                </a:lnTo>
                <a:lnTo>
                  <a:pt x="17665" y="22400"/>
                </a:lnTo>
                <a:lnTo>
                  <a:pt x="19068" y="33318"/>
                </a:lnTo>
                <a:lnTo>
                  <a:pt x="17665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7287978" y="2664447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7270161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6719" y="33318"/>
                </a:lnTo>
                <a:lnTo>
                  <a:pt x="14583" y="33318"/>
                </a:lnTo>
                <a:lnTo>
                  <a:pt x="11532" y="32583"/>
                </a:lnTo>
                <a:lnTo>
                  <a:pt x="7871" y="30603"/>
                </a:lnTo>
                <a:lnTo>
                  <a:pt x="5735" y="28453"/>
                </a:lnTo>
                <a:lnTo>
                  <a:pt x="3600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182"/>
                </a:lnTo>
                <a:lnTo>
                  <a:pt x="3600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153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182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453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7698035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182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453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453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182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8126324" y="2647873"/>
            <a:ext cx="18623" cy="33318"/>
          </a:xfrm>
          <a:custGeom>
            <a:avLst/>
            <a:gdLst/>
            <a:ahLst/>
            <a:cxnLst/>
            <a:rect l="l" t="t" r="r" b="b"/>
            <a:pathLst>
              <a:path w="18623" h="33318">
                <a:moveTo>
                  <a:pt x="17098" y="10747"/>
                </a:moveTo>
                <a:lnTo>
                  <a:pt x="13437" y="0"/>
                </a:lnTo>
                <a:lnTo>
                  <a:pt x="9775" y="565"/>
                </a:lnTo>
                <a:lnTo>
                  <a:pt x="6846" y="2715"/>
                </a:lnTo>
                <a:lnTo>
                  <a:pt x="3978" y="4695"/>
                </a:lnTo>
                <a:lnTo>
                  <a:pt x="1660" y="7353"/>
                </a:lnTo>
                <a:lnTo>
                  <a:pt x="317" y="10182"/>
                </a:lnTo>
                <a:lnTo>
                  <a:pt x="0" y="10747"/>
                </a:lnTo>
                <a:lnTo>
                  <a:pt x="17098" y="22400"/>
                </a:lnTo>
                <a:lnTo>
                  <a:pt x="18623" y="33318"/>
                </a:lnTo>
                <a:lnTo>
                  <a:pt x="17098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8125116" y="2664900"/>
            <a:ext cx="1135" cy="5374"/>
          </a:xfrm>
          <a:custGeom>
            <a:avLst/>
            <a:gdLst/>
            <a:ahLst/>
            <a:cxnLst/>
            <a:rect l="l" t="t" r="r" b="b"/>
            <a:pathLst>
              <a:path w="1135" h="5374">
                <a:moveTo>
                  <a:pt x="0" y="1244"/>
                </a:moveTo>
                <a:lnTo>
                  <a:pt x="1135" y="5374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7716280" y="2647873"/>
            <a:ext cx="410043" cy="33318"/>
          </a:xfrm>
          <a:custGeom>
            <a:avLst/>
            <a:gdLst/>
            <a:ahLst/>
            <a:cxnLst/>
            <a:rect l="l" t="t" r="r" b="b"/>
            <a:pathLst>
              <a:path w="410043" h="33318">
                <a:moveTo>
                  <a:pt x="16983" y="22400"/>
                </a:moveTo>
                <a:lnTo>
                  <a:pt x="409971" y="22400"/>
                </a:lnTo>
                <a:lnTo>
                  <a:pt x="17573" y="20421"/>
                </a:lnTo>
                <a:lnTo>
                  <a:pt x="17573" y="12897"/>
                </a:lnTo>
                <a:lnTo>
                  <a:pt x="410043" y="10747"/>
                </a:lnTo>
                <a:lnTo>
                  <a:pt x="16945" y="10747"/>
                </a:lnTo>
                <a:lnTo>
                  <a:pt x="16780" y="10182"/>
                </a:lnTo>
                <a:lnTo>
                  <a:pt x="14644" y="7353"/>
                </a:lnTo>
                <a:lnTo>
                  <a:pt x="12509" y="4695"/>
                </a:lnTo>
                <a:lnTo>
                  <a:pt x="10251" y="2715"/>
                </a:lnTo>
                <a:lnTo>
                  <a:pt x="6590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403" y="33318"/>
                </a:lnTo>
                <a:lnTo>
                  <a:pt x="3661" y="33318"/>
                </a:lnTo>
                <a:lnTo>
                  <a:pt x="6590" y="32583"/>
                </a:lnTo>
                <a:lnTo>
                  <a:pt x="10251" y="30603"/>
                </a:lnTo>
                <a:lnTo>
                  <a:pt x="12509" y="28453"/>
                </a:lnTo>
                <a:lnTo>
                  <a:pt x="14644" y="26473"/>
                </a:lnTo>
                <a:lnTo>
                  <a:pt x="16780" y="23079"/>
                </a:lnTo>
                <a:lnTo>
                  <a:pt x="16983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7698034" y="2647874"/>
            <a:ext cx="19648" cy="33997"/>
          </a:xfrm>
          <a:custGeom>
            <a:avLst/>
            <a:gdLst/>
            <a:ahLst/>
            <a:cxnLst/>
            <a:rect l="l" t="t" r="r" b="b"/>
            <a:pathLst>
              <a:path w="19648" h="33997">
                <a:moveTo>
                  <a:pt x="732" y="23079"/>
                </a:moveTo>
                <a:lnTo>
                  <a:pt x="2867" y="26473"/>
                </a:lnTo>
                <a:lnTo>
                  <a:pt x="5003" y="28453"/>
                </a:lnTo>
                <a:lnTo>
                  <a:pt x="8054" y="30603"/>
                </a:lnTo>
                <a:lnTo>
                  <a:pt x="10922" y="32583"/>
                </a:lnTo>
                <a:lnTo>
                  <a:pt x="13851" y="33318"/>
                </a:lnTo>
                <a:lnTo>
                  <a:pt x="15987" y="33318"/>
                </a:lnTo>
                <a:lnTo>
                  <a:pt x="18245" y="33997"/>
                </a:lnTo>
                <a:lnTo>
                  <a:pt x="19648" y="33318"/>
                </a:lnTo>
                <a:lnTo>
                  <a:pt x="18245" y="22400"/>
                </a:lnTo>
                <a:lnTo>
                  <a:pt x="18245" y="0"/>
                </a:lnTo>
                <a:lnTo>
                  <a:pt x="13851" y="0"/>
                </a:lnTo>
                <a:lnTo>
                  <a:pt x="10922" y="565"/>
                </a:lnTo>
                <a:lnTo>
                  <a:pt x="8054" y="2715"/>
                </a:lnTo>
                <a:lnTo>
                  <a:pt x="5003" y="4695"/>
                </a:lnTo>
                <a:lnTo>
                  <a:pt x="2867" y="7353"/>
                </a:lnTo>
                <a:lnTo>
                  <a:pt x="732" y="10182"/>
                </a:lnTo>
                <a:lnTo>
                  <a:pt x="0" y="12897"/>
                </a:lnTo>
                <a:lnTo>
                  <a:pt x="0" y="20421"/>
                </a:lnTo>
                <a:lnTo>
                  <a:pt x="732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7733854" y="2658622"/>
            <a:ext cx="411093" cy="23249"/>
          </a:xfrm>
          <a:custGeom>
            <a:avLst/>
            <a:gdLst/>
            <a:ahLst/>
            <a:cxnLst/>
            <a:rect l="l" t="t" r="r" b="b"/>
            <a:pathLst>
              <a:path w="411093" h="23249">
                <a:moveTo>
                  <a:pt x="0" y="4129"/>
                </a:moveTo>
                <a:lnTo>
                  <a:pt x="0" y="7523"/>
                </a:lnTo>
                <a:lnTo>
                  <a:pt x="392397" y="11653"/>
                </a:lnTo>
                <a:lnTo>
                  <a:pt x="391261" y="7523"/>
                </a:lnTo>
                <a:lnTo>
                  <a:pt x="391261" y="6279"/>
                </a:lnTo>
                <a:lnTo>
                  <a:pt x="392397" y="11653"/>
                </a:lnTo>
                <a:lnTo>
                  <a:pt x="392787" y="12331"/>
                </a:lnTo>
                <a:lnTo>
                  <a:pt x="394129" y="15725"/>
                </a:lnTo>
                <a:lnTo>
                  <a:pt x="396448" y="17705"/>
                </a:lnTo>
                <a:lnTo>
                  <a:pt x="399316" y="19855"/>
                </a:lnTo>
                <a:lnTo>
                  <a:pt x="402245" y="21835"/>
                </a:lnTo>
                <a:lnTo>
                  <a:pt x="405906" y="22570"/>
                </a:lnTo>
                <a:lnTo>
                  <a:pt x="407432" y="22570"/>
                </a:lnTo>
                <a:lnTo>
                  <a:pt x="409568" y="23249"/>
                </a:lnTo>
                <a:lnTo>
                  <a:pt x="411093" y="22570"/>
                </a:lnTo>
                <a:lnTo>
                  <a:pt x="409568" y="11653"/>
                </a:lnTo>
                <a:lnTo>
                  <a:pt x="392469" y="0"/>
                </a:lnTo>
                <a:lnTo>
                  <a:pt x="0" y="2149"/>
                </a:lnTo>
                <a:lnTo>
                  <a:pt x="0" y="7523"/>
                </a:lnTo>
                <a:lnTo>
                  <a:pt x="0" y="4129"/>
                </a:lnTo>
                <a:lnTo>
                  <a:pt x="732" y="6279"/>
                </a:lnTo>
                <a:lnTo>
                  <a:pt x="391261" y="2149"/>
                </a:lnTo>
                <a:lnTo>
                  <a:pt x="391261" y="4129"/>
                </a:lnTo>
                <a:lnTo>
                  <a:pt x="391261" y="2149"/>
                </a:lnTo>
                <a:lnTo>
                  <a:pt x="391261" y="9673"/>
                </a:lnTo>
                <a:lnTo>
                  <a:pt x="732" y="6279"/>
                </a:lnTo>
                <a:lnTo>
                  <a:pt x="0" y="41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8139761" y="2647873"/>
            <a:ext cx="21967" cy="33318"/>
          </a:xfrm>
          <a:custGeom>
            <a:avLst/>
            <a:gdLst/>
            <a:ahLst/>
            <a:cxnLst/>
            <a:rect l="l" t="t" r="r" b="b"/>
            <a:pathLst>
              <a:path w="21967" h="33318">
                <a:moveTo>
                  <a:pt x="21967" y="17026"/>
                </a:moveTo>
                <a:lnTo>
                  <a:pt x="21967" y="14877"/>
                </a:lnTo>
                <a:lnTo>
                  <a:pt x="21357" y="12897"/>
                </a:lnTo>
                <a:lnTo>
                  <a:pt x="20563" y="10182"/>
                </a:lnTo>
                <a:lnTo>
                  <a:pt x="19038" y="7353"/>
                </a:lnTo>
                <a:lnTo>
                  <a:pt x="16902" y="4695"/>
                </a:lnTo>
                <a:lnTo>
                  <a:pt x="14034" y="2715"/>
                </a:lnTo>
                <a:lnTo>
                  <a:pt x="10983" y="565"/>
                </a:lnTo>
                <a:lnTo>
                  <a:pt x="7322" y="0"/>
                </a:lnTo>
                <a:lnTo>
                  <a:pt x="0" y="0"/>
                </a:lnTo>
                <a:lnTo>
                  <a:pt x="3661" y="10747"/>
                </a:lnTo>
                <a:lnTo>
                  <a:pt x="5186" y="33318"/>
                </a:lnTo>
                <a:lnTo>
                  <a:pt x="7322" y="33318"/>
                </a:lnTo>
                <a:lnTo>
                  <a:pt x="10983" y="32583"/>
                </a:lnTo>
                <a:lnTo>
                  <a:pt x="14034" y="30603"/>
                </a:lnTo>
                <a:lnTo>
                  <a:pt x="16902" y="28453"/>
                </a:lnTo>
                <a:lnTo>
                  <a:pt x="19038" y="26473"/>
                </a:lnTo>
                <a:lnTo>
                  <a:pt x="20563" y="23079"/>
                </a:lnTo>
                <a:lnTo>
                  <a:pt x="21357" y="20421"/>
                </a:lnTo>
                <a:lnTo>
                  <a:pt x="21967" y="18271"/>
                </a:lnTo>
                <a:lnTo>
                  <a:pt x="21967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7715852" y="2664447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7698035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453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182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182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453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8125115" y="2647874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182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453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453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182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8161117" y="2660771"/>
            <a:ext cx="196302" cy="9503"/>
          </a:xfrm>
          <a:custGeom>
            <a:avLst/>
            <a:gdLst/>
            <a:ahLst/>
            <a:cxnLst/>
            <a:rect l="l" t="t" r="r" b="b"/>
            <a:pathLst>
              <a:path w="196302" h="9503">
                <a:moveTo>
                  <a:pt x="0" y="7523"/>
                </a:moveTo>
                <a:lnTo>
                  <a:pt x="196302" y="9503"/>
                </a:lnTo>
                <a:lnTo>
                  <a:pt x="610" y="5373"/>
                </a:lnTo>
                <a:lnTo>
                  <a:pt x="0" y="0"/>
                </a:lnTo>
                <a:lnTo>
                  <a:pt x="0" y="7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8143421" y="2647873"/>
            <a:ext cx="213998" cy="33318"/>
          </a:xfrm>
          <a:custGeom>
            <a:avLst/>
            <a:gdLst/>
            <a:ahLst/>
            <a:cxnLst/>
            <a:rect l="l" t="t" r="r" b="b"/>
            <a:pathLst>
              <a:path w="213998" h="33318">
                <a:moveTo>
                  <a:pt x="17105" y="22400"/>
                </a:moveTo>
                <a:lnTo>
                  <a:pt x="213998" y="22400"/>
                </a:lnTo>
                <a:lnTo>
                  <a:pt x="17695" y="20421"/>
                </a:lnTo>
                <a:lnTo>
                  <a:pt x="17695" y="12897"/>
                </a:lnTo>
                <a:lnTo>
                  <a:pt x="17067" y="10747"/>
                </a:lnTo>
                <a:lnTo>
                  <a:pt x="16902" y="10182"/>
                </a:lnTo>
                <a:lnTo>
                  <a:pt x="15377" y="7353"/>
                </a:lnTo>
                <a:lnTo>
                  <a:pt x="13241" y="4695"/>
                </a:lnTo>
                <a:lnTo>
                  <a:pt x="10373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525" y="33318"/>
                </a:lnTo>
                <a:lnTo>
                  <a:pt x="3661" y="33318"/>
                </a:lnTo>
                <a:lnTo>
                  <a:pt x="7322" y="32583"/>
                </a:lnTo>
                <a:lnTo>
                  <a:pt x="10373" y="30603"/>
                </a:lnTo>
                <a:lnTo>
                  <a:pt x="13241" y="28453"/>
                </a:lnTo>
                <a:lnTo>
                  <a:pt x="15377" y="26473"/>
                </a:lnTo>
                <a:lnTo>
                  <a:pt x="16902" y="23079"/>
                </a:lnTo>
                <a:lnTo>
                  <a:pt x="17105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8125116" y="2647874"/>
            <a:ext cx="19831" cy="33997"/>
          </a:xfrm>
          <a:custGeom>
            <a:avLst/>
            <a:gdLst/>
            <a:ahLst/>
            <a:cxnLst/>
            <a:rect l="l" t="t" r="r" b="b"/>
            <a:pathLst>
              <a:path w="19831" h="33997">
                <a:moveTo>
                  <a:pt x="1525" y="23079"/>
                </a:moveTo>
                <a:lnTo>
                  <a:pt x="2867" y="26473"/>
                </a:lnTo>
                <a:lnTo>
                  <a:pt x="5186" y="28453"/>
                </a:lnTo>
                <a:lnTo>
                  <a:pt x="8054" y="30603"/>
                </a:lnTo>
                <a:lnTo>
                  <a:pt x="10983" y="32583"/>
                </a:lnTo>
                <a:lnTo>
                  <a:pt x="14644" y="33318"/>
                </a:lnTo>
                <a:lnTo>
                  <a:pt x="16170" y="33318"/>
                </a:lnTo>
                <a:lnTo>
                  <a:pt x="18306" y="33997"/>
                </a:lnTo>
                <a:lnTo>
                  <a:pt x="19831" y="33318"/>
                </a:lnTo>
                <a:lnTo>
                  <a:pt x="18306" y="22400"/>
                </a:lnTo>
                <a:lnTo>
                  <a:pt x="18306" y="0"/>
                </a:lnTo>
                <a:lnTo>
                  <a:pt x="14644" y="0"/>
                </a:lnTo>
                <a:lnTo>
                  <a:pt x="10983" y="565"/>
                </a:lnTo>
                <a:lnTo>
                  <a:pt x="8054" y="2715"/>
                </a:lnTo>
                <a:lnTo>
                  <a:pt x="5186" y="4695"/>
                </a:lnTo>
                <a:lnTo>
                  <a:pt x="2867" y="7353"/>
                </a:lnTo>
                <a:lnTo>
                  <a:pt x="1525" y="10182"/>
                </a:lnTo>
                <a:lnTo>
                  <a:pt x="0" y="12897"/>
                </a:lnTo>
                <a:lnTo>
                  <a:pt x="0" y="20421"/>
                </a:lnTo>
                <a:lnTo>
                  <a:pt x="1525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8160489" y="2658622"/>
            <a:ext cx="196930" cy="11653"/>
          </a:xfrm>
          <a:custGeom>
            <a:avLst/>
            <a:gdLst/>
            <a:ahLst/>
            <a:cxnLst/>
            <a:rect l="l" t="t" r="r" b="b"/>
            <a:pathLst>
              <a:path w="196930" h="11653">
                <a:moveTo>
                  <a:pt x="0" y="0"/>
                </a:moveTo>
                <a:lnTo>
                  <a:pt x="627" y="2149"/>
                </a:lnTo>
                <a:lnTo>
                  <a:pt x="1238" y="4129"/>
                </a:lnTo>
                <a:lnTo>
                  <a:pt x="1238" y="6279"/>
                </a:lnTo>
                <a:lnTo>
                  <a:pt x="1238" y="4129"/>
                </a:lnTo>
                <a:lnTo>
                  <a:pt x="627" y="2149"/>
                </a:lnTo>
                <a:lnTo>
                  <a:pt x="1238" y="7523"/>
                </a:lnTo>
                <a:lnTo>
                  <a:pt x="196930" y="11653"/>
                </a:lnTo>
                <a:lnTo>
                  <a:pt x="19693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8142994" y="2664447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8125115" y="2647874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33997"/>
                </a:move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453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182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182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453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7698035" y="2664901"/>
            <a:ext cx="545" cy="5373"/>
          </a:xfrm>
          <a:custGeom>
            <a:avLst/>
            <a:gdLst/>
            <a:ahLst/>
            <a:cxnLst/>
            <a:rect l="l" t="t" r="r" b="b"/>
            <a:pathLst>
              <a:path w="545" h="5373">
                <a:moveTo>
                  <a:pt x="0" y="1244"/>
                </a:moveTo>
                <a:lnTo>
                  <a:pt x="545" y="5373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7306711" y="2660771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7288405" y="2647873"/>
            <a:ext cx="17098" cy="22400"/>
          </a:xfrm>
          <a:custGeom>
            <a:avLst/>
            <a:gdLst/>
            <a:ahLst/>
            <a:cxnLst/>
            <a:rect l="l" t="t" r="r" b="b"/>
            <a:pathLst>
              <a:path w="17098" h="22400">
                <a:moveTo>
                  <a:pt x="0" y="0"/>
                </a:moveTo>
                <a:lnTo>
                  <a:pt x="0" y="22400"/>
                </a:lnTo>
                <a:lnTo>
                  <a:pt x="0" y="10747"/>
                </a:lnTo>
                <a:lnTo>
                  <a:pt x="17098" y="10747"/>
                </a:lnTo>
                <a:lnTo>
                  <a:pt x="16780" y="10182"/>
                </a:lnTo>
                <a:lnTo>
                  <a:pt x="15438" y="7353"/>
                </a:lnTo>
                <a:lnTo>
                  <a:pt x="13119" y="4695"/>
                </a:lnTo>
                <a:lnTo>
                  <a:pt x="10251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7270161" y="2647874"/>
            <a:ext cx="428419" cy="33997"/>
          </a:xfrm>
          <a:custGeom>
            <a:avLst/>
            <a:gdLst/>
            <a:ahLst/>
            <a:cxnLst/>
            <a:rect l="l" t="t" r="r" b="b"/>
            <a:pathLst>
              <a:path w="428419" h="33997">
                <a:moveTo>
                  <a:pt x="0" y="17026"/>
                </a:moveTo>
                <a:lnTo>
                  <a:pt x="0" y="18271"/>
                </a:lnTo>
                <a:lnTo>
                  <a:pt x="610" y="20421"/>
                </a:lnTo>
                <a:lnTo>
                  <a:pt x="1342" y="23079"/>
                </a:lnTo>
                <a:lnTo>
                  <a:pt x="3600" y="26473"/>
                </a:lnTo>
                <a:lnTo>
                  <a:pt x="5735" y="28453"/>
                </a:lnTo>
                <a:lnTo>
                  <a:pt x="7871" y="30603"/>
                </a:lnTo>
                <a:lnTo>
                  <a:pt x="11532" y="32583"/>
                </a:lnTo>
                <a:lnTo>
                  <a:pt x="14583" y="33318"/>
                </a:lnTo>
                <a:lnTo>
                  <a:pt x="16719" y="33318"/>
                </a:lnTo>
                <a:lnTo>
                  <a:pt x="18245" y="33997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453"/>
                </a:lnTo>
                <a:lnTo>
                  <a:pt x="33683" y="26473"/>
                </a:lnTo>
                <a:lnTo>
                  <a:pt x="35025" y="23079"/>
                </a:lnTo>
                <a:lnTo>
                  <a:pt x="35415" y="22400"/>
                </a:lnTo>
                <a:lnTo>
                  <a:pt x="428419" y="22400"/>
                </a:lnTo>
                <a:lnTo>
                  <a:pt x="36551" y="20421"/>
                </a:lnTo>
                <a:lnTo>
                  <a:pt x="36551" y="12897"/>
                </a:lnTo>
                <a:lnTo>
                  <a:pt x="35343" y="10747"/>
                </a:lnTo>
                <a:lnTo>
                  <a:pt x="18245" y="10747"/>
                </a:lnTo>
                <a:lnTo>
                  <a:pt x="18245" y="22400"/>
                </a:lnTo>
                <a:lnTo>
                  <a:pt x="18245" y="0"/>
                </a:lnTo>
                <a:lnTo>
                  <a:pt x="14583" y="0"/>
                </a:lnTo>
                <a:lnTo>
                  <a:pt x="11532" y="565"/>
                </a:lnTo>
                <a:lnTo>
                  <a:pt x="7871" y="2715"/>
                </a:lnTo>
                <a:lnTo>
                  <a:pt x="5735" y="4695"/>
                </a:lnTo>
                <a:lnTo>
                  <a:pt x="3600" y="7353"/>
                </a:lnTo>
                <a:lnTo>
                  <a:pt x="1342" y="10182"/>
                </a:lnTo>
                <a:lnTo>
                  <a:pt x="610" y="12897"/>
                </a:lnTo>
                <a:lnTo>
                  <a:pt x="0" y="14877"/>
                </a:lnTo>
                <a:lnTo>
                  <a:pt x="0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7305505" y="2658622"/>
            <a:ext cx="412179" cy="23249"/>
          </a:xfrm>
          <a:custGeom>
            <a:avLst/>
            <a:gdLst/>
            <a:ahLst/>
            <a:cxnLst/>
            <a:rect l="l" t="t" r="r" b="b"/>
            <a:pathLst>
              <a:path w="412179" h="23249">
                <a:moveTo>
                  <a:pt x="0" y="0"/>
                </a:moveTo>
                <a:lnTo>
                  <a:pt x="1207" y="2149"/>
                </a:lnTo>
                <a:lnTo>
                  <a:pt x="392530" y="2149"/>
                </a:lnTo>
                <a:lnTo>
                  <a:pt x="392530" y="4129"/>
                </a:lnTo>
                <a:lnTo>
                  <a:pt x="392530" y="2149"/>
                </a:lnTo>
                <a:lnTo>
                  <a:pt x="392530" y="9673"/>
                </a:lnTo>
                <a:lnTo>
                  <a:pt x="1207" y="2149"/>
                </a:lnTo>
                <a:lnTo>
                  <a:pt x="1207" y="7523"/>
                </a:lnTo>
                <a:lnTo>
                  <a:pt x="1207" y="2149"/>
                </a:lnTo>
                <a:lnTo>
                  <a:pt x="1207" y="9673"/>
                </a:lnTo>
                <a:lnTo>
                  <a:pt x="393075" y="11653"/>
                </a:lnTo>
                <a:lnTo>
                  <a:pt x="1207" y="4129"/>
                </a:lnTo>
                <a:lnTo>
                  <a:pt x="393075" y="11653"/>
                </a:lnTo>
                <a:lnTo>
                  <a:pt x="392530" y="7523"/>
                </a:lnTo>
                <a:lnTo>
                  <a:pt x="392530" y="6279"/>
                </a:lnTo>
                <a:lnTo>
                  <a:pt x="393075" y="11653"/>
                </a:lnTo>
                <a:lnTo>
                  <a:pt x="393262" y="12331"/>
                </a:lnTo>
                <a:lnTo>
                  <a:pt x="395398" y="15725"/>
                </a:lnTo>
                <a:lnTo>
                  <a:pt x="397534" y="17705"/>
                </a:lnTo>
                <a:lnTo>
                  <a:pt x="400585" y="19855"/>
                </a:lnTo>
                <a:lnTo>
                  <a:pt x="403453" y="21835"/>
                </a:lnTo>
                <a:lnTo>
                  <a:pt x="406382" y="22570"/>
                </a:lnTo>
                <a:lnTo>
                  <a:pt x="408517" y="22570"/>
                </a:lnTo>
                <a:lnTo>
                  <a:pt x="410775" y="23249"/>
                </a:lnTo>
                <a:lnTo>
                  <a:pt x="412179" y="22570"/>
                </a:lnTo>
                <a:lnTo>
                  <a:pt x="410775" y="11653"/>
                </a:lnTo>
                <a:lnTo>
                  <a:pt x="39311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7711887" y="2647873"/>
            <a:ext cx="22699" cy="33318"/>
          </a:xfrm>
          <a:custGeom>
            <a:avLst/>
            <a:gdLst/>
            <a:ahLst/>
            <a:cxnLst/>
            <a:rect l="l" t="t" r="r" b="b"/>
            <a:pathLst>
              <a:path w="22699" h="33318">
                <a:moveTo>
                  <a:pt x="22699" y="17026"/>
                </a:moveTo>
                <a:lnTo>
                  <a:pt x="21967" y="14877"/>
                </a:lnTo>
                <a:lnTo>
                  <a:pt x="21967" y="12897"/>
                </a:lnTo>
                <a:lnTo>
                  <a:pt x="21174" y="10182"/>
                </a:lnTo>
                <a:lnTo>
                  <a:pt x="19038" y="7353"/>
                </a:lnTo>
                <a:lnTo>
                  <a:pt x="16902" y="4695"/>
                </a:lnTo>
                <a:lnTo>
                  <a:pt x="14644" y="2715"/>
                </a:lnTo>
                <a:lnTo>
                  <a:pt x="10983" y="565"/>
                </a:lnTo>
                <a:lnTo>
                  <a:pt x="8054" y="0"/>
                </a:lnTo>
                <a:lnTo>
                  <a:pt x="0" y="0"/>
                </a:lnTo>
                <a:lnTo>
                  <a:pt x="4393" y="10747"/>
                </a:lnTo>
                <a:lnTo>
                  <a:pt x="5796" y="33318"/>
                </a:lnTo>
                <a:lnTo>
                  <a:pt x="8054" y="33318"/>
                </a:lnTo>
                <a:lnTo>
                  <a:pt x="10983" y="32583"/>
                </a:lnTo>
                <a:lnTo>
                  <a:pt x="14644" y="30603"/>
                </a:lnTo>
                <a:lnTo>
                  <a:pt x="16902" y="28453"/>
                </a:lnTo>
                <a:lnTo>
                  <a:pt x="19038" y="26473"/>
                </a:lnTo>
                <a:lnTo>
                  <a:pt x="21174" y="23079"/>
                </a:lnTo>
                <a:lnTo>
                  <a:pt x="21967" y="20421"/>
                </a:lnTo>
                <a:lnTo>
                  <a:pt x="21967" y="18271"/>
                </a:lnTo>
                <a:lnTo>
                  <a:pt x="22699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7698614" y="2647873"/>
            <a:ext cx="19068" cy="33318"/>
          </a:xfrm>
          <a:custGeom>
            <a:avLst/>
            <a:gdLst/>
            <a:ahLst/>
            <a:cxnLst/>
            <a:rect l="l" t="t" r="r" b="b"/>
            <a:pathLst>
              <a:path w="19068" h="33318">
                <a:moveTo>
                  <a:pt x="17665" y="10747"/>
                </a:moveTo>
                <a:lnTo>
                  <a:pt x="13271" y="0"/>
                </a:lnTo>
                <a:lnTo>
                  <a:pt x="10342" y="565"/>
                </a:lnTo>
                <a:lnTo>
                  <a:pt x="7474" y="2715"/>
                </a:lnTo>
                <a:lnTo>
                  <a:pt x="4423" y="4695"/>
                </a:lnTo>
                <a:lnTo>
                  <a:pt x="2288" y="7353"/>
                </a:lnTo>
                <a:lnTo>
                  <a:pt x="152" y="10182"/>
                </a:lnTo>
                <a:lnTo>
                  <a:pt x="0" y="10747"/>
                </a:lnTo>
                <a:lnTo>
                  <a:pt x="17665" y="22400"/>
                </a:lnTo>
                <a:lnTo>
                  <a:pt x="19068" y="33318"/>
                </a:lnTo>
                <a:lnTo>
                  <a:pt x="17665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7287978" y="2664447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7270161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6719" y="33318"/>
                </a:lnTo>
                <a:lnTo>
                  <a:pt x="14583" y="33318"/>
                </a:lnTo>
                <a:lnTo>
                  <a:pt x="11532" y="32583"/>
                </a:lnTo>
                <a:lnTo>
                  <a:pt x="7871" y="30603"/>
                </a:lnTo>
                <a:lnTo>
                  <a:pt x="5735" y="28453"/>
                </a:lnTo>
                <a:lnTo>
                  <a:pt x="3600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182"/>
                </a:lnTo>
                <a:lnTo>
                  <a:pt x="3600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153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182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453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7698035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182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453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453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182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8126324" y="2647873"/>
            <a:ext cx="18623" cy="33318"/>
          </a:xfrm>
          <a:custGeom>
            <a:avLst/>
            <a:gdLst/>
            <a:ahLst/>
            <a:cxnLst/>
            <a:rect l="l" t="t" r="r" b="b"/>
            <a:pathLst>
              <a:path w="18623" h="33318">
                <a:moveTo>
                  <a:pt x="17098" y="10747"/>
                </a:moveTo>
                <a:lnTo>
                  <a:pt x="13437" y="0"/>
                </a:lnTo>
                <a:lnTo>
                  <a:pt x="9775" y="565"/>
                </a:lnTo>
                <a:lnTo>
                  <a:pt x="6846" y="2715"/>
                </a:lnTo>
                <a:lnTo>
                  <a:pt x="3978" y="4695"/>
                </a:lnTo>
                <a:lnTo>
                  <a:pt x="1660" y="7353"/>
                </a:lnTo>
                <a:lnTo>
                  <a:pt x="317" y="10182"/>
                </a:lnTo>
                <a:lnTo>
                  <a:pt x="0" y="10747"/>
                </a:lnTo>
                <a:lnTo>
                  <a:pt x="17098" y="22400"/>
                </a:lnTo>
                <a:lnTo>
                  <a:pt x="18623" y="33318"/>
                </a:lnTo>
                <a:lnTo>
                  <a:pt x="17098" y="107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8125116" y="2664900"/>
            <a:ext cx="1135" cy="5374"/>
          </a:xfrm>
          <a:custGeom>
            <a:avLst/>
            <a:gdLst/>
            <a:ahLst/>
            <a:cxnLst/>
            <a:rect l="l" t="t" r="r" b="b"/>
            <a:pathLst>
              <a:path w="1135" h="5374">
                <a:moveTo>
                  <a:pt x="0" y="1244"/>
                </a:moveTo>
                <a:lnTo>
                  <a:pt x="1135" y="5374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7716280" y="2647873"/>
            <a:ext cx="410043" cy="33318"/>
          </a:xfrm>
          <a:custGeom>
            <a:avLst/>
            <a:gdLst/>
            <a:ahLst/>
            <a:cxnLst/>
            <a:rect l="l" t="t" r="r" b="b"/>
            <a:pathLst>
              <a:path w="410043" h="33318">
                <a:moveTo>
                  <a:pt x="16983" y="22400"/>
                </a:moveTo>
                <a:lnTo>
                  <a:pt x="409971" y="22400"/>
                </a:lnTo>
                <a:lnTo>
                  <a:pt x="17573" y="20421"/>
                </a:lnTo>
                <a:lnTo>
                  <a:pt x="17573" y="12897"/>
                </a:lnTo>
                <a:lnTo>
                  <a:pt x="410043" y="10747"/>
                </a:lnTo>
                <a:lnTo>
                  <a:pt x="16945" y="10747"/>
                </a:lnTo>
                <a:lnTo>
                  <a:pt x="16780" y="10182"/>
                </a:lnTo>
                <a:lnTo>
                  <a:pt x="14644" y="7353"/>
                </a:lnTo>
                <a:lnTo>
                  <a:pt x="12509" y="4695"/>
                </a:lnTo>
                <a:lnTo>
                  <a:pt x="10251" y="2715"/>
                </a:lnTo>
                <a:lnTo>
                  <a:pt x="6590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403" y="33318"/>
                </a:lnTo>
                <a:lnTo>
                  <a:pt x="3661" y="33318"/>
                </a:lnTo>
                <a:lnTo>
                  <a:pt x="6590" y="32583"/>
                </a:lnTo>
                <a:lnTo>
                  <a:pt x="10251" y="30603"/>
                </a:lnTo>
                <a:lnTo>
                  <a:pt x="12509" y="28453"/>
                </a:lnTo>
                <a:lnTo>
                  <a:pt x="14644" y="26473"/>
                </a:lnTo>
                <a:lnTo>
                  <a:pt x="16780" y="23079"/>
                </a:lnTo>
                <a:lnTo>
                  <a:pt x="16983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7698034" y="2647874"/>
            <a:ext cx="19648" cy="33997"/>
          </a:xfrm>
          <a:custGeom>
            <a:avLst/>
            <a:gdLst/>
            <a:ahLst/>
            <a:cxnLst/>
            <a:rect l="l" t="t" r="r" b="b"/>
            <a:pathLst>
              <a:path w="19648" h="33997">
                <a:moveTo>
                  <a:pt x="732" y="23079"/>
                </a:moveTo>
                <a:lnTo>
                  <a:pt x="2867" y="26473"/>
                </a:lnTo>
                <a:lnTo>
                  <a:pt x="5003" y="28453"/>
                </a:lnTo>
                <a:lnTo>
                  <a:pt x="8054" y="30603"/>
                </a:lnTo>
                <a:lnTo>
                  <a:pt x="10922" y="32583"/>
                </a:lnTo>
                <a:lnTo>
                  <a:pt x="13851" y="33318"/>
                </a:lnTo>
                <a:lnTo>
                  <a:pt x="15987" y="33318"/>
                </a:lnTo>
                <a:lnTo>
                  <a:pt x="18245" y="33997"/>
                </a:lnTo>
                <a:lnTo>
                  <a:pt x="19648" y="33318"/>
                </a:lnTo>
                <a:lnTo>
                  <a:pt x="18245" y="22400"/>
                </a:lnTo>
                <a:lnTo>
                  <a:pt x="18245" y="0"/>
                </a:lnTo>
                <a:lnTo>
                  <a:pt x="13851" y="0"/>
                </a:lnTo>
                <a:lnTo>
                  <a:pt x="10922" y="565"/>
                </a:lnTo>
                <a:lnTo>
                  <a:pt x="8054" y="2715"/>
                </a:lnTo>
                <a:lnTo>
                  <a:pt x="5003" y="4695"/>
                </a:lnTo>
                <a:lnTo>
                  <a:pt x="2867" y="7353"/>
                </a:lnTo>
                <a:lnTo>
                  <a:pt x="732" y="10182"/>
                </a:lnTo>
                <a:lnTo>
                  <a:pt x="0" y="12897"/>
                </a:lnTo>
                <a:lnTo>
                  <a:pt x="0" y="20421"/>
                </a:lnTo>
                <a:lnTo>
                  <a:pt x="732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7733854" y="2658622"/>
            <a:ext cx="411093" cy="23249"/>
          </a:xfrm>
          <a:custGeom>
            <a:avLst/>
            <a:gdLst/>
            <a:ahLst/>
            <a:cxnLst/>
            <a:rect l="l" t="t" r="r" b="b"/>
            <a:pathLst>
              <a:path w="411093" h="23249">
                <a:moveTo>
                  <a:pt x="0" y="4129"/>
                </a:moveTo>
                <a:lnTo>
                  <a:pt x="0" y="7523"/>
                </a:lnTo>
                <a:lnTo>
                  <a:pt x="392397" y="11653"/>
                </a:lnTo>
                <a:lnTo>
                  <a:pt x="391261" y="7523"/>
                </a:lnTo>
                <a:lnTo>
                  <a:pt x="391261" y="6279"/>
                </a:lnTo>
                <a:lnTo>
                  <a:pt x="392397" y="11653"/>
                </a:lnTo>
                <a:lnTo>
                  <a:pt x="392787" y="12331"/>
                </a:lnTo>
                <a:lnTo>
                  <a:pt x="394129" y="15725"/>
                </a:lnTo>
                <a:lnTo>
                  <a:pt x="396448" y="17705"/>
                </a:lnTo>
                <a:lnTo>
                  <a:pt x="399316" y="19855"/>
                </a:lnTo>
                <a:lnTo>
                  <a:pt x="402245" y="21835"/>
                </a:lnTo>
                <a:lnTo>
                  <a:pt x="405906" y="22570"/>
                </a:lnTo>
                <a:lnTo>
                  <a:pt x="407432" y="22570"/>
                </a:lnTo>
                <a:lnTo>
                  <a:pt x="409568" y="23249"/>
                </a:lnTo>
                <a:lnTo>
                  <a:pt x="411093" y="22570"/>
                </a:lnTo>
                <a:lnTo>
                  <a:pt x="409568" y="11653"/>
                </a:lnTo>
                <a:lnTo>
                  <a:pt x="392469" y="0"/>
                </a:lnTo>
                <a:lnTo>
                  <a:pt x="0" y="2149"/>
                </a:lnTo>
                <a:lnTo>
                  <a:pt x="0" y="7523"/>
                </a:lnTo>
                <a:lnTo>
                  <a:pt x="0" y="4129"/>
                </a:lnTo>
                <a:lnTo>
                  <a:pt x="732" y="6279"/>
                </a:lnTo>
                <a:lnTo>
                  <a:pt x="391261" y="2149"/>
                </a:lnTo>
                <a:lnTo>
                  <a:pt x="391261" y="4129"/>
                </a:lnTo>
                <a:lnTo>
                  <a:pt x="391261" y="2149"/>
                </a:lnTo>
                <a:lnTo>
                  <a:pt x="391261" y="9673"/>
                </a:lnTo>
                <a:lnTo>
                  <a:pt x="732" y="6279"/>
                </a:lnTo>
                <a:lnTo>
                  <a:pt x="0" y="412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8139761" y="2647873"/>
            <a:ext cx="21967" cy="33318"/>
          </a:xfrm>
          <a:custGeom>
            <a:avLst/>
            <a:gdLst/>
            <a:ahLst/>
            <a:cxnLst/>
            <a:rect l="l" t="t" r="r" b="b"/>
            <a:pathLst>
              <a:path w="21967" h="33318">
                <a:moveTo>
                  <a:pt x="21967" y="17026"/>
                </a:moveTo>
                <a:lnTo>
                  <a:pt x="21967" y="14877"/>
                </a:lnTo>
                <a:lnTo>
                  <a:pt x="21357" y="12897"/>
                </a:lnTo>
                <a:lnTo>
                  <a:pt x="20563" y="10182"/>
                </a:lnTo>
                <a:lnTo>
                  <a:pt x="19038" y="7353"/>
                </a:lnTo>
                <a:lnTo>
                  <a:pt x="16902" y="4695"/>
                </a:lnTo>
                <a:lnTo>
                  <a:pt x="14034" y="2715"/>
                </a:lnTo>
                <a:lnTo>
                  <a:pt x="10983" y="565"/>
                </a:lnTo>
                <a:lnTo>
                  <a:pt x="7322" y="0"/>
                </a:lnTo>
                <a:lnTo>
                  <a:pt x="0" y="0"/>
                </a:lnTo>
                <a:lnTo>
                  <a:pt x="3661" y="10747"/>
                </a:lnTo>
                <a:lnTo>
                  <a:pt x="5186" y="33318"/>
                </a:lnTo>
                <a:lnTo>
                  <a:pt x="7322" y="33318"/>
                </a:lnTo>
                <a:lnTo>
                  <a:pt x="10983" y="32583"/>
                </a:lnTo>
                <a:lnTo>
                  <a:pt x="14034" y="30603"/>
                </a:lnTo>
                <a:lnTo>
                  <a:pt x="16902" y="28453"/>
                </a:lnTo>
                <a:lnTo>
                  <a:pt x="19038" y="26473"/>
                </a:lnTo>
                <a:lnTo>
                  <a:pt x="20563" y="23079"/>
                </a:lnTo>
                <a:lnTo>
                  <a:pt x="21357" y="20421"/>
                </a:lnTo>
                <a:lnTo>
                  <a:pt x="21967" y="18271"/>
                </a:lnTo>
                <a:lnTo>
                  <a:pt x="21967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7715852" y="2664447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7698035" y="2647874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453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182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182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453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8125115" y="2647874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182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453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453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182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8161117" y="2660771"/>
            <a:ext cx="196302" cy="9503"/>
          </a:xfrm>
          <a:custGeom>
            <a:avLst/>
            <a:gdLst/>
            <a:ahLst/>
            <a:cxnLst/>
            <a:rect l="l" t="t" r="r" b="b"/>
            <a:pathLst>
              <a:path w="196302" h="9503">
                <a:moveTo>
                  <a:pt x="0" y="7523"/>
                </a:moveTo>
                <a:lnTo>
                  <a:pt x="196302" y="9503"/>
                </a:lnTo>
                <a:lnTo>
                  <a:pt x="610" y="5373"/>
                </a:lnTo>
                <a:lnTo>
                  <a:pt x="0" y="0"/>
                </a:lnTo>
                <a:lnTo>
                  <a:pt x="0" y="7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8143421" y="2647873"/>
            <a:ext cx="213998" cy="33318"/>
          </a:xfrm>
          <a:custGeom>
            <a:avLst/>
            <a:gdLst/>
            <a:ahLst/>
            <a:cxnLst/>
            <a:rect l="l" t="t" r="r" b="b"/>
            <a:pathLst>
              <a:path w="213998" h="33318">
                <a:moveTo>
                  <a:pt x="17105" y="22400"/>
                </a:moveTo>
                <a:lnTo>
                  <a:pt x="213998" y="22400"/>
                </a:lnTo>
                <a:lnTo>
                  <a:pt x="17695" y="20421"/>
                </a:lnTo>
                <a:lnTo>
                  <a:pt x="17695" y="12897"/>
                </a:lnTo>
                <a:lnTo>
                  <a:pt x="17067" y="10747"/>
                </a:lnTo>
                <a:lnTo>
                  <a:pt x="16902" y="10182"/>
                </a:lnTo>
                <a:lnTo>
                  <a:pt x="15377" y="7353"/>
                </a:lnTo>
                <a:lnTo>
                  <a:pt x="13241" y="4695"/>
                </a:lnTo>
                <a:lnTo>
                  <a:pt x="10373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525" y="33318"/>
                </a:lnTo>
                <a:lnTo>
                  <a:pt x="3661" y="33318"/>
                </a:lnTo>
                <a:lnTo>
                  <a:pt x="7322" y="32583"/>
                </a:lnTo>
                <a:lnTo>
                  <a:pt x="10373" y="30603"/>
                </a:lnTo>
                <a:lnTo>
                  <a:pt x="13241" y="28453"/>
                </a:lnTo>
                <a:lnTo>
                  <a:pt x="15377" y="26473"/>
                </a:lnTo>
                <a:lnTo>
                  <a:pt x="16902" y="23079"/>
                </a:lnTo>
                <a:lnTo>
                  <a:pt x="17105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8125116" y="2647874"/>
            <a:ext cx="19831" cy="33997"/>
          </a:xfrm>
          <a:custGeom>
            <a:avLst/>
            <a:gdLst/>
            <a:ahLst/>
            <a:cxnLst/>
            <a:rect l="l" t="t" r="r" b="b"/>
            <a:pathLst>
              <a:path w="19831" h="33997">
                <a:moveTo>
                  <a:pt x="1525" y="23079"/>
                </a:moveTo>
                <a:lnTo>
                  <a:pt x="2867" y="26473"/>
                </a:lnTo>
                <a:lnTo>
                  <a:pt x="5186" y="28453"/>
                </a:lnTo>
                <a:lnTo>
                  <a:pt x="8054" y="30603"/>
                </a:lnTo>
                <a:lnTo>
                  <a:pt x="10983" y="32583"/>
                </a:lnTo>
                <a:lnTo>
                  <a:pt x="14644" y="33318"/>
                </a:lnTo>
                <a:lnTo>
                  <a:pt x="16170" y="33318"/>
                </a:lnTo>
                <a:lnTo>
                  <a:pt x="18306" y="33997"/>
                </a:lnTo>
                <a:lnTo>
                  <a:pt x="19831" y="33318"/>
                </a:lnTo>
                <a:lnTo>
                  <a:pt x="18306" y="22400"/>
                </a:lnTo>
                <a:lnTo>
                  <a:pt x="18306" y="0"/>
                </a:lnTo>
                <a:lnTo>
                  <a:pt x="14644" y="0"/>
                </a:lnTo>
                <a:lnTo>
                  <a:pt x="10983" y="565"/>
                </a:lnTo>
                <a:lnTo>
                  <a:pt x="8054" y="2715"/>
                </a:lnTo>
                <a:lnTo>
                  <a:pt x="5186" y="4695"/>
                </a:lnTo>
                <a:lnTo>
                  <a:pt x="2867" y="7353"/>
                </a:lnTo>
                <a:lnTo>
                  <a:pt x="1525" y="10182"/>
                </a:lnTo>
                <a:lnTo>
                  <a:pt x="0" y="12897"/>
                </a:lnTo>
                <a:lnTo>
                  <a:pt x="0" y="20421"/>
                </a:lnTo>
                <a:lnTo>
                  <a:pt x="1525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8160489" y="2658622"/>
            <a:ext cx="196930" cy="11653"/>
          </a:xfrm>
          <a:custGeom>
            <a:avLst/>
            <a:gdLst/>
            <a:ahLst/>
            <a:cxnLst/>
            <a:rect l="l" t="t" r="r" b="b"/>
            <a:pathLst>
              <a:path w="196930" h="11653">
                <a:moveTo>
                  <a:pt x="0" y="0"/>
                </a:moveTo>
                <a:lnTo>
                  <a:pt x="627" y="2149"/>
                </a:lnTo>
                <a:lnTo>
                  <a:pt x="1238" y="4129"/>
                </a:lnTo>
                <a:lnTo>
                  <a:pt x="1238" y="6279"/>
                </a:lnTo>
                <a:lnTo>
                  <a:pt x="1238" y="4129"/>
                </a:lnTo>
                <a:lnTo>
                  <a:pt x="627" y="2149"/>
                </a:lnTo>
                <a:lnTo>
                  <a:pt x="1238" y="7523"/>
                </a:lnTo>
                <a:lnTo>
                  <a:pt x="196930" y="11653"/>
                </a:lnTo>
                <a:lnTo>
                  <a:pt x="19693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8142994" y="2664447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8125115" y="2647874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33997"/>
                </a:move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453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182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182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453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7270161" y="2307786"/>
            <a:ext cx="36551" cy="33318"/>
          </a:xfrm>
          <a:custGeom>
            <a:avLst/>
            <a:gdLst/>
            <a:ahLst/>
            <a:cxnLst/>
            <a:rect l="l" t="t" r="r" b="b"/>
            <a:pathLst>
              <a:path w="36551" h="33318">
                <a:moveTo>
                  <a:pt x="36551" y="12897"/>
                </a:moveTo>
                <a:lnTo>
                  <a:pt x="35025" y="10238"/>
                </a:lnTo>
                <a:lnTo>
                  <a:pt x="33683" y="7353"/>
                </a:lnTo>
                <a:lnTo>
                  <a:pt x="31364" y="4695"/>
                </a:lnTo>
                <a:lnTo>
                  <a:pt x="28496" y="2715"/>
                </a:lnTo>
                <a:lnTo>
                  <a:pt x="25567" y="565"/>
                </a:lnTo>
                <a:lnTo>
                  <a:pt x="21906" y="0"/>
                </a:lnTo>
                <a:lnTo>
                  <a:pt x="18245" y="0"/>
                </a:lnTo>
                <a:lnTo>
                  <a:pt x="18245" y="10804"/>
                </a:lnTo>
                <a:lnTo>
                  <a:pt x="1186" y="10804"/>
                </a:lnTo>
                <a:lnTo>
                  <a:pt x="610" y="12897"/>
                </a:lnTo>
                <a:lnTo>
                  <a:pt x="0" y="14877"/>
                </a:lnTo>
                <a:lnTo>
                  <a:pt x="0" y="18271"/>
                </a:lnTo>
                <a:lnTo>
                  <a:pt x="1155" y="22400"/>
                </a:lnTo>
                <a:lnTo>
                  <a:pt x="610" y="20421"/>
                </a:lnTo>
                <a:lnTo>
                  <a:pt x="0" y="17026"/>
                </a:lnTo>
                <a:lnTo>
                  <a:pt x="610" y="20421"/>
                </a:lnTo>
                <a:lnTo>
                  <a:pt x="1155" y="22400"/>
                </a:lnTo>
                <a:lnTo>
                  <a:pt x="18245" y="22400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510"/>
                </a:lnTo>
                <a:lnTo>
                  <a:pt x="33683" y="26473"/>
                </a:lnTo>
                <a:lnTo>
                  <a:pt x="35025" y="23079"/>
                </a:lnTo>
                <a:lnTo>
                  <a:pt x="36551" y="20421"/>
                </a:lnTo>
                <a:lnTo>
                  <a:pt x="36551" y="128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7271317" y="2330187"/>
            <a:ext cx="19225" cy="11596"/>
          </a:xfrm>
          <a:custGeom>
            <a:avLst/>
            <a:gdLst/>
            <a:ahLst/>
            <a:cxnLst/>
            <a:rect l="l" t="t" r="r" b="b"/>
            <a:pathLst>
              <a:path w="19225" h="11596">
                <a:moveTo>
                  <a:pt x="17089" y="0"/>
                </a:moveTo>
                <a:lnTo>
                  <a:pt x="0" y="0"/>
                </a:lnTo>
                <a:lnTo>
                  <a:pt x="186" y="678"/>
                </a:lnTo>
                <a:lnTo>
                  <a:pt x="1712" y="4072"/>
                </a:lnTo>
                <a:lnTo>
                  <a:pt x="4580" y="6109"/>
                </a:lnTo>
                <a:lnTo>
                  <a:pt x="6716" y="8202"/>
                </a:lnTo>
                <a:lnTo>
                  <a:pt x="9767" y="10182"/>
                </a:lnTo>
                <a:lnTo>
                  <a:pt x="13428" y="10917"/>
                </a:lnTo>
                <a:lnTo>
                  <a:pt x="15564" y="10917"/>
                </a:lnTo>
                <a:lnTo>
                  <a:pt x="17089" y="11596"/>
                </a:lnTo>
                <a:lnTo>
                  <a:pt x="19225" y="10917"/>
                </a:lnTo>
                <a:lnTo>
                  <a:pt x="170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7075200" y="2318590"/>
            <a:ext cx="196146" cy="11596"/>
          </a:xfrm>
          <a:custGeom>
            <a:avLst/>
            <a:gdLst/>
            <a:ahLst/>
            <a:cxnLst/>
            <a:rect l="l" t="t" r="r" b="b"/>
            <a:pathLst>
              <a:path w="196146" h="11596">
                <a:moveTo>
                  <a:pt x="0" y="0"/>
                </a:moveTo>
                <a:lnTo>
                  <a:pt x="0" y="11596"/>
                </a:lnTo>
                <a:lnTo>
                  <a:pt x="196115" y="11596"/>
                </a:lnTo>
                <a:lnTo>
                  <a:pt x="194959" y="7466"/>
                </a:lnTo>
                <a:lnTo>
                  <a:pt x="194959" y="4072"/>
                </a:lnTo>
                <a:lnTo>
                  <a:pt x="195569" y="2093"/>
                </a:lnTo>
                <a:lnTo>
                  <a:pt x="19614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7271347" y="2307786"/>
            <a:ext cx="17058" cy="10804"/>
          </a:xfrm>
          <a:custGeom>
            <a:avLst/>
            <a:gdLst/>
            <a:ahLst/>
            <a:cxnLst/>
            <a:rect l="l" t="t" r="r" b="b"/>
            <a:pathLst>
              <a:path w="17058" h="10804">
                <a:moveTo>
                  <a:pt x="17058" y="10804"/>
                </a:moveTo>
                <a:lnTo>
                  <a:pt x="17058" y="0"/>
                </a:lnTo>
                <a:lnTo>
                  <a:pt x="13397" y="0"/>
                </a:lnTo>
                <a:lnTo>
                  <a:pt x="9735" y="565"/>
                </a:lnTo>
                <a:lnTo>
                  <a:pt x="6684" y="2715"/>
                </a:lnTo>
                <a:lnTo>
                  <a:pt x="4549" y="4695"/>
                </a:lnTo>
                <a:lnTo>
                  <a:pt x="1681" y="7353"/>
                </a:lnTo>
                <a:lnTo>
                  <a:pt x="155" y="10238"/>
                </a:lnTo>
                <a:lnTo>
                  <a:pt x="0" y="10804"/>
                </a:lnTo>
                <a:lnTo>
                  <a:pt x="17058" y="10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7074774" y="2324389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7270161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238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510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lnTo>
                  <a:pt x="16719" y="33318"/>
                </a:lnTo>
                <a:lnTo>
                  <a:pt x="14583" y="33318"/>
                </a:lnTo>
                <a:lnTo>
                  <a:pt x="10922" y="32583"/>
                </a:lnTo>
                <a:lnTo>
                  <a:pt x="7871" y="30603"/>
                </a:lnTo>
                <a:lnTo>
                  <a:pt x="5735" y="28510"/>
                </a:lnTo>
                <a:lnTo>
                  <a:pt x="2867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238"/>
                </a:lnTo>
                <a:lnTo>
                  <a:pt x="2867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092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7698035" y="2324813"/>
            <a:ext cx="545" cy="5374"/>
          </a:xfrm>
          <a:custGeom>
            <a:avLst/>
            <a:gdLst/>
            <a:ahLst/>
            <a:cxnLst/>
            <a:rect l="l" t="t" r="r" b="b"/>
            <a:pathLst>
              <a:path w="545" h="5374">
                <a:moveTo>
                  <a:pt x="0" y="1244"/>
                </a:moveTo>
                <a:lnTo>
                  <a:pt x="545" y="5374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7306711" y="2320684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7288406" y="2307786"/>
            <a:ext cx="17105" cy="22400"/>
          </a:xfrm>
          <a:custGeom>
            <a:avLst/>
            <a:gdLst/>
            <a:ahLst/>
            <a:cxnLst/>
            <a:rect l="l" t="t" r="r" b="b"/>
            <a:pathLst>
              <a:path w="17105" h="22400">
                <a:moveTo>
                  <a:pt x="0" y="0"/>
                </a:moveTo>
                <a:lnTo>
                  <a:pt x="0" y="22400"/>
                </a:lnTo>
                <a:lnTo>
                  <a:pt x="0" y="10804"/>
                </a:lnTo>
                <a:lnTo>
                  <a:pt x="17105" y="10804"/>
                </a:lnTo>
                <a:lnTo>
                  <a:pt x="16780" y="10238"/>
                </a:lnTo>
                <a:lnTo>
                  <a:pt x="15438" y="7353"/>
                </a:lnTo>
                <a:lnTo>
                  <a:pt x="13119" y="4695"/>
                </a:lnTo>
                <a:lnTo>
                  <a:pt x="10251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7270161" y="2307787"/>
            <a:ext cx="428419" cy="33997"/>
          </a:xfrm>
          <a:custGeom>
            <a:avLst/>
            <a:gdLst/>
            <a:ahLst/>
            <a:cxnLst/>
            <a:rect l="l" t="t" r="r" b="b"/>
            <a:pathLst>
              <a:path w="428419" h="33997">
                <a:moveTo>
                  <a:pt x="0" y="17026"/>
                </a:moveTo>
                <a:lnTo>
                  <a:pt x="0" y="18271"/>
                </a:lnTo>
                <a:lnTo>
                  <a:pt x="610" y="20421"/>
                </a:lnTo>
                <a:lnTo>
                  <a:pt x="1342" y="23079"/>
                </a:lnTo>
                <a:lnTo>
                  <a:pt x="3600" y="26473"/>
                </a:lnTo>
                <a:lnTo>
                  <a:pt x="5735" y="28510"/>
                </a:lnTo>
                <a:lnTo>
                  <a:pt x="7871" y="30603"/>
                </a:lnTo>
                <a:lnTo>
                  <a:pt x="11532" y="32583"/>
                </a:lnTo>
                <a:lnTo>
                  <a:pt x="14583" y="33318"/>
                </a:lnTo>
                <a:lnTo>
                  <a:pt x="16719" y="33318"/>
                </a:lnTo>
                <a:lnTo>
                  <a:pt x="18245" y="33997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510"/>
                </a:lnTo>
                <a:lnTo>
                  <a:pt x="33683" y="26473"/>
                </a:lnTo>
                <a:lnTo>
                  <a:pt x="35025" y="23079"/>
                </a:lnTo>
                <a:lnTo>
                  <a:pt x="35415" y="22400"/>
                </a:lnTo>
                <a:lnTo>
                  <a:pt x="428419" y="22400"/>
                </a:lnTo>
                <a:lnTo>
                  <a:pt x="36551" y="20421"/>
                </a:lnTo>
                <a:lnTo>
                  <a:pt x="36551" y="12897"/>
                </a:lnTo>
                <a:lnTo>
                  <a:pt x="35350" y="10804"/>
                </a:lnTo>
                <a:lnTo>
                  <a:pt x="18245" y="10804"/>
                </a:lnTo>
                <a:lnTo>
                  <a:pt x="18245" y="22400"/>
                </a:lnTo>
                <a:lnTo>
                  <a:pt x="18245" y="0"/>
                </a:lnTo>
                <a:lnTo>
                  <a:pt x="14583" y="0"/>
                </a:lnTo>
                <a:lnTo>
                  <a:pt x="11532" y="565"/>
                </a:lnTo>
                <a:lnTo>
                  <a:pt x="7871" y="2715"/>
                </a:lnTo>
                <a:lnTo>
                  <a:pt x="5735" y="4695"/>
                </a:lnTo>
                <a:lnTo>
                  <a:pt x="3600" y="7353"/>
                </a:lnTo>
                <a:lnTo>
                  <a:pt x="1342" y="10238"/>
                </a:lnTo>
                <a:lnTo>
                  <a:pt x="610" y="12897"/>
                </a:lnTo>
                <a:lnTo>
                  <a:pt x="0" y="14877"/>
                </a:lnTo>
                <a:lnTo>
                  <a:pt x="0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7305510" y="2318590"/>
            <a:ext cx="412172" cy="23192"/>
          </a:xfrm>
          <a:custGeom>
            <a:avLst/>
            <a:gdLst/>
            <a:ahLst/>
            <a:cxnLst/>
            <a:rect l="l" t="t" r="r" b="b"/>
            <a:pathLst>
              <a:path w="412172" h="23192">
                <a:moveTo>
                  <a:pt x="0" y="0"/>
                </a:moveTo>
                <a:lnTo>
                  <a:pt x="1200" y="2093"/>
                </a:lnTo>
                <a:lnTo>
                  <a:pt x="392523" y="2093"/>
                </a:lnTo>
                <a:lnTo>
                  <a:pt x="392523" y="4072"/>
                </a:lnTo>
                <a:lnTo>
                  <a:pt x="392523" y="2093"/>
                </a:lnTo>
                <a:lnTo>
                  <a:pt x="392523" y="9616"/>
                </a:lnTo>
                <a:lnTo>
                  <a:pt x="1200" y="2093"/>
                </a:lnTo>
                <a:lnTo>
                  <a:pt x="1200" y="7467"/>
                </a:lnTo>
                <a:lnTo>
                  <a:pt x="1200" y="2093"/>
                </a:lnTo>
                <a:lnTo>
                  <a:pt x="1200" y="9616"/>
                </a:lnTo>
                <a:lnTo>
                  <a:pt x="393069" y="11596"/>
                </a:lnTo>
                <a:lnTo>
                  <a:pt x="1200" y="4072"/>
                </a:lnTo>
                <a:lnTo>
                  <a:pt x="393069" y="11596"/>
                </a:lnTo>
                <a:lnTo>
                  <a:pt x="392523" y="7467"/>
                </a:lnTo>
                <a:lnTo>
                  <a:pt x="392523" y="6222"/>
                </a:lnTo>
                <a:lnTo>
                  <a:pt x="393069" y="11596"/>
                </a:lnTo>
                <a:lnTo>
                  <a:pt x="393256" y="12275"/>
                </a:lnTo>
                <a:lnTo>
                  <a:pt x="395391" y="15669"/>
                </a:lnTo>
                <a:lnTo>
                  <a:pt x="397527" y="17705"/>
                </a:lnTo>
                <a:lnTo>
                  <a:pt x="400578" y="19798"/>
                </a:lnTo>
                <a:lnTo>
                  <a:pt x="403446" y="21778"/>
                </a:lnTo>
                <a:lnTo>
                  <a:pt x="406375" y="22514"/>
                </a:lnTo>
                <a:lnTo>
                  <a:pt x="408511" y="22514"/>
                </a:lnTo>
                <a:lnTo>
                  <a:pt x="410768" y="23192"/>
                </a:lnTo>
                <a:lnTo>
                  <a:pt x="412172" y="22514"/>
                </a:lnTo>
                <a:lnTo>
                  <a:pt x="410768" y="11596"/>
                </a:lnTo>
                <a:lnTo>
                  <a:pt x="393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7711887" y="2307786"/>
            <a:ext cx="22699" cy="33318"/>
          </a:xfrm>
          <a:custGeom>
            <a:avLst/>
            <a:gdLst/>
            <a:ahLst/>
            <a:cxnLst/>
            <a:rect l="l" t="t" r="r" b="b"/>
            <a:pathLst>
              <a:path w="22699" h="33318">
                <a:moveTo>
                  <a:pt x="22699" y="17026"/>
                </a:moveTo>
                <a:lnTo>
                  <a:pt x="21967" y="14877"/>
                </a:lnTo>
                <a:lnTo>
                  <a:pt x="21967" y="12897"/>
                </a:lnTo>
                <a:lnTo>
                  <a:pt x="21174" y="10238"/>
                </a:lnTo>
                <a:lnTo>
                  <a:pt x="19038" y="7353"/>
                </a:lnTo>
                <a:lnTo>
                  <a:pt x="16902" y="4695"/>
                </a:lnTo>
                <a:lnTo>
                  <a:pt x="14644" y="2715"/>
                </a:lnTo>
                <a:lnTo>
                  <a:pt x="10983" y="565"/>
                </a:lnTo>
                <a:lnTo>
                  <a:pt x="8054" y="0"/>
                </a:lnTo>
                <a:lnTo>
                  <a:pt x="0" y="0"/>
                </a:lnTo>
                <a:lnTo>
                  <a:pt x="4393" y="10804"/>
                </a:lnTo>
                <a:lnTo>
                  <a:pt x="5796" y="33318"/>
                </a:lnTo>
                <a:lnTo>
                  <a:pt x="8054" y="33318"/>
                </a:lnTo>
                <a:lnTo>
                  <a:pt x="10983" y="32583"/>
                </a:lnTo>
                <a:lnTo>
                  <a:pt x="14644" y="30603"/>
                </a:lnTo>
                <a:lnTo>
                  <a:pt x="16902" y="28510"/>
                </a:lnTo>
                <a:lnTo>
                  <a:pt x="19038" y="26473"/>
                </a:lnTo>
                <a:lnTo>
                  <a:pt x="21174" y="23079"/>
                </a:lnTo>
                <a:lnTo>
                  <a:pt x="21967" y="20421"/>
                </a:lnTo>
                <a:lnTo>
                  <a:pt x="21967" y="18271"/>
                </a:lnTo>
                <a:lnTo>
                  <a:pt x="22699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7698611" y="2307786"/>
            <a:ext cx="19072" cy="33318"/>
          </a:xfrm>
          <a:custGeom>
            <a:avLst/>
            <a:gdLst/>
            <a:ahLst/>
            <a:cxnLst/>
            <a:rect l="l" t="t" r="r" b="b"/>
            <a:pathLst>
              <a:path w="19072" h="33318">
                <a:moveTo>
                  <a:pt x="17668" y="10804"/>
                </a:moveTo>
                <a:lnTo>
                  <a:pt x="13275" y="0"/>
                </a:lnTo>
                <a:lnTo>
                  <a:pt x="10346" y="565"/>
                </a:lnTo>
                <a:lnTo>
                  <a:pt x="7478" y="2715"/>
                </a:lnTo>
                <a:lnTo>
                  <a:pt x="4427" y="4695"/>
                </a:lnTo>
                <a:lnTo>
                  <a:pt x="2291" y="7353"/>
                </a:lnTo>
                <a:lnTo>
                  <a:pt x="155" y="10238"/>
                </a:lnTo>
                <a:lnTo>
                  <a:pt x="0" y="10804"/>
                </a:lnTo>
                <a:lnTo>
                  <a:pt x="17668" y="22400"/>
                </a:lnTo>
                <a:lnTo>
                  <a:pt x="19072" y="33318"/>
                </a:lnTo>
                <a:lnTo>
                  <a:pt x="17668" y="10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7287978" y="2324389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7270161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6719" y="33318"/>
                </a:lnTo>
                <a:lnTo>
                  <a:pt x="14583" y="33318"/>
                </a:lnTo>
                <a:lnTo>
                  <a:pt x="11532" y="32583"/>
                </a:lnTo>
                <a:lnTo>
                  <a:pt x="7871" y="30603"/>
                </a:lnTo>
                <a:lnTo>
                  <a:pt x="5735" y="28510"/>
                </a:lnTo>
                <a:lnTo>
                  <a:pt x="3600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238"/>
                </a:lnTo>
                <a:lnTo>
                  <a:pt x="3600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153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238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510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7698035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238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10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510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238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8126316" y="2307786"/>
            <a:ext cx="18630" cy="33318"/>
          </a:xfrm>
          <a:custGeom>
            <a:avLst/>
            <a:gdLst/>
            <a:ahLst/>
            <a:cxnLst/>
            <a:rect l="l" t="t" r="r" b="b"/>
            <a:pathLst>
              <a:path w="18630" h="33318">
                <a:moveTo>
                  <a:pt x="17105" y="10804"/>
                </a:moveTo>
                <a:lnTo>
                  <a:pt x="13443" y="0"/>
                </a:lnTo>
                <a:lnTo>
                  <a:pt x="9782" y="565"/>
                </a:lnTo>
                <a:lnTo>
                  <a:pt x="6853" y="2715"/>
                </a:lnTo>
                <a:lnTo>
                  <a:pt x="3985" y="4695"/>
                </a:lnTo>
                <a:lnTo>
                  <a:pt x="1666" y="7353"/>
                </a:lnTo>
                <a:lnTo>
                  <a:pt x="324" y="10238"/>
                </a:lnTo>
                <a:lnTo>
                  <a:pt x="0" y="10804"/>
                </a:lnTo>
                <a:lnTo>
                  <a:pt x="17105" y="22400"/>
                </a:lnTo>
                <a:lnTo>
                  <a:pt x="18630" y="33318"/>
                </a:lnTo>
                <a:lnTo>
                  <a:pt x="17105" y="10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8125116" y="2324813"/>
            <a:ext cx="1135" cy="5374"/>
          </a:xfrm>
          <a:custGeom>
            <a:avLst/>
            <a:gdLst/>
            <a:ahLst/>
            <a:cxnLst/>
            <a:rect l="l" t="t" r="r" b="b"/>
            <a:pathLst>
              <a:path w="1135" h="5374">
                <a:moveTo>
                  <a:pt x="0" y="1244"/>
                </a:moveTo>
                <a:lnTo>
                  <a:pt x="1135" y="5374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7716279" y="2307786"/>
            <a:ext cx="410036" cy="33318"/>
          </a:xfrm>
          <a:custGeom>
            <a:avLst/>
            <a:gdLst/>
            <a:ahLst/>
            <a:cxnLst/>
            <a:rect l="l" t="t" r="r" b="b"/>
            <a:pathLst>
              <a:path w="410036" h="33318">
                <a:moveTo>
                  <a:pt x="16983" y="22400"/>
                </a:moveTo>
                <a:lnTo>
                  <a:pt x="409971" y="22400"/>
                </a:lnTo>
                <a:lnTo>
                  <a:pt x="17573" y="20421"/>
                </a:lnTo>
                <a:lnTo>
                  <a:pt x="17573" y="12897"/>
                </a:lnTo>
                <a:lnTo>
                  <a:pt x="410036" y="10804"/>
                </a:lnTo>
                <a:lnTo>
                  <a:pt x="16949" y="10804"/>
                </a:lnTo>
                <a:lnTo>
                  <a:pt x="16780" y="10238"/>
                </a:lnTo>
                <a:lnTo>
                  <a:pt x="14644" y="7353"/>
                </a:lnTo>
                <a:lnTo>
                  <a:pt x="12509" y="4695"/>
                </a:lnTo>
                <a:lnTo>
                  <a:pt x="10251" y="2715"/>
                </a:lnTo>
                <a:lnTo>
                  <a:pt x="6590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403" y="33318"/>
                </a:lnTo>
                <a:lnTo>
                  <a:pt x="3661" y="33318"/>
                </a:lnTo>
                <a:lnTo>
                  <a:pt x="6590" y="32583"/>
                </a:lnTo>
                <a:lnTo>
                  <a:pt x="10251" y="30603"/>
                </a:lnTo>
                <a:lnTo>
                  <a:pt x="12509" y="28510"/>
                </a:lnTo>
                <a:lnTo>
                  <a:pt x="14644" y="26473"/>
                </a:lnTo>
                <a:lnTo>
                  <a:pt x="16780" y="23079"/>
                </a:lnTo>
                <a:lnTo>
                  <a:pt x="16983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7698034" y="2307787"/>
            <a:ext cx="19648" cy="33997"/>
          </a:xfrm>
          <a:custGeom>
            <a:avLst/>
            <a:gdLst/>
            <a:ahLst/>
            <a:cxnLst/>
            <a:rect l="l" t="t" r="r" b="b"/>
            <a:pathLst>
              <a:path w="19648" h="33997">
                <a:moveTo>
                  <a:pt x="732" y="23079"/>
                </a:moveTo>
                <a:lnTo>
                  <a:pt x="2867" y="26473"/>
                </a:lnTo>
                <a:lnTo>
                  <a:pt x="5003" y="28510"/>
                </a:lnTo>
                <a:lnTo>
                  <a:pt x="8054" y="30603"/>
                </a:lnTo>
                <a:lnTo>
                  <a:pt x="10922" y="32583"/>
                </a:lnTo>
                <a:lnTo>
                  <a:pt x="13851" y="33318"/>
                </a:lnTo>
                <a:lnTo>
                  <a:pt x="15987" y="33318"/>
                </a:lnTo>
                <a:lnTo>
                  <a:pt x="18245" y="33997"/>
                </a:lnTo>
                <a:lnTo>
                  <a:pt x="19648" y="33318"/>
                </a:lnTo>
                <a:lnTo>
                  <a:pt x="18245" y="22400"/>
                </a:lnTo>
                <a:lnTo>
                  <a:pt x="18245" y="0"/>
                </a:lnTo>
                <a:lnTo>
                  <a:pt x="13851" y="0"/>
                </a:lnTo>
                <a:lnTo>
                  <a:pt x="10922" y="565"/>
                </a:lnTo>
                <a:lnTo>
                  <a:pt x="8054" y="2715"/>
                </a:lnTo>
                <a:lnTo>
                  <a:pt x="5003" y="4695"/>
                </a:lnTo>
                <a:lnTo>
                  <a:pt x="2867" y="7353"/>
                </a:lnTo>
                <a:lnTo>
                  <a:pt x="732" y="10238"/>
                </a:lnTo>
                <a:lnTo>
                  <a:pt x="0" y="12897"/>
                </a:lnTo>
                <a:lnTo>
                  <a:pt x="0" y="20421"/>
                </a:lnTo>
                <a:lnTo>
                  <a:pt x="732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7733854" y="2318590"/>
            <a:ext cx="411093" cy="23192"/>
          </a:xfrm>
          <a:custGeom>
            <a:avLst/>
            <a:gdLst/>
            <a:ahLst/>
            <a:cxnLst/>
            <a:rect l="l" t="t" r="r" b="b"/>
            <a:pathLst>
              <a:path w="411093" h="23192">
                <a:moveTo>
                  <a:pt x="0" y="4072"/>
                </a:moveTo>
                <a:lnTo>
                  <a:pt x="0" y="7467"/>
                </a:lnTo>
                <a:lnTo>
                  <a:pt x="392397" y="11596"/>
                </a:lnTo>
                <a:lnTo>
                  <a:pt x="391261" y="7467"/>
                </a:lnTo>
                <a:lnTo>
                  <a:pt x="391261" y="6222"/>
                </a:lnTo>
                <a:lnTo>
                  <a:pt x="392397" y="11596"/>
                </a:lnTo>
                <a:lnTo>
                  <a:pt x="392787" y="12275"/>
                </a:lnTo>
                <a:lnTo>
                  <a:pt x="394129" y="15669"/>
                </a:lnTo>
                <a:lnTo>
                  <a:pt x="396448" y="17705"/>
                </a:lnTo>
                <a:lnTo>
                  <a:pt x="399316" y="19798"/>
                </a:lnTo>
                <a:lnTo>
                  <a:pt x="402245" y="21778"/>
                </a:lnTo>
                <a:lnTo>
                  <a:pt x="405906" y="22514"/>
                </a:lnTo>
                <a:lnTo>
                  <a:pt x="407432" y="22514"/>
                </a:lnTo>
                <a:lnTo>
                  <a:pt x="409568" y="23192"/>
                </a:lnTo>
                <a:lnTo>
                  <a:pt x="411093" y="22514"/>
                </a:lnTo>
                <a:lnTo>
                  <a:pt x="409568" y="11596"/>
                </a:lnTo>
                <a:lnTo>
                  <a:pt x="392462" y="0"/>
                </a:lnTo>
                <a:lnTo>
                  <a:pt x="0" y="2093"/>
                </a:lnTo>
                <a:lnTo>
                  <a:pt x="0" y="7467"/>
                </a:lnTo>
                <a:lnTo>
                  <a:pt x="0" y="4072"/>
                </a:lnTo>
                <a:lnTo>
                  <a:pt x="732" y="6222"/>
                </a:lnTo>
                <a:lnTo>
                  <a:pt x="391261" y="2093"/>
                </a:lnTo>
                <a:lnTo>
                  <a:pt x="391261" y="4072"/>
                </a:lnTo>
                <a:lnTo>
                  <a:pt x="391261" y="2093"/>
                </a:lnTo>
                <a:lnTo>
                  <a:pt x="391261" y="9616"/>
                </a:lnTo>
                <a:lnTo>
                  <a:pt x="732" y="6222"/>
                </a:lnTo>
                <a:lnTo>
                  <a:pt x="0" y="40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8139761" y="2307786"/>
            <a:ext cx="21967" cy="33318"/>
          </a:xfrm>
          <a:custGeom>
            <a:avLst/>
            <a:gdLst/>
            <a:ahLst/>
            <a:cxnLst/>
            <a:rect l="l" t="t" r="r" b="b"/>
            <a:pathLst>
              <a:path w="21967" h="33318">
                <a:moveTo>
                  <a:pt x="21967" y="17026"/>
                </a:moveTo>
                <a:lnTo>
                  <a:pt x="21967" y="14877"/>
                </a:lnTo>
                <a:lnTo>
                  <a:pt x="21357" y="12897"/>
                </a:lnTo>
                <a:lnTo>
                  <a:pt x="20563" y="10238"/>
                </a:lnTo>
                <a:lnTo>
                  <a:pt x="19038" y="7353"/>
                </a:lnTo>
                <a:lnTo>
                  <a:pt x="16902" y="4695"/>
                </a:lnTo>
                <a:lnTo>
                  <a:pt x="14034" y="2715"/>
                </a:lnTo>
                <a:lnTo>
                  <a:pt x="10983" y="565"/>
                </a:lnTo>
                <a:lnTo>
                  <a:pt x="7322" y="0"/>
                </a:lnTo>
                <a:lnTo>
                  <a:pt x="0" y="0"/>
                </a:lnTo>
                <a:lnTo>
                  <a:pt x="3661" y="10804"/>
                </a:lnTo>
                <a:lnTo>
                  <a:pt x="5186" y="33318"/>
                </a:lnTo>
                <a:lnTo>
                  <a:pt x="7322" y="33318"/>
                </a:lnTo>
                <a:lnTo>
                  <a:pt x="10983" y="32583"/>
                </a:lnTo>
                <a:lnTo>
                  <a:pt x="14034" y="30603"/>
                </a:lnTo>
                <a:lnTo>
                  <a:pt x="16902" y="28510"/>
                </a:lnTo>
                <a:lnTo>
                  <a:pt x="19038" y="26473"/>
                </a:lnTo>
                <a:lnTo>
                  <a:pt x="20563" y="23079"/>
                </a:lnTo>
                <a:lnTo>
                  <a:pt x="21357" y="20421"/>
                </a:lnTo>
                <a:lnTo>
                  <a:pt x="21967" y="18271"/>
                </a:lnTo>
                <a:lnTo>
                  <a:pt x="21967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7715852" y="2324389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7698035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510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238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238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10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8125115" y="2307787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238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10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510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238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8161117" y="2320684"/>
            <a:ext cx="196302" cy="9503"/>
          </a:xfrm>
          <a:custGeom>
            <a:avLst/>
            <a:gdLst/>
            <a:ahLst/>
            <a:cxnLst/>
            <a:rect l="l" t="t" r="r" b="b"/>
            <a:pathLst>
              <a:path w="196302" h="9503">
                <a:moveTo>
                  <a:pt x="0" y="7523"/>
                </a:moveTo>
                <a:lnTo>
                  <a:pt x="196302" y="9503"/>
                </a:lnTo>
                <a:lnTo>
                  <a:pt x="610" y="5373"/>
                </a:lnTo>
                <a:lnTo>
                  <a:pt x="0" y="0"/>
                </a:lnTo>
                <a:lnTo>
                  <a:pt x="0" y="7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8143421" y="2307786"/>
            <a:ext cx="213998" cy="33318"/>
          </a:xfrm>
          <a:custGeom>
            <a:avLst/>
            <a:gdLst/>
            <a:ahLst/>
            <a:cxnLst/>
            <a:rect l="l" t="t" r="r" b="b"/>
            <a:pathLst>
              <a:path w="213998" h="33318">
                <a:moveTo>
                  <a:pt x="17105" y="22400"/>
                </a:moveTo>
                <a:lnTo>
                  <a:pt x="213998" y="22400"/>
                </a:lnTo>
                <a:lnTo>
                  <a:pt x="17695" y="20421"/>
                </a:lnTo>
                <a:lnTo>
                  <a:pt x="17695" y="12897"/>
                </a:lnTo>
                <a:lnTo>
                  <a:pt x="17071" y="10804"/>
                </a:lnTo>
                <a:lnTo>
                  <a:pt x="16902" y="10238"/>
                </a:lnTo>
                <a:lnTo>
                  <a:pt x="15377" y="7353"/>
                </a:lnTo>
                <a:lnTo>
                  <a:pt x="13241" y="4695"/>
                </a:lnTo>
                <a:lnTo>
                  <a:pt x="10373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525" y="33318"/>
                </a:lnTo>
                <a:lnTo>
                  <a:pt x="3661" y="33318"/>
                </a:lnTo>
                <a:lnTo>
                  <a:pt x="7322" y="32583"/>
                </a:lnTo>
                <a:lnTo>
                  <a:pt x="10373" y="30603"/>
                </a:lnTo>
                <a:lnTo>
                  <a:pt x="13241" y="28510"/>
                </a:lnTo>
                <a:lnTo>
                  <a:pt x="15377" y="26473"/>
                </a:lnTo>
                <a:lnTo>
                  <a:pt x="16902" y="23079"/>
                </a:lnTo>
                <a:lnTo>
                  <a:pt x="17105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8125116" y="2307787"/>
            <a:ext cx="19831" cy="33997"/>
          </a:xfrm>
          <a:custGeom>
            <a:avLst/>
            <a:gdLst/>
            <a:ahLst/>
            <a:cxnLst/>
            <a:rect l="l" t="t" r="r" b="b"/>
            <a:pathLst>
              <a:path w="19831" h="33997">
                <a:moveTo>
                  <a:pt x="1525" y="23079"/>
                </a:moveTo>
                <a:lnTo>
                  <a:pt x="2867" y="26473"/>
                </a:lnTo>
                <a:lnTo>
                  <a:pt x="5186" y="28510"/>
                </a:lnTo>
                <a:lnTo>
                  <a:pt x="8054" y="30603"/>
                </a:lnTo>
                <a:lnTo>
                  <a:pt x="10983" y="32583"/>
                </a:lnTo>
                <a:lnTo>
                  <a:pt x="14644" y="33318"/>
                </a:lnTo>
                <a:lnTo>
                  <a:pt x="16170" y="33318"/>
                </a:lnTo>
                <a:lnTo>
                  <a:pt x="18306" y="33997"/>
                </a:lnTo>
                <a:lnTo>
                  <a:pt x="19831" y="33318"/>
                </a:lnTo>
                <a:lnTo>
                  <a:pt x="18306" y="22400"/>
                </a:lnTo>
                <a:lnTo>
                  <a:pt x="18306" y="0"/>
                </a:lnTo>
                <a:lnTo>
                  <a:pt x="14644" y="0"/>
                </a:lnTo>
                <a:lnTo>
                  <a:pt x="10983" y="565"/>
                </a:lnTo>
                <a:lnTo>
                  <a:pt x="8054" y="2715"/>
                </a:lnTo>
                <a:lnTo>
                  <a:pt x="5186" y="4695"/>
                </a:lnTo>
                <a:lnTo>
                  <a:pt x="2867" y="7353"/>
                </a:lnTo>
                <a:lnTo>
                  <a:pt x="1525" y="10238"/>
                </a:lnTo>
                <a:lnTo>
                  <a:pt x="0" y="12897"/>
                </a:lnTo>
                <a:lnTo>
                  <a:pt x="0" y="20421"/>
                </a:lnTo>
                <a:lnTo>
                  <a:pt x="1525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8160493" y="2318590"/>
            <a:ext cx="196926" cy="11596"/>
          </a:xfrm>
          <a:custGeom>
            <a:avLst/>
            <a:gdLst/>
            <a:ahLst/>
            <a:cxnLst/>
            <a:rect l="l" t="t" r="r" b="b"/>
            <a:pathLst>
              <a:path w="196926" h="11596">
                <a:moveTo>
                  <a:pt x="0" y="0"/>
                </a:moveTo>
                <a:lnTo>
                  <a:pt x="624" y="2093"/>
                </a:lnTo>
                <a:lnTo>
                  <a:pt x="1234" y="4072"/>
                </a:lnTo>
                <a:lnTo>
                  <a:pt x="1234" y="6222"/>
                </a:lnTo>
                <a:lnTo>
                  <a:pt x="1234" y="4072"/>
                </a:lnTo>
                <a:lnTo>
                  <a:pt x="624" y="2093"/>
                </a:lnTo>
                <a:lnTo>
                  <a:pt x="1234" y="7466"/>
                </a:lnTo>
                <a:lnTo>
                  <a:pt x="196926" y="11596"/>
                </a:lnTo>
                <a:lnTo>
                  <a:pt x="1969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8142994" y="2324389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8125115" y="2307787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33997"/>
                </a:move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510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238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238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10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7270161" y="2307786"/>
            <a:ext cx="36551" cy="33318"/>
          </a:xfrm>
          <a:custGeom>
            <a:avLst/>
            <a:gdLst/>
            <a:ahLst/>
            <a:cxnLst/>
            <a:rect l="l" t="t" r="r" b="b"/>
            <a:pathLst>
              <a:path w="36551" h="33318">
                <a:moveTo>
                  <a:pt x="36551" y="12897"/>
                </a:moveTo>
                <a:lnTo>
                  <a:pt x="35025" y="10238"/>
                </a:lnTo>
                <a:lnTo>
                  <a:pt x="33683" y="7353"/>
                </a:lnTo>
                <a:lnTo>
                  <a:pt x="31364" y="4695"/>
                </a:lnTo>
                <a:lnTo>
                  <a:pt x="28496" y="2715"/>
                </a:lnTo>
                <a:lnTo>
                  <a:pt x="25567" y="565"/>
                </a:lnTo>
                <a:lnTo>
                  <a:pt x="21906" y="0"/>
                </a:lnTo>
                <a:lnTo>
                  <a:pt x="18245" y="0"/>
                </a:lnTo>
                <a:lnTo>
                  <a:pt x="18245" y="10804"/>
                </a:lnTo>
                <a:lnTo>
                  <a:pt x="1186" y="10804"/>
                </a:lnTo>
                <a:lnTo>
                  <a:pt x="610" y="12897"/>
                </a:lnTo>
                <a:lnTo>
                  <a:pt x="0" y="14877"/>
                </a:lnTo>
                <a:lnTo>
                  <a:pt x="0" y="18271"/>
                </a:lnTo>
                <a:lnTo>
                  <a:pt x="1155" y="22400"/>
                </a:lnTo>
                <a:lnTo>
                  <a:pt x="610" y="20421"/>
                </a:lnTo>
                <a:lnTo>
                  <a:pt x="0" y="17026"/>
                </a:lnTo>
                <a:lnTo>
                  <a:pt x="610" y="20421"/>
                </a:lnTo>
                <a:lnTo>
                  <a:pt x="1155" y="22400"/>
                </a:lnTo>
                <a:lnTo>
                  <a:pt x="18245" y="22400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510"/>
                </a:lnTo>
                <a:lnTo>
                  <a:pt x="33683" y="26473"/>
                </a:lnTo>
                <a:lnTo>
                  <a:pt x="35025" y="23079"/>
                </a:lnTo>
                <a:lnTo>
                  <a:pt x="36551" y="20421"/>
                </a:lnTo>
                <a:lnTo>
                  <a:pt x="36551" y="128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7271317" y="2330187"/>
            <a:ext cx="19225" cy="11596"/>
          </a:xfrm>
          <a:custGeom>
            <a:avLst/>
            <a:gdLst/>
            <a:ahLst/>
            <a:cxnLst/>
            <a:rect l="l" t="t" r="r" b="b"/>
            <a:pathLst>
              <a:path w="19225" h="11596">
                <a:moveTo>
                  <a:pt x="17089" y="0"/>
                </a:moveTo>
                <a:lnTo>
                  <a:pt x="0" y="0"/>
                </a:lnTo>
                <a:lnTo>
                  <a:pt x="186" y="678"/>
                </a:lnTo>
                <a:lnTo>
                  <a:pt x="1712" y="4072"/>
                </a:lnTo>
                <a:lnTo>
                  <a:pt x="4580" y="6109"/>
                </a:lnTo>
                <a:lnTo>
                  <a:pt x="6716" y="8202"/>
                </a:lnTo>
                <a:lnTo>
                  <a:pt x="9767" y="10182"/>
                </a:lnTo>
                <a:lnTo>
                  <a:pt x="13428" y="10917"/>
                </a:lnTo>
                <a:lnTo>
                  <a:pt x="15564" y="10917"/>
                </a:lnTo>
                <a:lnTo>
                  <a:pt x="17089" y="11596"/>
                </a:lnTo>
                <a:lnTo>
                  <a:pt x="19225" y="10917"/>
                </a:lnTo>
                <a:lnTo>
                  <a:pt x="1708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7075200" y="2318590"/>
            <a:ext cx="196146" cy="11596"/>
          </a:xfrm>
          <a:custGeom>
            <a:avLst/>
            <a:gdLst/>
            <a:ahLst/>
            <a:cxnLst/>
            <a:rect l="l" t="t" r="r" b="b"/>
            <a:pathLst>
              <a:path w="196146" h="11596">
                <a:moveTo>
                  <a:pt x="0" y="0"/>
                </a:moveTo>
                <a:lnTo>
                  <a:pt x="0" y="11596"/>
                </a:lnTo>
                <a:lnTo>
                  <a:pt x="196115" y="11596"/>
                </a:lnTo>
                <a:lnTo>
                  <a:pt x="194959" y="7466"/>
                </a:lnTo>
                <a:lnTo>
                  <a:pt x="194959" y="4072"/>
                </a:lnTo>
                <a:lnTo>
                  <a:pt x="195569" y="2093"/>
                </a:lnTo>
                <a:lnTo>
                  <a:pt x="19614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7271347" y="2307786"/>
            <a:ext cx="17058" cy="10804"/>
          </a:xfrm>
          <a:custGeom>
            <a:avLst/>
            <a:gdLst/>
            <a:ahLst/>
            <a:cxnLst/>
            <a:rect l="l" t="t" r="r" b="b"/>
            <a:pathLst>
              <a:path w="17058" h="10804">
                <a:moveTo>
                  <a:pt x="17058" y="10804"/>
                </a:moveTo>
                <a:lnTo>
                  <a:pt x="17058" y="0"/>
                </a:lnTo>
                <a:lnTo>
                  <a:pt x="13397" y="0"/>
                </a:lnTo>
                <a:lnTo>
                  <a:pt x="9735" y="565"/>
                </a:lnTo>
                <a:lnTo>
                  <a:pt x="6684" y="2715"/>
                </a:lnTo>
                <a:lnTo>
                  <a:pt x="4549" y="4695"/>
                </a:lnTo>
                <a:lnTo>
                  <a:pt x="1681" y="7353"/>
                </a:lnTo>
                <a:lnTo>
                  <a:pt x="155" y="10238"/>
                </a:lnTo>
                <a:lnTo>
                  <a:pt x="0" y="10804"/>
                </a:lnTo>
                <a:lnTo>
                  <a:pt x="17058" y="10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7074774" y="2324389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7270161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238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510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lnTo>
                  <a:pt x="16719" y="33318"/>
                </a:lnTo>
                <a:lnTo>
                  <a:pt x="14583" y="33318"/>
                </a:lnTo>
                <a:lnTo>
                  <a:pt x="10922" y="32583"/>
                </a:lnTo>
                <a:lnTo>
                  <a:pt x="7871" y="30603"/>
                </a:lnTo>
                <a:lnTo>
                  <a:pt x="5735" y="28510"/>
                </a:lnTo>
                <a:lnTo>
                  <a:pt x="2867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238"/>
                </a:lnTo>
                <a:lnTo>
                  <a:pt x="2867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092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7698035" y="2324813"/>
            <a:ext cx="545" cy="5374"/>
          </a:xfrm>
          <a:custGeom>
            <a:avLst/>
            <a:gdLst/>
            <a:ahLst/>
            <a:cxnLst/>
            <a:rect l="l" t="t" r="r" b="b"/>
            <a:pathLst>
              <a:path w="545" h="5374">
                <a:moveTo>
                  <a:pt x="0" y="1244"/>
                </a:moveTo>
                <a:lnTo>
                  <a:pt x="545" y="5374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7306711" y="2320684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7288406" y="2307786"/>
            <a:ext cx="17105" cy="22400"/>
          </a:xfrm>
          <a:custGeom>
            <a:avLst/>
            <a:gdLst/>
            <a:ahLst/>
            <a:cxnLst/>
            <a:rect l="l" t="t" r="r" b="b"/>
            <a:pathLst>
              <a:path w="17105" h="22400">
                <a:moveTo>
                  <a:pt x="0" y="0"/>
                </a:moveTo>
                <a:lnTo>
                  <a:pt x="0" y="22400"/>
                </a:lnTo>
                <a:lnTo>
                  <a:pt x="0" y="10804"/>
                </a:lnTo>
                <a:lnTo>
                  <a:pt x="17105" y="10804"/>
                </a:lnTo>
                <a:lnTo>
                  <a:pt x="16780" y="10238"/>
                </a:lnTo>
                <a:lnTo>
                  <a:pt x="15438" y="7353"/>
                </a:lnTo>
                <a:lnTo>
                  <a:pt x="13119" y="4695"/>
                </a:lnTo>
                <a:lnTo>
                  <a:pt x="10251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7270161" y="2307787"/>
            <a:ext cx="428419" cy="33997"/>
          </a:xfrm>
          <a:custGeom>
            <a:avLst/>
            <a:gdLst/>
            <a:ahLst/>
            <a:cxnLst/>
            <a:rect l="l" t="t" r="r" b="b"/>
            <a:pathLst>
              <a:path w="428419" h="33997">
                <a:moveTo>
                  <a:pt x="0" y="17026"/>
                </a:moveTo>
                <a:lnTo>
                  <a:pt x="0" y="18271"/>
                </a:lnTo>
                <a:lnTo>
                  <a:pt x="610" y="20421"/>
                </a:lnTo>
                <a:lnTo>
                  <a:pt x="1342" y="23079"/>
                </a:lnTo>
                <a:lnTo>
                  <a:pt x="3600" y="26473"/>
                </a:lnTo>
                <a:lnTo>
                  <a:pt x="5735" y="28510"/>
                </a:lnTo>
                <a:lnTo>
                  <a:pt x="7871" y="30603"/>
                </a:lnTo>
                <a:lnTo>
                  <a:pt x="11532" y="32583"/>
                </a:lnTo>
                <a:lnTo>
                  <a:pt x="14583" y="33318"/>
                </a:lnTo>
                <a:lnTo>
                  <a:pt x="16719" y="33318"/>
                </a:lnTo>
                <a:lnTo>
                  <a:pt x="18245" y="33997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510"/>
                </a:lnTo>
                <a:lnTo>
                  <a:pt x="33683" y="26473"/>
                </a:lnTo>
                <a:lnTo>
                  <a:pt x="35025" y="23079"/>
                </a:lnTo>
                <a:lnTo>
                  <a:pt x="35415" y="22400"/>
                </a:lnTo>
                <a:lnTo>
                  <a:pt x="428419" y="22400"/>
                </a:lnTo>
                <a:lnTo>
                  <a:pt x="36551" y="20421"/>
                </a:lnTo>
                <a:lnTo>
                  <a:pt x="36551" y="12897"/>
                </a:lnTo>
                <a:lnTo>
                  <a:pt x="35350" y="10804"/>
                </a:lnTo>
                <a:lnTo>
                  <a:pt x="18245" y="10804"/>
                </a:lnTo>
                <a:lnTo>
                  <a:pt x="18245" y="22400"/>
                </a:lnTo>
                <a:lnTo>
                  <a:pt x="18245" y="0"/>
                </a:lnTo>
                <a:lnTo>
                  <a:pt x="14583" y="0"/>
                </a:lnTo>
                <a:lnTo>
                  <a:pt x="11532" y="565"/>
                </a:lnTo>
                <a:lnTo>
                  <a:pt x="7871" y="2715"/>
                </a:lnTo>
                <a:lnTo>
                  <a:pt x="5735" y="4695"/>
                </a:lnTo>
                <a:lnTo>
                  <a:pt x="3600" y="7353"/>
                </a:lnTo>
                <a:lnTo>
                  <a:pt x="1342" y="10238"/>
                </a:lnTo>
                <a:lnTo>
                  <a:pt x="610" y="12897"/>
                </a:lnTo>
                <a:lnTo>
                  <a:pt x="0" y="14877"/>
                </a:lnTo>
                <a:lnTo>
                  <a:pt x="0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7305510" y="2318590"/>
            <a:ext cx="412172" cy="23192"/>
          </a:xfrm>
          <a:custGeom>
            <a:avLst/>
            <a:gdLst/>
            <a:ahLst/>
            <a:cxnLst/>
            <a:rect l="l" t="t" r="r" b="b"/>
            <a:pathLst>
              <a:path w="412172" h="23192">
                <a:moveTo>
                  <a:pt x="0" y="0"/>
                </a:moveTo>
                <a:lnTo>
                  <a:pt x="1200" y="2093"/>
                </a:lnTo>
                <a:lnTo>
                  <a:pt x="392523" y="2093"/>
                </a:lnTo>
                <a:lnTo>
                  <a:pt x="392523" y="4072"/>
                </a:lnTo>
                <a:lnTo>
                  <a:pt x="392523" y="2093"/>
                </a:lnTo>
                <a:lnTo>
                  <a:pt x="392523" y="9616"/>
                </a:lnTo>
                <a:lnTo>
                  <a:pt x="1200" y="2093"/>
                </a:lnTo>
                <a:lnTo>
                  <a:pt x="1200" y="7467"/>
                </a:lnTo>
                <a:lnTo>
                  <a:pt x="1200" y="2093"/>
                </a:lnTo>
                <a:lnTo>
                  <a:pt x="1200" y="9616"/>
                </a:lnTo>
                <a:lnTo>
                  <a:pt x="393069" y="11596"/>
                </a:lnTo>
                <a:lnTo>
                  <a:pt x="1200" y="4072"/>
                </a:lnTo>
                <a:lnTo>
                  <a:pt x="393069" y="11596"/>
                </a:lnTo>
                <a:lnTo>
                  <a:pt x="392523" y="7467"/>
                </a:lnTo>
                <a:lnTo>
                  <a:pt x="392523" y="6222"/>
                </a:lnTo>
                <a:lnTo>
                  <a:pt x="393069" y="11596"/>
                </a:lnTo>
                <a:lnTo>
                  <a:pt x="393256" y="12275"/>
                </a:lnTo>
                <a:lnTo>
                  <a:pt x="395391" y="15669"/>
                </a:lnTo>
                <a:lnTo>
                  <a:pt x="397527" y="17705"/>
                </a:lnTo>
                <a:lnTo>
                  <a:pt x="400578" y="19798"/>
                </a:lnTo>
                <a:lnTo>
                  <a:pt x="403446" y="21778"/>
                </a:lnTo>
                <a:lnTo>
                  <a:pt x="406375" y="22514"/>
                </a:lnTo>
                <a:lnTo>
                  <a:pt x="408511" y="22514"/>
                </a:lnTo>
                <a:lnTo>
                  <a:pt x="410768" y="23192"/>
                </a:lnTo>
                <a:lnTo>
                  <a:pt x="412172" y="22514"/>
                </a:lnTo>
                <a:lnTo>
                  <a:pt x="410768" y="11596"/>
                </a:lnTo>
                <a:lnTo>
                  <a:pt x="393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7711887" y="2307786"/>
            <a:ext cx="22699" cy="33318"/>
          </a:xfrm>
          <a:custGeom>
            <a:avLst/>
            <a:gdLst/>
            <a:ahLst/>
            <a:cxnLst/>
            <a:rect l="l" t="t" r="r" b="b"/>
            <a:pathLst>
              <a:path w="22699" h="33318">
                <a:moveTo>
                  <a:pt x="22699" y="17026"/>
                </a:moveTo>
                <a:lnTo>
                  <a:pt x="21967" y="14877"/>
                </a:lnTo>
                <a:lnTo>
                  <a:pt x="21967" y="12897"/>
                </a:lnTo>
                <a:lnTo>
                  <a:pt x="21174" y="10238"/>
                </a:lnTo>
                <a:lnTo>
                  <a:pt x="19038" y="7353"/>
                </a:lnTo>
                <a:lnTo>
                  <a:pt x="16902" y="4695"/>
                </a:lnTo>
                <a:lnTo>
                  <a:pt x="14644" y="2715"/>
                </a:lnTo>
                <a:lnTo>
                  <a:pt x="10983" y="565"/>
                </a:lnTo>
                <a:lnTo>
                  <a:pt x="8054" y="0"/>
                </a:lnTo>
                <a:lnTo>
                  <a:pt x="0" y="0"/>
                </a:lnTo>
                <a:lnTo>
                  <a:pt x="4393" y="10804"/>
                </a:lnTo>
                <a:lnTo>
                  <a:pt x="5796" y="33318"/>
                </a:lnTo>
                <a:lnTo>
                  <a:pt x="8054" y="33318"/>
                </a:lnTo>
                <a:lnTo>
                  <a:pt x="10983" y="32583"/>
                </a:lnTo>
                <a:lnTo>
                  <a:pt x="14644" y="30603"/>
                </a:lnTo>
                <a:lnTo>
                  <a:pt x="16902" y="28510"/>
                </a:lnTo>
                <a:lnTo>
                  <a:pt x="19038" y="26473"/>
                </a:lnTo>
                <a:lnTo>
                  <a:pt x="21174" y="23079"/>
                </a:lnTo>
                <a:lnTo>
                  <a:pt x="21967" y="20421"/>
                </a:lnTo>
                <a:lnTo>
                  <a:pt x="21967" y="18271"/>
                </a:lnTo>
                <a:lnTo>
                  <a:pt x="22699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7698611" y="2307786"/>
            <a:ext cx="19072" cy="33318"/>
          </a:xfrm>
          <a:custGeom>
            <a:avLst/>
            <a:gdLst/>
            <a:ahLst/>
            <a:cxnLst/>
            <a:rect l="l" t="t" r="r" b="b"/>
            <a:pathLst>
              <a:path w="19072" h="33318">
                <a:moveTo>
                  <a:pt x="17668" y="10804"/>
                </a:moveTo>
                <a:lnTo>
                  <a:pt x="13275" y="0"/>
                </a:lnTo>
                <a:lnTo>
                  <a:pt x="10346" y="565"/>
                </a:lnTo>
                <a:lnTo>
                  <a:pt x="7478" y="2715"/>
                </a:lnTo>
                <a:lnTo>
                  <a:pt x="4427" y="4695"/>
                </a:lnTo>
                <a:lnTo>
                  <a:pt x="2291" y="7353"/>
                </a:lnTo>
                <a:lnTo>
                  <a:pt x="155" y="10238"/>
                </a:lnTo>
                <a:lnTo>
                  <a:pt x="0" y="10804"/>
                </a:lnTo>
                <a:lnTo>
                  <a:pt x="17668" y="22400"/>
                </a:lnTo>
                <a:lnTo>
                  <a:pt x="19072" y="33318"/>
                </a:lnTo>
                <a:lnTo>
                  <a:pt x="17668" y="10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7287978" y="2324389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7270161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6719" y="33318"/>
                </a:lnTo>
                <a:lnTo>
                  <a:pt x="14583" y="33318"/>
                </a:lnTo>
                <a:lnTo>
                  <a:pt x="11532" y="32583"/>
                </a:lnTo>
                <a:lnTo>
                  <a:pt x="7871" y="30603"/>
                </a:lnTo>
                <a:lnTo>
                  <a:pt x="5735" y="28510"/>
                </a:lnTo>
                <a:lnTo>
                  <a:pt x="3600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238"/>
                </a:lnTo>
                <a:lnTo>
                  <a:pt x="3600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153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238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510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7698035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238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10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510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238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8126316" y="2307786"/>
            <a:ext cx="18630" cy="33318"/>
          </a:xfrm>
          <a:custGeom>
            <a:avLst/>
            <a:gdLst/>
            <a:ahLst/>
            <a:cxnLst/>
            <a:rect l="l" t="t" r="r" b="b"/>
            <a:pathLst>
              <a:path w="18630" h="33318">
                <a:moveTo>
                  <a:pt x="17105" y="10804"/>
                </a:moveTo>
                <a:lnTo>
                  <a:pt x="13443" y="0"/>
                </a:lnTo>
                <a:lnTo>
                  <a:pt x="9782" y="565"/>
                </a:lnTo>
                <a:lnTo>
                  <a:pt x="6853" y="2715"/>
                </a:lnTo>
                <a:lnTo>
                  <a:pt x="3985" y="4695"/>
                </a:lnTo>
                <a:lnTo>
                  <a:pt x="1666" y="7353"/>
                </a:lnTo>
                <a:lnTo>
                  <a:pt x="324" y="10238"/>
                </a:lnTo>
                <a:lnTo>
                  <a:pt x="0" y="10804"/>
                </a:lnTo>
                <a:lnTo>
                  <a:pt x="17105" y="22400"/>
                </a:lnTo>
                <a:lnTo>
                  <a:pt x="18630" y="33318"/>
                </a:lnTo>
                <a:lnTo>
                  <a:pt x="17105" y="10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8125116" y="2324813"/>
            <a:ext cx="1135" cy="5374"/>
          </a:xfrm>
          <a:custGeom>
            <a:avLst/>
            <a:gdLst/>
            <a:ahLst/>
            <a:cxnLst/>
            <a:rect l="l" t="t" r="r" b="b"/>
            <a:pathLst>
              <a:path w="1135" h="5374">
                <a:moveTo>
                  <a:pt x="0" y="1244"/>
                </a:moveTo>
                <a:lnTo>
                  <a:pt x="1135" y="5374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7716279" y="2307786"/>
            <a:ext cx="410036" cy="33318"/>
          </a:xfrm>
          <a:custGeom>
            <a:avLst/>
            <a:gdLst/>
            <a:ahLst/>
            <a:cxnLst/>
            <a:rect l="l" t="t" r="r" b="b"/>
            <a:pathLst>
              <a:path w="410036" h="33318">
                <a:moveTo>
                  <a:pt x="16983" y="22400"/>
                </a:moveTo>
                <a:lnTo>
                  <a:pt x="409971" y="22400"/>
                </a:lnTo>
                <a:lnTo>
                  <a:pt x="17573" y="20421"/>
                </a:lnTo>
                <a:lnTo>
                  <a:pt x="17573" y="12897"/>
                </a:lnTo>
                <a:lnTo>
                  <a:pt x="410036" y="10804"/>
                </a:lnTo>
                <a:lnTo>
                  <a:pt x="16949" y="10804"/>
                </a:lnTo>
                <a:lnTo>
                  <a:pt x="16780" y="10238"/>
                </a:lnTo>
                <a:lnTo>
                  <a:pt x="14644" y="7353"/>
                </a:lnTo>
                <a:lnTo>
                  <a:pt x="12509" y="4695"/>
                </a:lnTo>
                <a:lnTo>
                  <a:pt x="10251" y="2715"/>
                </a:lnTo>
                <a:lnTo>
                  <a:pt x="6590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403" y="33318"/>
                </a:lnTo>
                <a:lnTo>
                  <a:pt x="3661" y="33318"/>
                </a:lnTo>
                <a:lnTo>
                  <a:pt x="6590" y="32583"/>
                </a:lnTo>
                <a:lnTo>
                  <a:pt x="10251" y="30603"/>
                </a:lnTo>
                <a:lnTo>
                  <a:pt x="12509" y="28510"/>
                </a:lnTo>
                <a:lnTo>
                  <a:pt x="14644" y="26473"/>
                </a:lnTo>
                <a:lnTo>
                  <a:pt x="16780" y="23079"/>
                </a:lnTo>
                <a:lnTo>
                  <a:pt x="16983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7698034" y="2307787"/>
            <a:ext cx="19648" cy="33997"/>
          </a:xfrm>
          <a:custGeom>
            <a:avLst/>
            <a:gdLst/>
            <a:ahLst/>
            <a:cxnLst/>
            <a:rect l="l" t="t" r="r" b="b"/>
            <a:pathLst>
              <a:path w="19648" h="33997">
                <a:moveTo>
                  <a:pt x="732" y="23079"/>
                </a:moveTo>
                <a:lnTo>
                  <a:pt x="2867" y="26473"/>
                </a:lnTo>
                <a:lnTo>
                  <a:pt x="5003" y="28510"/>
                </a:lnTo>
                <a:lnTo>
                  <a:pt x="8054" y="30603"/>
                </a:lnTo>
                <a:lnTo>
                  <a:pt x="10922" y="32583"/>
                </a:lnTo>
                <a:lnTo>
                  <a:pt x="13851" y="33318"/>
                </a:lnTo>
                <a:lnTo>
                  <a:pt x="15987" y="33318"/>
                </a:lnTo>
                <a:lnTo>
                  <a:pt x="18245" y="33997"/>
                </a:lnTo>
                <a:lnTo>
                  <a:pt x="19648" y="33318"/>
                </a:lnTo>
                <a:lnTo>
                  <a:pt x="18245" y="22400"/>
                </a:lnTo>
                <a:lnTo>
                  <a:pt x="18245" y="0"/>
                </a:lnTo>
                <a:lnTo>
                  <a:pt x="13851" y="0"/>
                </a:lnTo>
                <a:lnTo>
                  <a:pt x="10922" y="565"/>
                </a:lnTo>
                <a:lnTo>
                  <a:pt x="8054" y="2715"/>
                </a:lnTo>
                <a:lnTo>
                  <a:pt x="5003" y="4695"/>
                </a:lnTo>
                <a:lnTo>
                  <a:pt x="2867" y="7353"/>
                </a:lnTo>
                <a:lnTo>
                  <a:pt x="732" y="10238"/>
                </a:lnTo>
                <a:lnTo>
                  <a:pt x="0" y="12897"/>
                </a:lnTo>
                <a:lnTo>
                  <a:pt x="0" y="20421"/>
                </a:lnTo>
                <a:lnTo>
                  <a:pt x="732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7733854" y="2318590"/>
            <a:ext cx="411093" cy="23192"/>
          </a:xfrm>
          <a:custGeom>
            <a:avLst/>
            <a:gdLst/>
            <a:ahLst/>
            <a:cxnLst/>
            <a:rect l="l" t="t" r="r" b="b"/>
            <a:pathLst>
              <a:path w="411093" h="23192">
                <a:moveTo>
                  <a:pt x="0" y="4072"/>
                </a:moveTo>
                <a:lnTo>
                  <a:pt x="0" y="7467"/>
                </a:lnTo>
                <a:lnTo>
                  <a:pt x="392397" y="11596"/>
                </a:lnTo>
                <a:lnTo>
                  <a:pt x="391261" y="7467"/>
                </a:lnTo>
                <a:lnTo>
                  <a:pt x="391261" y="6222"/>
                </a:lnTo>
                <a:lnTo>
                  <a:pt x="392397" y="11596"/>
                </a:lnTo>
                <a:lnTo>
                  <a:pt x="392787" y="12275"/>
                </a:lnTo>
                <a:lnTo>
                  <a:pt x="394129" y="15669"/>
                </a:lnTo>
                <a:lnTo>
                  <a:pt x="396448" y="17705"/>
                </a:lnTo>
                <a:lnTo>
                  <a:pt x="399316" y="19798"/>
                </a:lnTo>
                <a:lnTo>
                  <a:pt x="402245" y="21778"/>
                </a:lnTo>
                <a:lnTo>
                  <a:pt x="405906" y="22514"/>
                </a:lnTo>
                <a:lnTo>
                  <a:pt x="407432" y="22514"/>
                </a:lnTo>
                <a:lnTo>
                  <a:pt x="409568" y="23192"/>
                </a:lnTo>
                <a:lnTo>
                  <a:pt x="411093" y="22514"/>
                </a:lnTo>
                <a:lnTo>
                  <a:pt x="409568" y="11596"/>
                </a:lnTo>
                <a:lnTo>
                  <a:pt x="392462" y="0"/>
                </a:lnTo>
                <a:lnTo>
                  <a:pt x="0" y="2093"/>
                </a:lnTo>
                <a:lnTo>
                  <a:pt x="0" y="7467"/>
                </a:lnTo>
                <a:lnTo>
                  <a:pt x="0" y="4072"/>
                </a:lnTo>
                <a:lnTo>
                  <a:pt x="732" y="6222"/>
                </a:lnTo>
                <a:lnTo>
                  <a:pt x="391261" y="2093"/>
                </a:lnTo>
                <a:lnTo>
                  <a:pt x="391261" y="4072"/>
                </a:lnTo>
                <a:lnTo>
                  <a:pt x="391261" y="2093"/>
                </a:lnTo>
                <a:lnTo>
                  <a:pt x="391261" y="9616"/>
                </a:lnTo>
                <a:lnTo>
                  <a:pt x="732" y="6222"/>
                </a:lnTo>
                <a:lnTo>
                  <a:pt x="0" y="40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8139761" y="2307786"/>
            <a:ext cx="21967" cy="33318"/>
          </a:xfrm>
          <a:custGeom>
            <a:avLst/>
            <a:gdLst/>
            <a:ahLst/>
            <a:cxnLst/>
            <a:rect l="l" t="t" r="r" b="b"/>
            <a:pathLst>
              <a:path w="21967" h="33318">
                <a:moveTo>
                  <a:pt x="21967" y="17026"/>
                </a:moveTo>
                <a:lnTo>
                  <a:pt x="21967" y="14877"/>
                </a:lnTo>
                <a:lnTo>
                  <a:pt x="21357" y="12897"/>
                </a:lnTo>
                <a:lnTo>
                  <a:pt x="20563" y="10238"/>
                </a:lnTo>
                <a:lnTo>
                  <a:pt x="19038" y="7353"/>
                </a:lnTo>
                <a:lnTo>
                  <a:pt x="16902" y="4695"/>
                </a:lnTo>
                <a:lnTo>
                  <a:pt x="14034" y="2715"/>
                </a:lnTo>
                <a:lnTo>
                  <a:pt x="10983" y="565"/>
                </a:lnTo>
                <a:lnTo>
                  <a:pt x="7322" y="0"/>
                </a:lnTo>
                <a:lnTo>
                  <a:pt x="0" y="0"/>
                </a:lnTo>
                <a:lnTo>
                  <a:pt x="3661" y="10804"/>
                </a:lnTo>
                <a:lnTo>
                  <a:pt x="5186" y="33318"/>
                </a:lnTo>
                <a:lnTo>
                  <a:pt x="7322" y="33318"/>
                </a:lnTo>
                <a:lnTo>
                  <a:pt x="10983" y="32583"/>
                </a:lnTo>
                <a:lnTo>
                  <a:pt x="14034" y="30603"/>
                </a:lnTo>
                <a:lnTo>
                  <a:pt x="16902" y="28510"/>
                </a:lnTo>
                <a:lnTo>
                  <a:pt x="19038" y="26473"/>
                </a:lnTo>
                <a:lnTo>
                  <a:pt x="20563" y="23079"/>
                </a:lnTo>
                <a:lnTo>
                  <a:pt x="21357" y="20421"/>
                </a:lnTo>
                <a:lnTo>
                  <a:pt x="21967" y="18271"/>
                </a:lnTo>
                <a:lnTo>
                  <a:pt x="21967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7715852" y="2324389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7698035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510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238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238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10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8125115" y="2307787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238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10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510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238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8161117" y="2320684"/>
            <a:ext cx="196302" cy="9503"/>
          </a:xfrm>
          <a:custGeom>
            <a:avLst/>
            <a:gdLst/>
            <a:ahLst/>
            <a:cxnLst/>
            <a:rect l="l" t="t" r="r" b="b"/>
            <a:pathLst>
              <a:path w="196302" h="9503">
                <a:moveTo>
                  <a:pt x="0" y="7523"/>
                </a:moveTo>
                <a:lnTo>
                  <a:pt x="196302" y="9503"/>
                </a:lnTo>
                <a:lnTo>
                  <a:pt x="610" y="5373"/>
                </a:lnTo>
                <a:lnTo>
                  <a:pt x="0" y="0"/>
                </a:lnTo>
                <a:lnTo>
                  <a:pt x="0" y="7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8143421" y="2307786"/>
            <a:ext cx="213998" cy="33318"/>
          </a:xfrm>
          <a:custGeom>
            <a:avLst/>
            <a:gdLst/>
            <a:ahLst/>
            <a:cxnLst/>
            <a:rect l="l" t="t" r="r" b="b"/>
            <a:pathLst>
              <a:path w="213998" h="33318">
                <a:moveTo>
                  <a:pt x="17105" y="22400"/>
                </a:moveTo>
                <a:lnTo>
                  <a:pt x="213998" y="22400"/>
                </a:lnTo>
                <a:lnTo>
                  <a:pt x="17695" y="20421"/>
                </a:lnTo>
                <a:lnTo>
                  <a:pt x="17695" y="12897"/>
                </a:lnTo>
                <a:lnTo>
                  <a:pt x="17071" y="10804"/>
                </a:lnTo>
                <a:lnTo>
                  <a:pt x="16902" y="10238"/>
                </a:lnTo>
                <a:lnTo>
                  <a:pt x="15377" y="7353"/>
                </a:lnTo>
                <a:lnTo>
                  <a:pt x="13241" y="4695"/>
                </a:lnTo>
                <a:lnTo>
                  <a:pt x="10373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525" y="33318"/>
                </a:lnTo>
                <a:lnTo>
                  <a:pt x="3661" y="33318"/>
                </a:lnTo>
                <a:lnTo>
                  <a:pt x="7322" y="32583"/>
                </a:lnTo>
                <a:lnTo>
                  <a:pt x="10373" y="30603"/>
                </a:lnTo>
                <a:lnTo>
                  <a:pt x="13241" y="28510"/>
                </a:lnTo>
                <a:lnTo>
                  <a:pt x="15377" y="26473"/>
                </a:lnTo>
                <a:lnTo>
                  <a:pt x="16902" y="23079"/>
                </a:lnTo>
                <a:lnTo>
                  <a:pt x="17105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8125116" y="2307787"/>
            <a:ext cx="19831" cy="33997"/>
          </a:xfrm>
          <a:custGeom>
            <a:avLst/>
            <a:gdLst/>
            <a:ahLst/>
            <a:cxnLst/>
            <a:rect l="l" t="t" r="r" b="b"/>
            <a:pathLst>
              <a:path w="19831" h="33997">
                <a:moveTo>
                  <a:pt x="1525" y="23079"/>
                </a:moveTo>
                <a:lnTo>
                  <a:pt x="2867" y="26473"/>
                </a:lnTo>
                <a:lnTo>
                  <a:pt x="5186" y="28510"/>
                </a:lnTo>
                <a:lnTo>
                  <a:pt x="8054" y="30603"/>
                </a:lnTo>
                <a:lnTo>
                  <a:pt x="10983" y="32583"/>
                </a:lnTo>
                <a:lnTo>
                  <a:pt x="14644" y="33318"/>
                </a:lnTo>
                <a:lnTo>
                  <a:pt x="16170" y="33318"/>
                </a:lnTo>
                <a:lnTo>
                  <a:pt x="18306" y="33997"/>
                </a:lnTo>
                <a:lnTo>
                  <a:pt x="19831" y="33318"/>
                </a:lnTo>
                <a:lnTo>
                  <a:pt x="18306" y="22400"/>
                </a:lnTo>
                <a:lnTo>
                  <a:pt x="18306" y="0"/>
                </a:lnTo>
                <a:lnTo>
                  <a:pt x="14644" y="0"/>
                </a:lnTo>
                <a:lnTo>
                  <a:pt x="10983" y="565"/>
                </a:lnTo>
                <a:lnTo>
                  <a:pt x="8054" y="2715"/>
                </a:lnTo>
                <a:lnTo>
                  <a:pt x="5186" y="4695"/>
                </a:lnTo>
                <a:lnTo>
                  <a:pt x="2867" y="7353"/>
                </a:lnTo>
                <a:lnTo>
                  <a:pt x="1525" y="10238"/>
                </a:lnTo>
                <a:lnTo>
                  <a:pt x="0" y="12897"/>
                </a:lnTo>
                <a:lnTo>
                  <a:pt x="0" y="20421"/>
                </a:lnTo>
                <a:lnTo>
                  <a:pt x="1525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8160493" y="2318590"/>
            <a:ext cx="196926" cy="11596"/>
          </a:xfrm>
          <a:custGeom>
            <a:avLst/>
            <a:gdLst/>
            <a:ahLst/>
            <a:cxnLst/>
            <a:rect l="l" t="t" r="r" b="b"/>
            <a:pathLst>
              <a:path w="196926" h="11596">
                <a:moveTo>
                  <a:pt x="0" y="0"/>
                </a:moveTo>
                <a:lnTo>
                  <a:pt x="624" y="2093"/>
                </a:lnTo>
                <a:lnTo>
                  <a:pt x="1234" y="4072"/>
                </a:lnTo>
                <a:lnTo>
                  <a:pt x="1234" y="6222"/>
                </a:lnTo>
                <a:lnTo>
                  <a:pt x="1234" y="4072"/>
                </a:lnTo>
                <a:lnTo>
                  <a:pt x="624" y="2093"/>
                </a:lnTo>
                <a:lnTo>
                  <a:pt x="1234" y="7466"/>
                </a:lnTo>
                <a:lnTo>
                  <a:pt x="196926" y="11596"/>
                </a:lnTo>
                <a:lnTo>
                  <a:pt x="1969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8142994" y="2324389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8125115" y="2307787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33997"/>
                </a:move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510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238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238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10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7698035" y="2324813"/>
            <a:ext cx="545" cy="5374"/>
          </a:xfrm>
          <a:custGeom>
            <a:avLst/>
            <a:gdLst/>
            <a:ahLst/>
            <a:cxnLst/>
            <a:rect l="l" t="t" r="r" b="b"/>
            <a:pathLst>
              <a:path w="545" h="5374">
                <a:moveTo>
                  <a:pt x="0" y="1244"/>
                </a:moveTo>
                <a:lnTo>
                  <a:pt x="545" y="5374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7306711" y="2320684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7288406" y="2307786"/>
            <a:ext cx="17105" cy="22400"/>
          </a:xfrm>
          <a:custGeom>
            <a:avLst/>
            <a:gdLst/>
            <a:ahLst/>
            <a:cxnLst/>
            <a:rect l="l" t="t" r="r" b="b"/>
            <a:pathLst>
              <a:path w="17105" h="22400">
                <a:moveTo>
                  <a:pt x="0" y="0"/>
                </a:moveTo>
                <a:lnTo>
                  <a:pt x="0" y="22400"/>
                </a:lnTo>
                <a:lnTo>
                  <a:pt x="0" y="10804"/>
                </a:lnTo>
                <a:lnTo>
                  <a:pt x="17105" y="10804"/>
                </a:lnTo>
                <a:lnTo>
                  <a:pt x="16780" y="10238"/>
                </a:lnTo>
                <a:lnTo>
                  <a:pt x="15438" y="7353"/>
                </a:lnTo>
                <a:lnTo>
                  <a:pt x="13119" y="4695"/>
                </a:lnTo>
                <a:lnTo>
                  <a:pt x="10251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7270161" y="2307787"/>
            <a:ext cx="428419" cy="33997"/>
          </a:xfrm>
          <a:custGeom>
            <a:avLst/>
            <a:gdLst/>
            <a:ahLst/>
            <a:cxnLst/>
            <a:rect l="l" t="t" r="r" b="b"/>
            <a:pathLst>
              <a:path w="428419" h="33997">
                <a:moveTo>
                  <a:pt x="0" y="17026"/>
                </a:moveTo>
                <a:lnTo>
                  <a:pt x="0" y="18271"/>
                </a:lnTo>
                <a:lnTo>
                  <a:pt x="610" y="20421"/>
                </a:lnTo>
                <a:lnTo>
                  <a:pt x="1342" y="23079"/>
                </a:lnTo>
                <a:lnTo>
                  <a:pt x="3600" y="26473"/>
                </a:lnTo>
                <a:lnTo>
                  <a:pt x="5735" y="28510"/>
                </a:lnTo>
                <a:lnTo>
                  <a:pt x="7871" y="30603"/>
                </a:lnTo>
                <a:lnTo>
                  <a:pt x="11532" y="32583"/>
                </a:lnTo>
                <a:lnTo>
                  <a:pt x="14583" y="33318"/>
                </a:lnTo>
                <a:lnTo>
                  <a:pt x="16719" y="33318"/>
                </a:lnTo>
                <a:lnTo>
                  <a:pt x="18245" y="33997"/>
                </a:lnTo>
                <a:lnTo>
                  <a:pt x="20380" y="33318"/>
                </a:lnTo>
                <a:lnTo>
                  <a:pt x="21906" y="33318"/>
                </a:lnTo>
                <a:lnTo>
                  <a:pt x="25567" y="32583"/>
                </a:lnTo>
                <a:lnTo>
                  <a:pt x="28496" y="30603"/>
                </a:lnTo>
                <a:lnTo>
                  <a:pt x="31364" y="28510"/>
                </a:lnTo>
                <a:lnTo>
                  <a:pt x="33683" y="26473"/>
                </a:lnTo>
                <a:lnTo>
                  <a:pt x="35025" y="23079"/>
                </a:lnTo>
                <a:lnTo>
                  <a:pt x="35415" y="22400"/>
                </a:lnTo>
                <a:lnTo>
                  <a:pt x="428419" y="22400"/>
                </a:lnTo>
                <a:lnTo>
                  <a:pt x="36551" y="20421"/>
                </a:lnTo>
                <a:lnTo>
                  <a:pt x="36551" y="12897"/>
                </a:lnTo>
                <a:lnTo>
                  <a:pt x="35350" y="10804"/>
                </a:lnTo>
                <a:lnTo>
                  <a:pt x="18245" y="10804"/>
                </a:lnTo>
                <a:lnTo>
                  <a:pt x="18245" y="22400"/>
                </a:lnTo>
                <a:lnTo>
                  <a:pt x="18245" y="0"/>
                </a:lnTo>
                <a:lnTo>
                  <a:pt x="14583" y="0"/>
                </a:lnTo>
                <a:lnTo>
                  <a:pt x="11532" y="565"/>
                </a:lnTo>
                <a:lnTo>
                  <a:pt x="7871" y="2715"/>
                </a:lnTo>
                <a:lnTo>
                  <a:pt x="5735" y="4695"/>
                </a:lnTo>
                <a:lnTo>
                  <a:pt x="3600" y="7353"/>
                </a:lnTo>
                <a:lnTo>
                  <a:pt x="1342" y="10238"/>
                </a:lnTo>
                <a:lnTo>
                  <a:pt x="610" y="12897"/>
                </a:lnTo>
                <a:lnTo>
                  <a:pt x="0" y="14877"/>
                </a:lnTo>
                <a:lnTo>
                  <a:pt x="0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7305510" y="2318590"/>
            <a:ext cx="412172" cy="23192"/>
          </a:xfrm>
          <a:custGeom>
            <a:avLst/>
            <a:gdLst/>
            <a:ahLst/>
            <a:cxnLst/>
            <a:rect l="l" t="t" r="r" b="b"/>
            <a:pathLst>
              <a:path w="412172" h="23192">
                <a:moveTo>
                  <a:pt x="0" y="0"/>
                </a:moveTo>
                <a:lnTo>
                  <a:pt x="1200" y="2093"/>
                </a:lnTo>
                <a:lnTo>
                  <a:pt x="392523" y="2093"/>
                </a:lnTo>
                <a:lnTo>
                  <a:pt x="392523" y="4072"/>
                </a:lnTo>
                <a:lnTo>
                  <a:pt x="392523" y="2093"/>
                </a:lnTo>
                <a:lnTo>
                  <a:pt x="392523" y="9616"/>
                </a:lnTo>
                <a:lnTo>
                  <a:pt x="1200" y="2093"/>
                </a:lnTo>
                <a:lnTo>
                  <a:pt x="1200" y="7467"/>
                </a:lnTo>
                <a:lnTo>
                  <a:pt x="1200" y="2093"/>
                </a:lnTo>
                <a:lnTo>
                  <a:pt x="1200" y="9616"/>
                </a:lnTo>
                <a:lnTo>
                  <a:pt x="393069" y="11596"/>
                </a:lnTo>
                <a:lnTo>
                  <a:pt x="1200" y="4072"/>
                </a:lnTo>
                <a:lnTo>
                  <a:pt x="393069" y="11596"/>
                </a:lnTo>
                <a:lnTo>
                  <a:pt x="392523" y="7467"/>
                </a:lnTo>
                <a:lnTo>
                  <a:pt x="392523" y="6222"/>
                </a:lnTo>
                <a:lnTo>
                  <a:pt x="393069" y="11596"/>
                </a:lnTo>
                <a:lnTo>
                  <a:pt x="393256" y="12275"/>
                </a:lnTo>
                <a:lnTo>
                  <a:pt x="395391" y="15669"/>
                </a:lnTo>
                <a:lnTo>
                  <a:pt x="397527" y="17705"/>
                </a:lnTo>
                <a:lnTo>
                  <a:pt x="400578" y="19798"/>
                </a:lnTo>
                <a:lnTo>
                  <a:pt x="403446" y="21778"/>
                </a:lnTo>
                <a:lnTo>
                  <a:pt x="406375" y="22514"/>
                </a:lnTo>
                <a:lnTo>
                  <a:pt x="408511" y="22514"/>
                </a:lnTo>
                <a:lnTo>
                  <a:pt x="410768" y="23192"/>
                </a:lnTo>
                <a:lnTo>
                  <a:pt x="412172" y="22514"/>
                </a:lnTo>
                <a:lnTo>
                  <a:pt x="410768" y="11596"/>
                </a:lnTo>
                <a:lnTo>
                  <a:pt x="39310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7711887" y="2307786"/>
            <a:ext cx="22699" cy="33318"/>
          </a:xfrm>
          <a:custGeom>
            <a:avLst/>
            <a:gdLst/>
            <a:ahLst/>
            <a:cxnLst/>
            <a:rect l="l" t="t" r="r" b="b"/>
            <a:pathLst>
              <a:path w="22699" h="33318">
                <a:moveTo>
                  <a:pt x="22699" y="17026"/>
                </a:moveTo>
                <a:lnTo>
                  <a:pt x="21967" y="14877"/>
                </a:lnTo>
                <a:lnTo>
                  <a:pt x="21967" y="12897"/>
                </a:lnTo>
                <a:lnTo>
                  <a:pt x="21174" y="10238"/>
                </a:lnTo>
                <a:lnTo>
                  <a:pt x="19038" y="7353"/>
                </a:lnTo>
                <a:lnTo>
                  <a:pt x="16902" y="4695"/>
                </a:lnTo>
                <a:lnTo>
                  <a:pt x="14644" y="2715"/>
                </a:lnTo>
                <a:lnTo>
                  <a:pt x="10983" y="565"/>
                </a:lnTo>
                <a:lnTo>
                  <a:pt x="8054" y="0"/>
                </a:lnTo>
                <a:lnTo>
                  <a:pt x="0" y="0"/>
                </a:lnTo>
                <a:lnTo>
                  <a:pt x="4393" y="10804"/>
                </a:lnTo>
                <a:lnTo>
                  <a:pt x="5796" y="33318"/>
                </a:lnTo>
                <a:lnTo>
                  <a:pt x="8054" y="33318"/>
                </a:lnTo>
                <a:lnTo>
                  <a:pt x="10983" y="32583"/>
                </a:lnTo>
                <a:lnTo>
                  <a:pt x="14644" y="30603"/>
                </a:lnTo>
                <a:lnTo>
                  <a:pt x="16902" y="28510"/>
                </a:lnTo>
                <a:lnTo>
                  <a:pt x="19038" y="26473"/>
                </a:lnTo>
                <a:lnTo>
                  <a:pt x="21174" y="23079"/>
                </a:lnTo>
                <a:lnTo>
                  <a:pt x="21967" y="20421"/>
                </a:lnTo>
                <a:lnTo>
                  <a:pt x="21967" y="18271"/>
                </a:lnTo>
                <a:lnTo>
                  <a:pt x="22699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7698611" y="2307786"/>
            <a:ext cx="19072" cy="33318"/>
          </a:xfrm>
          <a:custGeom>
            <a:avLst/>
            <a:gdLst/>
            <a:ahLst/>
            <a:cxnLst/>
            <a:rect l="l" t="t" r="r" b="b"/>
            <a:pathLst>
              <a:path w="19072" h="33318">
                <a:moveTo>
                  <a:pt x="17668" y="10804"/>
                </a:moveTo>
                <a:lnTo>
                  <a:pt x="13275" y="0"/>
                </a:lnTo>
                <a:lnTo>
                  <a:pt x="10346" y="565"/>
                </a:lnTo>
                <a:lnTo>
                  <a:pt x="7478" y="2715"/>
                </a:lnTo>
                <a:lnTo>
                  <a:pt x="4427" y="4695"/>
                </a:lnTo>
                <a:lnTo>
                  <a:pt x="2291" y="7353"/>
                </a:lnTo>
                <a:lnTo>
                  <a:pt x="155" y="10238"/>
                </a:lnTo>
                <a:lnTo>
                  <a:pt x="0" y="10804"/>
                </a:lnTo>
                <a:lnTo>
                  <a:pt x="17668" y="22400"/>
                </a:lnTo>
                <a:lnTo>
                  <a:pt x="19072" y="33318"/>
                </a:lnTo>
                <a:lnTo>
                  <a:pt x="17668" y="10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7287978" y="2324389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7270161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6719" y="33318"/>
                </a:lnTo>
                <a:lnTo>
                  <a:pt x="14583" y="33318"/>
                </a:lnTo>
                <a:lnTo>
                  <a:pt x="11532" y="32583"/>
                </a:lnTo>
                <a:lnTo>
                  <a:pt x="7871" y="30603"/>
                </a:lnTo>
                <a:lnTo>
                  <a:pt x="5735" y="28510"/>
                </a:lnTo>
                <a:lnTo>
                  <a:pt x="3600" y="26473"/>
                </a:lnTo>
                <a:lnTo>
                  <a:pt x="1342" y="23079"/>
                </a:lnTo>
                <a:lnTo>
                  <a:pt x="61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610" y="12897"/>
                </a:lnTo>
                <a:lnTo>
                  <a:pt x="1342" y="10238"/>
                </a:lnTo>
                <a:lnTo>
                  <a:pt x="3600" y="7353"/>
                </a:lnTo>
                <a:lnTo>
                  <a:pt x="5735" y="4695"/>
                </a:lnTo>
                <a:lnTo>
                  <a:pt x="7871" y="2715"/>
                </a:lnTo>
                <a:lnTo>
                  <a:pt x="11532" y="565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565"/>
                </a:lnTo>
                <a:lnTo>
                  <a:pt x="28496" y="2715"/>
                </a:lnTo>
                <a:lnTo>
                  <a:pt x="31364" y="4695"/>
                </a:lnTo>
                <a:lnTo>
                  <a:pt x="33683" y="7353"/>
                </a:lnTo>
                <a:lnTo>
                  <a:pt x="35025" y="10238"/>
                </a:lnTo>
                <a:lnTo>
                  <a:pt x="36551" y="12897"/>
                </a:lnTo>
                <a:lnTo>
                  <a:pt x="36551" y="14877"/>
                </a:lnTo>
                <a:lnTo>
                  <a:pt x="36551" y="17026"/>
                </a:lnTo>
                <a:lnTo>
                  <a:pt x="36551" y="18271"/>
                </a:lnTo>
                <a:lnTo>
                  <a:pt x="36551" y="20421"/>
                </a:lnTo>
                <a:lnTo>
                  <a:pt x="35025" y="23079"/>
                </a:lnTo>
                <a:lnTo>
                  <a:pt x="33683" y="26473"/>
                </a:lnTo>
                <a:lnTo>
                  <a:pt x="31364" y="28510"/>
                </a:lnTo>
                <a:lnTo>
                  <a:pt x="28496" y="30603"/>
                </a:lnTo>
                <a:lnTo>
                  <a:pt x="25567" y="32583"/>
                </a:lnTo>
                <a:lnTo>
                  <a:pt x="21906" y="33318"/>
                </a:lnTo>
                <a:lnTo>
                  <a:pt x="20380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7698035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238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10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510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238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8126316" y="2307786"/>
            <a:ext cx="18630" cy="33318"/>
          </a:xfrm>
          <a:custGeom>
            <a:avLst/>
            <a:gdLst/>
            <a:ahLst/>
            <a:cxnLst/>
            <a:rect l="l" t="t" r="r" b="b"/>
            <a:pathLst>
              <a:path w="18630" h="33318">
                <a:moveTo>
                  <a:pt x="17105" y="10804"/>
                </a:moveTo>
                <a:lnTo>
                  <a:pt x="13443" y="0"/>
                </a:lnTo>
                <a:lnTo>
                  <a:pt x="9782" y="565"/>
                </a:lnTo>
                <a:lnTo>
                  <a:pt x="6853" y="2715"/>
                </a:lnTo>
                <a:lnTo>
                  <a:pt x="3985" y="4695"/>
                </a:lnTo>
                <a:lnTo>
                  <a:pt x="1666" y="7353"/>
                </a:lnTo>
                <a:lnTo>
                  <a:pt x="324" y="10238"/>
                </a:lnTo>
                <a:lnTo>
                  <a:pt x="0" y="10804"/>
                </a:lnTo>
                <a:lnTo>
                  <a:pt x="17105" y="22400"/>
                </a:lnTo>
                <a:lnTo>
                  <a:pt x="18630" y="33318"/>
                </a:lnTo>
                <a:lnTo>
                  <a:pt x="17105" y="108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8125116" y="2324813"/>
            <a:ext cx="1135" cy="5374"/>
          </a:xfrm>
          <a:custGeom>
            <a:avLst/>
            <a:gdLst/>
            <a:ahLst/>
            <a:cxnLst/>
            <a:rect l="l" t="t" r="r" b="b"/>
            <a:pathLst>
              <a:path w="1135" h="5374">
                <a:moveTo>
                  <a:pt x="0" y="1244"/>
                </a:moveTo>
                <a:lnTo>
                  <a:pt x="1135" y="5374"/>
                </a:lnTo>
                <a:lnTo>
                  <a:pt x="0" y="0"/>
                </a:lnTo>
                <a:lnTo>
                  <a:pt x="0" y="12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7716279" y="2307786"/>
            <a:ext cx="410036" cy="33318"/>
          </a:xfrm>
          <a:custGeom>
            <a:avLst/>
            <a:gdLst/>
            <a:ahLst/>
            <a:cxnLst/>
            <a:rect l="l" t="t" r="r" b="b"/>
            <a:pathLst>
              <a:path w="410036" h="33318">
                <a:moveTo>
                  <a:pt x="16983" y="22400"/>
                </a:moveTo>
                <a:lnTo>
                  <a:pt x="409971" y="22400"/>
                </a:lnTo>
                <a:lnTo>
                  <a:pt x="17573" y="20421"/>
                </a:lnTo>
                <a:lnTo>
                  <a:pt x="17573" y="12897"/>
                </a:lnTo>
                <a:lnTo>
                  <a:pt x="410036" y="10804"/>
                </a:lnTo>
                <a:lnTo>
                  <a:pt x="16949" y="10804"/>
                </a:lnTo>
                <a:lnTo>
                  <a:pt x="16780" y="10238"/>
                </a:lnTo>
                <a:lnTo>
                  <a:pt x="14644" y="7353"/>
                </a:lnTo>
                <a:lnTo>
                  <a:pt x="12509" y="4695"/>
                </a:lnTo>
                <a:lnTo>
                  <a:pt x="10251" y="2715"/>
                </a:lnTo>
                <a:lnTo>
                  <a:pt x="6590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403" y="33318"/>
                </a:lnTo>
                <a:lnTo>
                  <a:pt x="3661" y="33318"/>
                </a:lnTo>
                <a:lnTo>
                  <a:pt x="6590" y="32583"/>
                </a:lnTo>
                <a:lnTo>
                  <a:pt x="10251" y="30603"/>
                </a:lnTo>
                <a:lnTo>
                  <a:pt x="12509" y="28510"/>
                </a:lnTo>
                <a:lnTo>
                  <a:pt x="14644" y="26473"/>
                </a:lnTo>
                <a:lnTo>
                  <a:pt x="16780" y="23079"/>
                </a:lnTo>
                <a:lnTo>
                  <a:pt x="16983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7698034" y="2307787"/>
            <a:ext cx="19648" cy="33997"/>
          </a:xfrm>
          <a:custGeom>
            <a:avLst/>
            <a:gdLst/>
            <a:ahLst/>
            <a:cxnLst/>
            <a:rect l="l" t="t" r="r" b="b"/>
            <a:pathLst>
              <a:path w="19648" h="33997">
                <a:moveTo>
                  <a:pt x="732" y="23079"/>
                </a:moveTo>
                <a:lnTo>
                  <a:pt x="2867" y="26473"/>
                </a:lnTo>
                <a:lnTo>
                  <a:pt x="5003" y="28510"/>
                </a:lnTo>
                <a:lnTo>
                  <a:pt x="8054" y="30603"/>
                </a:lnTo>
                <a:lnTo>
                  <a:pt x="10922" y="32583"/>
                </a:lnTo>
                <a:lnTo>
                  <a:pt x="13851" y="33318"/>
                </a:lnTo>
                <a:lnTo>
                  <a:pt x="15987" y="33318"/>
                </a:lnTo>
                <a:lnTo>
                  <a:pt x="18245" y="33997"/>
                </a:lnTo>
                <a:lnTo>
                  <a:pt x="19648" y="33318"/>
                </a:lnTo>
                <a:lnTo>
                  <a:pt x="18245" y="22400"/>
                </a:lnTo>
                <a:lnTo>
                  <a:pt x="18245" y="0"/>
                </a:lnTo>
                <a:lnTo>
                  <a:pt x="13851" y="0"/>
                </a:lnTo>
                <a:lnTo>
                  <a:pt x="10922" y="565"/>
                </a:lnTo>
                <a:lnTo>
                  <a:pt x="8054" y="2715"/>
                </a:lnTo>
                <a:lnTo>
                  <a:pt x="5003" y="4695"/>
                </a:lnTo>
                <a:lnTo>
                  <a:pt x="2867" y="7353"/>
                </a:lnTo>
                <a:lnTo>
                  <a:pt x="732" y="10238"/>
                </a:lnTo>
                <a:lnTo>
                  <a:pt x="0" y="12897"/>
                </a:lnTo>
                <a:lnTo>
                  <a:pt x="0" y="20421"/>
                </a:lnTo>
                <a:lnTo>
                  <a:pt x="732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7733854" y="2318590"/>
            <a:ext cx="411093" cy="23192"/>
          </a:xfrm>
          <a:custGeom>
            <a:avLst/>
            <a:gdLst/>
            <a:ahLst/>
            <a:cxnLst/>
            <a:rect l="l" t="t" r="r" b="b"/>
            <a:pathLst>
              <a:path w="411093" h="23192">
                <a:moveTo>
                  <a:pt x="0" y="4072"/>
                </a:moveTo>
                <a:lnTo>
                  <a:pt x="0" y="7467"/>
                </a:lnTo>
                <a:lnTo>
                  <a:pt x="392397" y="11596"/>
                </a:lnTo>
                <a:lnTo>
                  <a:pt x="391261" y="7467"/>
                </a:lnTo>
                <a:lnTo>
                  <a:pt x="391261" y="6222"/>
                </a:lnTo>
                <a:lnTo>
                  <a:pt x="392397" y="11596"/>
                </a:lnTo>
                <a:lnTo>
                  <a:pt x="392787" y="12275"/>
                </a:lnTo>
                <a:lnTo>
                  <a:pt x="394129" y="15669"/>
                </a:lnTo>
                <a:lnTo>
                  <a:pt x="396448" y="17705"/>
                </a:lnTo>
                <a:lnTo>
                  <a:pt x="399316" y="19798"/>
                </a:lnTo>
                <a:lnTo>
                  <a:pt x="402245" y="21778"/>
                </a:lnTo>
                <a:lnTo>
                  <a:pt x="405906" y="22514"/>
                </a:lnTo>
                <a:lnTo>
                  <a:pt x="407432" y="22514"/>
                </a:lnTo>
                <a:lnTo>
                  <a:pt x="409568" y="23192"/>
                </a:lnTo>
                <a:lnTo>
                  <a:pt x="411093" y="22514"/>
                </a:lnTo>
                <a:lnTo>
                  <a:pt x="409568" y="11596"/>
                </a:lnTo>
                <a:lnTo>
                  <a:pt x="392462" y="0"/>
                </a:lnTo>
                <a:lnTo>
                  <a:pt x="0" y="2093"/>
                </a:lnTo>
                <a:lnTo>
                  <a:pt x="0" y="7467"/>
                </a:lnTo>
                <a:lnTo>
                  <a:pt x="0" y="4072"/>
                </a:lnTo>
                <a:lnTo>
                  <a:pt x="732" y="6222"/>
                </a:lnTo>
                <a:lnTo>
                  <a:pt x="391261" y="2093"/>
                </a:lnTo>
                <a:lnTo>
                  <a:pt x="391261" y="4072"/>
                </a:lnTo>
                <a:lnTo>
                  <a:pt x="391261" y="2093"/>
                </a:lnTo>
                <a:lnTo>
                  <a:pt x="391261" y="9616"/>
                </a:lnTo>
                <a:lnTo>
                  <a:pt x="732" y="6222"/>
                </a:lnTo>
                <a:lnTo>
                  <a:pt x="0" y="40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8139761" y="2307786"/>
            <a:ext cx="21967" cy="33318"/>
          </a:xfrm>
          <a:custGeom>
            <a:avLst/>
            <a:gdLst/>
            <a:ahLst/>
            <a:cxnLst/>
            <a:rect l="l" t="t" r="r" b="b"/>
            <a:pathLst>
              <a:path w="21967" h="33318">
                <a:moveTo>
                  <a:pt x="21967" y="17026"/>
                </a:moveTo>
                <a:lnTo>
                  <a:pt x="21967" y="14877"/>
                </a:lnTo>
                <a:lnTo>
                  <a:pt x="21357" y="12897"/>
                </a:lnTo>
                <a:lnTo>
                  <a:pt x="20563" y="10238"/>
                </a:lnTo>
                <a:lnTo>
                  <a:pt x="19038" y="7353"/>
                </a:lnTo>
                <a:lnTo>
                  <a:pt x="16902" y="4695"/>
                </a:lnTo>
                <a:lnTo>
                  <a:pt x="14034" y="2715"/>
                </a:lnTo>
                <a:lnTo>
                  <a:pt x="10983" y="565"/>
                </a:lnTo>
                <a:lnTo>
                  <a:pt x="7322" y="0"/>
                </a:lnTo>
                <a:lnTo>
                  <a:pt x="0" y="0"/>
                </a:lnTo>
                <a:lnTo>
                  <a:pt x="3661" y="10804"/>
                </a:lnTo>
                <a:lnTo>
                  <a:pt x="5186" y="33318"/>
                </a:lnTo>
                <a:lnTo>
                  <a:pt x="7322" y="33318"/>
                </a:lnTo>
                <a:lnTo>
                  <a:pt x="10983" y="32583"/>
                </a:lnTo>
                <a:lnTo>
                  <a:pt x="14034" y="30603"/>
                </a:lnTo>
                <a:lnTo>
                  <a:pt x="16902" y="28510"/>
                </a:lnTo>
                <a:lnTo>
                  <a:pt x="19038" y="26473"/>
                </a:lnTo>
                <a:lnTo>
                  <a:pt x="20563" y="23079"/>
                </a:lnTo>
                <a:lnTo>
                  <a:pt x="21357" y="20421"/>
                </a:lnTo>
                <a:lnTo>
                  <a:pt x="21967" y="18271"/>
                </a:lnTo>
                <a:lnTo>
                  <a:pt x="21967" y="170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7715852" y="2324389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7698035" y="2307787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5987" y="33318"/>
                </a:lnTo>
                <a:lnTo>
                  <a:pt x="13851" y="33318"/>
                </a:lnTo>
                <a:lnTo>
                  <a:pt x="10922" y="32583"/>
                </a:lnTo>
                <a:lnTo>
                  <a:pt x="8054" y="30603"/>
                </a:lnTo>
                <a:lnTo>
                  <a:pt x="5003" y="28510"/>
                </a:lnTo>
                <a:lnTo>
                  <a:pt x="2867" y="26473"/>
                </a:lnTo>
                <a:lnTo>
                  <a:pt x="732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732" y="10238"/>
                </a:lnTo>
                <a:lnTo>
                  <a:pt x="2867" y="7353"/>
                </a:lnTo>
                <a:lnTo>
                  <a:pt x="5003" y="4695"/>
                </a:lnTo>
                <a:lnTo>
                  <a:pt x="8054" y="2715"/>
                </a:lnTo>
                <a:lnTo>
                  <a:pt x="10922" y="565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565"/>
                </a:lnTo>
                <a:lnTo>
                  <a:pt x="28496" y="2715"/>
                </a:lnTo>
                <a:lnTo>
                  <a:pt x="30754" y="4695"/>
                </a:lnTo>
                <a:lnTo>
                  <a:pt x="32889" y="7353"/>
                </a:lnTo>
                <a:lnTo>
                  <a:pt x="35025" y="10238"/>
                </a:lnTo>
                <a:lnTo>
                  <a:pt x="35818" y="12897"/>
                </a:lnTo>
                <a:lnTo>
                  <a:pt x="35818" y="14877"/>
                </a:lnTo>
                <a:lnTo>
                  <a:pt x="36551" y="17026"/>
                </a:lnTo>
                <a:lnTo>
                  <a:pt x="35818" y="18271"/>
                </a:lnTo>
                <a:lnTo>
                  <a:pt x="35818" y="20421"/>
                </a:lnTo>
                <a:lnTo>
                  <a:pt x="35025" y="23079"/>
                </a:lnTo>
                <a:lnTo>
                  <a:pt x="32889" y="26473"/>
                </a:lnTo>
                <a:lnTo>
                  <a:pt x="30754" y="28510"/>
                </a:lnTo>
                <a:lnTo>
                  <a:pt x="28496" y="30603"/>
                </a:lnTo>
                <a:lnTo>
                  <a:pt x="24835" y="32583"/>
                </a:lnTo>
                <a:lnTo>
                  <a:pt x="21906" y="33318"/>
                </a:lnTo>
                <a:lnTo>
                  <a:pt x="19648" y="33318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8125115" y="2307787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238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10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510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238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8161117" y="2320684"/>
            <a:ext cx="196302" cy="9503"/>
          </a:xfrm>
          <a:custGeom>
            <a:avLst/>
            <a:gdLst/>
            <a:ahLst/>
            <a:cxnLst/>
            <a:rect l="l" t="t" r="r" b="b"/>
            <a:pathLst>
              <a:path w="196302" h="9503">
                <a:moveTo>
                  <a:pt x="0" y="7523"/>
                </a:moveTo>
                <a:lnTo>
                  <a:pt x="196302" y="9503"/>
                </a:lnTo>
                <a:lnTo>
                  <a:pt x="610" y="5373"/>
                </a:lnTo>
                <a:lnTo>
                  <a:pt x="0" y="0"/>
                </a:lnTo>
                <a:lnTo>
                  <a:pt x="0" y="752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8143421" y="2307786"/>
            <a:ext cx="213998" cy="33318"/>
          </a:xfrm>
          <a:custGeom>
            <a:avLst/>
            <a:gdLst/>
            <a:ahLst/>
            <a:cxnLst/>
            <a:rect l="l" t="t" r="r" b="b"/>
            <a:pathLst>
              <a:path w="213998" h="33318">
                <a:moveTo>
                  <a:pt x="17105" y="22400"/>
                </a:moveTo>
                <a:lnTo>
                  <a:pt x="213998" y="22400"/>
                </a:lnTo>
                <a:lnTo>
                  <a:pt x="17695" y="20421"/>
                </a:lnTo>
                <a:lnTo>
                  <a:pt x="17695" y="12897"/>
                </a:lnTo>
                <a:lnTo>
                  <a:pt x="17071" y="10804"/>
                </a:lnTo>
                <a:lnTo>
                  <a:pt x="16902" y="10238"/>
                </a:lnTo>
                <a:lnTo>
                  <a:pt x="15377" y="7353"/>
                </a:lnTo>
                <a:lnTo>
                  <a:pt x="13241" y="4695"/>
                </a:lnTo>
                <a:lnTo>
                  <a:pt x="10373" y="2715"/>
                </a:lnTo>
                <a:lnTo>
                  <a:pt x="7322" y="565"/>
                </a:lnTo>
                <a:lnTo>
                  <a:pt x="3661" y="0"/>
                </a:lnTo>
                <a:lnTo>
                  <a:pt x="0" y="0"/>
                </a:lnTo>
                <a:lnTo>
                  <a:pt x="0" y="22400"/>
                </a:lnTo>
                <a:lnTo>
                  <a:pt x="1525" y="33318"/>
                </a:lnTo>
                <a:lnTo>
                  <a:pt x="3661" y="33318"/>
                </a:lnTo>
                <a:lnTo>
                  <a:pt x="7322" y="32583"/>
                </a:lnTo>
                <a:lnTo>
                  <a:pt x="10373" y="30603"/>
                </a:lnTo>
                <a:lnTo>
                  <a:pt x="13241" y="28510"/>
                </a:lnTo>
                <a:lnTo>
                  <a:pt x="15377" y="26473"/>
                </a:lnTo>
                <a:lnTo>
                  <a:pt x="16902" y="23079"/>
                </a:lnTo>
                <a:lnTo>
                  <a:pt x="17105" y="224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8125116" y="2307787"/>
            <a:ext cx="19831" cy="33997"/>
          </a:xfrm>
          <a:custGeom>
            <a:avLst/>
            <a:gdLst/>
            <a:ahLst/>
            <a:cxnLst/>
            <a:rect l="l" t="t" r="r" b="b"/>
            <a:pathLst>
              <a:path w="19831" h="33997">
                <a:moveTo>
                  <a:pt x="1525" y="23079"/>
                </a:moveTo>
                <a:lnTo>
                  <a:pt x="2867" y="26473"/>
                </a:lnTo>
                <a:lnTo>
                  <a:pt x="5186" y="28510"/>
                </a:lnTo>
                <a:lnTo>
                  <a:pt x="8054" y="30603"/>
                </a:lnTo>
                <a:lnTo>
                  <a:pt x="10983" y="32583"/>
                </a:lnTo>
                <a:lnTo>
                  <a:pt x="14644" y="33318"/>
                </a:lnTo>
                <a:lnTo>
                  <a:pt x="16170" y="33318"/>
                </a:lnTo>
                <a:lnTo>
                  <a:pt x="18306" y="33997"/>
                </a:lnTo>
                <a:lnTo>
                  <a:pt x="19831" y="33318"/>
                </a:lnTo>
                <a:lnTo>
                  <a:pt x="18306" y="22400"/>
                </a:lnTo>
                <a:lnTo>
                  <a:pt x="18306" y="0"/>
                </a:lnTo>
                <a:lnTo>
                  <a:pt x="14644" y="0"/>
                </a:lnTo>
                <a:lnTo>
                  <a:pt x="10983" y="565"/>
                </a:lnTo>
                <a:lnTo>
                  <a:pt x="8054" y="2715"/>
                </a:lnTo>
                <a:lnTo>
                  <a:pt x="5186" y="4695"/>
                </a:lnTo>
                <a:lnTo>
                  <a:pt x="2867" y="7353"/>
                </a:lnTo>
                <a:lnTo>
                  <a:pt x="1525" y="10238"/>
                </a:lnTo>
                <a:lnTo>
                  <a:pt x="0" y="12897"/>
                </a:lnTo>
                <a:lnTo>
                  <a:pt x="0" y="20421"/>
                </a:lnTo>
                <a:lnTo>
                  <a:pt x="1525" y="230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8160493" y="2318590"/>
            <a:ext cx="196926" cy="11596"/>
          </a:xfrm>
          <a:custGeom>
            <a:avLst/>
            <a:gdLst/>
            <a:ahLst/>
            <a:cxnLst/>
            <a:rect l="l" t="t" r="r" b="b"/>
            <a:pathLst>
              <a:path w="196926" h="11596">
                <a:moveTo>
                  <a:pt x="0" y="0"/>
                </a:moveTo>
                <a:lnTo>
                  <a:pt x="624" y="2093"/>
                </a:lnTo>
                <a:lnTo>
                  <a:pt x="1234" y="4072"/>
                </a:lnTo>
                <a:lnTo>
                  <a:pt x="1234" y="6222"/>
                </a:lnTo>
                <a:lnTo>
                  <a:pt x="1234" y="4072"/>
                </a:lnTo>
                <a:lnTo>
                  <a:pt x="624" y="2093"/>
                </a:lnTo>
                <a:lnTo>
                  <a:pt x="1234" y="7466"/>
                </a:lnTo>
                <a:lnTo>
                  <a:pt x="196926" y="11596"/>
                </a:lnTo>
                <a:lnTo>
                  <a:pt x="1969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8142994" y="2324389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65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8125115" y="2307787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33997"/>
                </a:moveTo>
                <a:lnTo>
                  <a:pt x="16170" y="33318"/>
                </a:lnTo>
                <a:lnTo>
                  <a:pt x="14644" y="33318"/>
                </a:lnTo>
                <a:lnTo>
                  <a:pt x="10983" y="32583"/>
                </a:lnTo>
                <a:lnTo>
                  <a:pt x="8054" y="30603"/>
                </a:lnTo>
                <a:lnTo>
                  <a:pt x="5186" y="28510"/>
                </a:lnTo>
                <a:lnTo>
                  <a:pt x="2867" y="26473"/>
                </a:lnTo>
                <a:lnTo>
                  <a:pt x="1525" y="23079"/>
                </a:lnTo>
                <a:lnTo>
                  <a:pt x="0" y="20421"/>
                </a:lnTo>
                <a:lnTo>
                  <a:pt x="0" y="18271"/>
                </a:lnTo>
                <a:lnTo>
                  <a:pt x="0" y="17026"/>
                </a:lnTo>
                <a:lnTo>
                  <a:pt x="0" y="14877"/>
                </a:lnTo>
                <a:lnTo>
                  <a:pt x="0" y="12897"/>
                </a:lnTo>
                <a:lnTo>
                  <a:pt x="1525" y="10238"/>
                </a:lnTo>
                <a:lnTo>
                  <a:pt x="2867" y="7353"/>
                </a:lnTo>
                <a:lnTo>
                  <a:pt x="5186" y="4695"/>
                </a:lnTo>
                <a:lnTo>
                  <a:pt x="8054" y="2715"/>
                </a:lnTo>
                <a:lnTo>
                  <a:pt x="10983" y="565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565"/>
                </a:lnTo>
                <a:lnTo>
                  <a:pt x="28679" y="2715"/>
                </a:lnTo>
                <a:lnTo>
                  <a:pt x="31547" y="4695"/>
                </a:lnTo>
                <a:lnTo>
                  <a:pt x="33683" y="7353"/>
                </a:lnTo>
                <a:lnTo>
                  <a:pt x="35208" y="10238"/>
                </a:lnTo>
                <a:lnTo>
                  <a:pt x="36001" y="12897"/>
                </a:lnTo>
                <a:lnTo>
                  <a:pt x="36612" y="14877"/>
                </a:lnTo>
                <a:lnTo>
                  <a:pt x="36612" y="17026"/>
                </a:lnTo>
                <a:lnTo>
                  <a:pt x="36612" y="18271"/>
                </a:lnTo>
                <a:lnTo>
                  <a:pt x="36001" y="20421"/>
                </a:lnTo>
                <a:lnTo>
                  <a:pt x="35208" y="23079"/>
                </a:lnTo>
                <a:lnTo>
                  <a:pt x="33683" y="26473"/>
                </a:lnTo>
                <a:lnTo>
                  <a:pt x="31547" y="28510"/>
                </a:lnTo>
                <a:lnTo>
                  <a:pt x="28679" y="30603"/>
                </a:lnTo>
                <a:lnTo>
                  <a:pt x="25628" y="32583"/>
                </a:lnTo>
                <a:lnTo>
                  <a:pt x="21967" y="33318"/>
                </a:lnTo>
                <a:lnTo>
                  <a:pt x="19831" y="33318"/>
                </a:lnTo>
                <a:lnTo>
                  <a:pt x="18306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7270161" y="3327935"/>
            <a:ext cx="36551" cy="33431"/>
          </a:xfrm>
          <a:custGeom>
            <a:avLst/>
            <a:gdLst/>
            <a:ahLst/>
            <a:cxnLst/>
            <a:rect l="l" t="t" r="r" b="b"/>
            <a:pathLst>
              <a:path w="36551" h="33431">
                <a:moveTo>
                  <a:pt x="36551" y="13010"/>
                </a:moveTo>
                <a:lnTo>
                  <a:pt x="35025" y="10182"/>
                </a:lnTo>
                <a:lnTo>
                  <a:pt x="33683" y="7466"/>
                </a:lnTo>
                <a:lnTo>
                  <a:pt x="31364" y="4808"/>
                </a:lnTo>
                <a:lnTo>
                  <a:pt x="28496" y="2828"/>
                </a:lnTo>
                <a:lnTo>
                  <a:pt x="25567" y="678"/>
                </a:lnTo>
                <a:lnTo>
                  <a:pt x="21906" y="0"/>
                </a:lnTo>
                <a:lnTo>
                  <a:pt x="18245" y="0"/>
                </a:lnTo>
                <a:lnTo>
                  <a:pt x="18245" y="10861"/>
                </a:lnTo>
                <a:lnTo>
                  <a:pt x="1166" y="10861"/>
                </a:lnTo>
                <a:lnTo>
                  <a:pt x="610" y="13010"/>
                </a:lnTo>
                <a:lnTo>
                  <a:pt x="0" y="14990"/>
                </a:lnTo>
                <a:lnTo>
                  <a:pt x="0" y="18384"/>
                </a:lnTo>
                <a:lnTo>
                  <a:pt x="1166" y="22514"/>
                </a:lnTo>
                <a:lnTo>
                  <a:pt x="610" y="20364"/>
                </a:lnTo>
                <a:lnTo>
                  <a:pt x="0" y="16970"/>
                </a:lnTo>
                <a:lnTo>
                  <a:pt x="610" y="20364"/>
                </a:lnTo>
                <a:lnTo>
                  <a:pt x="1166" y="22514"/>
                </a:lnTo>
                <a:lnTo>
                  <a:pt x="18245" y="22514"/>
                </a:lnTo>
                <a:lnTo>
                  <a:pt x="20380" y="33431"/>
                </a:lnTo>
                <a:lnTo>
                  <a:pt x="21906" y="33431"/>
                </a:lnTo>
                <a:lnTo>
                  <a:pt x="25567" y="32696"/>
                </a:lnTo>
                <a:lnTo>
                  <a:pt x="28496" y="30546"/>
                </a:lnTo>
                <a:lnTo>
                  <a:pt x="31364" y="28566"/>
                </a:lnTo>
                <a:lnTo>
                  <a:pt x="33683" y="26586"/>
                </a:lnTo>
                <a:lnTo>
                  <a:pt x="35025" y="23192"/>
                </a:lnTo>
                <a:lnTo>
                  <a:pt x="36551" y="20364"/>
                </a:lnTo>
                <a:lnTo>
                  <a:pt x="36551" y="130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7271327" y="3350449"/>
            <a:ext cx="19214" cy="11483"/>
          </a:xfrm>
          <a:custGeom>
            <a:avLst/>
            <a:gdLst/>
            <a:ahLst/>
            <a:cxnLst/>
            <a:rect l="l" t="t" r="r" b="b"/>
            <a:pathLst>
              <a:path w="19214" h="11483">
                <a:moveTo>
                  <a:pt x="17078" y="0"/>
                </a:moveTo>
                <a:lnTo>
                  <a:pt x="0" y="0"/>
                </a:lnTo>
                <a:lnTo>
                  <a:pt x="175" y="678"/>
                </a:lnTo>
                <a:lnTo>
                  <a:pt x="2433" y="4072"/>
                </a:lnTo>
                <a:lnTo>
                  <a:pt x="4569" y="6052"/>
                </a:lnTo>
                <a:lnTo>
                  <a:pt x="6704" y="8032"/>
                </a:lnTo>
                <a:lnTo>
                  <a:pt x="10366" y="10182"/>
                </a:lnTo>
                <a:lnTo>
                  <a:pt x="13417" y="10917"/>
                </a:lnTo>
                <a:lnTo>
                  <a:pt x="15552" y="10917"/>
                </a:lnTo>
                <a:lnTo>
                  <a:pt x="17078" y="11483"/>
                </a:lnTo>
                <a:lnTo>
                  <a:pt x="19214" y="10917"/>
                </a:lnTo>
                <a:lnTo>
                  <a:pt x="17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7075200" y="3338796"/>
            <a:ext cx="196126" cy="11653"/>
          </a:xfrm>
          <a:custGeom>
            <a:avLst/>
            <a:gdLst/>
            <a:ahLst/>
            <a:cxnLst/>
            <a:rect l="l" t="t" r="r" b="b"/>
            <a:pathLst>
              <a:path w="196126" h="11653">
                <a:moveTo>
                  <a:pt x="0" y="0"/>
                </a:moveTo>
                <a:lnTo>
                  <a:pt x="0" y="11653"/>
                </a:lnTo>
                <a:lnTo>
                  <a:pt x="196126" y="11653"/>
                </a:lnTo>
                <a:lnTo>
                  <a:pt x="194959" y="7523"/>
                </a:lnTo>
                <a:lnTo>
                  <a:pt x="194959" y="4129"/>
                </a:lnTo>
                <a:lnTo>
                  <a:pt x="195569" y="2149"/>
                </a:lnTo>
                <a:lnTo>
                  <a:pt x="196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7271327" y="3327935"/>
            <a:ext cx="17078" cy="10861"/>
          </a:xfrm>
          <a:custGeom>
            <a:avLst/>
            <a:gdLst/>
            <a:ahLst/>
            <a:cxnLst/>
            <a:rect l="l" t="t" r="r" b="b"/>
            <a:pathLst>
              <a:path w="17078" h="10861">
                <a:moveTo>
                  <a:pt x="17078" y="10861"/>
                </a:moveTo>
                <a:lnTo>
                  <a:pt x="17078" y="0"/>
                </a:lnTo>
                <a:lnTo>
                  <a:pt x="13417" y="0"/>
                </a:lnTo>
                <a:lnTo>
                  <a:pt x="10366" y="678"/>
                </a:lnTo>
                <a:lnTo>
                  <a:pt x="6704" y="2828"/>
                </a:lnTo>
                <a:lnTo>
                  <a:pt x="4569" y="4808"/>
                </a:lnTo>
                <a:lnTo>
                  <a:pt x="2433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07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7074774" y="3344621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7270161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3997"/>
                </a:ln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7698034" y="3344905"/>
            <a:ext cx="556" cy="5543"/>
          </a:xfrm>
          <a:custGeom>
            <a:avLst/>
            <a:gdLst/>
            <a:ahLst/>
            <a:cxnLst/>
            <a:rect l="l" t="t" r="r" b="b"/>
            <a:pathLst>
              <a:path w="556" h="5543">
                <a:moveTo>
                  <a:pt x="0" y="1414"/>
                </a:moveTo>
                <a:lnTo>
                  <a:pt x="556" y="5543"/>
                </a:lnTo>
                <a:lnTo>
                  <a:pt x="0" y="0"/>
                </a:lnTo>
                <a:lnTo>
                  <a:pt x="0" y="14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7288405" y="3350449"/>
            <a:ext cx="17146" cy="11483"/>
          </a:xfrm>
          <a:custGeom>
            <a:avLst/>
            <a:gdLst/>
            <a:ahLst/>
            <a:cxnLst/>
            <a:rect l="l" t="t" r="r" b="b"/>
            <a:pathLst>
              <a:path w="17146" h="11483">
                <a:moveTo>
                  <a:pt x="2135" y="10917"/>
                </a:moveTo>
                <a:lnTo>
                  <a:pt x="3661" y="10917"/>
                </a:lnTo>
                <a:lnTo>
                  <a:pt x="7322" y="10182"/>
                </a:lnTo>
                <a:lnTo>
                  <a:pt x="10251" y="8032"/>
                </a:lnTo>
                <a:lnTo>
                  <a:pt x="13119" y="6052"/>
                </a:lnTo>
                <a:lnTo>
                  <a:pt x="15438" y="4072"/>
                </a:lnTo>
                <a:lnTo>
                  <a:pt x="16780" y="678"/>
                </a:lnTo>
                <a:lnTo>
                  <a:pt x="17146" y="0"/>
                </a:lnTo>
                <a:lnTo>
                  <a:pt x="0" y="0"/>
                </a:lnTo>
                <a:lnTo>
                  <a:pt x="0" y="11483"/>
                </a:lnTo>
                <a:lnTo>
                  <a:pt x="2135" y="10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7306711" y="3340945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7288405" y="3327935"/>
            <a:ext cx="17146" cy="10861"/>
          </a:xfrm>
          <a:custGeom>
            <a:avLst/>
            <a:gdLst/>
            <a:ahLst/>
            <a:cxnLst/>
            <a:rect l="l" t="t" r="r" b="b"/>
            <a:pathLst>
              <a:path w="17146" h="10861">
                <a:moveTo>
                  <a:pt x="13119" y="4808"/>
                </a:moveTo>
                <a:lnTo>
                  <a:pt x="10251" y="2828"/>
                </a:lnTo>
                <a:lnTo>
                  <a:pt x="7322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7146" y="10861"/>
                </a:lnTo>
                <a:lnTo>
                  <a:pt x="16780" y="10182"/>
                </a:lnTo>
                <a:lnTo>
                  <a:pt x="15438" y="7466"/>
                </a:lnTo>
                <a:lnTo>
                  <a:pt x="13119" y="48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7270160" y="3327935"/>
            <a:ext cx="447522" cy="33997"/>
          </a:xfrm>
          <a:custGeom>
            <a:avLst/>
            <a:gdLst/>
            <a:ahLst/>
            <a:cxnLst/>
            <a:rect l="l" t="t" r="r" b="b"/>
            <a:pathLst>
              <a:path w="447522" h="33997">
                <a:moveTo>
                  <a:pt x="0" y="16970"/>
                </a:moveTo>
                <a:lnTo>
                  <a:pt x="0" y="18384"/>
                </a:lnTo>
                <a:lnTo>
                  <a:pt x="610" y="20364"/>
                </a:lnTo>
                <a:lnTo>
                  <a:pt x="1342" y="23192"/>
                </a:lnTo>
                <a:lnTo>
                  <a:pt x="3600" y="26586"/>
                </a:lnTo>
                <a:lnTo>
                  <a:pt x="5735" y="28566"/>
                </a:lnTo>
                <a:lnTo>
                  <a:pt x="7871" y="30546"/>
                </a:lnTo>
                <a:lnTo>
                  <a:pt x="11532" y="32696"/>
                </a:lnTo>
                <a:lnTo>
                  <a:pt x="14583" y="33431"/>
                </a:lnTo>
                <a:lnTo>
                  <a:pt x="16719" y="33431"/>
                </a:lnTo>
                <a:lnTo>
                  <a:pt x="18245" y="33997"/>
                </a:lnTo>
                <a:lnTo>
                  <a:pt x="18245" y="22514"/>
                </a:lnTo>
                <a:lnTo>
                  <a:pt x="428430" y="22514"/>
                </a:lnTo>
                <a:lnTo>
                  <a:pt x="36551" y="20364"/>
                </a:lnTo>
                <a:lnTo>
                  <a:pt x="36551" y="13010"/>
                </a:lnTo>
                <a:lnTo>
                  <a:pt x="427874" y="13010"/>
                </a:lnTo>
                <a:lnTo>
                  <a:pt x="427874" y="14990"/>
                </a:lnTo>
                <a:lnTo>
                  <a:pt x="427874" y="13010"/>
                </a:lnTo>
                <a:lnTo>
                  <a:pt x="427874" y="20364"/>
                </a:lnTo>
                <a:lnTo>
                  <a:pt x="36551" y="13010"/>
                </a:lnTo>
                <a:lnTo>
                  <a:pt x="36551" y="18384"/>
                </a:lnTo>
                <a:lnTo>
                  <a:pt x="36551" y="13010"/>
                </a:lnTo>
                <a:lnTo>
                  <a:pt x="36551" y="20364"/>
                </a:lnTo>
                <a:lnTo>
                  <a:pt x="428430" y="22514"/>
                </a:lnTo>
                <a:lnTo>
                  <a:pt x="36551" y="14990"/>
                </a:lnTo>
                <a:lnTo>
                  <a:pt x="428430" y="22514"/>
                </a:lnTo>
                <a:lnTo>
                  <a:pt x="427874" y="18384"/>
                </a:lnTo>
                <a:lnTo>
                  <a:pt x="427874" y="16970"/>
                </a:lnTo>
                <a:lnTo>
                  <a:pt x="428430" y="22514"/>
                </a:lnTo>
                <a:lnTo>
                  <a:pt x="428606" y="23192"/>
                </a:lnTo>
                <a:lnTo>
                  <a:pt x="430742" y="26586"/>
                </a:lnTo>
                <a:lnTo>
                  <a:pt x="432877" y="28566"/>
                </a:lnTo>
                <a:lnTo>
                  <a:pt x="435928" y="30546"/>
                </a:lnTo>
                <a:lnTo>
                  <a:pt x="438796" y="32696"/>
                </a:lnTo>
                <a:lnTo>
                  <a:pt x="441725" y="33431"/>
                </a:lnTo>
                <a:lnTo>
                  <a:pt x="443861" y="33431"/>
                </a:lnTo>
                <a:lnTo>
                  <a:pt x="446119" y="33997"/>
                </a:lnTo>
                <a:lnTo>
                  <a:pt x="447522" y="33431"/>
                </a:lnTo>
                <a:lnTo>
                  <a:pt x="446119" y="22514"/>
                </a:lnTo>
                <a:lnTo>
                  <a:pt x="428430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4583" y="0"/>
                </a:lnTo>
                <a:lnTo>
                  <a:pt x="11532" y="678"/>
                </a:lnTo>
                <a:lnTo>
                  <a:pt x="7871" y="2828"/>
                </a:lnTo>
                <a:lnTo>
                  <a:pt x="5735" y="4808"/>
                </a:lnTo>
                <a:lnTo>
                  <a:pt x="3600" y="7466"/>
                </a:lnTo>
                <a:lnTo>
                  <a:pt x="1342" y="10182"/>
                </a:lnTo>
                <a:lnTo>
                  <a:pt x="610" y="13010"/>
                </a:lnTo>
                <a:lnTo>
                  <a:pt x="0" y="14990"/>
                </a:lnTo>
                <a:lnTo>
                  <a:pt x="0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7711887" y="3327935"/>
            <a:ext cx="22699" cy="33431"/>
          </a:xfrm>
          <a:custGeom>
            <a:avLst/>
            <a:gdLst/>
            <a:ahLst/>
            <a:cxnLst/>
            <a:rect l="l" t="t" r="r" b="b"/>
            <a:pathLst>
              <a:path w="22699" h="33431">
                <a:moveTo>
                  <a:pt x="22699" y="16970"/>
                </a:moveTo>
                <a:lnTo>
                  <a:pt x="21967" y="14990"/>
                </a:lnTo>
                <a:lnTo>
                  <a:pt x="21967" y="13010"/>
                </a:lnTo>
                <a:lnTo>
                  <a:pt x="21174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644" y="2828"/>
                </a:lnTo>
                <a:lnTo>
                  <a:pt x="10983" y="678"/>
                </a:lnTo>
                <a:lnTo>
                  <a:pt x="8054" y="0"/>
                </a:lnTo>
                <a:lnTo>
                  <a:pt x="0" y="0"/>
                </a:lnTo>
                <a:lnTo>
                  <a:pt x="4393" y="10861"/>
                </a:lnTo>
                <a:lnTo>
                  <a:pt x="5796" y="33431"/>
                </a:lnTo>
                <a:lnTo>
                  <a:pt x="8054" y="33431"/>
                </a:lnTo>
                <a:lnTo>
                  <a:pt x="10983" y="32696"/>
                </a:lnTo>
                <a:lnTo>
                  <a:pt x="1464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1174" y="23192"/>
                </a:lnTo>
                <a:lnTo>
                  <a:pt x="21967" y="20364"/>
                </a:lnTo>
                <a:lnTo>
                  <a:pt x="21967" y="18384"/>
                </a:lnTo>
                <a:lnTo>
                  <a:pt x="22699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7698591" y="3327935"/>
            <a:ext cx="19092" cy="33431"/>
          </a:xfrm>
          <a:custGeom>
            <a:avLst/>
            <a:gdLst/>
            <a:ahLst/>
            <a:cxnLst/>
            <a:rect l="l" t="t" r="r" b="b"/>
            <a:pathLst>
              <a:path w="19092" h="33431">
                <a:moveTo>
                  <a:pt x="17688" y="10861"/>
                </a:moveTo>
                <a:lnTo>
                  <a:pt x="13295" y="0"/>
                </a:lnTo>
                <a:lnTo>
                  <a:pt x="10366" y="678"/>
                </a:lnTo>
                <a:lnTo>
                  <a:pt x="7498" y="2828"/>
                </a:lnTo>
                <a:lnTo>
                  <a:pt x="4447" y="4808"/>
                </a:lnTo>
                <a:lnTo>
                  <a:pt x="2311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688" y="22514"/>
                </a:lnTo>
                <a:lnTo>
                  <a:pt x="19092" y="33431"/>
                </a:lnTo>
                <a:lnTo>
                  <a:pt x="1768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7287978" y="3344621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7270161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7698035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3997"/>
                </a:ln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8139761" y="3327935"/>
            <a:ext cx="21967" cy="33431"/>
          </a:xfrm>
          <a:custGeom>
            <a:avLst/>
            <a:gdLst/>
            <a:ahLst/>
            <a:cxnLst/>
            <a:rect l="l" t="t" r="r" b="b"/>
            <a:pathLst>
              <a:path w="21967" h="33431">
                <a:moveTo>
                  <a:pt x="21967" y="16970"/>
                </a:moveTo>
                <a:lnTo>
                  <a:pt x="21967" y="14990"/>
                </a:lnTo>
                <a:lnTo>
                  <a:pt x="21357" y="13010"/>
                </a:lnTo>
                <a:lnTo>
                  <a:pt x="20563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034" y="2828"/>
                </a:lnTo>
                <a:lnTo>
                  <a:pt x="10983" y="678"/>
                </a:lnTo>
                <a:lnTo>
                  <a:pt x="7322" y="0"/>
                </a:lnTo>
                <a:lnTo>
                  <a:pt x="0" y="0"/>
                </a:lnTo>
                <a:lnTo>
                  <a:pt x="3661" y="10861"/>
                </a:lnTo>
                <a:lnTo>
                  <a:pt x="5186" y="33431"/>
                </a:lnTo>
                <a:lnTo>
                  <a:pt x="7322" y="33431"/>
                </a:lnTo>
                <a:lnTo>
                  <a:pt x="10983" y="32696"/>
                </a:lnTo>
                <a:lnTo>
                  <a:pt x="1403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0563" y="23192"/>
                </a:lnTo>
                <a:lnTo>
                  <a:pt x="21357" y="20364"/>
                </a:lnTo>
                <a:lnTo>
                  <a:pt x="21967" y="18384"/>
                </a:lnTo>
                <a:lnTo>
                  <a:pt x="21967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7698034" y="3327935"/>
            <a:ext cx="446912" cy="33997"/>
          </a:xfrm>
          <a:custGeom>
            <a:avLst/>
            <a:gdLst/>
            <a:ahLst/>
            <a:cxnLst/>
            <a:rect l="l" t="t" r="r" b="b"/>
            <a:pathLst>
              <a:path w="446912" h="33997">
                <a:moveTo>
                  <a:pt x="445386" y="10861"/>
                </a:moveTo>
                <a:lnTo>
                  <a:pt x="441725" y="0"/>
                </a:lnTo>
                <a:lnTo>
                  <a:pt x="438064" y="678"/>
                </a:lnTo>
                <a:lnTo>
                  <a:pt x="435135" y="2828"/>
                </a:lnTo>
                <a:lnTo>
                  <a:pt x="432267" y="4808"/>
                </a:lnTo>
                <a:lnTo>
                  <a:pt x="429948" y="7466"/>
                </a:lnTo>
                <a:lnTo>
                  <a:pt x="428606" y="10182"/>
                </a:lnTo>
                <a:lnTo>
                  <a:pt x="428240" y="10861"/>
                </a:lnTo>
                <a:lnTo>
                  <a:pt x="35215" y="10861"/>
                </a:lnTo>
                <a:lnTo>
                  <a:pt x="35818" y="13010"/>
                </a:lnTo>
                <a:lnTo>
                  <a:pt x="35818" y="14990"/>
                </a:lnTo>
                <a:lnTo>
                  <a:pt x="35818" y="13010"/>
                </a:lnTo>
                <a:lnTo>
                  <a:pt x="35215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3851" y="0"/>
                </a:lnTo>
                <a:lnTo>
                  <a:pt x="10922" y="678"/>
                </a:lnTo>
                <a:lnTo>
                  <a:pt x="8054" y="2828"/>
                </a:lnTo>
                <a:lnTo>
                  <a:pt x="5003" y="4808"/>
                </a:lnTo>
                <a:lnTo>
                  <a:pt x="2867" y="7466"/>
                </a:lnTo>
                <a:lnTo>
                  <a:pt x="732" y="10182"/>
                </a:lnTo>
                <a:lnTo>
                  <a:pt x="0" y="13010"/>
                </a:lnTo>
                <a:lnTo>
                  <a:pt x="0" y="20364"/>
                </a:lnTo>
                <a:lnTo>
                  <a:pt x="732" y="23192"/>
                </a:lnTo>
                <a:lnTo>
                  <a:pt x="2867" y="26586"/>
                </a:lnTo>
                <a:lnTo>
                  <a:pt x="5003" y="28566"/>
                </a:lnTo>
                <a:lnTo>
                  <a:pt x="8054" y="30546"/>
                </a:lnTo>
                <a:lnTo>
                  <a:pt x="10922" y="32696"/>
                </a:lnTo>
                <a:lnTo>
                  <a:pt x="13851" y="33431"/>
                </a:lnTo>
                <a:lnTo>
                  <a:pt x="15987" y="33431"/>
                </a:lnTo>
                <a:lnTo>
                  <a:pt x="18245" y="33997"/>
                </a:lnTo>
                <a:lnTo>
                  <a:pt x="19648" y="33431"/>
                </a:lnTo>
                <a:lnTo>
                  <a:pt x="18245" y="22514"/>
                </a:lnTo>
                <a:lnTo>
                  <a:pt x="35215" y="22514"/>
                </a:lnTo>
                <a:lnTo>
                  <a:pt x="35818" y="20364"/>
                </a:lnTo>
                <a:lnTo>
                  <a:pt x="35818" y="18384"/>
                </a:lnTo>
                <a:lnTo>
                  <a:pt x="36551" y="16970"/>
                </a:lnTo>
                <a:lnTo>
                  <a:pt x="428240" y="22514"/>
                </a:lnTo>
                <a:lnTo>
                  <a:pt x="427080" y="16970"/>
                </a:lnTo>
                <a:lnTo>
                  <a:pt x="427080" y="14990"/>
                </a:lnTo>
                <a:lnTo>
                  <a:pt x="427080" y="16970"/>
                </a:lnTo>
                <a:lnTo>
                  <a:pt x="428240" y="22514"/>
                </a:lnTo>
                <a:lnTo>
                  <a:pt x="427080" y="13010"/>
                </a:lnTo>
                <a:lnTo>
                  <a:pt x="427080" y="20364"/>
                </a:lnTo>
                <a:lnTo>
                  <a:pt x="427080" y="13010"/>
                </a:lnTo>
                <a:lnTo>
                  <a:pt x="428240" y="22514"/>
                </a:lnTo>
                <a:lnTo>
                  <a:pt x="428606" y="23192"/>
                </a:lnTo>
                <a:lnTo>
                  <a:pt x="429948" y="26586"/>
                </a:lnTo>
                <a:lnTo>
                  <a:pt x="445386" y="22514"/>
                </a:lnTo>
                <a:lnTo>
                  <a:pt x="446912" y="33431"/>
                </a:lnTo>
                <a:lnTo>
                  <a:pt x="445386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8127984" y="3350449"/>
            <a:ext cx="16963" cy="11483"/>
          </a:xfrm>
          <a:custGeom>
            <a:avLst/>
            <a:gdLst/>
            <a:ahLst/>
            <a:cxnLst/>
            <a:rect l="l" t="t" r="r" b="b"/>
            <a:pathLst>
              <a:path w="16963" h="11483">
                <a:moveTo>
                  <a:pt x="15438" y="0"/>
                </a:moveTo>
                <a:lnTo>
                  <a:pt x="0" y="4072"/>
                </a:lnTo>
                <a:lnTo>
                  <a:pt x="2318" y="6052"/>
                </a:lnTo>
                <a:lnTo>
                  <a:pt x="5186" y="8032"/>
                </a:lnTo>
                <a:lnTo>
                  <a:pt x="8115" y="10182"/>
                </a:lnTo>
                <a:lnTo>
                  <a:pt x="11776" y="10917"/>
                </a:lnTo>
                <a:lnTo>
                  <a:pt x="13302" y="10917"/>
                </a:lnTo>
                <a:lnTo>
                  <a:pt x="15438" y="11483"/>
                </a:lnTo>
                <a:lnTo>
                  <a:pt x="16963" y="10917"/>
                </a:lnTo>
                <a:lnTo>
                  <a:pt x="154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8125115" y="3340945"/>
            <a:ext cx="0" cy="7353"/>
          </a:xfrm>
          <a:custGeom>
            <a:avLst/>
            <a:gdLst/>
            <a:ahLst/>
            <a:cxnLst/>
            <a:rect l="l" t="t" r="r" b="b"/>
            <a:pathLst>
              <a:path h="7353">
                <a:moveTo>
                  <a:pt x="0" y="0"/>
                </a:moveTo>
                <a:lnTo>
                  <a:pt x="0" y="73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7716279" y="3350449"/>
            <a:ext cx="16970" cy="10917"/>
          </a:xfrm>
          <a:custGeom>
            <a:avLst/>
            <a:gdLst/>
            <a:ahLst/>
            <a:cxnLst/>
            <a:rect l="l" t="t" r="r" b="b"/>
            <a:pathLst>
              <a:path w="16970" h="10917">
                <a:moveTo>
                  <a:pt x="16970" y="0"/>
                </a:moveTo>
                <a:lnTo>
                  <a:pt x="0" y="0"/>
                </a:lnTo>
                <a:lnTo>
                  <a:pt x="1403" y="10917"/>
                </a:lnTo>
                <a:lnTo>
                  <a:pt x="3661" y="10917"/>
                </a:lnTo>
                <a:lnTo>
                  <a:pt x="6590" y="10182"/>
                </a:lnTo>
                <a:lnTo>
                  <a:pt x="10251" y="8032"/>
                </a:lnTo>
                <a:lnTo>
                  <a:pt x="12509" y="6052"/>
                </a:lnTo>
                <a:lnTo>
                  <a:pt x="14644" y="4072"/>
                </a:lnTo>
                <a:lnTo>
                  <a:pt x="16780" y="678"/>
                </a:lnTo>
                <a:lnTo>
                  <a:pt x="169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7716279" y="3327935"/>
            <a:ext cx="16970" cy="10861"/>
          </a:xfrm>
          <a:custGeom>
            <a:avLst/>
            <a:gdLst/>
            <a:ahLst/>
            <a:cxnLst/>
            <a:rect l="l" t="t" r="r" b="b"/>
            <a:pathLst>
              <a:path w="16970" h="10861">
                <a:moveTo>
                  <a:pt x="16970" y="10861"/>
                </a:moveTo>
                <a:lnTo>
                  <a:pt x="16780" y="10182"/>
                </a:lnTo>
                <a:lnTo>
                  <a:pt x="14644" y="7466"/>
                </a:lnTo>
                <a:lnTo>
                  <a:pt x="12509" y="4808"/>
                </a:lnTo>
                <a:lnTo>
                  <a:pt x="10251" y="2828"/>
                </a:lnTo>
                <a:lnTo>
                  <a:pt x="6590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6970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7715852" y="3344621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7698035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8125115" y="3327935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3997"/>
                </a:ln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8160515" y="3338796"/>
            <a:ext cx="196905" cy="9503"/>
          </a:xfrm>
          <a:custGeom>
            <a:avLst/>
            <a:gdLst/>
            <a:ahLst/>
            <a:cxnLst/>
            <a:rect l="l" t="t" r="r" b="b"/>
            <a:pathLst>
              <a:path w="196905" h="9503">
                <a:moveTo>
                  <a:pt x="602" y="2149"/>
                </a:moveTo>
                <a:lnTo>
                  <a:pt x="1213" y="4129"/>
                </a:lnTo>
                <a:lnTo>
                  <a:pt x="196905" y="0"/>
                </a:lnTo>
                <a:lnTo>
                  <a:pt x="0" y="0"/>
                </a:lnTo>
                <a:lnTo>
                  <a:pt x="602" y="9503"/>
                </a:lnTo>
                <a:lnTo>
                  <a:pt x="1213" y="7523"/>
                </a:lnTo>
                <a:lnTo>
                  <a:pt x="1213" y="4129"/>
                </a:lnTo>
                <a:lnTo>
                  <a:pt x="602" y="2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8143422" y="3338795"/>
            <a:ext cx="17093" cy="22570"/>
          </a:xfrm>
          <a:custGeom>
            <a:avLst/>
            <a:gdLst/>
            <a:ahLst/>
            <a:cxnLst/>
            <a:rect l="l" t="t" r="r" b="b"/>
            <a:pathLst>
              <a:path w="17093" h="22570">
                <a:moveTo>
                  <a:pt x="17093" y="11653"/>
                </a:moveTo>
                <a:lnTo>
                  <a:pt x="0" y="0"/>
                </a:lnTo>
                <a:lnTo>
                  <a:pt x="0" y="11653"/>
                </a:lnTo>
                <a:lnTo>
                  <a:pt x="1525" y="22570"/>
                </a:lnTo>
                <a:lnTo>
                  <a:pt x="3661" y="22570"/>
                </a:lnTo>
                <a:lnTo>
                  <a:pt x="7322" y="21835"/>
                </a:lnTo>
                <a:lnTo>
                  <a:pt x="10373" y="19685"/>
                </a:lnTo>
                <a:lnTo>
                  <a:pt x="13241" y="17705"/>
                </a:lnTo>
                <a:lnTo>
                  <a:pt x="15377" y="15725"/>
                </a:lnTo>
                <a:lnTo>
                  <a:pt x="16902" y="12331"/>
                </a:lnTo>
                <a:lnTo>
                  <a:pt x="17093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8125115" y="3327935"/>
            <a:ext cx="232304" cy="33997"/>
          </a:xfrm>
          <a:custGeom>
            <a:avLst/>
            <a:gdLst/>
            <a:ahLst/>
            <a:cxnLst/>
            <a:rect l="l" t="t" r="r" b="b"/>
            <a:pathLst>
              <a:path w="232304" h="33997">
                <a:moveTo>
                  <a:pt x="1525" y="23192"/>
                </a:moveTo>
                <a:lnTo>
                  <a:pt x="2867" y="26586"/>
                </a:lnTo>
                <a:lnTo>
                  <a:pt x="5186" y="28566"/>
                </a:lnTo>
                <a:lnTo>
                  <a:pt x="8054" y="30546"/>
                </a:lnTo>
                <a:lnTo>
                  <a:pt x="10983" y="32696"/>
                </a:lnTo>
                <a:lnTo>
                  <a:pt x="14644" y="33431"/>
                </a:lnTo>
                <a:lnTo>
                  <a:pt x="16170" y="33431"/>
                </a:lnTo>
                <a:lnTo>
                  <a:pt x="18306" y="33997"/>
                </a:lnTo>
                <a:lnTo>
                  <a:pt x="19831" y="33431"/>
                </a:lnTo>
                <a:lnTo>
                  <a:pt x="18306" y="22514"/>
                </a:lnTo>
                <a:lnTo>
                  <a:pt x="18306" y="10861"/>
                </a:lnTo>
                <a:lnTo>
                  <a:pt x="35399" y="22514"/>
                </a:lnTo>
                <a:lnTo>
                  <a:pt x="232304" y="22514"/>
                </a:lnTo>
                <a:lnTo>
                  <a:pt x="36612" y="16970"/>
                </a:lnTo>
                <a:lnTo>
                  <a:pt x="232304" y="22514"/>
                </a:lnTo>
                <a:lnTo>
                  <a:pt x="232304" y="10861"/>
                </a:lnTo>
                <a:lnTo>
                  <a:pt x="36612" y="14990"/>
                </a:lnTo>
                <a:lnTo>
                  <a:pt x="36612" y="18384"/>
                </a:lnTo>
                <a:lnTo>
                  <a:pt x="36001" y="20364"/>
                </a:lnTo>
                <a:lnTo>
                  <a:pt x="35399" y="10861"/>
                </a:lnTo>
                <a:lnTo>
                  <a:pt x="35208" y="10182"/>
                </a:lnTo>
                <a:lnTo>
                  <a:pt x="33683" y="7466"/>
                </a:lnTo>
                <a:lnTo>
                  <a:pt x="31547" y="4808"/>
                </a:lnTo>
                <a:lnTo>
                  <a:pt x="28679" y="2828"/>
                </a:lnTo>
                <a:lnTo>
                  <a:pt x="25628" y="678"/>
                </a:lnTo>
                <a:lnTo>
                  <a:pt x="21967" y="0"/>
                </a:lnTo>
                <a:lnTo>
                  <a:pt x="14644" y="0"/>
                </a:lnTo>
                <a:lnTo>
                  <a:pt x="10983" y="678"/>
                </a:lnTo>
                <a:lnTo>
                  <a:pt x="8054" y="2828"/>
                </a:lnTo>
                <a:lnTo>
                  <a:pt x="5186" y="4808"/>
                </a:lnTo>
                <a:lnTo>
                  <a:pt x="2867" y="7466"/>
                </a:lnTo>
                <a:lnTo>
                  <a:pt x="1525" y="10182"/>
                </a:lnTo>
                <a:lnTo>
                  <a:pt x="0" y="13010"/>
                </a:lnTo>
                <a:lnTo>
                  <a:pt x="0" y="20364"/>
                </a:lnTo>
                <a:lnTo>
                  <a:pt x="1525" y="23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8142994" y="3344621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8125115" y="3327935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33997"/>
                </a:move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7270161" y="3327935"/>
            <a:ext cx="36551" cy="33431"/>
          </a:xfrm>
          <a:custGeom>
            <a:avLst/>
            <a:gdLst/>
            <a:ahLst/>
            <a:cxnLst/>
            <a:rect l="l" t="t" r="r" b="b"/>
            <a:pathLst>
              <a:path w="36551" h="33431">
                <a:moveTo>
                  <a:pt x="36551" y="13010"/>
                </a:moveTo>
                <a:lnTo>
                  <a:pt x="35025" y="10182"/>
                </a:lnTo>
                <a:lnTo>
                  <a:pt x="33683" y="7466"/>
                </a:lnTo>
                <a:lnTo>
                  <a:pt x="31364" y="4808"/>
                </a:lnTo>
                <a:lnTo>
                  <a:pt x="28496" y="2828"/>
                </a:lnTo>
                <a:lnTo>
                  <a:pt x="25567" y="678"/>
                </a:lnTo>
                <a:lnTo>
                  <a:pt x="21906" y="0"/>
                </a:lnTo>
                <a:lnTo>
                  <a:pt x="18245" y="0"/>
                </a:lnTo>
                <a:lnTo>
                  <a:pt x="18245" y="10861"/>
                </a:lnTo>
                <a:lnTo>
                  <a:pt x="1166" y="10861"/>
                </a:lnTo>
                <a:lnTo>
                  <a:pt x="610" y="13010"/>
                </a:lnTo>
                <a:lnTo>
                  <a:pt x="0" y="14990"/>
                </a:lnTo>
                <a:lnTo>
                  <a:pt x="0" y="18384"/>
                </a:lnTo>
                <a:lnTo>
                  <a:pt x="1166" y="22514"/>
                </a:lnTo>
                <a:lnTo>
                  <a:pt x="610" y="20364"/>
                </a:lnTo>
                <a:lnTo>
                  <a:pt x="0" y="16970"/>
                </a:lnTo>
                <a:lnTo>
                  <a:pt x="610" y="20364"/>
                </a:lnTo>
                <a:lnTo>
                  <a:pt x="1166" y="22514"/>
                </a:lnTo>
                <a:lnTo>
                  <a:pt x="18245" y="22514"/>
                </a:lnTo>
                <a:lnTo>
                  <a:pt x="20380" y="33431"/>
                </a:lnTo>
                <a:lnTo>
                  <a:pt x="21906" y="33431"/>
                </a:lnTo>
                <a:lnTo>
                  <a:pt x="25567" y="32696"/>
                </a:lnTo>
                <a:lnTo>
                  <a:pt x="28496" y="30546"/>
                </a:lnTo>
                <a:lnTo>
                  <a:pt x="31364" y="28566"/>
                </a:lnTo>
                <a:lnTo>
                  <a:pt x="33683" y="26586"/>
                </a:lnTo>
                <a:lnTo>
                  <a:pt x="35025" y="23192"/>
                </a:lnTo>
                <a:lnTo>
                  <a:pt x="36551" y="20364"/>
                </a:lnTo>
                <a:lnTo>
                  <a:pt x="36551" y="130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7271327" y="3350449"/>
            <a:ext cx="19214" cy="11483"/>
          </a:xfrm>
          <a:custGeom>
            <a:avLst/>
            <a:gdLst/>
            <a:ahLst/>
            <a:cxnLst/>
            <a:rect l="l" t="t" r="r" b="b"/>
            <a:pathLst>
              <a:path w="19214" h="11483">
                <a:moveTo>
                  <a:pt x="17078" y="0"/>
                </a:moveTo>
                <a:lnTo>
                  <a:pt x="0" y="0"/>
                </a:lnTo>
                <a:lnTo>
                  <a:pt x="175" y="678"/>
                </a:lnTo>
                <a:lnTo>
                  <a:pt x="2433" y="4072"/>
                </a:lnTo>
                <a:lnTo>
                  <a:pt x="4569" y="6052"/>
                </a:lnTo>
                <a:lnTo>
                  <a:pt x="6704" y="8032"/>
                </a:lnTo>
                <a:lnTo>
                  <a:pt x="10366" y="10182"/>
                </a:lnTo>
                <a:lnTo>
                  <a:pt x="13417" y="10917"/>
                </a:lnTo>
                <a:lnTo>
                  <a:pt x="15552" y="10917"/>
                </a:lnTo>
                <a:lnTo>
                  <a:pt x="17078" y="11483"/>
                </a:lnTo>
                <a:lnTo>
                  <a:pt x="19214" y="10917"/>
                </a:lnTo>
                <a:lnTo>
                  <a:pt x="1707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7075200" y="3338796"/>
            <a:ext cx="196126" cy="11653"/>
          </a:xfrm>
          <a:custGeom>
            <a:avLst/>
            <a:gdLst/>
            <a:ahLst/>
            <a:cxnLst/>
            <a:rect l="l" t="t" r="r" b="b"/>
            <a:pathLst>
              <a:path w="196126" h="11653">
                <a:moveTo>
                  <a:pt x="0" y="0"/>
                </a:moveTo>
                <a:lnTo>
                  <a:pt x="0" y="11653"/>
                </a:lnTo>
                <a:lnTo>
                  <a:pt x="196126" y="11653"/>
                </a:lnTo>
                <a:lnTo>
                  <a:pt x="194959" y="7523"/>
                </a:lnTo>
                <a:lnTo>
                  <a:pt x="194959" y="4129"/>
                </a:lnTo>
                <a:lnTo>
                  <a:pt x="195569" y="2149"/>
                </a:lnTo>
                <a:lnTo>
                  <a:pt x="196126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7271327" y="3327935"/>
            <a:ext cx="17078" cy="10861"/>
          </a:xfrm>
          <a:custGeom>
            <a:avLst/>
            <a:gdLst/>
            <a:ahLst/>
            <a:cxnLst/>
            <a:rect l="l" t="t" r="r" b="b"/>
            <a:pathLst>
              <a:path w="17078" h="10861">
                <a:moveTo>
                  <a:pt x="17078" y="10861"/>
                </a:moveTo>
                <a:lnTo>
                  <a:pt x="17078" y="0"/>
                </a:lnTo>
                <a:lnTo>
                  <a:pt x="13417" y="0"/>
                </a:lnTo>
                <a:lnTo>
                  <a:pt x="10366" y="678"/>
                </a:lnTo>
                <a:lnTo>
                  <a:pt x="6704" y="2828"/>
                </a:lnTo>
                <a:lnTo>
                  <a:pt x="4569" y="4808"/>
                </a:lnTo>
                <a:lnTo>
                  <a:pt x="2433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07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7074774" y="3344621"/>
            <a:ext cx="214059" cy="0"/>
          </a:xfrm>
          <a:custGeom>
            <a:avLst/>
            <a:gdLst/>
            <a:ahLst/>
            <a:cxnLst/>
            <a:rect l="l" t="t" r="r" b="b"/>
            <a:pathLst>
              <a:path w="214059">
                <a:moveTo>
                  <a:pt x="0" y="0"/>
                </a:moveTo>
                <a:lnTo>
                  <a:pt x="214059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7270161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3997"/>
                </a:ln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7698034" y="3344905"/>
            <a:ext cx="556" cy="5543"/>
          </a:xfrm>
          <a:custGeom>
            <a:avLst/>
            <a:gdLst/>
            <a:ahLst/>
            <a:cxnLst/>
            <a:rect l="l" t="t" r="r" b="b"/>
            <a:pathLst>
              <a:path w="556" h="5543">
                <a:moveTo>
                  <a:pt x="0" y="1414"/>
                </a:moveTo>
                <a:lnTo>
                  <a:pt x="556" y="5543"/>
                </a:lnTo>
                <a:lnTo>
                  <a:pt x="0" y="0"/>
                </a:lnTo>
                <a:lnTo>
                  <a:pt x="0" y="14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7288405" y="3350449"/>
            <a:ext cx="17146" cy="11483"/>
          </a:xfrm>
          <a:custGeom>
            <a:avLst/>
            <a:gdLst/>
            <a:ahLst/>
            <a:cxnLst/>
            <a:rect l="l" t="t" r="r" b="b"/>
            <a:pathLst>
              <a:path w="17146" h="11483">
                <a:moveTo>
                  <a:pt x="2135" y="10917"/>
                </a:moveTo>
                <a:lnTo>
                  <a:pt x="3661" y="10917"/>
                </a:lnTo>
                <a:lnTo>
                  <a:pt x="7322" y="10182"/>
                </a:lnTo>
                <a:lnTo>
                  <a:pt x="10251" y="8032"/>
                </a:lnTo>
                <a:lnTo>
                  <a:pt x="13119" y="6052"/>
                </a:lnTo>
                <a:lnTo>
                  <a:pt x="15438" y="4072"/>
                </a:lnTo>
                <a:lnTo>
                  <a:pt x="16780" y="678"/>
                </a:lnTo>
                <a:lnTo>
                  <a:pt x="17146" y="0"/>
                </a:lnTo>
                <a:lnTo>
                  <a:pt x="0" y="0"/>
                </a:lnTo>
                <a:lnTo>
                  <a:pt x="0" y="11483"/>
                </a:lnTo>
                <a:lnTo>
                  <a:pt x="2135" y="10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7306711" y="3340945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7288405" y="3327935"/>
            <a:ext cx="17146" cy="10861"/>
          </a:xfrm>
          <a:custGeom>
            <a:avLst/>
            <a:gdLst/>
            <a:ahLst/>
            <a:cxnLst/>
            <a:rect l="l" t="t" r="r" b="b"/>
            <a:pathLst>
              <a:path w="17146" h="10861">
                <a:moveTo>
                  <a:pt x="13119" y="4808"/>
                </a:moveTo>
                <a:lnTo>
                  <a:pt x="10251" y="2828"/>
                </a:lnTo>
                <a:lnTo>
                  <a:pt x="7322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7146" y="10861"/>
                </a:lnTo>
                <a:lnTo>
                  <a:pt x="16780" y="10182"/>
                </a:lnTo>
                <a:lnTo>
                  <a:pt x="15438" y="7466"/>
                </a:lnTo>
                <a:lnTo>
                  <a:pt x="13119" y="48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7270160" y="3327935"/>
            <a:ext cx="447522" cy="33997"/>
          </a:xfrm>
          <a:custGeom>
            <a:avLst/>
            <a:gdLst/>
            <a:ahLst/>
            <a:cxnLst/>
            <a:rect l="l" t="t" r="r" b="b"/>
            <a:pathLst>
              <a:path w="447522" h="33997">
                <a:moveTo>
                  <a:pt x="0" y="16970"/>
                </a:moveTo>
                <a:lnTo>
                  <a:pt x="0" y="18384"/>
                </a:lnTo>
                <a:lnTo>
                  <a:pt x="610" y="20364"/>
                </a:lnTo>
                <a:lnTo>
                  <a:pt x="1342" y="23192"/>
                </a:lnTo>
                <a:lnTo>
                  <a:pt x="3600" y="26586"/>
                </a:lnTo>
                <a:lnTo>
                  <a:pt x="5735" y="28566"/>
                </a:lnTo>
                <a:lnTo>
                  <a:pt x="7871" y="30546"/>
                </a:lnTo>
                <a:lnTo>
                  <a:pt x="11532" y="32696"/>
                </a:lnTo>
                <a:lnTo>
                  <a:pt x="14583" y="33431"/>
                </a:lnTo>
                <a:lnTo>
                  <a:pt x="16719" y="33431"/>
                </a:lnTo>
                <a:lnTo>
                  <a:pt x="18245" y="33997"/>
                </a:lnTo>
                <a:lnTo>
                  <a:pt x="18245" y="22514"/>
                </a:lnTo>
                <a:lnTo>
                  <a:pt x="428430" y="22514"/>
                </a:lnTo>
                <a:lnTo>
                  <a:pt x="36551" y="20364"/>
                </a:lnTo>
                <a:lnTo>
                  <a:pt x="36551" y="13010"/>
                </a:lnTo>
                <a:lnTo>
                  <a:pt x="427874" y="13010"/>
                </a:lnTo>
                <a:lnTo>
                  <a:pt x="427874" y="14990"/>
                </a:lnTo>
                <a:lnTo>
                  <a:pt x="427874" y="13010"/>
                </a:lnTo>
                <a:lnTo>
                  <a:pt x="427874" y="20364"/>
                </a:lnTo>
                <a:lnTo>
                  <a:pt x="36551" y="13010"/>
                </a:lnTo>
                <a:lnTo>
                  <a:pt x="36551" y="18384"/>
                </a:lnTo>
                <a:lnTo>
                  <a:pt x="36551" y="13010"/>
                </a:lnTo>
                <a:lnTo>
                  <a:pt x="36551" y="20364"/>
                </a:lnTo>
                <a:lnTo>
                  <a:pt x="428430" y="22514"/>
                </a:lnTo>
                <a:lnTo>
                  <a:pt x="36551" y="14990"/>
                </a:lnTo>
                <a:lnTo>
                  <a:pt x="428430" y="22514"/>
                </a:lnTo>
                <a:lnTo>
                  <a:pt x="427874" y="18384"/>
                </a:lnTo>
                <a:lnTo>
                  <a:pt x="427874" y="16970"/>
                </a:lnTo>
                <a:lnTo>
                  <a:pt x="428430" y="22514"/>
                </a:lnTo>
                <a:lnTo>
                  <a:pt x="428606" y="23192"/>
                </a:lnTo>
                <a:lnTo>
                  <a:pt x="430742" y="26586"/>
                </a:lnTo>
                <a:lnTo>
                  <a:pt x="432877" y="28566"/>
                </a:lnTo>
                <a:lnTo>
                  <a:pt x="435928" y="30546"/>
                </a:lnTo>
                <a:lnTo>
                  <a:pt x="438796" y="32696"/>
                </a:lnTo>
                <a:lnTo>
                  <a:pt x="441725" y="33431"/>
                </a:lnTo>
                <a:lnTo>
                  <a:pt x="443861" y="33431"/>
                </a:lnTo>
                <a:lnTo>
                  <a:pt x="446119" y="33997"/>
                </a:lnTo>
                <a:lnTo>
                  <a:pt x="447522" y="33431"/>
                </a:lnTo>
                <a:lnTo>
                  <a:pt x="446119" y="22514"/>
                </a:lnTo>
                <a:lnTo>
                  <a:pt x="428430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4583" y="0"/>
                </a:lnTo>
                <a:lnTo>
                  <a:pt x="11532" y="678"/>
                </a:lnTo>
                <a:lnTo>
                  <a:pt x="7871" y="2828"/>
                </a:lnTo>
                <a:lnTo>
                  <a:pt x="5735" y="4808"/>
                </a:lnTo>
                <a:lnTo>
                  <a:pt x="3600" y="7466"/>
                </a:lnTo>
                <a:lnTo>
                  <a:pt x="1342" y="10182"/>
                </a:lnTo>
                <a:lnTo>
                  <a:pt x="610" y="13010"/>
                </a:lnTo>
                <a:lnTo>
                  <a:pt x="0" y="14990"/>
                </a:lnTo>
                <a:lnTo>
                  <a:pt x="0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7711887" y="3327935"/>
            <a:ext cx="22699" cy="33431"/>
          </a:xfrm>
          <a:custGeom>
            <a:avLst/>
            <a:gdLst/>
            <a:ahLst/>
            <a:cxnLst/>
            <a:rect l="l" t="t" r="r" b="b"/>
            <a:pathLst>
              <a:path w="22699" h="33431">
                <a:moveTo>
                  <a:pt x="22699" y="16970"/>
                </a:moveTo>
                <a:lnTo>
                  <a:pt x="21967" y="14990"/>
                </a:lnTo>
                <a:lnTo>
                  <a:pt x="21967" y="13010"/>
                </a:lnTo>
                <a:lnTo>
                  <a:pt x="21174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644" y="2828"/>
                </a:lnTo>
                <a:lnTo>
                  <a:pt x="10983" y="678"/>
                </a:lnTo>
                <a:lnTo>
                  <a:pt x="8054" y="0"/>
                </a:lnTo>
                <a:lnTo>
                  <a:pt x="0" y="0"/>
                </a:lnTo>
                <a:lnTo>
                  <a:pt x="4393" y="10861"/>
                </a:lnTo>
                <a:lnTo>
                  <a:pt x="5796" y="33431"/>
                </a:lnTo>
                <a:lnTo>
                  <a:pt x="8054" y="33431"/>
                </a:lnTo>
                <a:lnTo>
                  <a:pt x="10983" y="32696"/>
                </a:lnTo>
                <a:lnTo>
                  <a:pt x="1464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1174" y="23192"/>
                </a:lnTo>
                <a:lnTo>
                  <a:pt x="21967" y="20364"/>
                </a:lnTo>
                <a:lnTo>
                  <a:pt x="21967" y="18384"/>
                </a:lnTo>
                <a:lnTo>
                  <a:pt x="22699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7698591" y="3327935"/>
            <a:ext cx="19092" cy="33431"/>
          </a:xfrm>
          <a:custGeom>
            <a:avLst/>
            <a:gdLst/>
            <a:ahLst/>
            <a:cxnLst/>
            <a:rect l="l" t="t" r="r" b="b"/>
            <a:pathLst>
              <a:path w="19092" h="33431">
                <a:moveTo>
                  <a:pt x="17688" y="10861"/>
                </a:moveTo>
                <a:lnTo>
                  <a:pt x="13295" y="0"/>
                </a:lnTo>
                <a:lnTo>
                  <a:pt x="10366" y="678"/>
                </a:lnTo>
                <a:lnTo>
                  <a:pt x="7498" y="2828"/>
                </a:lnTo>
                <a:lnTo>
                  <a:pt x="4447" y="4808"/>
                </a:lnTo>
                <a:lnTo>
                  <a:pt x="2311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688" y="22514"/>
                </a:lnTo>
                <a:lnTo>
                  <a:pt x="19092" y="33431"/>
                </a:lnTo>
                <a:lnTo>
                  <a:pt x="1768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7287978" y="3344621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7270161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7698035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3997"/>
                </a:ln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8139761" y="3327935"/>
            <a:ext cx="21967" cy="33431"/>
          </a:xfrm>
          <a:custGeom>
            <a:avLst/>
            <a:gdLst/>
            <a:ahLst/>
            <a:cxnLst/>
            <a:rect l="l" t="t" r="r" b="b"/>
            <a:pathLst>
              <a:path w="21967" h="33431">
                <a:moveTo>
                  <a:pt x="21967" y="16970"/>
                </a:moveTo>
                <a:lnTo>
                  <a:pt x="21967" y="14990"/>
                </a:lnTo>
                <a:lnTo>
                  <a:pt x="21357" y="13010"/>
                </a:lnTo>
                <a:lnTo>
                  <a:pt x="20563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034" y="2828"/>
                </a:lnTo>
                <a:lnTo>
                  <a:pt x="10983" y="678"/>
                </a:lnTo>
                <a:lnTo>
                  <a:pt x="7322" y="0"/>
                </a:lnTo>
                <a:lnTo>
                  <a:pt x="0" y="0"/>
                </a:lnTo>
                <a:lnTo>
                  <a:pt x="3661" y="10861"/>
                </a:lnTo>
                <a:lnTo>
                  <a:pt x="5186" y="33431"/>
                </a:lnTo>
                <a:lnTo>
                  <a:pt x="7322" y="33431"/>
                </a:lnTo>
                <a:lnTo>
                  <a:pt x="10983" y="32696"/>
                </a:lnTo>
                <a:lnTo>
                  <a:pt x="1403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0563" y="23192"/>
                </a:lnTo>
                <a:lnTo>
                  <a:pt x="21357" y="20364"/>
                </a:lnTo>
                <a:lnTo>
                  <a:pt x="21967" y="18384"/>
                </a:lnTo>
                <a:lnTo>
                  <a:pt x="21967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7698034" y="3327935"/>
            <a:ext cx="446912" cy="33997"/>
          </a:xfrm>
          <a:custGeom>
            <a:avLst/>
            <a:gdLst/>
            <a:ahLst/>
            <a:cxnLst/>
            <a:rect l="l" t="t" r="r" b="b"/>
            <a:pathLst>
              <a:path w="446912" h="33997">
                <a:moveTo>
                  <a:pt x="445386" y="10861"/>
                </a:moveTo>
                <a:lnTo>
                  <a:pt x="441725" y="0"/>
                </a:lnTo>
                <a:lnTo>
                  <a:pt x="438064" y="678"/>
                </a:lnTo>
                <a:lnTo>
                  <a:pt x="435135" y="2828"/>
                </a:lnTo>
                <a:lnTo>
                  <a:pt x="432267" y="4808"/>
                </a:lnTo>
                <a:lnTo>
                  <a:pt x="429948" y="7466"/>
                </a:lnTo>
                <a:lnTo>
                  <a:pt x="428606" y="10182"/>
                </a:lnTo>
                <a:lnTo>
                  <a:pt x="428240" y="10861"/>
                </a:lnTo>
                <a:lnTo>
                  <a:pt x="35215" y="10861"/>
                </a:lnTo>
                <a:lnTo>
                  <a:pt x="35818" y="13010"/>
                </a:lnTo>
                <a:lnTo>
                  <a:pt x="35818" y="14990"/>
                </a:lnTo>
                <a:lnTo>
                  <a:pt x="35818" y="13010"/>
                </a:lnTo>
                <a:lnTo>
                  <a:pt x="35215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3851" y="0"/>
                </a:lnTo>
                <a:lnTo>
                  <a:pt x="10922" y="678"/>
                </a:lnTo>
                <a:lnTo>
                  <a:pt x="8054" y="2828"/>
                </a:lnTo>
                <a:lnTo>
                  <a:pt x="5003" y="4808"/>
                </a:lnTo>
                <a:lnTo>
                  <a:pt x="2867" y="7466"/>
                </a:lnTo>
                <a:lnTo>
                  <a:pt x="732" y="10182"/>
                </a:lnTo>
                <a:lnTo>
                  <a:pt x="0" y="13010"/>
                </a:lnTo>
                <a:lnTo>
                  <a:pt x="0" y="20364"/>
                </a:lnTo>
                <a:lnTo>
                  <a:pt x="732" y="23192"/>
                </a:lnTo>
                <a:lnTo>
                  <a:pt x="2867" y="26586"/>
                </a:lnTo>
                <a:lnTo>
                  <a:pt x="5003" y="28566"/>
                </a:lnTo>
                <a:lnTo>
                  <a:pt x="8054" y="30546"/>
                </a:lnTo>
                <a:lnTo>
                  <a:pt x="10922" y="32696"/>
                </a:lnTo>
                <a:lnTo>
                  <a:pt x="13851" y="33431"/>
                </a:lnTo>
                <a:lnTo>
                  <a:pt x="15987" y="33431"/>
                </a:lnTo>
                <a:lnTo>
                  <a:pt x="18245" y="33997"/>
                </a:lnTo>
                <a:lnTo>
                  <a:pt x="19648" y="33431"/>
                </a:lnTo>
                <a:lnTo>
                  <a:pt x="18245" y="22514"/>
                </a:lnTo>
                <a:lnTo>
                  <a:pt x="35215" y="22514"/>
                </a:lnTo>
                <a:lnTo>
                  <a:pt x="35818" y="20364"/>
                </a:lnTo>
                <a:lnTo>
                  <a:pt x="35818" y="18384"/>
                </a:lnTo>
                <a:lnTo>
                  <a:pt x="36551" y="16970"/>
                </a:lnTo>
                <a:lnTo>
                  <a:pt x="428240" y="22514"/>
                </a:lnTo>
                <a:lnTo>
                  <a:pt x="427080" y="16970"/>
                </a:lnTo>
                <a:lnTo>
                  <a:pt x="427080" y="14990"/>
                </a:lnTo>
                <a:lnTo>
                  <a:pt x="427080" y="16970"/>
                </a:lnTo>
                <a:lnTo>
                  <a:pt x="428240" y="22514"/>
                </a:lnTo>
                <a:lnTo>
                  <a:pt x="427080" y="13010"/>
                </a:lnTo>
                <a:lnTo>
                  <a:pt x="427080" y="20364"/>
                </a:lnTo>
                <a:lnTo>
                  <a:pt x="427080" y="13010"/>
                </a:lnTo>
                <a:lnTo>
                  <a:pt x="428240" y="22514"/>
                </a:lnTo>
                <a:lnTo>
                  <a:pt x="428606" y="23192"/>
                </a:lnTo>
                <a:lnTo>
                  <a:pt x="429948" y="26586"/>
                </a:lnTo>
                <a:lnTo>
                  <a:pt x="445386" y="22514"/>
                </a:lnTo>
                <a:lnTo>
                  <a:pt x="446912" y="33431"/>
                </a:lnTo>
                <a:lnTo>
                  <a:pt x="445386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8127984" y="3350449"/>
            <a:ext cx="16963" cy="11483"/>
          </a:xfrm>
          <a:custGeom>
            <a:avLst/>
            <a:gdLst/>
            <a:ahLst/>
            <a:cxnLst/>
            <a:rect l="l" t="t" r="r" b="b"/>
            <a:pathLst>
              <a:path w="16963" h="11483">
                <a:moveTo>
                  <a:pt x="15438" y="0"/>
                </a:moveTo>
                <a:lnTo>
                  <a:pt x="0" y="4072"/>
                </a:lnTo>
                <a:lnTo>
                  <a:pt x="2318" y="6052"/>
                </a:lnTo>
                <a:lnTo>
                  <a:pt x="5186" y="8032"/>
                </a:lnTo>
                <a:lnTo>
                  <a:pt x="8115" y="10182"/>
                </a:lnTo>
                <a:lnTo>
                  <a:pt x="11776" y="10917"/>
                </a:lnTo>
                <a:lnTo>
                  <a:pt x="13302" y="10917"/>
                </a:lnTo>
                <a:lnTo>
                  <a:pt x="15438" y="11483"/>
                </a:lnTo>
                <a:lnTo>
                  <a:pt x="16963" y="10917"/>
                </a:lnTo>
                <a:lnTo>
                  <a:pt x="154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8125115" y="3340945"/>
            <a:ext cx="0" cy="7353"/>
          </a:xfrm>
          <a:custGeom>
            <a:avLst/>
            <a:gdLst/>
            <a:ahLst/>
            <a:cxnLst/>
            <a:rect l="l" t="t" r="r" b="b"/>
            <a:pathLst>
              <a:path h="7353">
                <a:moveTo>
                  <a:pt x="0" y="0"/>
                </a:moveTo>
                <a:lnTo>
                  <a:pt x="0" y="73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7716279" y="3350449"/>
            <a:ext cx="16970" cy="10917"/>
          </a:xfrm>
          <a:custGeom>
            <a:avLst/>
            <a:gdLst/>
            <a:ahLst/>
            <a:cxnLst/>
            <a:rect l="l" t="t" r="r" b="b"/>
            <a:pathLst>
              <a:path w="16970" h="10917">
                <a:moveTo>
                  <a:pt x="16970" y="0"/>
                </a:moveTo>
                <a:lnTo>
                  <a:pt x="0" y="0"/>
                </a:lnTo>
                <a:lnTo>
                  <a:pt x="1403" y="10917"/>
                </a:lnTo>
                <a:lnTo>
                  <a:pt x="3661" y="10917"/>
                </a:lnTo>
                <a:lnTo>
                  <a:pt x="6590" y="10182"/>
                </a:lnTo>
                <a:lnTo>
                  <a:pt x="10251" y="8032"/>
                </a:lnTo>
                <a:lnTo>
                  <a:pt x="12509" y="6052"/>
                </a:lnTo>
                <a:lnTo>
                  <a:pt x="14644" y="4072"/>
                </a:lnTo>
                <a:lnTo>
                  <a:pt x="16780" y="678"/>
                </a:lnTo>
                <a:lnTo>
                  <a:pt x="169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7716279" y="3327935"/>
            <a:ext cx="16970" cy="10861"/>
          </a:xfrm>
          <a:custGeom>
            <a:avLst/>
            <a:gdLst/>
            <a:ahLst/>
            <a:cxnLst/>
            <a:rect l="l" t="t" r="r" b="b"/>
            <a:pathLst>
              <a:path w="16970" h="10861">
                <a:moveTo>
                  <a:pt x="16970" y="10861"/>
                </a:moveTo>
                <a:lnTo>
                  <a:pt x="16780" y="10182"/>
                </a:lnTo>
                <a:lnTo>
                  <a:pt x="14644" y="7466"/>
                </a:lnTo>
                <a:lnTo>
                  <a:pt x="12509" y="4808"/>
                </a:lnTo>
                <a:lnTo>
                  <a:pt x="10251" y="2828"/>
                </a:lnTo>
                <a:lnTo>
                  <a:pt x="6590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6970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7715852" y="3344621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7698035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8125115" y="3327935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3997"/>
                </a:ln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8160515" y="3338796"/>
            <a:ext cx="196905" cy="9503"/>
          </a:xfrm>
          <a:custGeom>
            <a:avLst/>
            <a:gdLst/>
            <a:ahLst/>
            <a:cxnLst/>
            <a:rect l="l" t="t" r="r" b="b"/>
            <a:pathLst>
              <a:path w="196905" h="9503">
                <a:moveTo>
                  <a:pt x="602" y="2149"/>
                </a:moveTo>
                <a:lnTo>
                  <a:pt x="1213" y="4129"/>
                </a:lnTo>
                <a:lnTo>
                  <a:pt x="196905" y="0"/>
                </a:lnTo>
                <a:lnTo>
                  <a:pt x="0" y="0"/>
                </a:lnTo>
                <a:lnTo>
                  <a:pt x="602" y="9503"/>
                </a:lnTo>
                <a:lnTo>
                  <a:pt x="1213" y="7523"/>
                </a:lnTo>
                <a:lnTo>
                  <a:pt x="1213" y="4129"/>
                </a:lnTo>
                <a:lnTo>
                  <a:pt x="602" y="2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8143422" y="3338795"/>
            <a:ext cx="17093" cy="22570"/>
          </a:xfrm>
          <a:custGeom>
            <a:avLst/>
            <a:gdLst/>
            <a:ahLst/>
            <a:cxnLst/>
            <a:rect l="l" t="t" r="r" b="b"/>
            <a:pathLst>
              <a:path w="17093" h="22570">
                <a:moveTo>
                  <a:pt x="17093" y="11653"/>
                </a:moveTo>
                <a:lnTo>
                  <a:pt x="0" y="0"/>
                </a:lnTo>
                <a:lnTo>
                  <a:pt x="0" y="11653"/>
                </a:lnTo>
                <a:lnTo>
                  <a:pt x="1525" y="22570"/>
                </a:lnTo>
                <a:lnTo>
                  <a:pt x="3661" y="22570"/>
                </a:lnTo>
                <a:lnTo>
                  <a:pt x="7322" y="21835"/>
                </a:lnTo>
                <a:lnTo>
                  <a:pt x="10373" y="19685"/>
                </a:lnTo>
                <a:lnTo>
                  <a:pt x="13241" y="17705"/>
                </a:lnTo>
                <a:lnTo>
                  <a:pt x="15377" y="15725"/>
                </a:lnTo>
                <a:lnTo>
                  <a:pt x="16902" y="12331"/>
                </a:lnTo>
                <a:lnTo>
                  <a:pt x="17093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8125115" y="3327935"/>
            <a:ext cx="232304" cy="33997"/>
          </a:xfrm>
          <a:custGeom>
            <a:avLst/>
            <a:gdLst/>
            <a:ahLst/>
            <a:cxnLst/>
            <a:rect l="l" t="t" r="r" b="b"/>
            <a:pathLst>
              <a:path w="232304" h="33997">
                <a:moveTo>
                  <a:pt x="1525" y="23192"/>
                </a:moveTo>
                <a:lnTo>
                  <a:pt x="2867" y="26586"/>
                </a:lnTo>
                <a:lnTo>
                  <a:pt x="5186" y="28566"/>
                </a:lnTo>
                <a:lnTo>
                  <a:pt x="8054" y="30546"/>
                </a:lnTo>
                <a:lnTo>
                  <a:pt x="10983" y="32696"/>
                </a:lnTo>
                <a:lnTo>
                  <a:pt x="14644" y="33431"/>
                </a:lnTo>
                <a:lnTo>
                  <a:pt x="16170" y="33431"/>
                </a:lnTo>
                <a:lnTo>
                  <a:pt x="18306" y="33997"/>
                </a:lnTo>
                <a:lnTo>
                  <a:pt x="19831" y="33431"/>
                </a:lnTo>
                <a:lnTo>
                  <a:pt x="18306" y="22514"/>
                </a:lnTo>
                <a:lnTo>
                  <a:pt x="18306" y="10861"/>
                </a:lnTo>
                <a:lnTo>
                  <a:pt x="35399" y="22514"/>
                </a:lnTo>
                <a:lnTo>
                  <a:pt x="232304" y="22514"/>
                </a:lnTo>
                <a:lnTo>
                  <a:pt x="36612" y="16970"/>
                </a:lnTo>
                <a:lnTo>
                  <a:pt x="232304" y="22514"/>
                </a:lnTo>
                <a:lnTo>
                  <a:pt x="232304" y="10861"/>
                </a:lnTo>
                <a:lnTo>
                  <a:pt x="36612" y="14990"/>
                </a:lnTo>
                <a:lnTo>
                  <a:pt x="36612" y="18384"/>
                </a:lnTo>
                <a:lnTo>
                  <a:pt x="36001" y="20364"/>
                </a:lnTo>
                <a:lnTo>
                  <a:pt x="35399" y="10861"/>
                </a:lnTo>
                <a:lnTo>
                  <a:pt x="35208" y="10182"/>
                </a:lnTo>
                <a:lnTo>
                  <a:pt x="33683" y="7466"/>
                </a:lnTo>
                <a:lnTo>
                  <a:pt x="31547" y="4808"/>
                </a:lnTo>
                <a:lnTo>
                  <a:pt x="28679" y="2828"/>
                </a:lnTo>
                <a:lnTo>
                  <a:pt x="25628" y="678"/>
                </a:lnTo>
                <a:lnTo>
                  <a:pt x="21967" y="0"/>
                </a:lnTo>
                <a:lnTo>
                  <a:pt x="14644" y="0"/>
                </a:lnTo>
                <a:lnTo>
                  <a:pt x="10983" y="678"/>
                </a:lnTo>
                <a:lnTo>
                  <a:pt x="8054" y="2828"/>
                </a:lnTo>
                <a:lnTo>
                  <a:pt x="5186" y="4808"/>
                </a:lnTo>
                <a:lnTo>
                  <a:pt x="2867" y="7466"/>
                </a:lnTo>
                <a:lnTo>
                  <a:pt x="1525" y="10182"/>
                </a:lnTo>
                <a:lnTo>
                  <a:pt x="0" y="13010"/>
                </a:lnTo>
                <a:lnTo>
                  <a:pt x="0" y="20364"/>
                </a:lnTo>
                <a:lnTo>
                  <a:pt x="1525" y="23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8142994" y="3344621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8125115" y="3327935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33997"/>
                </a:move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7698034" y="3344905"/>
            <a:ext cx="556" cy="5543"/>
          </a:xfrm>
          <a:custGeom>
            <a:avLst/>
            <a:gdLst/>
            <a:ahLst/>
            <a:cxnLst/>
            <a:rect l="l" t="t" r="r" b="b"/>
            <a:pathLst>
              <a:path w="556" h="5543">
                <a:moveTo>
                  <a:pt x="0" y="1414"/>
                </a:moveTo>
                <a:lnTo>
                  <a:pt x="556" y="5543"/>
                </a:lnTo>
                <a:lnTo>
                  <a:pt x="0" y="0"/>
                </a:lnTo>
                <a:lnTo>
                  <a:pt x="0" y="14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7288405" y="3350449"/>
            <a:ext cx="17146" cy="11483"/>
          </a:xfrm>
          <a:custGeom>
            <a:avLst/>
            <a:gdLst/>
            <a:ahLst/>
            <a:cxnLst/>
            <a:rect l="l" t="t" r="r" b="b"/>
            <a:pathLst>
              <a:path w="17146" h="11483">
                <a:moveTo>
                  <a:pt x="2135" y="10917"/>
                </a:moveTo>
                <a:lnTo>
                  <a:pt x="3661" y="10917"/>
                </a:lnTo>
                <a:lnTo>
                  <a:pt x="7322" y="10182"/>
                </a:lnTo>
                <a:lnTo>
                  <a:pt x="10251" y="8032"/>
                </a:lnTo>
                <a:lnTo>
                  <a:pt x="13119" y="6052"/>
                </a:lnTo>
                <a:lnTo>
                  <a:pt x="15438" y="4072"/>
                </a:lnTo>
                <a:lnTo>
                  <a:pt x="16780" y="678"/>
                </a:lnTo>
                <a:lnTo>
                  <a:pt x="17146" y="0"/>
                </a:lnTo>
                <a:lnTo>
                  <a:pt x="0" y="0"/>
                </a:lnTo>
                <a:lnTo>
                  <a:pt x="0" y="11483"/>
                </a:lnTo>
                <a:lnTo>
                  <a:pt x="2135" y="10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7306711" y="3340945"/>
            <a:ext cx="0" cy="5373"/>
          </a:xfrm>
          <a:custGeom>
            <a:avLst/>
            <a:gdLst/>
            <a:ahLst/>
            <a:cxnLst/>
            <a:rect l="l" t="t" r="r" b="b"/>
            <a:pathLst>
              <a:path h="5373">
                <a:moveTo>
                  <a:pt x="0" y="0"/>
                </a:moveTo>
                <a:lnTo>
                  <a:pt x="0" y="537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7288405" y="3327935"/>
            <a:ext cx="17146" cy="10861"/>
          </a:xfrm>
          <a:custGeom>
            <a:avLst/>
            <a:gdLst/>
            <a:ahLst/>
            <a:cxnLst/>
            <a:rect l="l" t="t" r="r" b="b"/>
            <a:pathLst>
              <a:path w="17146" h="10861">
                <a:moveTo>
                  <a:pt x="13119" y="4808"/>
                </a:moveTo>
                <a:lnTo>
                  <a:pt x="10251" y="2828"/>
                </a:lnTo>
                <a:lnTo>
                  <a:pt x="7322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7146" y="10861"/>
                </a:lnTo>
                <a:lnTo>
                  <a:pt x="16780" y="10182"/>
                </a:lnTo>
                <a:lnTo>
                  <a:pt x="15438" y="7466"/>
                </a:lnTo>
                <a:lnTo>
                  <a:pt x="13119" y="48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7270160" y="3327935"/>
            <a:ext cx="447522" cy="33997"/>
          </a:xfrm>
          <a:custGeom>
            <a:avLst/>
            <a:gdLst/>
            <a:ahLst/>
            <a:cxnLst/>
            <a:rect l="l" t="t" r="r" b="b"/>
            <a:pathLst>
              <a:path w="447522" h="33997">
                <a:moveTo>
                  <a:pt x="0" y="16970"/>
                </a:moveTo>
                <a:lnTo>
                  <a:pt x="0" y="18384"/>
                </a:lnTo>
                <a:lnTo>
                  <a:pt x="610" y="20364"/>
                </a:lnTo>
                <a:lnTo>
                  <a:pt x="1342" y="23192"/>
                </a:lnTo>
                <a:lnTo>
                  <a:pt x="3600" y="26586"/>
                </a:lnTo>
                <a:lnTo>
                  <a:pt x="5735" y="28566"/>
                </a:lnTo>
                <a:lnTo>
                  <a:pt x="7871" y="30546"/>
                </a:lnTo>
                <a:lnTo>
                  <a:pt x="11532" y="32696"/>
                </a:lnTo>
                <a:lnTo>
                  <a:pt x="14583" y="33431"/>
                </a:lnTo>
                <a:lnTo>
                  <a:pt x="16719" y="33431"/>
                </a:lnTo>
                <a:lnTo>
                  <a:pt x="18245" y="33997"/>
                </a:lnTo>
                <a:lnTo>
                  <a:pt x="18245" y="22514"/>
                </a:lnTo>
                <a:lnTo>
                  <a:pt x="428430" y="22514"/>
                </a:lnTo>
                <a:lnTo>
                  <a:pt x="36551" y="20364"/>
                </a:lnTo>
                <a:lnTo>
                  <a:pt x="36551" y="13010"/>
                </a:lnTo>
                <a:lnTo>
                  <a:pt x="427874" y="13010"/>
                </a:lnTo>
                <a:lnTo>
                  <a:pt x="427874" y="14990"/>
                </a:lnTo>
                <a:lnTo>
                  <a:pt x="427874" y="13010"/>
                </a:lnTo>
                <a:lnTo>
                  <a:pt x="427874" y="20364"/>
                </a:lnTo>
                <a:lnTo>
                  <a:pt x="36551" y="13010"/>
                </a:lnTo>
                <a:lnTo>
                  <a:pt x="36551" y="18384"/>
                </a:lnTo>
                <a:lnTo>
                  <a:pt x="36551" y="13010"/>
                </a:lnTo>
                <a:lnTo>
                  <a:pt x="36551" y="20364"/>
                </a:lnTo>
                <a:lnTo>
                  <a:pt x="428430" y="22514"/>
                </a:lnTo>
                <a:lnTo>
                  <a:pt x="36551" y="14990"/>
                </a:lnTo>
                <a:lnTo>
                  <a:pt x="428430" y="22514"/>
                </a:lnTo>
                <a:lnTo>
                  <a:pt x="427874" y="18384"/>
                </a:lnTo>
                <a:lnTo>
                  <a:pt x="427874" y="16970"/>
                </a:lnTo>
                <a:lnTo>
                  <a:pt x="428430" y="22514"/>
                </a:lnTo>
                <a:lnTo>
                  <a:pt x="428606" y="23192"/>
                </a:lnTo>
                <a:lnTo>
                  <a:pt x="430742" y="26586"/>
                </a:lnTo>
                <a:lnTo>
                  <a:pt x="432877" y="28566"/>
                </a:lnTo>
                <a:lnTo>
                  <a:pt x="435928" y="30546"/>
                </a:lnTo>
                <a:lnTo>
                  <a:pt x="438796" y="32696"/>
                </a:lnTo>
                <a:lnTo>
                  <a:pt x="441725" y="33431"/>
                </a:lnTo>
                <a:lnTo>
                  <a:pt x="443861" y="33431"/>
                </a:lnTo>
                <a:lnTo>
                  <a:pt x="446119" y="33997"/>
                </a:lnTo>
                <a:lnTo>
                  <a:pt x="447522" y="33431"/>
                </a:lnTo>
                <a:lnTo>
                  <a:pt x="446119" y="22514"/>
                </a:lnTo>
                <a:lnTo>
                  <a:pt x="428430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4583" y="0"/>
                </a:lnTo>
                <a:lnTo>
                  <a:pt x="11532" y="678"/>
                </a:lnTo>
                <a:lnTo>
                  <a:pt x="7871" y="2828"/>
                </a:lnTo>
                <a:lnTo>
                  <a:pt x="5735" y="4808"/>
                </a:lnTo>
                <a:lnTo>
                  <a:pt x="3600" y="7466"/>
                </a:lnTo>
                <a:lnTo>
                  <a:pt x="1342" y="10182"/>
                </a:lnTo>
                <a:lnTo>
                  <a:pt x="610" y="13010"/>
                </a:lnTo>
                <a:lnTo>
                  <a:pt x="0" y="14990"/>
                </a:lnTo>
                <a:lnTo>
                  <a:pt x="0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7711887" y="3327935"/>
            <a:ext cx="22699" cy="33431"/>
          </a:xfrm>
          <a:custGeom>
            <a:avLst/>
            <a:gdLst/>
            <a:ahLst/>
            <a:cxnLst/>
            <a:rect l="l" t="t" r="r" b="b"/>
            <a:pathLst>
              <a:path w="22699" h="33431">
                <a:moveTo>
                  <a:pt x="22699" y="16970"/>
                </a:moveTo>
                <a:lnTo>
                  <a:pt x="21967" y="14990"/>
                </a:lnTo>
                <a:lnTo>
                  <a:pt x="21967" y="13010"/>
                </a:lnTo>
                <a:lnTo>
                  <a:pt x="21174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644" y="2828"/>
                </a:lnTo>
                <a:lnTo>
                  <a:pt x="10983" y="678"/>
                </a:lnTo>
                <a:lnTo>
                  <a:pt x="8054" y="0"/>
                </a:lnTo>
                <a:lnTo>
                  <a:pt x="0" y="0"/>
                </a:lnTo>
                <a:lnTo>
                  <a:pt x="4393" y="10861"/>
                </a:lnTo>
                <a:lnTo>
                  <a:pt x="5796" y="33431"/>
                </a:lnTo>
                <a:lnTo>
                  <a:pt x="8054" y="33431"/>
                </a:lnTo>
                <a:lnTo>
                  <a:pt x="10983" y="32696"/>
                </a:lnTo>
                <a:lnTo>
                  <a:pt x="1464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1174" y="23192"/>
                </a:lnTo>
                <a:lnTo>
                  <a:pt x="21967" y="20364"/>
                </a:lnTo>
                <a:lnTo>
                  <a:pt x="21967" y="18384"/>
                </a:lnTo>
                <a:lnTo>
                  <a:pt x="22699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7698591" y="3327935"/>
            <a:ext cx="19092" cy="33431"/>
          </a:xfrm>
          <a:custGeom>
            <a:avLst/>
            <a:gdLst/>
            <a:ahLst/>
            <a:cxnLst/>
            <a:rect l="l" t="t" r="r" b="b"/>
            <a:pathLst>
              <a:path w="19092" h="33431">
                <a:moveTo>
                  <a:pt x="17688" y="10861"/>
                </a:moveTo>
                <a:lnTo>
                  <a:pt x="13295" y="0"/>
                </a:lnTo>
                <a:lnTo>
                  <a:pt x="10366" y="678"/>
                </a:lnTo>
                <a:lnTo>
                  <a:pt x="7498" y="2828"/>
                </a:lnTo>
                <a:lnTo>
                  <a:pt x="4447" y="4808"/>
                </a:lnTo>
                <a:lnTo>
                  <a:pt x="2311" y="7466"/>
                </a:lnTo>
                <a:lnTo>
                  <a:pt x="175" y="10182"/>
                </a:lnTo>
                <a:lnTo>
                  <a:pt x="0" y="10861"/>
                </a:lnTo>
                <a:lnTo>
                  <a:pt x="17688" y="22514"/>
                </a:lnTo>
                <a:lnTo>
                  <a:pt x="19092" y="33431"/>
                </a:lnTo>
                <a:lnTo>
                  <a:pt x="17688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7287978" y="3344621"/>
            <a:ext cx="428728" cy="0"/>
          </a:xfrm>
          <a:custGeom>
            <a:avLst/>
            <a:gdLst/>
            <a:ahLst/>
            <a:cxnLst/>
            <a:rect l="l" t="t" r="r" b="b"/>
            <a:pathLst>
              <a:path w="428728">
                <a:moveTo>
                  <a:pt x="0" y="0"/>
                </a:moveTo>
                <a:lnTo>
                  <a:pt x="428728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7270161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6719" y="33431"/>
                </a:lnTo>
                <a:lnTo>
                  <a:pt x="14583" y="33431"/>
                </a:lnTo>
                <a:lnTo>
                  <a:pt x="11532" y="32696"/>
                </a:lnTo>
                <a:lnTo>
                  <a:pt x="7871" y="30546"/>
                </a:lnTo>
                <a:lnTo>
                  <a:pt x="5735" y="28566"/>
                </a:lnTo>
                <a:lnTo>
                  <a:pt x="3600" y="26586"/>
                </a:lnTo>
                <a:lnTo>
                  <a:pt x="1342" y="23192"/>
                </a:lnTo>
                <a:lnTo>
                  <a:pt x="61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610" y="13010"/>
                </a:lnTo>
                <a:lnTo>
                  <a:pt x="1342" y="10182"/>
                </a:lnTo>
                <a:lnTo>
                  <a:pt x="3600" y="7466"/>
                </a:lnTo>
                <a:lnTo>
                  <a:pt x="5735" y="4808"/>
                </a:lnTo>
                <a:lnTo>
                  <a:pt x="7871" y="2828"/>
                </a:lnTo>
                <a:lnTo>
                  <a:pt x="11532" y="678"/>
                </a:lnTo>
                <a:lnTo>
                  <a:pt x="14583" y="0"/>
                </a:lnTo>
                <a:lnTo>
                  <a:pt x="16719" y="0"/>
                </a:lnTo>
                <a:lnTo>
                  <a:pt x="18245" y="0"/>
                </a:lnTo>
                <a:lnTo>
                  <a:pt x="20380" y="0"/>
                </a:lnTo>
                <a:lnTo>
                  <a:pt x="21906" y="0"/>
                </a:lnTo>
                <a:lnTo>
                  <a:pt x="25567" y="678"/>
                </a:lnTo>
                <a:lnTo>
                  <a:pt x="28496" y="2828"/>
                </a:lnTo>
                <a:lnTo>
                  <a:pt x="31364" y="4808"/>
                </a:lnTo>
                <a:lnTo>
                  <a:pt x="33683" y="7466"/>
                </a:lnTo>
                <a:lnTo>
                  <a:pt x="35025" y="10182"/>
                </a:lnTo>
                <a:lnTo>
                  <a:pt x="36551" y="13010"/>
                </a:lnTo>
                <a:lnTo>
                  <a:pt x="36551" y="14990"/>
                </a:lnTo>
                <a:lnTo>
                  <a:pt x="36551" y="16970"/>
                </a:lnTo>
                <a:lnTo>
                  <a:pt x="36551" y="18384"/>
                </a:lnTo>
                <a:lnTo>
                  <a:pt x="36551" y="20364"/>
                </a:lnTo>
                <a:lnTo>
                  <a:pt x="35025" y="23192"/>
                </a:lnTo>
                <a:lnTo>
                  <a:pt x="33683" y="26586"/>
                </a:lnTo>
                <a:lnTo>
                  <a:pt x="31364" y="28566"/>
                </a:lnTo>
                <a:lnTo>
                  <a:pt x="28496" y="30546"/>
                </a:lnTo>
                <a:lnTo>
                  <a:pt x="25567" y="32696"/>
                </a:lnTo>
                <a:lnTo>
                  <a:pt x="21906" y="33431"/>
                </a:lnTo>
                <a:lnTo>
                  <a:pt x="20380" y="33431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7698035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0"/>
                </a:move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3997"/>
                </a:ln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8139761" y="3327935"/>
            <a:ext cx="21967" cy="33431"/>
          </a:xfrm>
          <a:custGeom>
            <a:avLst/>
            <a:gdLst/>
            <a:ahLst/>
            <a:cxnLst/>
            <a:rect l="l" t="t" r="r" b="b"/>
            <a:pathLst>
              <a:path w="21967" h="33431">
                <a:moveTo>
                  <a:pt x="21967" y="16970"/>
                </a:moveTo>
                <a:lnTo>
                  <a:pt x="21967" y="14990"/>
                </a:lnTo>
                <a:lnTo>
                  <a:pt x="21357" y="13010"/>
                </a:lnTo>
                <a:lnTo>
                  <a:pt x="20563" y="10182"/>
                </a:lnTo>
                <a:lnTo>
                  <a:pt x="19038" y="7466"/>
                </a:lnTo>
                <a:lnTo>
                  <a:pt x="16902" y="4808"/>
                </a:lnTo>
                <a:lnTo>
                  <a:pt x="14034" y="2828"/>
                </a:lnTo>
                <a:lnTo>
                  <a:pt x="10983" y="678"/>
                </a:lnTo>
                <a:lnTo>
                  <a:pt x="7322" y="0"/>
                </a:lnTo>
                <a:lnTo>
                  <a:pt x="0" y="0"/>
                </a:lnTo>
                <a:lnTo>
                  <a:pt x="3661" y="10861"/>
                </a:lnTo>
                <a:lnTo>
                  <a:pt x="5186" y="33431"/>
                </a:lnTo>
                <a:lnTo>
                  <a:pt x="7322" y="33431"/>
                </a:lnTo>
                <a:lnTo>
                  <a:pt x="10983" y="32696"/>
                </a:lnTo>
                <a:lnTo>
                  <a:pt x="14034" y="30546"/>
                </a:lnTo>
                <a:lnTo>
                  <a:pt x="16902" y="28566"/>
                </a:lnTo>
                <a:lnTo>
                  <a:pt x="19038" y="26586"/>
                </a:lnTo>
                <a:lnTo>
                  <a:pt x="20563" y="23192"/>
                </a:lnTo>
                <a:lnTo>
                  <a:pt x="21357" y="20364"/>
                </a:lnTo>
                <a:lnTo>
                  <a:pt x="21967" y="18384"/>
                </a:lnTo>
                <a:lnTo>
                  <a:pt x="21967" y="16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7698034" y="3327935"/>
            <a:ext cx="446912" cy="33997"/>
          </a:xfrm>
          <a:custGeom>
            <a:avLst/>
            <a:gdLst/>
            <a:ahLst/>
            <a:cxnLst/>
            <a:rect l="l" t="t" r="r" b="b"/>
            <a:pathLst>
              <a:path w="446912" h="33997">
                <a:moveTo>
                  <a:pt x="445386" y="10861"/>
                </a:moveTo>
                <a:lnTo>
                  <a:pt x="441725" y="0"/>
                </a:lnTo>
                <a:lnTo>
                  <a:pt x="438064" y="678"/>
                </a:lnTo>
                <a:lnTo>
                  <a:pt x="435135" y="2828"/>
                </a:lnTo>
                <a:lnTo>
                  <a:pt x="432267" y="4808"/>
                </a:lnTo>
                <a:lnTo>
                  <a:pt x="429948" y="7466"/>
                </a:lnTo>
                <a:lnTo>
                  <a:pt x="428606" y="10182"/>
                </a:lnTo>
                <a:lnTo>
                  <a:pt x="428240" y="10861"/>
                </a:lnTo>
                <a:lnTo>
                  <a:pt x="35215" y="10861"/>
                </a:lnTo>
                <a:lnTo>
                  <a:pt x="35818" y="13010"/>
                </a:lnTo>
                <a:lnTo>
                  <a:pt x="35818" y="14990"/>
                </a:lnTo>
                <a:lnTo>
                  <a:pt x="35818" y="13010"/>
                </a:lnTo>
                <a:lnTo>
                  <a:pt x="35215" y="10861"/>
                </a:lnTo>
                <a:lnTo>
                  <a:pt x="18245" y="10861"/>
                </a:lnTo>
                <a:lnTo>
                  <a:pt x="18245" y="0"/>
                </a:lnTo>
                <a:lnTo>
                  <a:pt x="13851" y="0"/>
                </a:lnTo>
                <a:lnTo>
                  <a:pt x="10922" y="678"/>
                </a:lnTo>
                <a:lnTo>
                  <a:pt x="8054" y="2828"/>
                </a:lnTo>
                <a:lnTo>
                  <a:pt x="5003" y="4808"/>
                </a:lnTo>
                <a:lnTo>
                  <a:pt x="2867" y="7466"/>
                </a:lnTo>
                <a:lnTo>
                  <a:pt x="732" y="10182"/>
                </a:lnTo>
                <a:lnTo>
                  <a:pt x="0" y="13010"/>
                </a:lnTo>
                <a:lnTo>
                  <a:pt x="0" y="20364"/>
                </a:lnTo>
                <a:lnTo>
                  <a:pt x="732" y="23192"/>
                </a:lnTo>
                <a:lnTo>
                  <a:pt x="2867" y="26586"/>
                </a:lnTo>
                <a:lnTo>
                  <a:pt x="5003" y="28566"/>
                </a:lnTo>
                <a:lnTo>
                  <a:pt x="8054" y="30546"/>
                </a:lnTo>
                <a:lnTo>
                  <a:pt x="10922" y="32696"/>
                </a:lnTo>
                <a:lnTo>
                  <a:pt x="13851" y="33431"/>
                </a:lnTo>
                <a:lnTo>
                  <a:pt x="15987" y="33431"/>
                </a:lnTo>
                <a:lnTo>
                  <a:pt x="18245" y="33997"/>
                </a:lnTo>
                <a:lnTo>
                  <a:pt x="19648" y="33431"/>
                </a:lnTo>
                <a:lnTo>
                  <a:pt x="18245" y="22514"/>
                </a:lnTo>
                <a:lnTo>
                  <a:pt x="35215" y="22514"/>
                </a:lnTo>
                <a:lnTo>
                  <a:pt x="35818" y="20364"/>
                </a:lnTo>
                <a:lnTo>
                  <a:pt x="35818" y="18384"/>
                </a:lnTo>
                <a:lnTo>
                  <a:pt x="36551" y="16970"/>
                </a:lnTo>
                <a:lnTo>
                  <a:pt x="428240" y="22514"/>
                </a:lnTo>
                <a:lnTo>
                  <a:pt x="427080" y="16970"/>
                </a:lnTo>
                <a:lnTo>
                  <a:pt x="427080" y="14990"/>
                </a:lnTo>
                <a:lnTo>
                  <a:pt x="427080" y="16970"/>
                </a:lnTo>
                <a:lnTo>
                  <a:pt x="428240" y="22514"/>
                </a:lnTo>
                <a:lnTo>
                  <a:pt x="427080" y="13010"/>
                </a:lnTo>
                <a:lnTo>
                  <a:pt x="427080" y="20364"/>
                </a:lnTo>
                <a:lnTo>
                  <a:pt x="427080" y="13010"/>
                </a:lnTo>
                <a:lnTo>
                  <a:pt x="428240" y="22514"/>
                </a:lnTo>
                <a:lnTo>
                  <a:pt x="428606" y="23192"/>
                </a:lnTo>
                <a:lnTo>
                  <a:pt x="429948" y="26586"/>
                </a:lnTo>
                <a:lnTo>
                  <a:pt x="445386" y="22514"/>
                </a:lnTo>
                <a:lnTo>
                  <a:pt x="446912" y="33431"/>
                </a:lnTo>
                <a:lnTo>
                  <a:pt x="445386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8127984" y="3350449"/>
            <a:ext cx="16963" cy="11483"/>
          </a:xfrm>
          <a:custGeom>
            <a:avLst/>
            <a:gdLst/>
            <a:ahLst/>
            <a:cxnLst/>
            <a:rect l="l" t="t" r="r" b="b"/>
            <a:pathLst>
              <a:path w="16963" h="11483">
                <a:moveTo>
                  <a:pt x="15438" y="0"/>
                </a:moveTo>
                <a:lnTo>
                  <a:pt x="0" y="4072"/>
                </a:lnTo>
                <a:lnTo>
                  <a:pt x="2318" y="6052"/>
                </a:lnTo>
                <a:lnTo>
                  <a:pt x="5186" y="8032"/>
                </a:lnTo>
                <a:lnTo>
                  <a:pt x="8115" y="10182"/>
                </a:lnTo>
                <a:lnTo>
                  <a:pt x="11776" y="10917"/>
                </a:lnTo>
                <a:lnTo>
                  <a:pt x="13302" y="10917"/>
                </a:lnTo>
                <a:lnTo>
                  <a:pt x="15438" y="11483"/>
                </a:lnTo>
                <a:lnTo>
                  <a:pt x="16963" y="10917"/>
                </a:lnTo>
                <a:lnTo>
                  <a:pt x="1543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8125115" y="3340945"/>
            <a:ext cx="0" cy="7353"/>
          </a:xfrm>
          <a:custGeom>
            <a:avLst/>
            <a:gdLst/>
            <a:ahLst/>
            <a:cxnLst/>
            <a:rect l="l" t="t" r="r" b="b"/>
            <a:pathLst>
              <a:path h="7353">
                <a:moveTo>
                  <a:pt x="0" y="0"/>
                </a:moveTo>
                <a:lnTo>
                  <a:pt x="0" y="735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7716279" y="3350449"/>
            <a:ext cx="16970" cy="10917"/>
          </a:xfrm>
          <a:custGeom>
            <a:avLst/>
            <a:gdLst/>
            <a:ahLst/>
            <a:cxnLst/>
            <a:rect l="l" t="t" r="r" b="b"/>
            <a:pathLst>
              <a:path w="16970" h="10917">
                <a:moveTo>
                  <a:pt x="16970" y="0"/>
                </a:moveTo>
                <a:lnTo>
                  <a:pt x="0" y="0"/>
                </a:lnTo>
                <a:lnTo>
                  <a:pt x="1403" y="10917"/>
                </a:lnTo>
                <a:lnTo>
                  <a:pt x="3661" y="10917"/>
                </a:lnTo>
                <a:lnTo>
                  <a:pt x="6590" y="10182"/>
                </a:lnTo>
                <a:lnTo>
                  <a:pt x="10251" y="8032"/>
                </a:lnTo>
                <a:lnTo>
                  <a:pt x="12509" y="6052"/>
                </a:lnTo>
                <a:lnTo>
                  <a:pt x="14644" y="4072"/>
                </a:lnTo>
                <a:lnTo>
                  <a:pt x="16780" y="678"/>
                </a:lnTo>
                <a:lnTo>
                  <a:pt x="1697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7716279" y="3327935"/>
            <a:ext cx="16970" cy="10861"/>
          </a:xfrm>
          <a:custGeom>
            <a:avLst/>
            <a:gdLst/>
            <a:ahLst/>
            <a:cxnLst/>
            <a:rect l="l" t="t" r="r" b="b"/>
            <a:pathLst>
              <a:path w="16970" h="10861">
                <a:moveTo>
                  <a:pt x="16970" y="10861"/>
                </a:moveTo>
                <a:lnTo>
                  <a:pt x="16780" y="10182"/>
                </a:lnTo>
                <a:lnTo>
                  <a:pt x="14644" y="7466"/>
                </a:lnTo>
                <a:lnTo>
                  <a:pt x="12509" y="4808"/>
                </a:lnTo>
                <a:lnTo>
                  <a:pt x="10251" y="2828"/>
                </a:lnTo>
                <a:lnTo>
                  <a:pt x="6590" y="678"/>
                </a:lnTo>
                <a:lnTo>
                  <a:pt x="3661" y="0"/>
                </a:lnTo>
                <a:lnTo>
                  <a:pt x="0" y="0"/>
                </a:lnTo>
                <a:lnTo>
                  <a:pt x="0" y="10861"/>
                </a:lnTo>
                <a:lnTo>
                  <a:pt x="16970" y="1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7715852" y="3344621"/>
            <a:ext cx="427996" cy="0"/>
          </a:xfrm>
          <a:custGeom>
            <a:avLst/>
            <a:gdLst/>
            <a:ahLst/>
            <a:cxnLst/>
            <a:rect l="l" t="t" r="r" b="b"/>
            <a:pathLst>
              <a:path w="427996">
                <a:moveTo>
                  <a:pt x="0" y="0"/>
                </a:moveTo>
                <a:lnTo>
                  <a:pt x="427996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7698035" y="3327935"/>
            <a:ext cx="36551" cy="33997"/>
          </a:xfrm>
          <a:custGeom>
            <a:avLst/>
            <a:gdLst/>
            <a:ahLst/>
            <a:cxnLst/>
            <a:rect l="l" t="t" r="r" b="b"/>
            <a:pathLst>
              <a:path w="36551" h="33997">
                <a:moveTo>
                  <a:pt x="18245" y="33997"/>
                </a:moveTo>
                <a:lnTo>
                  <a:pt x="15987" y="33431"/>
                </a:lnTo>
                <a:lnTo>
                  <a:pt x="13851" y="33431"/>
                </a:lnTo>
                <a:lnTo>
                  <a:pt x="10922" y="32696"/>
                </a:lnTo>
                <a:lnTo>
                  <a:pt x="8054" y="30546"/>
                </a:lnTo>
                <a:lnTo>
                  <a:pt x="5003" y="28566"/>
                </a:lnTo>
                <a:lnTo>
                  <a:pt x="2867" y="26586"/>
                </a:lnTo>
                <a:lnTo>
                  <a:pt x="732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732" y="10182"/>
                </a:lnTo>
                <a:lnTo>
                  <a:pt x="2867" y="7466"/>
                </a:lnTo>
                <a:lnTo>
                  <a:pt x="5003" y="4808"/>
                </a:lnTo>
                <a:lnTo>
                  <a:pt x="8054" y="2828"/>
                </a:lnTo>
                <a:lnTo>
                  <a:pt x="10922" y="678"/>
                </a:lnTo>
                <a:lnTo>
                  <a:pt x="13851" y="0"/>
                </a:lnTo>
                <a:lnTo>
                  <a:pt x="15987" y="0"/>
                </a:lnTo>
                <a:lnTo>
                  <a:pt x="18245" y="0"/>
                </a:lnTo>
                <a:lnTo>
                  <a:pt x="19648" y="0"/>
                </a:lnTo>
                <a:lnTo>
                  <a:pt x="21906" y="0"/>
                </a:lnTo>
                <a:lnTo>
                  <a:pt x="24835" y="678"/>
                </a:lnTo>
                <a:lnTo>
                  <a:pt x="28496" y="2828"/>
                </a:lnTo>
                <a:lnTo>
                  <a:pt x="30754" y="4808"/>
                </a:lnTo>
                <a:lnTo>
                  <a:pt x="32889" y="7466"/>
                </a:lnTo>
                <a:lnTo>
                  <a:pt x="35025" y="10182"/>
                </a:lnTo>
                <a:lnTo>
                  <a:pt x="35818" y="13010"/>
                </a:lnTo>
                <a:lnTo>
                  <a:pt x="35818" y="14990"/>
                </a:lnTo>
                <a:lnTo>
                  <a:pt x="36551" y="16970"/>
                </a:lnTo>
                <a:lnTo>
                  <a:pt x="35818" y="18384"/>
                </a:lnTo>
                <a:lnTo>
                  <a:pt x="35818" y="20364"/>
                </a:lnTo>
                <a:lnTo>
                  <a:pt x="35025" y="23192"/>
                </a:lnTo>
                <a:lnTo>
                  <a:pt x="32889" y="26586"/>
                </a:lnTo>
                <a:lnTo>
                  <a:pt x="30754" y="28566"/>
                </a:lnTo>
                <a:lnTo>
                  <a:pt x="28496" y="30546"/>
                </a:lnTo>
                <a:lnTo>
                  <a:pt x="24835" y="32696"/>
                </a:lnTo>
                <a:lnTo>
                  <a:pt x="21906" y="33431"/>
                </a:lnTo>
                <a:lnTo>
                  <a:pt x="19648" y="33431"/>
                </a:lnTo>
                <a:lnTo>
                  <a:pt x="18245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8125115" y="3327935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0"/>
                </a:move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3997"/>
                </a:ln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8160515" y="3338796"/>
            <a:ext cx="196905" cy="9503"/>
          </a:xfrm>
          <a:custGeom>
            <a:avLst/>
            <a:gdLst/>
            <a:ahLst/>
            <a:cxnLst/>
            <a:rect l="l" t="t" r="r" b="b"/>
            <a:pathLst>
              <a:path w="196905" h="9503">
                <a:moveTo>
                  <a:pt x="602" y="2149"/>
                </a:moveTo>
                <a:lnTo>
                  <a:pt x="1213" y="4129"/>
                </a:lnTo>
                <a:lnTo>
                  <a:pt x="196905" y="0"/>
                </a:lnTo>
                <a:lnTo>
                  <a:pt x="0" y="0"/>
                </a:lnTo>
                <a:lnTo>
                  <a:pt x="602" y="9503"/>
                </a:lnTo>
                <a:lnTo>
                  <a:pt x="1213" y="7523"/>
                </a:lnTo>
                <a:lnTo>
                  <a:pt x="1213" y="4129"/>
                </a:lnTo>
                <a:lnTo>
                  <a:pt x="602" y="21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8143422" y="3338795"/>
            <a:ext cx="17093" cy="22570"/>
          </a:xfrm>
          <a:custGeom>
            <a:avLst/>
            <a:gdLst/>
            <a:ahLst/>
            <a:cxnLst/>
            <a:rect l="l" t="t" r="r" b="b"/>
            <a:pathLst>
              <a:path w="17093" h="22570">
                <a:moveTo>
                  <a:pt x="17093" y="11653"/>
                </a:moveTo>
                <a:lnTo>
                  <a:pt x="0" y="0"/>
                </a:lnTo>
                <a:lnTo>
                  <a:pt x="0" y="11653"/>
                </a:lnTo>
                <a:lnTo>
                  <a:pt x="1525" y="22570"/>
                </a:lnTo>
                <a:lnTo>
                  <a:pt x="3661" y="22570"/>
                </a:lnTo>
                <a:lnTo>
                  <a:pt x="7322" y="21835"/>
                </a:lnTo>
                <a:lnTo>
                  <a:pt x="10373" y="19685"/>
                </a:lnTo>
                <a:lnTo>
                  <a:pt x="13241" y="17705"/>
                </a:lnTo>
                <a:lnTo>
                  <a:pt x="15377" y="15725"/>
                </a:lnTo>
                <a:lnTo>
                  <a:pt x="16902" y="12331"/>
                </a:lnTo>
                <a:lnTo>
                  <a:pt x="17093" y="11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8125115" y="3327935"/>
            <a:ext cx="232304" cy="33997"/>
          </a:xfrm>
          <a:custGeom>
            <a:avLst/>
            <a:gdLst/>
            <a:ahLst/>
            <a:cxnLst/>
            <a:rect l="l" t="t" r="r" b="b"/>
            <a:pathLst>
              <a:path w="232304" h="33997">
                <a:moveTo>
                  <a:pt x="1525" y="23192"/>
                </a:moveTo>
                <a:lnTo>
                  <a:pt x="2867" y="26586"/>
                </a:lnTo>
                <a:lnTo>
                  <a:pt x="5186" y="28566"/>
                </a:lnTo>
                <a:lnTo>
                  <a:pt x="8054" y="30546"/>
                </a:lnTo>
                <a:lnTo>
                  <a:pt x="10983" y="32696"/>
                </a:lnTo>
                <a:lnTo>
                  <a:pt x="14644" y="33431"/>
                </a:lnTo>
                <a:lnTo>
                  <a:pt x="16170" y="33431"/>
                </a:lnTo>
                <a:lnTo>
                  <a:pt x="18306" y="33997"/>
                </a:lnTo>
                <a:lnTo>
                  <a:pt x="19831" y="33431"/>
                </a:lnTo>
                <a:lnTo>
                  <a:pt x="18306" y="22514"/>
                </a:lnTo>
                <a:lnTo>
                  <a:pt x="18306" y="10861"/>
                </a:lnTo>
                <a:lnTo>
                  <a:pt x="35399" y="22514"/>
                </a:lnTo>
                <a:lnTo>
                  <a:pt x="232304" y="22514"/>
                </a:lnTo>
                <a:lnTo>
                  <a:pt x="36612" y="16970"/>
                </a:lnTo>
                <a:lnTo>
                  <a:pt x="232304" y="22514"/>
                </a:lnTo>
                <a:lnTo>
                  <a:pt x="232304" y="10861"/>
                </a:lnTo>
                <a:lnTo>
                  <a:pt x="36612" y="14990"/>
                </a:lnTo>
                <a:lnTo>
                  <a:pt x="36612" y="18384"/>
                </a:lnTo>
                <a:lnTo>
                  <a:pt x="36001" y="20364"/>
                </a:lnTo>
                <a:lnTo>
                  <a:pt x="35399" y="10861"/>
                </a:lnTo>
                <a:lnTo>
                  <a:pt x="35208" y="10182"/>
                </a:lnTo>
                <a:lnTo>
                  <a:pt x="33683" y="7466"/>
                </a:lnTo>
                <a:lnTo>
                  <a:pt x="31547" y="4808"/>
                </a:lnTo>
                <a:lnTo>
                  <a:pt x="28679" y="2828"/>
                </a:lnTo>
                <a:lnTo>
                  <a:pt x="25628" y="678"/>
                </a:lnTo>
                <a:lnTo>
                  <a:pt x="21967" y="0"/>
                </a:lnTo>
                <a:lnTo>
                  <a:pt x="14644" y="0"/>
                </a:lnTo>
                <a:lnTo>
                  <a:pt x="10983" y="678"/>
                </a:lnTo>
                <a:lnTo>
                  <a:pt x="8054" y="2828"/>
                </a:lnTo>
                <a:lnTo>
                  <a:pt x="5186" y="4808"/>
                </a:lnTo>
                <a:lnTo>
                  <a:pt x="2867" y="7466"/>
                </a:lnTo>
                <a:lnTo>
                  <a:pt x="1525" y="10182"/>
                </a:lnTo>
                <a:lnTo>
                  <a:pt x="0" y="13010"/>
                </a:lnTo>
                <a:lnTo>
                  <a:pt x="0" y="20364"/>
                </a:lnTo>
                <a:lnTo>
                  <a:pt x="1525" y="231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8142994" y="3344621"/>
            <a:ext cx="214852" cy="0"/>
          </a:xfrm>
          <a:custGeom>
            <a:avLst/>
            <a:gdLst/>
            <a:ahLst/>
            <a:cxnLst/>
            <a:rect l="l" t="t" r="r" b="b"/>
            <a:pathLst>
              <a:path w="214852">
                <a:moveTo>
                  <a:pt x="0" y="0"/>
                </a:moveTo>
                <a:lnTo>
                  <a:pt x="214852" y="0"/>
                </a:lnTo>
              </a:path>
            </a:pathLst>
          </a:custGeom>
          <a:ln w="137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8125115" y="3327935"/>
            <a:ext cx="36612" cy="33997"/>
          </a:xfrm>
          <a:custGeom>
            <a:avLst/>
            <a:gdLst/>
            <a:ahLst/>
            <a:cxnLst/>
            <a:rect l="l" t="t" r="r" b="b"/>
            <a:pathLst>
              <a:path w="36612" h="33997">
                <a:moveTo>
                  <a:pt x="18306" y="33997"/>
                </a:moveTo>
                <a:lnTo>
                  <a:pt x="16170" y="33431"/>
                </a:lnTo>
                <a:lnTo>
                  <a:pt x="14644" y="33431"/>
                </a:lnTo>
                <a:lnTo>
                  <a:pt x="10983" y="32696"/>
                </a:lnTo>
                <a:lnTo>
                  <a:pt x="8054" y="30546"/>
                </a:lnTo>
                <a:lnTo>
                  <a:pt x="5186" y="28566"/>
                </a:lnTo>
                <a:lnTo>
                  <a:pt x="2867" y="26586"/>
                </a:lnTo>
                <a:lnTo>
                  <a:pt x="1525" y="23192"/>
                </a:lnTo>
                <a:lnTo>
                  <a:pt x="0" y="20364"/>
                </a:lnTo>
                <a:lnTo>
                  <a:pt x="0" y="18384"/>
                </a:lnTo>
                <a:lnTo>
                  <a:pt x="0" y="16970"/>
                </a:lnTo>
                <a:lnTo>
                  <a:pt x="0" y="14990"/>
                </a:lnTo>
                <a:lnTo>
                  <a:pt x="0" y="13010"/>
                </a:lnTo>
                <a:lnTo>
                  <a:pt x="1525" y="10182"/>
                </a:lnTo>
                <a:lnTo>
                  <a:pt x="2867" y="7466"/>
                </a:lnTo>
                <a:lnTo>
                  <a:pt x="5186" y="4808"/>
                </a:lnTo>
                <a:lnTo>
                  <a:pt x="8054" y="2828"/>
                </a:lnTo>
                <a:lnTo>
                  <a:pt x="10983" y="678"/>
                </a:lnTo>
                <a:lnTo>
                  <a:pt x="14644" y="0"/>
                </a:lnTo>
                <a:lnTo>
                  <a:pt x="16170" y="0"/>
                </a:lnTo>
                <a:lnTo>
                  <a:pt x="18306" y="0"/>
                </a:lnTo>
                <a:lnTo>
                  <a:pt x="19831" y="0"/>
                </a:lnTo>
                <a:lnTo>
                  <a:pt x="21967" y="0"/>
                </a:lnTo>
                <a:lnTo>
                  <a:pt x="25628" y="678"/>
                </a:lnTo>
                <a:lnTo>
                  <a:pt x="28679" y="2828"/>
                </a:lnTo>
                <a:lnTo>
                  <a:pt x="31547" y="4808"/>
                </a:lnTo>
                <a:lnTo>
                  <a:pt x="33683" y="7466"/>
                </a:lnTo>
                <a:lnTo>
                  <a:pt x="35208" y="10182"/>
                </a:lnTo>
                <a:lnTo>
                  <a:pt x="36001" y="13010"/>
                </a:lnTo>
                <a:lnTo>
                  <a:pt x="36612" y="14990"/>
                </a:lnTo>
                <a:lnTo>
                  <a:pt x="36612" y="16970"/>
                </a:lnTo>
                <a:lnTo>
                  <a:pt x="36612" y="18384"/>
                </a:lnTo>
                <a:lnTo>
                  <a:pt x="36001" y="20364"/>
                </a:lnTo>
                <a:lnTo>
                  <a:pt x="35208" y="23192"/>
                </a:lnTo>
                <a:lnTo>
                  <a:pt x="33683" y="26586"/>
                </a:lnTo>
                <a:lnTo>
                  <a:pt x="31547" y="28566"/>
                </a:lnTo>
                <a:lnTo>
                  <a:pt x="28679" y="30546"/>
                </a:lnTo>
                <a:lnTo>
                  <a:pt x="25628" y="32696"/>
                </a:lnTo>
                <a:lnTo>
                  <a:pt x="21967" y="33431"/>
                </a:lnTo>
                <a:lnTo>
                  <a:pt x="19831" y="33431"/>
                </a:lnTo>
                <a:lnTo>
                  <a:pt x="18306" y="33997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6229488" y="4328334"/>
            <a:ext cx="512926" cy="0"/>
          </a:xfrm>
          <a:custGeom>
            <a:avLst/>
            <a:gdLst/>
            <a:ahLst/>
            <a:cxnLst/>
            <a:rect l="l" t="t" r="r" b="b"/>
            <a:pathLst>
              <a:path w="512926">
                <a:moveTo>
                  <a:pt x="512926" y="0"/>
                </a:moveTo>
                <a:lnTo>
                  <a:pt x="0" y="0"/>
                </a:lnTo>
              </a:path>
            </a:pathLst>
          </a:custGeom>
          <a:ln w="409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6229488" y="4328334"/>
            <a:ext cx="106244" cy="110906"/>
          </a:xfrm>
          <a:custGeom>
            <a:avLst/>
            <a:gdLst/>
            <a:ahLst/>
            <a:cxnLst/>
            <a:rect l="l" t="t" r="r" b="b"/>
            <a:pathLst>
              <a:path w="106244" h="110906">
                <a:moveTo>
                  <a:pt x="106244" y="0"/>
                </a:moveTo>
                <a:lnTo>
                  <a:pt x="0" y="110906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6302806" y="4328334"/>
            <a:ext cx="106242" cy="110906"/>
          </a:xfrm>
          <a:custGeom>
            <a:avLst/>
            <a:gdLst/>
            <a:ahLst/>
            <a:cxnLst/>
            <a:rect l="l" t="t" r="r" b="b"/>
            <a:pathLst>
              <a:path w="106242" h="110906">
                <a:moveTo>
                  <a:pt x="106242" y="0"/>
                </a:moveTo>
                <a:lnTo>
                  <a:pt x="0" y="110906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6339388" y="4337114"/>
            <a:ext cx="106248" cy="111617"/>
          </a:xfrm>
          <a:custGeom>
            <a:avLst/>
            <a:gdLst/>
            <a:ahLst/>
            <a:cxnLst/>
            <a:rect l="l" t="t" r="r" b="b"/>
            <a:pathLst>
              <a:path w="106248" h="111617">
                <a:moveTo>
                  <a:pt x="106248" y="0"/>
                </a:moveTo>
                <a:lnTo>
                  <a:pt x="0" y="111617"/>
                </a:lnTo>
              </a:path>
            </a:pathLst>
          </a:custGeom>
          <a:ln w="426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6486032" y="4337114"/>
            <a:ext cx="73163" cy="102127"/>
          </a:xfrm>
          <a:custGeom>
            <a:avLst/>
            <a:gdLst/>
            <a:ahLst/>
            <a:cxnLst/>
            <a:rect l="l" t="t" r="r" b="b"/>
            <a:pathLst>
              <a:path w="73163" h="102127">
                <a:moveTo>
                  <a:pt x="0" y="0"/>
                </a:moveTo>
                <a:lnTo>
                  <a:pt x="73163" y="102127"/>
                </a:lnTo>
              </a:path>
            </a:pathLst>
          </a:custGeom>
          <a:ln w="431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6376129" y="4337114"/>
            <a:ext cx="73163" cy="102127"/>
          </a:xfrm>
          <a:custGeom>
            <a:avLst/>
            <a:gdLst/>
            <a:ahLst/>
            <a:cxnLst/>
            <a:rect l="l" t="t" r="r" b="b"/>
            <a:pathLst>
              <a:path w="73163" h="102127">
                <a:moveTo>
                  <a:pt x="0" y="0"/>
                </a:moveTo>
                <a:lnTo>
                  <a:pt x="73163" y="102127"/>
                </a:lnTo>
              </a:path>
            </a:pathLst>
          </a:custGeom>
          <a:ln w="431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6339389" y="4337114"/>
            <a:ext cx="73321" cy="102127"/>
          </a:xfrm>
          <a:custGeom>
            <a:avLst/>
            <a:gdLst/>
            <a:ahLst/>
            <a:cxnLst/>
            <a:rect l="l" t="t" r="r" b="b"/>
            <a:pathLst>
              <a:path w="73321" h="102127">
                <a:moveTo>
                  <a:pt x="0" y="0"/>
                </a:moveTo>
                <a:lnTo>
                  <a:pt x="73321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6449292" y="4337114"/>
            <a:ext cx="73321" cy="102127"/>
          </a:xfrm>
          <a:custGeom>
            <a:avLst/>
            <a:gdLst/>
            <a:ahLst/>
            <a:cxnLst/>
            <a:rect l="l" t="t" r="r" b="b"/>
            <a:pathLst>
              <a:path w="73321" h="102127">
                <a:moveTo>
                  <a:pt x="0" y="0"/>
                </a:moveTo>
                <a:lnTo>
                  <a:pt x="73321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6522614" y="4337114"/>
            <a:ext cx="73315" cy="102127"/>
          </a:xfrm>
          <a:custGeom>
            <a:avLst/>
            <a:gdLst/>
            <a:ahLst/>
            <a:cxnLst/>
            <a:rect l="l" t="t" r="r" b="b"/>
            <a:pathLst>
              <a:path w="73315" h="102127">
                <a:moveTo>
                  <a:pt x="0" y="0"/>
                </a:moveTo>
                <a:lnTo>
                  <a:pt x="73315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6412710" y="4337114"/>
            <a:ext cx="73321" cy="102127"/>
          </a:xfrm>
          <a:custGeom>
            <a:avLst/>
            <a:gdLst/>
            <a:ahLst/>
            <a:cxnLst/>
            <a:rect l="l" t="t" r="r" b="b"/>
            <a:pathLst>
              <a:path w="73321" h="102127">
                <a:moveTo>
                  <a:pt x="0" y="0"/>
                </a:moveTo>
                <a:lnTo>
                  <a:pt x="73321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6229488" y="4328334"/>
            <a:ext cx="106244" cy="110906"/>
          </a:xfrm>
          <a:custGeom>
            <a:avLst/>
            <a:gdLst/>
            <a:ahLst/>
            <a:cxnLst/>
            <a:rect l="l" t="t" r="r" b="b"/>
            <a:pathLst>
              <a:path w="106244" h="110906">
                <a:moveTo>
                  <a:pt x="106244" y="0"/>
                </a:moveTo>
                <a:lnTo>
                  <a:pt x="0" y="110906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6302806" y="4328334"/>
            <a:ext cx="106242" cy="110906"/>
          </a:xfrm>
          <a:custGeom>
            <a:avLst/>
            <a:gdLst/>
            <a:ahLst/>
            <a:cxnLst/>
            <a:rect l="l" t="t" r="r" b="b"/>
            <a:pathLst>
              <a:path w="106242" h="110906">
                <a:moveTo>
                  <a:pt x="106242" y="0"/>
                </a:moveTo>
                <a:lnTo>
                  <a:pt x="0" y="110906"/>
                </a:lnTo>
              </a:path>
            </a:pathLst>
          </a:custGeom>
          <a:ln w="426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6339388" y="4337114"/>
            <a:ext cx="106248" cy="111617"/>
          </a:xfrm>
          <a:custGeom>
            <a:avLst/>
            <a:gdLst/>
            <a:ahLst/>
            <a:cxnLst/>
            <a:rect l="l" t="t" r="r" b="b"/>
            <a:pathLst>
              <a:path w="106248" h="111617">
                <a:moveTo>
                  <a:pt x="106248" y="0"/>
                </a:moveTo>
                <a:lnTo>
                  <a:pt x="0" y="111617"/>
                </a:lnTo>
              </a:path>
            </a:pathLst>
          </a:custGeom>
          <a:ln w="426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6486032" y="4337114"/>
            <a:ext cx="73163" cy="102127"/>
          </a:xfrm>
          <a:custGeom>
            <a:avLst/>
            <a:gdLst/>
            <a:ahLst/>
            <a:cxnLst/>
            <a:rect l="l" t="t" r="r" b="b"/>
            <a:pathLst>
              <a:path w="73163" h="102127">
                <a:moveTo>
                  <a:pt x="0" y="0"/>
                </a:moveTo>
                <a:lnTo>
                  <a:pt x="73163" y="102127"/>
                </a:lnTo>
              </a:path>
            </a:pathLst>
          </a:custGeom>
          <a:ln w="431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6376129" y="4337114"/>
            <a:ext cx="73163" cy="102127"/>
          </a:xfrm>
          <a:custGeom>
            <a:avLst/>
            <a:gdLst/>
            <a:ahLst/>
            <a:cxnLst/>
            <a:rect l="l" t="t" r="r" b="b"/>
            <a:pathLst>
              <a:path w="73163" h="102127">
                <a:moveTo>
                  <a:pt x="0" y="0"/>
                </a:moveTo>
                <a:lnTo>
                  <a:pt x="73163" y="102127"/>
                </a:lnTo>
              </a:path>
            </a:pathLst>
          </a:custGeom>
          <a:ln w="431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6339389" y="4337114"/>
            <a:ext cx="73321" cy="102127"/>
          </a:xfrm>
          <a:custGeom>
            <a:avLst/>
            <a:gdLst/>
            <a:ahLst/>
            <a:cxnLst/>
            <a:rect l="l" t="t" r="r" b="b"/>
            <a:pathLst>
              <a:path w="73321" h="102127">
                <a:moveTo>
                  <a:pt x="0" y="0"/>
                </a:moveTo>
                <a:lnTo>
                  <a:pt x="73321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6449292" y="4337114"/>
            <a:ext cx="73321" cy="102127"/>
          </a:xfrm>
          <a:custGeom>
            <a:avLst/>
            <a:gdLst/>
            <a:ahLst/>
            <a:cxnLst/>
            <a:rect l="l" t="t" r="r" b="b"/>
            <a:pathLst>
              <a:path w="73321" h="102127">
                <a:moveTo>
                  <a:pt x="0" y="0"/>
                </a:moveTo>
                <a:lnTo>
                  <a:pt x="73321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6522614" y="4337114"/>
            <a:ext cx="73315" cy="102127"/>
          </a:xfrm>
          <a:custGeom>
            <a:avLst/>
            <a:gdLst/>
            <a:ahLst/>
            <a:cxnLst/>
            <a:rect l="l" t="t" r="r" b="b"/>
            <a:pathLst>
              <a:path w="73315" h="102127">
                <a:moveTo>
                  <a:pt x="0" y="0"/>
                </a:moveTo>
                <a:lnTo>
                  <a:pt x="73315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6412710" y="4337114"/>
            <a:ext cx="73321" cy="102127"/>
          </a:xfrm>
          <a:custGeom>
            <a:avLst/>
            <a:gdLst/>
            <a:ahLst/>
            <a:cxnLst/>
            <a:rect l="l" t="t" r="r" b="b"/>
            <a:pathLst>
              <a:path w="73321" h="102127">
                <a:moveTo>
                  <a:pt x="0" y="0"/>
                </a:moveTo>
                <a:lnTo>
                  <a:pt x="73321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6339388" y="4337114"/>
            <a:ext cx="106248" cy="111617"/>
          </a:xfrm>
          <a:custGeom>
            <a:avLst/>
            <a:gdLst/>
            <a:ahLst/>
            <a:cxnLst/>
            <a:rect l="l" t="t" r="r" b="b"/>
            <a:pathLst>
              <a:path w="106248" h="111617">
                <a:moveTo>
                  <a:pt x="106248" y="0"/>
                </a:moveTo>
                <a:lnTo>
                  <a:pt x="0" y="111617"/>
                </a:lnTo>
              </a:path>
            </a:pathLst>
          </a:custGeom>
          <a:ln w="426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6486032" y="4337114"/>
            <a:ext cx="73163" cy="102127"/>
          </a:xfrm>
          <a:custGeom>
            <a:avLst/>
            <a:gdLst/>
            <a:ahLst/>
            <a:cxnLst/>
            <a:rect l="l" t="t" r="r" b="b"/>
            <a:pathLst>
              <a:path w="73163" h="102127">
                <a:moveTo>
                  <a:pt x="0" y="0"/>
                </a:moveTo>
                <a:lnTo>
                  <a:pt x="73163" y="102127"/>
                </a:lnTo>
              </a:path>
            </a:pathLst>
          </a:custGeom>
          <a:ln w="431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6376129" y="4337114"/>
            <a:ext cx="73163" cy="102127"/>
          </a:xfrm>
          <a:custGeom>
            <a:avLst/>
            <a:gdLst/>
            <a:ahLst/>
            <a:cxnLst/>
            <a:rect l="l" t="t" r="r" b="b"/>
            <a:pathLst>
              <a:path w="73163" h="102127">
                <a:moveTo>
                  <a:pt x="0" y="0"/>
                </a:moveTo>
                <a:lnTo>
                  <a:pt x="73163" y="102127"/>
                </a:lnTo>
              </a:path>
            </a:pathLst>
          </a:custGeom>
          <a:ln w="431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6339389" y="4337114"/>
            <a:ext cx="73321" cy="102127"/>
          </a:xfrm>
          <a:custGeom>
            <a:avLst/>
            <a:gdLst/>
            <a:ahLst/>
            <a:cxnLst/>
            <a:rect l="l" t="t" r="r" b="b"/>
            <a:pathLst>
              <a:path w="73321" h="102127">
                <a:moveTo>
                  <a:pt x="0" y="0"/>
                </a:moveTo>
                <a:lnTo>
                  <a:pt x="73321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6449292" y="4337114"/>
            <a:ext cx="73321" cy="102127"/>
          </a:xfrm>
          <a:custGeom>
            <a:avLst/>
            <a:gdLst/>
            <a:ahLst/>
            <a:cxnLst/>
            <a:rect l="l" t="t" r="r" b="b"/>
            <a:pathLst>
              <a:path w="73321" h="102127">
                <a:moveTo>
                  <a:pt x="0" y="0"/>
                </a:moveTo>
                <a:lnTo>
                  <a:pt x="73321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6522614" y="4337114"/>
            <a:ext cx="73315" cy="102127"/>
          </a:xfrm>
          <a:custGeom>
            <a:avLst/>
            <a:gdLst/>
            <a:ahLst/>
            <a:cxnLst/>
            <a:rect l="l" t="t" r="r" b="b"/>
            <a:pathLst>
              <a:path w="73315" h="102127">
                <a:moveTo>
                  <a:pt x="0" y="0"/>
                </a:moveTo>
                <a:lnTo>
                  <a:pt x="73315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6412710" y="4337114"/>
            <a:ext cx="73321" cy="102127"/>
          </a:xfrm>
          <a:custGeom>
            <a:avLst/>
            <a:gdLst/>
            <a:ahLst/>
            <a:cxnLst/>
            <a:rect l="l" t="t" r="r" b="b"/>
            <a:pathLst>
              <a:path w="73321" h="102127">
                <a:moveTo>
                  <a:pt x="0" y="0"/>
                </a:moveTo>
                <a:lnTo>
                  <a:pt x="73321" y="102127"/>
                </a:lnTo>
              </a:path>
            </a:pathLst>
          </a:custGeom>
          <a:ln w="43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7108702" y="3920263"/>
            <a:ext cx="1978399" cy="0"/>
          </a:xfrm>
          <a:custGeom>
            <a:avLst/>
            <a:gdLst/>
            <a:ahLst/>
            <a:cxnLst/>
            <a:rect l="l" t="t" r="r" b="b"/>
            <a:pathLst>
              <a:path w="1978399">
                <a:moveTo>
                  <a:pt x="0" y="0"/>
                </a:moveTo>
                <a:lnTo>
                  <a:pt x="1978399" y="0"/>
                </a:lnTo>
              </a:path>
            </a:pathLst>
          </a:custGeom>
          <a:ln w="1158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8537430" y="3818266"/>
            <a:ext cx="109897" cy="101997"/>
          </a:xfrm>
          <a:custGeom>
            <a:avLst/>
            <a:gdLst/>
            <a:ahLst/>
            <a:cxnLst/>
            <a:rect l="l" t="t" r="r" b="b"/>
            <a:pathLst>
              <a:path w="109897" h="101997">
                <a:moveTo>
                  <a:pt x="55040" y="101997"/>
                </a:moveTo>
                <a:lnTo>
                  <a:pt x="109897" y="0"/>
                </a:lnTo>
                <a:lnTo>
                  <a:pt x="0" y="0"/>
                </a:lnTo>
                <a:lnTo>
                  <a:pt x="55040" y="101997"/>
                </a:lnTo>
                <a:close/>
              </a:path>
            </a:pathLst>
          </a:custGeom>
          <a:ln w="120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8464267" y="3954255"/>
            <a:ext cx="256407" cy="0"/>
          </a:xfrm>
          <a:custGeom>
            <a:avLst/>
            <a:gdLst/>
            <a:ahLst/>
            <a:cxnLst/>
            <a:rect l="l" t="t" r="r" b="b"/>
            <a:pathLst>
              <a:path w="256407">
                <a:moveTo>
                  <a:pt x="0" y="0"/>
                </a:moveTo>
                <a:lnTo>
                  <a:pt x="256407" y="0"/>
                </a:lnTo>
              </a:path>
            </a:pathLst>
          </a:custGeom>
          <a:ln w="409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8537430" y="3988252"/>
            <a:ext cx="146631" cy="0"/>
          </a:xfrm>
          <a:custGeom>
            <a:avLst/>
            <a:gdLst/>
            <a:ahLst/>
            <a:cxnLst/>
            <a:rect l="l" t="t" r="r" b="b"/>
            <a:pathLst>
              <a:path w="146631">
                <a:moveTo>
                  <a:pt x="0" y="0"/>
                </a:moveTo>
                <a:lnTo>
                  <a:pt x="146631" y="0"/>
                </a:lnTo>
              </a:path>
            </a:pathLst>
          </a:custGeom>
          <a:ln w="409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8574164" y="4022244"/>
            <a:ext cx="73163" cy="0"/>
          </a:xfrm>
          <a:custGeom>
            <a:avLst/>
            <a:gdLst/>
            <a:ahLst/>
            <a:cxnLst/>
            <a:rect l="l" t="t" r="r" b="b"/>
            <a:pathLst>
              <a:path w="73163">
                <a:moveTo>
                  <a:pt x="0" y="0"/>
                </a:moveTo>
                <a:lnTo>
                  <a:pt x="73163" y="0"/>
                </a:lnTo>
              </a:path>
            </a:pathLst>
          </a:custGeom>
          <a:ln w="409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8244472" y="1879906"/>
            <a:ext cx="109897" cy="918099"/>
          </a:xfrm>
          <a:custGeom>
            <a:avLst/>
            <a:gdLst/>
            <a:ahLst/>
            <a:cxnLst/>
            <a:rect l="l" t="t" r="r" b="b"/>
            <a:pathLst>
              <a:path w="109897" h="918099">
                <a:moveTo>
                  <a:pt x="0" y="0"/>
                </a:moveTo>
                <a:lnTo>
                  <a:pt x="109897" y="918099"/>
                </a:lnTo>
              </a:path>
            </a:pathLst>
          </a:custGeom>
          <a:ln w="441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8354368" y="1879906"/>
            <a:ext cx="36612" cy="918099"/>
          </a:xfrm>
          <a:custGeom>
            <a:avLst/>
            <a:gdLst/>
            <a:ahLst/>
            <a:cxnLst/>
            <a:rect l="l" t="t" r="r" b="b"/>
            <a:pathLst>
              <a:path w="36612" h="918099">
                <a:moveTo>
                  <a:pt x="0" y="918099"/>
                </a:moveTo>
                <a:lnTo>
                  <a:pt x="36612" y="0"/>
                </a:lnTo>
              </a:path>
            </a:pathLst>
          </a:custGeom>
          <a:ln w="44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8394032" y="2775661"/>
            <a:ext cx="24205" cy="30037"/>
          </a:xfrm>
          <a:custGeom>
            <a:avLst/>
            <a:gdLst/>
            <a:ahLst/>
            <a:cxnLst/>
            <a:rect l="l" t="t" r="r" b="b"/>
            <a:pathLst>
              <a:path w="24205" h="30037">
                <a:moveTo>
                  <a:pt x="24205" y="25241"/>
                </a:moveTo>
                <a:lnTo>
                  <a:pt x="15377" y="20364"/>
                </a:lnTo>
                <a:lnTo>
                  <a:pt x="15377" y="30037"/>
                </a:lnTo>
                <a:lnTo>
                  <a:pt x="24205" y="25241"/>
                </a:lnTo>
                <a:close/>
              </a:path>
              <a:path w="24205" h="30037">
                <a:moveTo>
                  <a:pt x="15377" y="30037"/>
                </a:moveTo>
                <a:lnTo>
                  <a:pt x="34173" y="30748"/>
                </a:lnTo>
                <a:lnTo>
                  <a:pt x="756163" y="35411"/>
                </a:lnTo>
                <a:lnTo>
                  <a:pt x="756163" y="24493"/>
                </a:lnTo>
                <a:lnTo>
                  <a:pt x="33967" y="19939"/>
                </a:lnTo>
                <a:lnTo>
                  <a:pt x="11715" y="19798"/>
                </a:lnTo>
                <a:lnTo>
                  <a:pt x="11715" y="30603"/>
                </a:lnTo>
                <a:lnTo>
                  <a:pt x="45399" y="50402"/>
                </a:lnTo>
                <a:lnTo>
                  <a:pt x="46131" y="50402"/>
                </a:lnTo>
                <a:lnTo>
                  <a:pt x="47656" y="50967"/>
                </a:lnTo>
                <a:lnTo>
                  <a:pt x="49060" y="50967"/>
                </a:lnTo>
                <a:lnTo>
                  <a:pt x="49792" y="50402"/>
                </a:lnTo>
                <a:lnTo>
                  <a:pt x="51318" y="50402"/>
                </a:lnTo>
                <a:lnTo>
                  <a:pt x="51928" y="49723"/>
                </a:lnTo>
                <a:lnTo>
                  <a:pt x="53453" y="48309"/>
                </a:lnTo>
                <a:lnTo>
                  <a:pt x="54247" y="47008"/>
                </a:lnTo>
                <a:lnTo>
                  <a:pt x="54247" y="42878"/>
                </a:lnTo>
                <a:lnTo>
                  <a:pt x="53453" y="41464"/>
                </a:lnTo>
                <a:lnTo>
                  <a:pt x="52721" y="40785"/>
                </a:lnTo>
                <a:lnTo>
                  <a:pt x="51318" y="40219"/>
                </a:lnTo>
                <a:lnTo>
                  <a:pt x="34173" y="30748"/>
                </a:lnTo>
                <a:lnTo>
                  <a:pt x="15377" y="30037"/>
                </a:lnTo>
                <a:lnTo>
                  <a:pt x="15377" y="20364"/>
                </a:lnTo>
                <a:lnTo>
                  <a:pt x="24205" y="25241"/>
                </a:lnTo>
                <a:lnTo>
                  <a:pt x="15377" y="30037"/>
                </a:lnTo>
                <a:close/>
              </a:path>
              <a:path w="24205" h="30037">
                <a:moveTo>
                  <a:pt x="45399" y="50402"/>
                </a:moveTo>
                <a:lnTo>
                  <a:pt x="11715" y="30603"/>
                </a:lnTo>
                <a:lnTo>
                  <a:pt x="11715" y="19798"/>
                </a:lnTo>
                <a:lnTo>
                  <a:pt x="33967" y="19939"/>
                </a:lnTo>
                <a:lnTo>
                  <a:pt x="51928" y="10182"/>
                </a:lnTo>
                <a:lnTo>
                  <a:pt x="52721" y="9503"/>
                </a:lnTo>
                <a:lnTo>
                  <a:pt x="54247" y="8202"/>
                </a:lnTo>
                <a:lnTo>
                  <a:pt x="54979" y="6788"/>
                </a:lnTo>
                <a:lnTo>
                  <a:pt x="54979" y="4808"/>
                </a:lnTo>
                <a:lnTo>
                  <a:pt x="54247" y="3394"/>
                </a:lnTo>
                <a:lnTo>
                  <a:pt x="54247" y="2658"/>
                </a:lnTo>
                <a:lnTo>
                  <a:pt x="53453" y="1414"/>
                </a:lnTo>
                <a:lnTo>
                  <a:pt x="52721" y="678"/>
                </a:lnTo>
                <a:lnTo>
                  <a:pt x="51318" y="0"/>
                </a:lnTo>
                <a:lnTo>
                  <a:pt x="46924" y="0"/>
                </a:lnTo>
                <a:lnTo>
                  <a:pt x="45399" y="678"/>
                </a:lnTo>
                <a:lnTo>
                  <a:pt x="0" y="25172"/>
                </a:lnTo>
                <a:lnTo>
                  <a:pt x="45399" y="504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8405748" y="2795459"/>
            <a:ext cx="744447" cy="15612"/>
          </a:xfrm>
          <a:custGeom>
            <a:avLst/>
            <a:gdLst/>
            <a:ahLst/>
            <a:cxnLst/>
            <a:rect l="l" t="t" r="r" b="b"/>
            <a:pathLst>
              <a:path w="744447" h="15612">
                <a:moveTo>
                  <a:pt x="0" y="0"/>
                </a:moveTo>
                <a:lnTo>
                  <a:pt x="744447" y="4695"/>
                </a:lnTo>
                <a:lnTo>
                  <a:pt x="744447" y="15612"/>
                </a:lnTo>
                <a:lnTo>
                  <a:pt x="0" y="10804"/>
                </a:lnTo>
                <a:lnTo>
                  <a:pt x="0" y="0"/>
                </a:lnTo>
                <a:close/>
              </a:path>
            </a:pathLst>
          </a:custGeom>
          <a:ln w="79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8394032" y="2775661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402"/>
                </a:moveTo>
                <a:lnTo>
                  <a:pt x="0" y="25172"/>
                </a:lnTo>
                <a:lnTo>
                  <a:pt x="45399" y="678"/>
                </a:lnTo>
                <a:lnTo>
                  <a:pt x="46924" y="0"/>
                </a:lnTo>
                <a:lnTo>
                  <a:pt x="47656" y="0"/>
                </a:lnTo>
                <a:lnTo>
                  <a:pt x="49060" y="0"/>
                </a:lnTo>
                <a:lnTo>
                  <a:pt x="50585" y="0"/>
                </a:lnTo>
                <a:lnTo>
                  <a:pt x="51318" y="0"/>
                </a:lnTo>
                <a:lnTo>
                  <a:pt x="52721" y="678"/>
                </a:lnTo>
                <a:lnTo>
                  <a:pt x="53453" y="1414"/>
                </a:lnTo>
                <a:lnTo>
                  <a:pt x="54247" y="2658"/>
                </a:lnTo>
                <a:lnTo>
                  <a:pt x="54247" y="3394"/>
                </a:lnTo>
                <a:lnTo>
                  <a:pt x="54979" y="4808"/>
                </a:lnTo>
                <a:lnTo>
                  <a:pt x="54979" y="6052"/>
                </a:lnTo>
                <a:lnTo>
                  <a:pt x="54979" y="6788"/>
                </a:lnTo>
                <a:lnTo>
                  <a:pt x="54247" y="8202"/>
                </a:lnTo>
                <a:lnTo>
                  <a:pt x="53453" y="8881"/>
                </a:lnTo>
                <a:lnTo>
                  <a:pt x="52721" y="9503"/>
                </a:lnTo>
                <a:lnTo>
                  <a:pt x="51928" y="10182"/>
                </a:lnTo>
                <a:lnTo>
                  <a:pt x="15377" y="30037"/>
                </a:lnTo>
                <a:lnTo>
                  <a:pt x="15377" y="20364"/>
                </a:lnTo>
                <a:lnTo>
                  <a:pt x="51318" y="40219"/>
                </a:lnTo>
                <a:lnTo>
                  <a:pt x="52721" y="40785"/>
                </a:lnTo>
                <a:lnTo>
                  <a:pt x="53453" y="41464"/>
                </a:lnTo>
                <a:lnTo>
                  <a:pt x="54247" y="42878"/>
                </a:lnTo>
                <a:lnTo>
                  <a:pt x="54247" y="43613"/>
                </a:lnTo>
                <a:lnTo>
                  <a:pt x="54247" y="44858"/>
                </a:lnTo>
                <a:lnTo>
                  <a:pt x="54247" y="45593"/>
                </a:lnTo>
                <a:lnTo>
                  <a:pt x="54247" y="47008"/>
                </a:lnTo>
                <a:lnTo>
                  <a:pt x="53453" y="48309"/>
                </a:lnTo>
                <a:lnTo>
                  <a:pt x="52721" y="48987"/>
                </a:lnTo>
                <a:lnTo>
                  <a:pt x="51928" y="49723"/>
                </a:lnTo>
                <a:lnTo>
                  <a:pt x="51318" y="50402"/>
                </a:lnTo>
                <a:lnTo>
                  <a:pt x="49792" y="50402"/>
                </a:lnTo>
                <a:lnTo>
                  <a:pt x="49060" y="50967"/>
                </a:lnTo>
                <a:lnTo>
                  <a:pt x="47656" y="50967"/>
                </a:lnTo>
                <a:lnTo>
                  <a:pt x="46131" y="50402"/>
                </a:lnTo>
                <a:lnTo>
                  <a:pt x="45399" y="50402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8390980" y="1879906"/>
            <a:ext cx="769282" cy="918099"/>
          </a:xfrm>
          <a:custGeom>
            <a:avLst/>
            <a:gdLst/>
            <a:ahLst/>
            <a:cxnLst/>
            <a:rect l="l" t="t" r="r" b="b"/>
            <a:pathLst>
              <a:path w="769282" h="918099">
                <a:moveTo>
                  <a:pt x="769282" y="918099"/>
                </a:moveTo>
                <a:lnTo>
                  <a:pt x="0" y="0"/>
                </a:lnTo>
              </a:path>
            </a:pathLst>
          </a:custGeom>
          <a:ln w="428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8394031" y="2604938"/>
            <a:ext cx="622772" cy="51024"/>
          </a:xfrm>
          <a:custGeom>
            <a:avLst/>
            <a:gdLst/>
            <a:ahLst/>
            <a:cxnLst/>
            <a:rect l="l" t="t" r="r" b="b"/>
            <a:pathLst>
              <a:path w="622772" h="51024">
                <a:moveTo>
                  <a:pt x="51318" y="50288"/>
                </a:moveTo>
                <a:lnTo>
                  <a:pt x="51928" y="50288"/>
                </a:lnTo>
                <a:lnTo>
                  <a:pt x="52721" y="49044"/>
                </a:lnTo>
                <a:lnTo>
                  <a:pt x="54247" y="48309"/>
                </a:lnTo>
                <a:lnTo>
                  <a:pt x="54247" y="46894"/>
                </a:lnTo>
                <a:lnTo>
                  <a:pt x="54979" y="46329"/>
                </a:lnTo>
                <a:lnTo>
                  <a:pt x="54979" y="44915"/>
                </a:lnTo>
                <a:lnTo>
                  <a:pt x="54247" y="44236"/>
                </a:lnTo>
                <a:lnTo>
                  <a:pt x="54247" y="42935"/>
                </a:lnTo>
                <a:lnTo>
                  <a:pt x="53453" y="42256"/>
                </a:lnTo>
                <a:lnTo>
                  <a:pt x="51928" y="40842"/>
                </a:lnTo>
                <a:lnTo>
                  <a:pt x="34329" y="31363"/>
                </a:lnTo>
                <a:lnTo>
                  <a:pt x="15377" y="30603"/>
                </a:lnTo>
                <a:lnTo>
                  <a:pt x="15377" y="21156"/>
                </a:lnTo>
                <a:lnTo>
                  <a:pt x="24147" y="25879"/>
                </a:lnTo>
                <a:lnTo>
                  <a:pt x="15377" y="30603"/>
                </a:lnTo>
                <a:lnTo>
                  <a:pt x="34329" y="31363"/>
                </a:lnTo>
                <a:lnTo>
                  <a:pt x="622772" y="32017"/>
                </a:lnTo>
                <a:lnTo>
                  <a:pt x="622772" y="20421"/>
                </a:lnTo>
                <a:lnTo>
                  <a:pt x="35494" y="19768"/>
                </a:lnTo>
                <a:lnTo>
                  <a:pt x="11715" y="19742"/>
                </a:lnTo>
                <a:lnTo>
                  <a:pt x="11715" y="31338"/>
                </a:lnTo>
                <a:lnTo>
                  <a:pt x="45399" y="50288"/>
                </a:lnTo>
                <a:lnTo>
                  <a:pt x="46924" y="51024"/>
                </a:lnTo>
                <a:lnTo>
                  <a:pt x="49792" y="51024"/>
                </a:lnTo>
                <a:lnTo>
                  <a:pt x="51318" y="50288"/>
                </a:lnTo>
                <a:close/>
              </a:path>
              <a:path w="622772" h="51024">
                <a:moveTo>
                  <a:pt x="51318" y="735"/>
                </a:moveTo>
                <a:lnTo>
                  <a:pt x="49792" y="0"/>
                </a:lnTo>
                <a:lnTo>
                  <a:pt x="47656" y="0"/>
                </a:lnTo>
                <a:lnTo>
                  <a:pt x="46924" y="735"/>
                </a:lnTo>
                <a:lnTo>
                  <a:pt x="45399" y="735"/>
                </a:lnTo>
                <a:lnTo>
                  <a:pt x="0" y="25795"/>
                </a:lnTo>
                <a:lnTo>
                  <a:pt x="45399" y="50288"/>
                </a:lnTo>
                <a:lnTo>
                  <a:pt x="11715" y="31338"/>
                </a:lnTo>
                <a:lnTo>
                  <a:pt x="11715" y="19742"/>
                </a:lnTo>
                <a:lnTo>
                  <a:pt x="35494" y="19768"/>
                </a:lnTo>
                <a:lnTo>
                  <a:pt x="51928" y="10917"/>
                </a:lnTo>
                <a:lnTo>
                  <a:pt x="53453" y="9503"/>
                </a:lnTo>
                <a:lnTo>
                  <a:pt x="54247" y="8258"/>
                </a:lnTo>
                <a:lnTo>
                  <a:pt x="54247" y="7523"/>
                </a:lnTo>
                <a:lnTo>
                  <a:pt x="54979" y="6109"/>
                </a:lnTo>
                <a:lnTo>
                  <a:pt x="54979" y="4864"/>
                </a:lnTo>
                <a:lnTo>
                  <a:pt x="54247" y="4129"/>
                </a:lnTo>
                <a:lnTo>
                  <a:pt x="54247" y="2715"/>
                </a:lnTo>
                <a:lnTo>
                  <a:pt x="53453" y="2036"/>
                </a:lnTo>
                <a:lnTo>
                  <a:pt x="51928" y="1470"/>
                </a:lnTo>
                <a:lnTo>
                  <a:pt x="51318" y="735"/>
                </a:lnTo>
                <a:close/>
              </a:path>
              <a:path w="622772" h="51024">
                <a:moveTo>
                  <a:pt x="24147" y="25879"/>
                </a:moveTo>
                <a:lnTo>
                  <a:pt x="15377" y="21156"/>
                </a:lnTo>
                <a:lnTo>
                  <a:pt x="15377" y="30603"/>
                </a:lnTo>
                <a:lnTo>
                  <a:pt x="24147" y="2587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8405747" y="2624681"/>
            <a:ext cx="611056" cy="12275"/>
          </a:xfrm>
          <a:custGeom>
            <a:avLst/>
            <a:gdLst/>
            <a:ahLst/>
            <a:cxnLst/>
            <a:rect l="l" t="t" r="r" b="b"/>
            <a:pathLst>
              <a:path w="611056" h="12275">
                <a:moveTo>
                  <a:pt x="0" y="0"/>
                </a:moveTo>
                <a:lnTo>
                  <a:pt x="611056" y="678"/>
                </a:lnTo>
                <a:lnTo>
                  <a:pt x="611056" y="12275"/>
                </a:lnTo>
                <a:lnTo>
                  <a:pt x="0" y="11596"/>
                </a:lnTo>
                <a:lnTo>
                  <a:pt x="0" y="0"/>
                </a:lnTo>
                <a:close/>
              </a:path>
            </a:pathLst>
          </a:custGeom>
          <a:ln w="79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8394032" y="2604938"/>
            <a:ext cx="54979" cy="51024"/>
          </a:xfrm>
          <a:custGeom>
            <a:avLst/>
            <a:gdLst/>
            <a:ahLst/>
            <a:cxnLst/>
            <a:rect l="l" t="t" r="r" b="b"/>
            <a:pathLst>
              <a:path w="54979" h="51024">
                <a:moveTo>
                  <a:pt x="45399" y="50288"/>
                </a:moveTo>
                <a:lnTo>
                  <a:pt x="0" y="25795"/>
                </a:lnTo>
                <a:lnTo>
                  <a:pt x="45399" y="735"/>
                </a:lnTo>
                <a:lnTo>
                  <a:pt x="46924" y="735"/>
                </a:lnTo>
                <a:lnTo>
                  <a:pt x="47656" y="0"/>
                </a:lnTo>
                <a:lnTo>
                  <a:pt x="49060" y="0"/>
                </a:lnTo>
                <a:lnTo>
                  <a:pt x="49792" y="0"/>
                </a:lnTo>
                <a:lnTo>
                  <a:pt x="51318" y="735"/>
                </a:lnTo>
                <a:lnTo>
                  <a:pt x="51928" y="1470"/>
                </a:lnTo>
                <a:lnTo>
                  <a:pt x="53453" y="2036"/>
                </a:lnTo>
                <a:lnTo>
                  <a:pt x="54247" y="2715"/>
                </a:lnTo>
                <a:lnTo>
                  <a:pt x="54247" y="4129"/>
                </a:lnTo>
                <a:lnTo>
                  <a:pt x="54979" y="4864"/>
                </a:lnTo>
                <a:lnTo>
                  <a:pt x="54979" y="6109"/>
                </a:lnTo>
                <a:lnTo>
                  <a:pt x="54247" y="7523"/>
                </a:lnTo>
                <a:lnTo>
                  <a:pt x="54247" y="8258"/>
                </a:lnTo>
                <a:lnTo>
                  <a:pt x="53453" y="9503"/>
                </a:lnTo>
                <a:lnTo>
                  <a:pt x="52721" y="10238"/>
                </a:lnTo>
                <a:lnTo>
                  <a:pt x="51928" y="10917"/>
                </a:lnTo>
                <a:lnTo>
                  <a:pt x="15377" y="30603"/>
                </a:lnTo>
                <a:lnTo>
                  <a:pt x="15377" y="21156"/>
                </a:lnTo>
                <a:lnTo>
                  <a:pt x="51928" y="40842"/>
                </a:lnTo>
                <a:lnTo>
                  <a:pt x="52721" y="41520"/>
                </a:lnTo>
                <a:lnTo>
                  <a:pt x="53453" y="42256"/>
                </a:lnTo>
                <a:lnTo>
                  <a:pt x="54247" y="42935"/>
                </a:lnTo>
                <a:lnTo>
                  <a:pt x="54247" y="44236"/>
                </a:lnTo>
                <a:lnTo>
                  <a:pt x="54979" y="44915"/>
                </a:lnTo>
                <a:lnTo>
                  <a:pt x="54979" y="46329"/>
                </a:lnTo>
                <a:lnTo>
                  <a:pt x="54247" y="46894"/>
                </a:lnTo>
                <a:lnTo>
                  <a:pt x="54247" y="48309"/>
                </a:lnTo>
                <a:lnTo>
                  <a:pt x="52721" y="49044"/>
                </a:lnTo>
                <a:lnTo>
                  <a:pt x="51928" y="50288"/>
                </a:lnTo>
                <a:lnTo>
                  <a:pt x="51318" y="50288"/>
                </a:lnTo>
                <a:lnTo>
                  <a:pt x="49792" y="51024"/>
                </a:lnTo>
                <a:lnTo>
                  <a:pt x="49060" y="51024"/>
                </a:lnTo>
                <a:lnTo>
                  <a:pt x="47656" y="51024"/>
                </a:lnTo>
                <a:lnTo>
                  <a:pt x="46924" y="51024"/>
                </a:lnTo>
                <a:lnTo>
                  <a:pt x="45399" y="5028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8394031" y="2435008"/>
            <a:ext cx="476324" cy="50967"/>
          </a:xfrm>
          <a:custGeom>
            <a:avLst/>
            <a:gdLst/>
            <a:ahLst/>
            <a:cxnLst/>
            <a:rect l="l" t="t" r="r" b="b"/>
            <a:pathLst>
              <a:path w="476324" h="50967">
                <a:moveTo>
                  <a:pt x="54979" y="44745"/>
                </a:moveTo>
                <a:lnTo>
                  <a:pt x="54247" y="44179"/>
                </a:lnTo>
                <a:lnTo>
                  <a:pt x="54247" y="42765"/>
                </a:lnTo>
                <a:lnTo>
                  <a:pt x="52721" y="41351"/>
                </a:lnTo>
                <a:lnTo>
                  <a:pt x="51318" y="40785"/>
                </a:lnTo>
                <a:lnTo>
                  <a:pt x="34078" y="31201"/>
                </a:lnTo>
                <a:lnTo>
                  <a:pt x="14583" y="30603"/>
                </a:lnTo>
                <a:lnTo>
                  <a:pt x="14583" y="20364"/>
                </a:lnTo>
                <a:lnTo>
                  <a:pt x="23998" y="25597"/>
                </a:lnTo>
                <a:lnTo>
                  <a:pt x="14583" y="30603"/>
                </a:lnTo>
                <a:lnTo>
                  <a:pt x="34078" y="31201"/>
                </a:lnTo>
                <a:lnTo>
                  <a:pt x="476324" y="31847"/>
                </a:lnTo>
                <a:lnTo>
                  <a:pt x="476324" y="20364"/>
                </a:lnTo>
                <a:lnTo>
                  <a:pt x="35053" y="19719"/>
                </a:lnTo>
                <a:lnTo>
                  <a:pt x="11715" y="19685"/>
                </a:lnTo>
                <a:lnTo>
                  <a:pt x="11715" y="31168"/>
                </a:lnTo>
                <a:lnTo>
                  <a:pt x="45399" y="50288"/>
                </a:lnTo>
                <a:lnTo>
                  <a:pt x="46924" y="50967"/>
                </a:lnTo>
                <a:lnTo>
                  <a:pt x="49792" y="50967"/>
                </a:lnTo>
                <a:lnTo>
                  <a:pt x="51318" y="50288"/>
                </a:lnTo>
                <a:lnTo>
                  <a:pt x="51928" y="50288"/>
                </a:lnTo>
                <a:lnTo>
                  <a:pt x="52721" y="48874"/>
                </a:lnTo>
                <a:lnTo>
                  <a:pt x="54247" y="47573"/>
                </a:lnTo>
                <a:lnTo>
                  <a:pt x="54247" y="46159"/>
                </a:lnTo>
                <a:lnTo>
                  <a:pt x="54979" y="44745"/>
                </a:lnTo>
                <a:close/>
              </a:path>
              <a:path w="476324" h="50967">
                <a:moveTo>
                  <a:pt x="51318" y="565"/>
                </a:moveTo>
                <a:lnTo>
                  <a:pt x="49792" y="0"/>
                </a:lnTo>
                <a:lnTo>
                  <a:pt x="47656" y="0"/>
                </a:lnTo>
                <a:lnTo>
                  <a:pt x="46924" y="565"/>
                </a:lnTo>
                <a:lnTo>
                  <a:pt x="45399" y="565"/>
                </a:lnTo>
                <a:lnTo>
                  <a:pt x="0" y="25738"/>
                </a:lnTo>
                <a:lnTo>
                  <a:pt x="45399" y="50288"/>
                </a:lnTo>
                <a:lnTo>
                  <a:pt x="11715" y="31168"/>
                </a:lnTo>
                <a:lnTo>
                  <a:pt x="11715" y="19685"/>
                </a:lnTo>
                <a:lnTo>
                  <a:pt x="35053" y="19719"/>
                </a:lnTo>
                <a:lnTo>
                  <a:pt x="51928" y="10747"/>
                </a:lnTo>
                <a:lnTo>
                  <a:pt x="53453" y="9503"/>
                </a:lnTo>
                <a:lnTo>
                  <a:pt x="54247" y="8032"/>
                </a:lnTo>
                <a:lnTo>
                  <a:pt x="54247" y="7353"/>
                </a:lnTo>
                <a:lnTo>
                  <a:pt x="54979" y="6052"/>
                </a:lnTo>
                <a:lnTo>
                  <a:pt x="54979" y="4638"/>
                </a:lnTo>
                <a:lnTo>
                  <a:pt x="54247" y="3959"/>
                </a:lnTo>
                <a:lnTo>
                  <a:pt x="54247" y="2658"/>
                </a:lnTo>
                <a:lnTo>
                  <a:pt x="53453" y="1979"/>
                </a:lnTo>
                <a:lnTo>
                  <a:pt x="51928" y="1244"/>
                </a:lnTo>
                <a:lnTo>
                  <a:pt x="51318" y="565"/>
                </a:lnTo>
                <a:close/>
              </a:path>
              <a:path w="476324" h="50967">
                <a:moveTo>
                  <a:pt x="23998" y="25597"/>
                </a:moveTo>
                <a:lnTo>
                  <a:pt x="14583" y="20364"/>
                </a:lnTo>
                <a:lnTo>
                  <a:pt x="14583" y="30603"/>
                </a:lnTo>
                <a:lnTo>
                  <a:pt x="23998" y="25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8405747" y="2454693"/>
            <a:ext cx="464608" cy="12162"/>
          </a:xfrm>
          <a:custGeom>
            <a:avLst/>
            <a:gdLst/>
            <a:ahLst/>
            <a:cxnLst/>
            <a:rect l="l" t="t" r="r" b="b"/>
            <a:pathLst>
              <a:path w="464608" h="12162">
                <a:moveTo>
                  <a:pt x="0" y="0"/>
                </a:moveTo>
                <a:lnTo>
                  <a:pt x="464608" y="678"/>
                </a:lnTo>
                <a:lnTo>
                  <a:pt x="464608" y="12162"/>
                </a:lnTo>
                <a:lnTo>
                  <a:pt x="0" y="11483"/>
                </a:lnTo>
                <a:lnTo>
                  <a:pt x="0" y="0"/>
                </a:lnTo>
                <a:close/>
              </a:path>
            </a:pathLst>
          </a:custGeom>
          <a:ln w="79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8394032" y="2435008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288"/>
                </a:moveTo>
                <a:lnTo>
                  <a:pt x="0" y="25738"/>
                </a:lnTo>
                <a:lnTo>
                  <a:pt x="45399" y="565"/>
                </a:lnTo>
                <a:lnTo>
                  <a:pt x="46924" y="565"/>
                </a:lnTo>
                <a:lnTo>
                  <a:pt x="47656" y="0"/>
                </a:lnTo>
                <a:lnTo>
                  <a:pt x="49060" y="0"/>
                </a:lnTo>
                <a:lnTo>
                  <a:pt x="49792" y="0"/>
                </a:lnTo>
                <a:lnTo>
                  <a:pt x="51318" y="565"/>
                </a:lnTo>
                <a:lnTo>
                  <a:pt x="51928" y="1244"/>
                </a:lnTo>
                <a:lnTo>
                  <a:pt x="53453" y="1979"/>
                </a:lnTo>
                <a:lnTo>
                  <a:pt x="54247" y="2658"/>
                </a:lnTo>
                <a:lnTo>
                  <a:pt x="54247" y="3959"/>
                </a:lnTo>
                <a:lnTo>
                  <a:pt x="54979" y="4638"/>
                </a:lnTo>
                <a:lnTo>
                  <a:pt x="54979" y="6052"/>
                </a:lnTo>
                <a:lnTo>
                  <a:pt x="54247" y="7353"/>
                </a:lnTo>
                <a:lnTo>
                  <a:pt x="54247" y="8032"/>
                </a:lnTo>
                <a:lnTo>
                  <a:pt x="53453" y="9503"/>
                </a:lnTo>
                <a:lnTo>
                  <a:pt x="52721" y="10182"/>
                </a:lnTo>
                <a:lnTo>
                  <a:pt x="51928" y="10747"/>
                </a:lnTo>
                <a:lnTo>
                  <a:pt x="14583" y="30603"/>
                </a:lnTo>
                <a:lnTo>
                  <a:pt x="14583" y="20364"/>
                </a:lnTo>
                <a:lnTo>
                  <a:pt x="51318" y="40785"/>
                </a:lnTo>
                <a:lnTo>
                  <a:pt x="52721" y="41351"/>
                </a:lnTo>
                <a:lnTo>
                  <a:pt x="53453" y="42030"/>
                </a:lnTo>
                <a:lnTo>
                  <a:pt x="54247" y="42765"/>
                </a:lnTo>
                <a:lnTo>
                  <a:pt x="54247" y="44179"/>
                </a:lnTo>
                <a:lnTo>
                  <a:pt x="54979" y="44745"/>
                </a:lnTo>
                <a:lnTo>
                  <a:pt x="54247" y="46159"/>
                </a:lnTo>
                <a:lnTo>
                  <a:pt x="54247" y="47573"/>
                </a:lnTo>
                <a:lnTo>
                  <a:pt x="53453" y="48309"/>
                </a:lnTo>
                <a:lnTo>
                  <a:pt x="52721" y="48874"/>
                </a:lnTo>
                <a:lnTo>
                  <a:pt x="51928" y="50288"/>
                </a:lnTo>
                <a:lnTo>
                  <a:pt x="51318" y="50288"/>
                </a:lnTo>
                <a:lnTo>
                  <a:pt x="49792" y="50967"/>
                </a:lnTo>
                <a:lnTo>
                  <a:pt x="49060" y="50967"/>
                </a:lnTo>
                <a:lnTo>
                  <a:pt x="47656" y="50967"/>
                </a:lnTo>
                <a:lnTo>
                  <a:pt x="46924" y="50967"/>
                </a:lnTo>
                <a:lnTo>
                  <a:pt x="45399" y="5028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8394031" y="2264908"/>
            <a:ext cx="329692" cy="50967"/>
          </a:xfrm>
          <a:custGeom>
            <a:avLst/>
            <a:gdLst/>
            <a:ahLst/>
            <a:cxnLst/>
            <a:rect l="l" t="t" r="r" b="b"/>
            <a:pathLst>
              <a:path w="329692" h="50967">
                <a:moveTo>
                  <a:pt x="51318" y="678"/>
                </a:moveTo>
                <a:lnTo>
                  <a:pt x="49792" y="678"/>
                </a:lnTo>
                <a:lnTo>
                  <a:pt x="49060" y="0"/>
                </a:lnTo>
                <a:lnTo>
                  <a:pt x="47656" y="0"/>
                </a:lnTo>
                <a:lnTo>
                  <a:pt x="46924" y="678"/>
                </a:lnTo>
                <a:lnTo>
                  <a:pt x="45399" y="678"/>
                </a:lnTo>
                <a:lnTo>
                  <a:pt x="0" y="25908"/>
                </a:lnTo>
                <a:lnTo>
                  <a:pt x="45399" y="50232"/>
                </a:lnTo>
                <a:lnTo>
                  <a:pt x="11715" y="31282"/>
                </a:lnTo>
                <a:lnTo>
                  <a:pt x="11715" y="19685"/>
                </a:lnTo>
                <a:lnTo>
                  <a:pt x="35092" y="19735"/>
                </a:lnTo>
                <a:lnTo>
                  <a:pt x="51928" y="10861"/>
                </a:lnTo>
                <a:lnTo>
                  <a:pt x="53453" y="9446"/>
                </a:lnTo>
                <a:lnTo>
                  <a:pt x="54247" y="8202"/>
                </a:lnTo>
                <a:lnTo>
                  <a:pt x="54247" y="7466"/>
                </a:lnTo>
                <a:lnTo>
                  <a:pt x="54979" y="6052"/>
                </a:lnTo>
                <a:lnTo>
                  <a:pt x="54979" y="5487"/>
                </a:lnTo>
                <a:lnTo>
                  <a:pt x="54247" y="4072"/>
                </a:lnTo>
                <a:lnTo>
                  <a:pt x="54247" y="2658"/>
                </a:lnTo>
                <a:lnTo>
                  <a:pt x="53453" y="2093"/>
                </a:lnTo>
                <a:lnTo>
                  <a:pt x="51928" y="1414"/>
                </a:lnTo>
                <a:lnTo>
                  <a:pt x="51318" y="678"/>
                </a:lnTo>
                <a:close/>
              </a:path>
              <a:path w="329692" h="50967">
                <a:moveTo>
                  <a:pt x="24291" y="25429"/>
                </a:moveTo>
                <a:lnTo>
                  <a:pt x="15377" y="20364"/>
                </a:lnTo>
                <a:lnTo>
                  <a:pt x="14583" y="30546"/>
                </a:lnTo>
                <a:lnTo>
                  <a:pt x="24291" y="25429"/>
                </a:lnTo>
                <a:close/>
              </a:path>
              <a:path w="329692" h="50967">
                <a:moveTo>
                  <a:pt x="14583" y="30546"/>
                </a:moveTo>
                <a:lnTo>
                  <a:pt x="34678" y="31331"/>
                </a:lnTo>
                <a:lnTo>
                  <a:pt x="329692" y="31960"/>
                </a:lnTo>
                <a:lnTo>
                  <a:pt x="329692" y="20364"/>
                </a:lnTo>
                <a:lnTo>
                  <a:pt x="35092" y="19735"/>
                </a:lnTo>
                <a:lnTo>
                  <a:pt x="11715" y="19685"/>
                </a:lnTo>
                <a:lnTo>
                  <a:pt x="11715" y="31282"/>
                </a:lnTo>
                <a:lnTo>
                  <a:pt x="45399" y="50232"/>
                </a:lnTo>
                <a:lnTo>
                  <a:pt x="46924" y="50967"/>
                </a:lnTo>
                <a:lnTo>
                  <a:pt x="49792" y="50967"/>
                </a:lnTo>
                <a:lnTo>
                  <a:pt x="51318" y="50232"/>
                </a:lnTo>
                <a:lnTo>
                  <a:pt x="52721" y="49666"/>
                </a:lnTo>
                <a:lnTo>
                  <a:pt x="53453" y="48252"/>
                </a:lnTo>
                <a:lnTo>
                  <a:pt x="54247" y="47573"/>
                </a:lnTo>
                <a:lnTo>
                  <a:pt x="54247" y="42878"/>
                </a:lnTo>
                <a:lnTo>
                  <a:pt x="52721" y="41464"/>
                </a:lnTo>
                <a:lnTo>
                  <a:pt x="51318" y="40785"/>
                </a:lnTo>
                <a:lnTo>
                  <a:pt x="34678" y="31331"/>
                </a:lnTo>
                <a:lnTo>
                  <a:pt x="14583" y="30546"/>
                </a:lnTo>
                <a:lnTo>
                  <a:pt x="15377" y="20364"/>
                </a:lnTo>
                <a:lnTo>
                  <a:pt x="24291" y="25429"/>
                </a:lnTo>
                <a:lnTo>
                  <a:pt x="14583" y="305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8405747" y="2284594"/>
            <a:ext cx="317976" cy="12275"/>
          </a:xfrm>
          <a:custGeom>
            <a:avLst/>
            <a:gdLst/>
            <a:ahLst/>
            <a:cxnLst/>
            <a:rect l="l" t="t" r="r" b="b"/>
            <a:pathLst>
              <a:path w="317976" h="12275">
                <a:moveTo>
                  <a:pt x="0" y="0"/>
                </a:moveTo>
                <a:lnTo>
                  <a:pt x="317976" y="678"/>
                </a:lnTo>
                <a:lnTo>
                  <a:pt x="317976" y="12275"/>
                </a:lnTo>
                <a:lnTo>
                  <a:pt x="0" y="11596"/>
                </a:lnTo>
                <a:lnTo>
                  <a:pt x="0" y="0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8394032" y="2264908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232"/>
                </a:moveTo>
                <a:lnTo>
                  <a:pt x="0" y="25908"/>
                </a:lnTo>
                <a:lnTo>
                  <a:pt x="45399" y="678"/>
                </a:lnTo>
                <a:lnTo>
                  <a:pt x="46924" y="678"/>
                </a:lnTo>
                <a:lnTo>
                  <a:pt x="47656" y="0"/>
                </a:lnTo>
                <a:lnTo>
                  <a:pt x="49060" y="0"/>
                </a:lnTo>
                <a:lnTo>
                  <a:pt x="49792" y="678"/>
                </a:lnTo>
                <a:lnTo>
                  <a:pt x="51318" y="678"/>
                </a:lnTo>
                <a:lnTo>
                  <a:pt x="51928" y="1414"/>
                </a:lnTo>
                <a:lnTo>
                  <a:pt x="53453" y="2093"/>
                </a:lnTo>
                <a:lnTo>
                  <a:pt x="54247" y="2658"/>
                </a:lnTo>
                <a:lnTo>
                  <a:pt x="54247" y="4072"/>
                </a:lnTo>
                <a:lnTo>
                  <a:pt x="54979" y="5487"/>
                </a:lnTo>
                <a:lnTo>
                  <a:pt x="54979" y="6052"/>
                </a:lnTo>
                <a:lnTo>
                  <a:pt x="54247" y="7466"/>
                </a:lnTo>
                <a:lnTo>
                  <a:pt x="54247" y="8202"/>
                </a:lnTo>
                <a:lnTo>
                  <a:pt x="53453" y="9446"/>
                </a:lnTo>
                <a:lnTo>
                  <a:pt x="52721" y="10182"/>
                </a:lnTo>
                <a:lnTo>
                  <a:pt x="51928" y="10861"/>
                </a:lnTo>
                <a:lnTo>
                  <a:pt x="14583" y="30546"/>
                </a:lnTo>
                <a:lnTo>
                  <a:pt x="15377" y="20364"/>
                </a:lnTo>
                <a:lnTo>
                  <a:pt x="51318" y="40785"/>
                </a:lnTo>
                <a:lnTo>
                  <a:pt x="52721" y="41464"/>
                </a:lnTo>
                <a:lnTo>
                  <a:pt x="53453" y="42199"/>
                </a:lnTo>
                <a:lnTo>
                  <a:pt x="54247" y="42878"/>
                </a:lnTo>
                <a:lnTo>
                  <a:pt x="54247" y="44179"/>
                </a:lnTo>
                <a:lnTo>
                  <a:pt x="54247" y="44858"/>
                </a:lnTo>
                <a:lnTo>
                  <a:pt x="54247" y="46272"/>
                </a:lnTo>
                <a:lnTo>
                  <a:pt x="54247" y="47573"/>
                </a:lnTo>
                <a:lnTo>
                  <a:pt x="53453" y="48252"/>
                </a:lnTo>
                <a:lnTo>
                  <a:pt x="52721" y="49666"/>
                </a:lnTo>
                <a:lnTo>
                  <a:pt x="51928" y="50232"/>
                </a:lnTo>
                <a:lnTo>
                  <a:pt x="51318" y="50232"/>
                </a:lnTo>
                <a:lnTo>
                  <a:pt x="49792" y="50967"/>
                </a:lnTo>
                <a:lnTo>
                  <a:pt x="49060" y="50967"/>
                </a:lnTo>
                <a:lnTo>
                  <a:pt x="47656" y="50967"/>
                </a:lnTo>
                <a:lnTo>
                  <a:pt x="46924" y="50967"/>
                </a:lnTo>
                <a:lnTo>
                  <a:pt x="45399" y="50232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8394031" y="2094921"/>
            <a:ext cx="183182" cy="50967"/>
          </a:xfrm>
          <a:custGeom>
            <a:avLst/>
            <a:gdLst/>
            <a:ahLst/>
            <a:cxnLst/>
            <a:rect l="l" t="t" r="r" b="b"/>
            <a:pathLst>
              <a:path w="183182" h="50967">
                <a:moveTo>
                  <a:pt x="51318" y="565"/>
                </a:moveTo>
                <a:lnTo>
                  <a:pt x="49792" y="565"/>
                </a:lnTo>
                <a:lnTo>
                  <a:pt x="49060" y="0"/>
                </a:lnTo>
                <a:lnTo>
                  <a:pt x="47656" y="0"/>
                </a:lnTo>
                <a:lnTo>
                  <a:pt x="46924" y="565"/>
                </a:lnTo>
                <a:lnTo>
                  <a:pt x="45399" y="1244"/>
                </a:lnTo>
                <a:lnTo>
                  <a:pt x="0" y="25795"/>
                </a:lnTo>
                <a:lnTo>
                  <a:pt x="45399" y="50288"/>
                </a:lnTo>
                <a:lnTo>
                  <a:pt x="11715" y="31282"/>
                </a:lnTo>
                <a:lnTo>
                  <a:pt x="11715" y="19685"/>
                </a:lnTo>
                <a:lnTo>
                  <a:pt x="35119" y="19778"/>
                </a:lnTo>
                <a:lnTo>
                  <a:pt x="51928" y="10917"/>
                </a:lnTo>
                <a:lnTo>
                  <a:pt x="53453" y="9503"/>
                </a:lnTo>
                <a:lnTo>
                  <a:pt x="54247" y="8089"/>
                </a:lnTo>
                <a:lnTo>
                  <a:pt x="54247" y="7523"/>
                </a:lnTo>
                <a:lnTo>
                  <a:pt x="54979" y="6052"/>
                </a:lnTo>
                <a:lnTo>
                  <a:pt x="54979" y="5373"/>
                </a:lnTo>
                <a:lnTo>
                  <a:pt x="54247" y="4072"/>
                </a:lnTo>
                <a:lnTo>
                  <a:pt x="54247" y="3394"/>
                </a:lnTo>
                <a:lnTo>
                  <a:pt x="53453" y="1979"/>
                </a:lnTo>
                <a:lnTo>
                  <a:pt x="51928" y="1244"/>
                </a:lnTo>
                <a:lnTo>
                  <a:pt x="51318" y="565"/>
                </a:lnTo>
                <a:close/>
              </a:path>
              <a:path w="183182" h="50967">
                <a:moveTo>
                  <a:pt x="23829" y="25729"/>
                </a:moveTo>
                <a:lnTo>
                  <a:pt x="15377" y="21099"/>
                </a:lnTo>
                <a:lnTo>
                  <a:pt x="14583" y="30603"/>
                </a:lnTo>
                <a:lnTo>
                  <a:pt x="23829" y="25729"/>
                </a:lnTo>
                <a:close/>
              </a:path>
              <a:path w="183182" h="50967">
                <a:moveTo>
                  <a:pt x="14583" y="30603"/>
                </a:moveTo>
                <a:lnTo>
                  <a:pt x="34102" y="31355"/>
                </a:lnTo>
                <a:lnTo>
                  <a:pt x="183182" y="31847"/>
                </a:lnTo>
                <a:lnTo>
                  <a:pt x="183182" y="20364"/>
                </a:lnTo>
                <a:lnTo>
                  <a:pt x="35119" y="19778"/>
                </a:lnTo>
                <a:lnTo>
                  <a:pt x="11715" y="19685"/>
                </a:lnTo>
                <a:lnTo>
                  <a:pt x="11715" y="31282"/>
                </a:lnTo>
                <a:lnTo>
                  <a:pt x="45399" y="50288"/>
                </a:lnTo>
                <a:lnTo>
                  <a:pt x="46131" y="50967"/>
                </a:lnTo>
                <a:lnTo>
                  <a:pt x="51318" y="50967"/>
                </a:lnTo>
                <a:lnTo>
                  <a:pt x="52721" y="49553"/>
                </a:lnTo>
                <a:lnTo>
                  <a:pt x="53453" y="48309"/>
                </a:lnTo>
                <a:lnTo>
                  <a:pt x="54247" y="47573"/>
                </a:lnTo>
                <a:lnTo>
                  <a:pt x="54247" y="42765"/>
                </a:lnTo>
                <a:lnTo>
                  <a:pt x="52721" y="41464"/>
                </a:lnTo>
                <a:lnTo>
                  <a:pt x="51318" y="40785"/>
                </a:lnTo>
                <a:lnTo>
                  <a:pt x="34102" y="31355"/>
                </a:lnTo>
                <a:lnTo>
                  <a:pt x="14583" y="30603"/>
                </a:lnTo>
                <a:lnTo>
                  <a:pt x="15377" y="21099"/>
                </a:lnTo>
                <a:lnTo>
                  <a:pt x="23829" y="25729"/>
                </a:lnTo>
                <a:lnTo>
                  <a:pt x="14583" y="306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8405747" y="2114606"/>
            <a:ext cx="171466" cy="12162"/>
          </a:xfrm>
          <a:custGeom>
            <a:avLst/>
            <a:gdLst/>
            <a:ahLst/>
            <a:cxnLst/>
            <a:rect l="l" t="t" r="r" b="b"/>
            <a:pathLst>
              <a:path w="171466" h="12162">
                <a:moveTo>
                  <a:pt x="0" y="0"/>
                </a:moveTo>
                <a:lnTo>
                  <a:pt x="171466" y="678"/>
                </a:lnTo>
                <a:lnTo>
                  <a:pt x="171466" y="12162"/>
                </a:lnTo>
                <a:lnTo>
                  <a:pt x="0" y="11596"/>
                </a:lnTo>
                <a:lnTo>
                  <a:pt x="0" y="0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8394032" y="2094921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288"/>
                </a:moveTo>
                <a:lnTo>
                  <a:pt x="0" y="25795"/>
                </a:lnTo>
                <a:lnTo>
                  <a:pt x="45399" y="1244"/>
                </a:lnTo>
                <a:lnTo>
                  <a:pt x="46924" y="565"/>
                </a:lnTo>
                <a:lnTo>
                  <a:pt x="47656" y="0"/>
                </a:lnTo>
                <a:lnTo>
                  <a:pt x="49060" y="0"/>
                </a:lnTo>
                <a:lnTo>
                  <a:pt x="49792" y="565"/>
                </a:lnTo>
                <a:lnTo>
                  <a:pt x="51318" y="565"/>
                </a:lnTo>
                <a:lnTo>
                  <a:pt x="51928" y="1244"/>
                </a:lnTo>
                <a:lnTo>
                  <a:pt x="53453" y="1979"/>
                </a:lnTo>
                <a:lnTo>
                  <a:pt x="54247" y="3394"/>
                </a:lnTo>
                <a:lnTo>
                  <a:pt x="54247" y="4072"/>
                </a:lnTo>
                <a:lnTo>
                  <a:pt x="54979" y="5373"/>
                </a:lnTo>
                <a:lnTo>
                  <a:pt x="54979" y="6052"/>
                </a:lnTo>
                <a:lnTo>
                  <a:pt x="54247" y="7523"/>
                </a:lnTo>
                <a:lnTo>
                  <a:pt x="54247" y="8089"/>
                </a:lnTo>
                <a:lnTo>
                  <a:pt x="53453" y="9503"/>
                </a:lnTo>
                <a:lnTo>
                  <a:pt x="52721" y="10182"/>
                </a:lnTo>
                <a:lnTo>
                  <a:pt x="51928" y="10917"/>
                </a:lnTo>
                <a:lnTo>
                  <a:pt x="14583" y="30603"/>
                </a:lnTo>
                <a:lnTo>
                  <a:pt x="15377" y="21099"/>
                </a:lnTo>
                <a:lnTo>
                  <a:pt x="51318" y="40785"/>
                </a:lnTo>
                <a:lnTo>
                  <a:pt x="52721" y="41464"/>
                </a:lnTo>
                <a:lnTo>
                  <a:pt x="53453" y="42030"/>
                </a:lnTo>
                <a:lnTo>
                  <a:pt x="54247" y="42765"/>
                </a:lnTo>
                <a:lnTo>
                  <a:pt x="54247" y="44179"/>
                </a:lnTo>
                <a:lnTo>
                  <a:pt x="54247" y="45480"/>
                </a:lnTo>
                <a:lnTo>
                  <a:pt x="54247" y="46159"/>
                </a:lnTo>
                <a:lnTo>
                  <a:pt x="54247" y="47573"/>
                </a:lnTo>
                <a:lnTo>
                  <a:pt x="53453" y="48309"/>
                </a:lnTo>
                <a:lnTo>
                  <a:pt x="52721" y="49553"/>
                </a:lnTo>
                <a:lnTo>
                  <a:pt x="51928" y="50288"/>
                </a:lnTo>
                <a:lnTo>
                  <a:pt x="51318" y="50967"/>
                </a:lnTo>
                <a:lnTo>
                  <a:pt x="49792" y="50967"/>
                </a:lnTo>
                <a:lnTo>
                  <a:pt x="49060" y="50967"/>
                </a:lnTo>
                <a:lnTo>
                  <a:pt x="47656" y="50967"/>
                </a:lnTo>
                <a:lnTo>
                  <a:pt x="46131" y="50967"/>
                </a:lnTo>
                <a:lnTo>
                  <a:pt x="45399" y="5028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7095581" y="3920264"/>
            <a:ext cx="269648" cy="237959"/>
          </a:xfrm>
          <a:custGeom>
            <a:avLst/>
            <a:gdLst/>
            <a:ahLst/>
            <a:cxnLst/>
            <a:rect l="l" t="t" r="r" b="b"/>
            <a:pathLst>
              <a:path w="269648" h="237959">
                <a:moveTo>
                  <a:pt x="0" y="0"/>
                </a:moveTo>
                <a:lnTo>
                  <a:pt x="269648" y="237959"/>
                </a:lnTo>
              </a:path>
            </a:pathLst>
          </a:custGeom>
          <a:ln w="423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7111753" y="4135273"/>
            <a:ext cx="256529" cy="50996"/>
          </a:xfrm>
          <a:custGeom>
            <a:avLst/>
            <a:gdLst/>
            <a:ahLst/>
            <a:cxnLst/>
            <a:rect l="l" t="t" r="r" b="b"/>
            <a:pathLst>
              <a:path w="256529" h="50996">
                <a:moveTo>
                  <a:pt x="51379" y="712"/>
                </a:moveTo>
                <a:lnTo>
                  <a:pt x="49853" y="712"/>
                </a:lnTo>
                <a:lnTo>
                  <a:pt x="49060" y="0"/>
                </a:lnTo>
                <a:lnTo>
                  <a:pt x="47717" y="0"/>
                </a:lnTo>
                <a:lnTo>
                  <a:pt x="46924" y="712"/>
                </a:lnTo>
                <a:lnTo>
                  <a:pt x="45399" y="712"/>
                </a:lnTo>
                <a:lnTo>
                  <a:pt x="0" y="25783"/>
                </a:lnTo>
                <a:lnTo>
                  <a:pt x="45399" y="50283"/>
                </a:lnTo>
                <a:lnTo>
                  <a:pt x="11715" y="31304"/>
                </a:lnTo>
                <a:lnTo>
                  <a:pt x="11715" y="19691"/>
                </a:lnTo>
                <a:lnTo>
                  <a:pt x="35266" y="19759"/>
                </a:lnTo>
                <a:lnTo>
                  <a:pt x="52111" y="10906"/>
                </a:lnTo>
                <a:lnTo>
                  <a:pt x="53514" y="9492"/>
                </a:lnTo>
                <a:lnTo>
                  <a:pt x="54247" y="8219"/>
                </a:lnTo>
                <a:lnTo>
                  <a:pt x="54247" y="7506"/>
                </a:lnTo>
                <a:lnTo>
                  <a:pt x="55040" y="6092"/>
                </a:lnTo>
                <a:lnTo>
                  <a:pt x="55040" y="5385"/>
                </a:lnTo>
                <a:lnTo>
                  <a:pt x="54247" y="4112"/>
                </a:lnTo>
                <a:lnTo>
                  <a:pt x="54247" y="2692"/>
                </a:lnTo>
                <a:lnTo>
                  <a:pt x="53514" y="1985"/>
                </a:lnTo>
                <a:lnTo>
                  <a:pt x="52111" y="1419"/>
                </a:lnTo>
                <a:lnTo>
                  <a:pt x="51379" y="712"/>
                </a:lnTo>
                <a:close/>
              </a:path>
              <a:path w="256529" h="50996">
                <a:moveTo>
                  <a:pt x="24363" y="25489"/>
                </a:moveTo>
                <a:lnTo>
                  <a:pt x="15377" y="20398"/>
                </a:lnTo>
                <a:lnTo>
                  <a:pt x="14644" y="30597"/>
                </a:lnTo>
                <a:lnTo>
                  <a:pt x="24363" y="25489"/>
                </a:lnTo>
                <a:close/>
              </a:path>
              <a:path w="256529" h="50996">
                <a:moveTo>
                  <a:pt x="14644" y="30597"/>
                </a:moveTo>
                <a:lnTo>
                  <a:pt x="34743" y="31371"/>
                </a:lnTo>
                <a:lnTo>
                  <a:pt x="256529" y="32011"/>
                </a:lnTo>
                <a:lnTo>
                  <a:pt x="256529" y="20398"/>
                </a:lnTo>
                <a:lnTo>
                  <a:pt x="35266" y="19759"/>
                </a:lnTo>
                <a:lnTo>
                  <a:pt x="11715" y="19691"/>
                </a:lnTo>
                <a:lnTo>
                  <a:pt x="11715" y="31304"/>
                </a:lnTo>
                <a:lnTo>
                  <a:pt x="45399" y="50283"/>
                </a:lnTo>
                <a:lnTo>
                  <a:pt x="46192" y="50996"/>
                </a:lnTo>
                <a:lnTo>
                  <a:pt x="49853" y="50996"/>
                </a:lnTo>
                <a:lnTo>
                  <a:pt x="51379" y="50283"/>
                </a:lnTo>
                <a:lnTo>
                  <a:pt x="52721" y="49717"/>
                </a:lnTo>
                <a:lnTo>
                  <a:pt x="53514" y="48303"/>
                </a:lnTo>
                <a:lnTo>
                  <a:pt x="54247" y="47596"/>
                </a:lnTo>
                <a:lnTo>
                  <a:pt x="54247" y="42918"/>
                </a:lnTo>
                <a:lnTo>
                  <a:pt x="52721" y="41503"/>
                </a:lnTo>
                <a:lnTo>
                  <a:pt x="51379" y="40796"/>
                </a:lnTo>
                <a:lnTo>
                  <a:pt x="34743" y="31371"/>
                </a:lnTo>
                <a:lnTo>
                  <a:pt x="14644" y="30597"/>
                </a:lnTo>
                <a:lnTo>
                  <a:pt x="15377" y="20398"/>
                </a:lnTo>
                <a:lnTo>
                  <a:pt x="24363" y="25489"/>
                </a:lnTo>
                <a:lnTo>
                  <a:pt x="14644" y="30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7123468" y="4154964"/>
            <a:ext cx="244813" cy="12320"/>
          </a:xfrm>
          <a:custGeom>
            <a:avLst/>
            <a:gdLst/>
            <a:ahLst/>
            <a:cxnLst/>
            <a:rect l="l" t="t" r="r" b="b"/>
            <a:pathLst>
              <a:path w="244813" h="12320">
                <a:moveTo>
                  <a:pt x="244813" y="12320"/>
                </a:moveTo>
                <a:lnTo>
                  <a:pt x="0" y="11613"/>
                </a:lnTo>
                <a:lnTo>
                  <a:pt x="0" y="0"/>
                </a:lnTo>
                <a:lnTo>
                  <a:pt x="244813" y="707"/>
                </a:lnTo>
                <a:lnTo>
                  <a:pt x="244813" y="12320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7111752" y="4135273"/>
            <a:ext cx="55040" cy="50996"/>
          </a:xfrm>
          <a:custGeom>
            <a:avLst/>
            <a:gdLst/>
            <a:ahLst/>
            <a:cxnLst/>
            <a:rect l="l" t="t" r="r" b="b"/>
            <a:pathLst>
              <a:path w="55040" h="50996">
                <a:moveTo>
                  <a:pt x="45399" y="50283"/>
                </a:moveTo>
                <a:lnTo>
                  <a:pt x="0" y="25783"/>
                </a:lnTo>
                <a:lnTo>
                  <a:pt x="45399" y="712"/>
                </a:lnTo>
                <a:lnTo>
                  <a:pt x="46924" y="712"/>
                </a:lnTo>
                <a:lnTo>
                  <a:pt x="47717" y="0"/>
                </a:lnTo>
                <a:lnTo>
                  <a:pt x="49060" y="0"/>
                </a:lnTo>
                <a:lnTo>
                  <a:pt x="49853" y="712"/>
                </a:lnTo>
                <a:lnTo>
                  <a:pt x="51379" y="712"/>
                </a:lnTo>
                <a:lnTo>
                  <a:pt x="52111" y="1419"/>
                </a:lnTo>
                <a:lnTo>
                  <a:pt x="53514" y="1985"/>
                </a:lnTo>
                <a:lnTo>
                  <a:pt x="54247" y="2692"/>
                </a:lnTo>
                <a:lnTo>
                  <a:pt x="54247" y="4112"/>
                </a:lnTo>
                <a:lnTo>
                  <a:pt x="55040" y="5385"/>
                </a:lnTo>
                <a:lnTo>
                  <a:pt x="55040" y="6092"/>
                </a:lnTo>
                <a:lnTo>
                  <a:pt x="54247" y="7506"/>
                </a:lnTo>
                <a:lnTo>
                  <a:pt x="54247" y="8219"/>
                </a:lnTo>
                <a:lnTo>
                  <a:pt x="53514" y="9492"/>
                </a:lnTo>
                <a:lnTo>
                  <a:pt x="52721" y="10199"/>
                </a:lnTo>
                <a:lnTo>
                  <a:pt x="52111" y="10906"/>
                </a:lnTo>
                <a:lnTo>
                  <a:pt x="14644" y="30597"/>
                </a:lnTo>
                <a:lnTo>
                  <a:pt x="15377" y="20398"/>
                </a:lnTo>
                <a:lnTo>
                  <a:pt x="51379" y="40796"/>
                </a:lnTo>
                <a:lnTo>
                  <a:pt x="52721" y="41503"/>
                </a:lnTo>
                <a:lnTo>
                  <a:pt x="53514" y="42211"/>
                </a:lnTo>
                <a:lnTo>
                  <a:pt x="54247" y="42918"/>
                </a:lnTo>
                <a:lnTo>
                  <a:pt x="54247" y="44196"/>
                </a:lnTo>
                <a:lnTo>
                  <a:pt x="54247" y="44903"/>
                </a:lnTo>
                <a:lnTo>
                  <a:pt x="54247" y="46317"/>
                </a:lnTo>
                <a:lnTo>
                  <a:pt x="54247" y="47596"/>
                </a:lnTo>
                <a:lnTo>
                  <a:pt x="53514" y="48303"/>
                </a:lnTo>
                <a:lnTo>
                  <a:pt x="52721" y="49717"/>
                </a:lnTo>
                <a:lnTo>
                  <a:pt x="52111" y="50283"/>
                </a:lnTo>
                <a:lnTo>
                  <a:pt x="51379" y="50283"/>
                </a:lnTo>
                <a:lnTo>
                  <a:pt x="49853" y="50996"/>
                </a:lnTo>
                <a:lnTo>
                  <a:pt x="49060" y="50996"/>
                </a:lnTo>
                <a:lnTo>
                  <a:pt x="47717" y="50996"/>
                </a:lnTo>
                <a:lnTo>
                  <a:pt x="46192" y="50996"/>
                </a:lnTo>
                <a:lnTo>
                  <a:pt x="45399" y="50283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7111753" y="4066576"/>
            <a:ext cx="146631" cy="50990"/>
          </a:xfrm>
          <a:custGeom>
            <a:avLst/>
            <a:gdLst/>
            <a:ahLst/>
            <a:cxnLst/>
            <a:rect l="l" t="t" r="r" b="b"/>
            <a:pathLst>
              <a:path w="146631" h="50990">
                <a:moveTo>
                  <a:pt x="50585" y="707"/>
                </a:moveTo>
                <a:lnTo>
                  <a:pt x="49060" y="0"/>
                </a:lnTo>
                <a:lnTo>
                  <a:pt x="47717" y="0"/>
                </a:lnTo>
                <a:lnTo>
                  <a:pt x="46924" y="707"/>
                </a:lnTo>
                <a:lnTo>
                  <a:pt x="45399" y="1419"/>
                </a:lnTo>
                <a:lnTo>
                  <a:pt x="0" y="25778"/>
                </a:lnTo>
                <a:lnTo>
                  <a:pt x="45399" y="50283"/>
                </a:lnTo>
                <a:lnTo>
                  <a:pt x="11715" y="31304"/>
                </a:lnTo>
                <a:lnTo>
                  <a:pt x="11715" y="19691"/>
                </a:lnTo>
                <a:lnTo>
                  <a:pt x="35162" y="19814"/>
                </a:lnTo>
                <a:lnTo>
                  <a:pt x="52111" y="10906"/>
                </a:lnTo>
                <a:lnTo>
                  <a:pt x="53514" y="9492"/>
                </a:lnTo>
                <a:lnTo>
                  <a:pt x="54247" y="8219"/>
                </a:lnTo>
                <a:lnTo>
                  <a:pt x="54247" y="7506"/>
                </a:lnTo>
                <a:lnTo>
                  <a:pt x="55040" y="6092"/>
                </a:lnTo>
                <a:lnTo>
                  <a:pt x="55040" y="5385"/>
                </a:lnTo>
                <a:lnTo>
                  <a:pt x="54247" y="4106"/>
                </a:lnTo>
                <a:lnTo>
                  <a:pt x="54247" y="3399"/>
                </a:lnTo>
                <a:lnTo>
                  <a:pt x="53514" y="1985"/>
                </a:lnTo>
                <a:lnTo>
                  <a:pt x="52111" y="1419"/>
                </a:lnTo>
                <a:lnTo>
                  <a:pt x="50585" y="707"/>
                </a:lnTo>
                <a:close/>
              </a:path>
              <a:path w="146631" h="50990">
                <a:moveTo>
                  <a:pt x="24363" y="25489"/>
                </a:moveTo>
                <a:lnTo>
                  <a:pt x="15377" y="20398"/>
                </a:lnTo>
                <a:lnTo>
                  <a:pt x="14644" y="30597"/>
                </a:lnTo>
                <a:lnTo>
                  <a:pt x="24363" y="25489"/>
                </a:lnTo>
                <a:close/>
              </a:path>
              <a:path w="146631" h="50990">
                <a:moveTo>
                  <a:pt x="14644" y="30597"/>
                </a:moveTo>
                <a:lnTo>
                  <a:pt x="34839" y="31425"/>
                </a:lnTo>
                <a:lnTo>
                  <a:pt x="146631" y="32011"/>
                </a:lnTo>
                <a:lnTo>
                  <a:pt x="146631" y="20398"/>
                </a:lnTo>
                <a:lnTo>
                  <a:pt x="35162" y="19814"/>
                </a:lnTo>
                <a:lnTo>
                  <a:pt x="11715" y="19691"/>
                </a:lnTo>
                <a:lnTo>
                  <a:pt x="11715" y="31304"/>
                </a:lnTo>
                <a:lnTo>
                  <a:pt x="45399" y="50283"/>
                </a:lnTo>
                <a:lnTo>
                  <a:pt x="46192" y="50990"/>
                </a:lnTo>
                <a:lnTo>
                  <a:pt x="51379" y="50990"/>
                </a:lnTo>
                <a:lnTo>
                  <a:pt x="52721" y="49717"/>
                </a:lnTo>
                <a:lnTo>
                  <a:pt x="53514" y="48303"/>
                </a:lnTo>
                <a:lnTo>
                  <a:pt x="54247" y="47596"/>
                </a:lnTo>
                <a:lnTo>
                  <a:pt x="54247" y="42918"/>
                </a:lnTo>
                <a:lnTo>
                  <a:pt x="52721" y="41503"/>
                </a:lnTo>
                <a:lnTo>
                  <a:pt x="51379" y="40796"/>
                </a:lnTo>
                <a:lnTo>
                  <a:pt x="34839" y="31425"/>
                </a:lnTo>
                <a:lnTo>
                  <a:pt x="14644" y="30597"/>
                </a:lnTo>
                <a:lnTo>
                  <a:pt x="15377" y="20398"/>
                </a:lnTo>
                <a:lnTo>
                  <a:pt x="24363" y="25489"/>
                </a:lnTo>
                <a:lnTo>
                  <a:pt x="14644" y="305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7123468" y="4086268"/>
            <a:ext cx="134915" cy="12320"/>
          </a:xfrm>
          <a:custGeom>
            <a:avLst/>
            <a:gdLst/>
            <a:ahLst/>
            <a:cxnLst/>
            <a:rect l="l" t="t" r="r" b="b"/>
            <a:pathLst>
              <a:path w="134915" h="12320">
                <a:moveTo>
                  <a:pt x="134915" y="12320"/>
                </a:moveTo>
                <a:lnTo>
                  <a:pt x="0" y="11613"/>
                </a:lnTo>
                <a:lnTo>
                  <a:pt x="0" y="0"/>
                </a:lnTo>
                <a:lnTo>
                  <a:pt x="134915" y="707"/>
                </a:lnTo>
                <a:lnTo>
                  <a:pt x="134915" y="12320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7111752" y="4066576"/>
            <a:ext cx="55040" cy="50990"/>
          </a:xfrm>
          <a:custGeom>
            <a:avLst/>
            <a:gdLst/>
            <a:ahLst/>
            <a:cxnLst/>
            <a:rect l="l" t="t" r="r" b="b"/>
            <a:pathLst>
              <a:path w="55040" h="50990">
                <a:moveTo>
                  <a:pt x="45399" y="50283"/>
                </a:moveTo>
                <a:lnTo>
                  <a:pt x="0" y="25778"/>
                </a:lnTo>
                <a:lnTo>
                  <a:pt x="45399" y="1419"/>
                </a:lnTo>
                <a:lnTo>
                  <a:pt x="46924" y="707"/>
                </a:lnTo>
                <a:lnTo>
                  <a:pt x="47717" y="0"/>
                </a:lnTo>
                <a:lnTo>
                  <a:pt x="49060" y="0"/>
                </a:lnTo>
                <a:lnTo>
                  <a:pt x="50585" y="707"/>
                </a:lnTo>
                <a:lnTo>
                  <a:pt x="51379" y="707"/>
                </a:lnTo>
                <a:lnTo>
                  <a:pt x="52111" y="1419"/>
                </a:lnTo>
                <a:lnTo>
                  <a:pt x="53514" y="1985"/>
                </a:lnTo>
                <a:lnTo>
                  <a:pt x="54247" y="3399"/>
                </a:lnTo>
                <a:lnTo>
                  <a:pt x="54247" y="4106"/>
                </a:lnTo>
                <a:lnTo>
                  <a:pt x="55040" y="5385"/>
                </a:lnTo>
                <a:lnTo>
                  <a:pt x="55040" y="6092"/>
                </a:lnTo>
                <a:lnTo>
                  <a:pt x="54247" y="7506"/>
                </a:lnTo>
                <a:lnTo>
                  <a:pt x="54247" y="8219"/>
                </a:lnTo>
                <a:lnTo>
                  <a:pt x="53514" y="9492"/>
                </a:lnTo>
                <a:lnTo>
                  <a:pt x="52721" y="10199"/>
                </a:lnTo>
                <a:lnTo>
                  <a:pt x="52111" y="10906"/>
                </a:lnTo>
                <a:lnTo>
                  <a:pt x="14644" y="30597"/>
                </a:lnTo>
                <a:lnTo>
                  <a:pt x="15377" y="20398"/>
                </a:lnTo>
                <a:lnTo>
                  <a:pt x="51379" y="40796"/>
                </a:lnTo>
                <a:lnTo>
                  <a:pt x="52721" y="41503"/>
                </a:lnTo>
                <a:lnTo>
                  <a:pt x="53514" y="42211"/>
                </a:lnTo>
                <a:lnTo>
                  <a:pt x="54247" y="42918"/>
                </a:lnTo>
                <a:lnTo>
                  <a:pt x="54247" y="44196"/>
                </a:lnTo>
                <a:lnTo>
                  <a:pt x="54247" y="45610"/>
                </a:lnTo>
                <a:lnTo>
                  <a:pt x="54247" y="46317"/>
                </a:lnTo>
                <a:lnTo>
                  <a:pt x="54247" y="47596"/>
                </a:lnTo>
                <a:lnTo>
                  <a:pt x="53514" y="48303"/>
                </a:lnTo>
                <a:lnTo>
                  <a:pt x="52721" y="49717"/>
                </a:lnTo>
                <a:lnTo>
                  <a:pt x="52111" y="50283"/>
                </a:lnTo>
                <a:lnTo>
                  <a:pt x="51379" y="50990"/>
                </a:lnTo>
                <a:lnTo>
                  <a:pt x="49853" y="50990"/>
                </a:lnTo>
                <a:lnTo>
                  <a:pt x="49060" y="50990"/>
                </a:lnTo>
                <a:lnTo>
                  <a:pt x="47717" y="50990"/>
                </a:lnTo>
                <a:lnTo>
                  <a:pt x="46192" y="50990"/>
                </a:lnTo>
                <a:lnTo>
                  <a:pt x="45399" y="50283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7111752" y="3965868"/>
            <a:ext cx="73346" cy="50990"/>
          </a:xfrm>
          <a:custGeom>
            <a:avLst/>
            <a:gdLst/>
            <a:ahLst/>
            <a:cxnLst/>
            <a:rect l="l" t="t" r="r" b="b"/>
            <a:pathLst>
              <a:path w="73346" h="50990">
                <a:moveTo>
                  <a:pt x="45399" y="50424"/>
                </a:moveTo>
                <a:lnTo>
                  <a:pt x="11715" y="30597"/>
                </a:lnTo>
                <a:lnTo>
                  <a:pt x="11715" y="19125"/>
                </a:lnTo>
                <a:lnTo>
                  <a:pt x="34748" y="19389"/>
                </a:lnTo>
                <a:lnTo>
                  <a:pt x="52111" y="10199"/>
                </a:lnTo>
                <a:lnTo>
                  <a:pt x="52721" y="9633"/>
                </a:lnTo>
                <a:lnTo>
                  <a:pt x="54247" y="8219"/>
                </a:lnTo>
                <a:lnTo>
                  <a:pt x="55040" y="6799"/>
                </a:lnTo>
                <a:lnTo>
                  <a:pt x="55040" y="4819"/>
                </a:lnTo>
                <a:lnTo>
                  <a:pt x="54247" y="4106"/>
                </a:lnTo>
                <a:lnTo>
                  <a:pt x="54247" y="2834"/>
                </a:lnTo>
                <a:lnTo>
                  <a:pt x="52721" y="1419"/>
                </a:lnTo>
                <a:lnTo>
                  <a:pt x="51379" y="712"/>
                </a:lnTo>
                <a:lnTo>
                  <a:pt x="50585" y="0"/>
                </a:lnTo>
                <a:lnTo>
                  <a:pt x="46924" y="0"/>
                </a:lnTo>
                <a:lnTo>
                  <a:pt x="45399" y="712"/>
                </a:lnTo>
                <a:lnTo>
                  <a:pt x="0" y="25212"/>
                </a:lnTo>
                <a:lnTo>
                  <a:pt x="45399" y="50424"/>
                </a:lnTo>
                <a:close/>
              </a:path>
              <a:path w="73346" h="50990">
                <a:moveTo>
                  <a:pt x="23937" y="25112"/>
                </a:moveTo>
                <a:lnTo>
                  <a:pt x="15377" y="20398"/>
                </a:lnTo>
                <a:lnTo>
                  <a:pt x="14644" y="30031"/>
                </a:lnTo>
                <a:lnTo>
                  <a:pt x="23937" y="25112"/>
                </a:lnTo>
                <a:close/>
              </a:path>
              <a:path w="73346" h="50990">
                <a:moveTo>
                  <a:pt x="49853" y="50990"/>
                </a:moveTo>
                <a:lnTo>
                  <a:pt x="51379" y="50424"/>
                </a:lnTo>
                <a:lnTo>
                  <a:pt x="52111" y="49717"/>
                </a:lnTo>
                <a:lnTo>
                  <a:pt x="53514" y="48303"/>
                </a:lnTo>
                <a:lnTo>
                  <a:pt x="54247" y="47025"/>
                </a:lnTo>
                <a:lnTo>
                  <a:pt x="54247" y="43625"/>
                </a:lnTo>
                <a:lnTo>
                  <a:pt x="53514" y="42211"/>
                </a:lnTo>
                <a:lnTo>
                  <a:pt x="52721" y="40796"/>
                </a:lnTo>
                <a:lnTo>
                  <a:pt x="51379" y="40225"/>
                </a:lnTo>
                <a:lnTo>
                  <a:pt x="34368" y="30857"/>
                </a:lnTo>
                <a:lnTo>
                  <a:pt x="14644" y="30031"/>
                </a:lnTo>
                <a:lnTo>
                  <a:pt x="15377" y="20398"/>
                </a:lnTo>
                <a:lnTo>
                  <a:pt x="23937" y="25112"/>
                </a:lnTo>
                <a:lnTo>
                  <a:pt x="14644" y="30031"/>
                </a:lnTo>
                <a:lnTo>
                  <a:pt x="34368" y="30857"/>
                </a:lnTo>
                <a:lnTo>
                  <a:pt x="73346" y="31304"/>
                </a:lnTo>
                <a:lnTo>
                  <a:pt x="73346" y="19832"/>
                </a:lnTo>
                <a:lnTo>
                  <a:pt x="34748" y="19389"/>
                </a:lnTo>
                <a:lnTo>
                  <a:pt x="11715" y="19125"/>
                </a:lnTo>
                <a:lnTo>
                  <a:pt x="11715" y="30597"/>
                </a:lnTo>
                <a:lnTo>
                  <a:pt x="45399" y="50424"/>
                </a:lnTo>
                <a:lnTo>
                  <a:pt x="46192" y="50424"/>
                </a:lnTo>
                <a:lnTo>
                  <a:pt x="47717" y="50990"/>
                </a:lnTo>
                <a:lnTo>
                  <a:pt x="49853" y="509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7123467" y="3984995"/>
            <a:ext cx="61630" cy="12179"/>
          </a:xfrm>
          <a:custGeom>
            <a:avLst/>
            <a:gdLst/>
            <a:ahLst/>
            <a:cxnLst/>
            <a:rect l="l" t="t" r="r" b="b"/>
            <a:pathLst>
              <a:path w="61630" h="12179">
                <a:moveTo>
                  <a:pt x="61630" y="12179"/>
                </a:moveTo>
                <a:lnTo>
                  <a:pt x="0" y="11471"/>
                </a:lnTo>
                <a:lnTo>
                  <a:pt x="0" y="0"/>
                </a:lnTo>
                <a:lnTo>
                  <a:pt x="61630" y="707"/>
                </a:lnTo>
                <a:lnTo>
                  <a:pt x="61630" y="12179"/>
                </a:lnTo>
                <a:close/>
              </a:path>
            </a:pathLst>
          </a:custGeom>
          <a:ln w="79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7111752" y="3965868"/>
            <a:ext cx="55040" cy="50990"/>
          </a:xfrm>
          <a:custGeom>
            <a:avLst/>
            <a:gdLst/>
            <a:ahLst/>
            <a:cxnLst/>
            <a:rect l="l" t="t" r="r" b="b"/>
            <a:pathLst>
              <a:path w="55040" h="50990">
                <a:moveTo>
                  <a:pt x="45399" y="50424"/>
                </a:moveTo>
                <a:lnTo>
                  <a:pt x="0" y="25212"/>
                </a:lnTo>
                <a:lnTo>
                  <a:pt x="45399" y="712"/>
                </a:lnTo>
                <a:lnTo>
                  <a:pt x="46924" y="0"/>
                </a:lnTo>
                <a:lnTo>
                  <a:pt x="48450" y="0"/>
                </a:lnTo>
                <a:lnTo>
                  <a:pt x="49060" y="0"/>
                </a:lnTo>
                <a:lnTo>
                  <a:pt x="50585" y="0"/>
                </a:lnTo>
                <a:lnTo>
                  <a:pt x="51379" y="712"/>
                </a:lnTo>
                <a:lnTo>
                  <a:pt x="52721" y="1419"/>
                </a:lnTo>
                <a:lnTo>
                  <a:pt x="53514" y="2126"/>
                </a:lnTo>
                <a:lnTo>
                  <a:pt x="54247" y="2834"/>
                </a:lnTo>
                <a:lnTo>
                  <a:pt x="54247" y="4106"/>
                </a:lnTo>
                <a:lnTo>
                  <a:pt x="55040" y="4819"/>
                </a:lnTo>
                <a:lnTo>
                  <a:pt x="55040" y="6233"/>
                </a:lnTo>
                <a:lnTo>
                  <a:pt x="55040" y="6799"/>
                </a:lnTo>
                <a:lnTo>
                  <a:pt x="54247" y="8219"/>
                </a:lnTo>
                <a:lnTo>
                  <a:pt x="53514" y="8926"/>
                </a:lnTo>
                <a:lnTo>
                  <a:pt x="52721" y="9633"/>
                </a:lnTo>
                <a:lnTo>
                  <a:pt x="52111" y="10199"/>
                </a:lnTo>
                <a:lnTo>
                  <a:pt x="14644" y="30031"/>
                </a:lnTo>
                <a:lnTo>
                  <a:pt x="15377" y="20398"/>
                </a:lnTo>
                <a:lnTo>
                  <a:pt x="51379" y="40225"/>
                </a:lnTo>
                <a:lnTo>
                  <a:pt x="52721" y="40796"/>
                </a:lnTo>
                <a:lnTo>
                  <a:pt x="53514" y="42211"/>
                </a:lnTo>
                <a:lnTo>
                  <a:pt x="53514" y="42918"/>
                </a:lnTo>
                <a:lnTo>
                  <a:pt x="54247" y="43625"/>
                </a:lnTo>
                <a:lnTo>
                  <a:pt x="54247" y="44903"/>
                </a:lnTo>
                <a:lnTo>
                  <a:pt x="54247" y="46317"/>
                </a:lnTo>
                <a:lnTo>
                  <a:pt x="54247" y="47025"/>
                </a:lnTo>
                <a:lnTo>
                  <a:pt x="53514" y="48303"/>
                </a:lnTo>
                <a:lnTo>
                  <a:pt x="52721" y="49010"/>
                </a:lnTo>
                <a:lnTo>
                  <a:pt x="52111" y="49717"/>
                </a:lnTo>
                <a:lnTo>
                  <a:pt x="51379" y="50424"/>
                </a:lnTo>
                <a:lnTo>
                  <a:pt x="49853" y="50990"/>
                </a:lnTo>
                <a:lnTo>
                  <a:pt x="48450" y="50990"/>
                </a:lnTo>
                <a:lnTo>
                  <a:pt x="47717" y="50990"/>
                </a:lnTo>
                <a:lnTo>
                  <a:pt x="46192" y="50424"/>
                </a:lnTo>
                <a:lnTo>
                  <a:pt x="45399" y="50424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8292921" y="1814626"/>
            <a:ext cx="34476" cy="169364"/>
          </a:xfrm>
          <a:custGeom>
            <a:avLst/>
            <a:gdLst/>
            <a:ahLst/>
            <a:cxnLst/>
            <a:rect l="l" t="t" r="r" b="b"/>
            <a:pathLst>
              <a:path w="34476" h="169364">
                <a:moveTo>
                  <a:pt x="27062" y="147607"/>
                </a:moveTo>
                <a:lnTo>
                  <a:pt x="32157" y="155788"/>
                </a:lnTo>
                <a:lnTo>
                  <a:pt x="33149" y="137834"/>
                </a:lnTo>
                <a:lnTo>
                  <a:pt x="34476" y="0"/>
                </a:lnTo>
                <a:lnTo>
                  <a:pt x="21967" y="0"/>
                </a:lnTo>
                <a:lnTo>
                  <a:pt x="27062" y="147607"/>
                </a:lnTo>
                <a:close/>
              </a:path>
              <a:path w="34476" h="169364">
                <a:moveTo>
                  <a:pt x="54124" y="123035"/>
                </a:moveTo>
                <a:lnTo>
                  <a:pt x="54124" y="122469"/>
                </a:lnTo>
                <a:lnTo>
                  <a:pt x="53514" y="121055"/>
                </a:lnTo>
                <a:lnTo>
                  <a:pt x="51989" y="119641"/>
                </a:lnTo>
                <a:lnTo>
                  <a:pt x="50463" y="119075"/>
                </a:lnTo>
                <a:lnTo>
                  <a:pt x="46802" y="119075"/>
                </a:lnTo>
                <a:lnTo>
                  <a:pt x="46192" y="119641"/>
                </a:lnTo>
                <a:lnTo>
                  <a:pt x="44666" y="119641"/>
                </a:lnTo>
                <a:lnTo>
                  <a:pt x="43934" y="121055"/>
                </a:lnTo>
                <a:lnTo>
                  <a:pt x="43141" y="121790"/>
                </a:lnTo>
                <a:lnTo>
                  <a:pt x="33149" y="137834"/>
                </a:lnTo>
                <a:lnTo>
                  <a:pt x="32157" y="155788"/>
                </a:lnTo>
                <a:lnTo>
                  <a:pt x="27062" y="147607"/>
                </a:lnTo>
                <a:lnTo>
                  <a:pt x="21967" y="0"/>
                </a:lnTo>
                <a:lnTo>
                  <a:pt x="20645" y="137303"/>
                </a:lnTo>
                <a:lnTo>
                  <a:pt x="21967" y="155788"/>
                </a:lnTo>
                <a:lnTo>
                  <a:pt x="32950" y="158447"/>
                </a:lnTo>
                <a:lnTo>
                  <a:pt x="53514" y="127164"/>
                </a:lnTo>
                <a:lnTo>
                  <a:pt x="54124" y="126486"/>
                </a:lnTo>
                <a:lnTo>
                  <a:pt x="54918" y="125185"/>
                </a:lnTo>
                <a:lnTo>
                  <a:pt x="54918" y="124449"/>
                </a:lnTo>
                <a:lnTo>
                  <a:pt x="54124" y="123035"/>
                </a:lnTo>
                <a:close/>
              </a:path>
              <a:path w="34476" h="169364">
                <a:moveTo>
                  <a:pt x="20441" y="158447"/>
                </a:moveTo>
                <a:lnTo>
                  <a:pt x="20645" y="137303"/>
                </a:lnTo>
                <a:lnTo>
                  <a:pt x="10983" y="121790"/>
                </a:lnTo>
                <a:lnTo>
                  <a:pt x="10251" y="120376"/>
                </a:lnTo>
                <a:lnTo>
                  <a:pt x="8725" y="119075"/>
                </a:lnTo>
                <a:lnTo>
                  <a:pt x="7322" y="119075"/>
                </a:lnTo>
                <a:lnTo>
                  <a:pt x="6590" y="118396"/>
                </a:lnTo>
                <a:lnTo>
                  <a:pt x="5064" y="118396"/>
                </a:lnTo>
                <a:lnTo>
                  <a:pt x="3661" y="119075"/>
                </a:lnTo>
                <a:lnTo>
                  <a:pt x="2928" y="119075"/>
                </a:lnTo>
                <a:lnTo>
                  <a:pt x="1403" y="119641"/>
                </a:lnTo>
                <a:lnTo>
                  <a:pt x="793" y="121055"/>
                </a:lnTo>
                <a:lnTo>
                  <a:pt x="0" y="122469"/>
                </a:lnTo>
                <a:lnTo>
                  <a:pt x="0" y="125920"/>
                </a:lnTo>
                <a:lnTo>
                  <a:pt x="793" y="127164"/>
                </a:lnTo>
                <a:lnTo>
                  <a:pt x="27154" y="169364"/>
                </a:lnTo>
                <a:lnTo>
                  <a:pt x="53514" y="127164"/>
                </a:lnTo>
                <a:lnTo>
                  <a:pt x="32950" y="158447"/>
                </a:lnTo>
                <a:lnTo>
                  <a:pt x="21967" y="155788"/>
                </a:lnTo>
                <a:lnTo>
                  <a:pt x="20645" y="137303"/>
                </a:lnTo>
                <a:lnTo>
                  <a:pt x="20441" y="15844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8313363" y="1814627"/>
            <a:ext cx="14034" cy="158447"/>
          </a:xfrm>
          <a:custGeom>
            <a:avLst/>
            <a:gdLst/>
            <a:ahLst/>
            <a:cxnLst/>
            <a:rect l="l" t="t" r="r" b="b"/>
            <a:pathLst>
              <a:path w="14034" h="158447">
                <a:moveTo>
                  <a:pt x="14034" y="0"/>
                </a:moveTo>
                <a:lnTo>
                  <a:pt x="12509" y="158447"/>
                </a:lnTo>
                <a:lnTo>
                  <a:pt x="0" y="158447"/>
                </a:lnTo>
                <a:lnTo>
                  <a:pt x="1525" y="0"/>
                </a:lnTo>
                <a:lnTo>
                  <a:pt x="14034" y="0"/>
                </a:lnTo>
                <a:close/>
              </a:path>
            </a:pathLst>
          </a:custGeom>
          <a:ln w="85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8292921" y="1933024"/>
            <a:ext cx="54918" cy="50967"/>
          </a:xfrm>
          <a:custGeom>
            <a:avLst/>
            <a:gdLst/>
            <a:ahLst/>
            <a:cxnLst/>
            <a:rect l="l" t="t" r="r" b="b"/>
            <a:pathLst>
              <a:path w="54918" h="50967">
                <a:moveTo>
                  <a:pt x="53514" y="8768"/>
                </a:moveTo>
                <a:lnTo>
                  <a:pt x="27154" y="50967"/>
                </a:lnTo>
                <a:lnTo>
                  <a:pt x="793" y="8768"/>
                </a:lnTo>
                <a:lnTo>
                  <a:pt x="0" y="7523"/>
                </a:lnTo>
                <a:lnTo>
                  <a:pt x="0" y="6788"/>
                </a:lnTo>
                <a:lnTo>
                  <a:pt x="0" y="5373"/>
                </a:lnTo>
                <a:lnTo>
                  <a:pt x="0" y="4072"/>
                </a:lnTo>
                <a:lnTo>
                  <a:pt x="0" y="3394"/>
                </a:lnTo>
                <a:lnTo>
                  <a:pt x="793" y="2658"/>
                </a:lnTo>
                <a:lnTo>
                  <a:pt x="1403" y="1244"/>
                </a:lnTo>
                <a:lnTo>
                  <a:pt x="2928" y="678"/>
                </a:lnTo>
                <a:lnTo>
                  <a:pt x="3661" y="678"/>
                </a:lnTo>
                <a:lnTo>
                  <a:pt x="5064" y="0"/>
                </a:lnTo>
                <a:lnTo>
                  <a:pt x="6590" y="0"/>
                </a:lnTo>
                <a:lnTo>
                  <a:pt x="7322" y="678"/>
                </a:lnTo>
                <a:lnTo>
                  <a:pt x="8725" y="678"/>
                </a:lnTo>
                <a:lnTo>
                  <a:pt x="9458" y="1244"/>
                </a:lnTo>
                <a:lnTo>
                  <a:pt x="10251" y="1979"/>
                </a:lnTo>
                <a:lnTo>
                  <a:pt x="10983" y="3394"/>
                </a:lnTo>
                <a:lnTo>
                  <a:pt x="32157" y="37391"/>
                </a:lnTo>
                <a:lnTo>
                  <a:pt x="21967" y="37391"/>
                </a:lnTo>
                <a:lnTo>
                  <a:pt x="43141" y="3394"/>
                </a:lnTo>
                <a:lnTo>
                  <a:pt x="43934" y="2658"/>
                </a:lnTo>
                <a:lnTo>
                  <a:pt x="44666" y="1244"/>
                </a:lnTo>
                <a:lnTo>
                  <a:pt x="46192" y="1244"/>
                </a:lnTo>
                <a:lnTo>
                  <a:pt x="46802" y="678"/>
                </a:lnTo>
                <a:lnTo>
                  <a:pt x="48328" y="678"/>
                </a:lnTo>
                <a:lnTo>
                  <a:pt x="49121" y="678"/>
                </a:lnTo>
                <a:lnTo>
                  <a:pt x="50463" y="678"/>
                </a:lnTo>
                <a:lnTo>
                  <a:pt x="51989" y="1244"/>
                </a:lnTo>
                <a:lnTo>
                  <a:pt x="52782" y="1979"/>
                </a:lnTo>
                <a:lnTo>
                  <a:pt x="53514" y="2658"/>
                </a:lnTo>
                <a:lnTo>
                  <a:pt x="54124" y="4072"/>
                </a:lnTo>
                <a:lnTo>
                  <a:pt x="54124" y="4638"/>
                </a:lnTo>
                <a:lnTo>
                  <a:pt x="54918" y="6052"/>
                </a:lnTo>
                <a:lnTo>
                  <a:pt x="54918" y="6788"/>
                </a:lnTo>
                <a:lnTo>
                  <a:pt x="54124" y="8089"/>
                </a:lnTo>
                <a:lnTo>
                  <a:pt x="53514" y="876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8317635" y="1777800"/>
            <a:ext cx="293141" cy="33940"/>
          </a:xfrm>
          <a:custGeom>
            <a:avLst/>
            <a:gdLst/>
            <a:ahLst/>
            <a:cxnLst/>
            <a:rect l="l" t="t" r="r" b="b"/>
            <a:pathLst>
              <a:path w="293141" h="33940">
                <a:moveTo>
                  <a:pt x="0" y="33940"/>
                </a:moveTo>
                <a:lnTo>
                  <a:pt x="293141" y="0"/>
                </a:lnTo>
              </a:path>
            </a:pathLst>
          </a:custGeom>
          <a:ln w="115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7589479" y="1709805"/>
            <a:ext cx="2577618" cy="238094"/>
          </a:xfrm>
          <a:custGeom>
            <a:avLst/>
            <a:gdLst/>
            <a:ahLst/>
            <a:cxnLst/>
            <a:rect l="l" t="t" r="r" b="b"/>
            <a:pathLst>
              <a:path w="2577618" h="238094">
                <a:moveTo>
                  <a:pt x="0" y="238094"/>
                </a:moveTo>
                <a:lnTo>
                  <a:pt x="2577618" y="0"/>
                </a:lnTo>
              </a:path>
            </a:pathLst>
          </a:custGeom>
          <a:ln w="41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7100647" y="1947900"/>
            <a:ext cx="507139" cy="125750"/>
          </a:xfrm>
          <a:custGeom>
            <a:avLst/>
            <a:gdLst/>
            <a:ahLst/>
            <a:cxnLst/>
            <a:rect l="l" t="t" r="r" b="b"/>
            <a:pathLst>
              <a:path w="507139" h="125750">
                <a:moveTo>
                  <a:pt x="507139" y="0"/>
                </a:moveTo>
                <a:lnTo>
                  <a:pt x="463082" y="21099"/>
                </a:lnTo>
                <a:lnTo>
                  <a:pt x="441115" y="31847"/>
                </a:lnTo>
                <a:lnTo>
                  <a:pt x="419148" y="42030"/>
                </a:lnTo>
                <a:lnTo>
                  <a:pt x="397974" y="52268"/>
                </a:lnTo>
                <a:lnTo>
                  <a:pt x="376617" y="61885"/>
                </a:lnTo>
                <a:lnTo>
                  <a:pt x="355443" y="71388"/>
                </a:lnTo>
                <a:lnTo>
                  <a:pt x="334879" y="80156"/>
                </a:lnTo>
                <a:lnTo>
                  <a:pt x="314437" y="88359"/>
                </a:lnTo>
                <a:lnTo>
                  <a:pt x="304063" y="92488"/>
                </a:lnTo>
                <a:lnTo>
                  <a:pt x="294605" y="95882"/>
                </a:lnTo>
                <a:lnTo>
                  <a:pt x="285025" y="100012"/>
                </a:lnTo>
                <a:lnTo>
                  <a:pt x="274835" y="103406"/>
                </a:lnTo>
                <a:lnTo>
                  <a:pt x="265194" y="106065"/>
                </a:lnTo>
                <a:lnTo>
                  <a:pt x="256529" y="109459"/>
                </a:lnTo>
                <a:lnTo>
                  <a:pt x="246949" y="112174"/>
                </a:lnTo>
                <a:lnTo>
                  <a:pt x="238223" y="114833"/>
                </a:lnTo>
                <a:lnTo>
                  <a:pt x="229375" y="116982"/>
                </a:lnTo>
                <a:lnTo>
                  <a:pt x="220527" y="118962"/>
                </a:lnTo>
                <a:lnTo>
                  <a:pt x="211862" y="120942"/>
                </a:lnTo>
                <a:lnTo>
                  <a:pt x="203807" y="122356"/>
                </a:lnTo>
                <a:lnTo>
                  <a:pt x="194959" y="123770"/>
                </a:lnTo>
                <a:lnTo>
                  <a:pt x="187637" y="125071"/>
                </a:lnTo>
                <a:lnTo>
                  <a:pt x="179521" y="125750"/>
                </a:lnTo>
                <a:lnTo>
                  <a:pt x="171466" y="125750"/>
                </a:lnTo>
                <a:lnTo>
                  <a:pt x="162802" y="125750"/>
                </a:lnTo>
                <a:lnTo>
                  <a:pt x="154686" y="125750"/>
                </a:lnTo>
                <a:lnTo>
                  <a:pt x="146631" y="125071"/>
                </a:lnTo>
                <a:lnTo>
                  <a:pt x="137783" y="124336"/>
                </a:lnTo>
                <a:lnTo>
                  <a:pt x="129729" y="123092"/>
                </a:lnTo>
                <a:lnTo>
                  <a:pt x="121613" y="121677"/>
                </a:lnTo>
                <a:lnTo>
                  <a:pt x="113558" y="119697"/>
                </a:lnTo>
                <a:lnTo>
                  <a:pt x="105626" y="118283"/>
                </a:lnTo>
                <a:lnTo>
                  <a:pt x="97510" y="116247"/>
                </a:lnTo>
                <a:lnTo>
                  <a:pt x="89455" y="113588"/>
                </a:lnTo>
                <a:lnTo>
                  <a:pt x="81401" y="111439"/>
                </a:lnTo>
                <a:lnTo>
                  <a:pt x="74078" y="108780"/>
                </a:lnTo>
                <a:lnTo>
                  <a:pt x="66756" y="106065"/>
                </a:lnTo>
                <a:lnTo>
                  <a:pt x="60165" y="103406"/>
                </a:lnTo>
                <a:lnTo>
                  <a:pt x="52904" y="100577"/>
                </a:lnTo>
                <a:lnTo>
                  <a:pt x="46192" y="97127"/>
                </a:lnTo>
                <a:lnTo>
                  <a:pt x="40395" y="94468"/>
                </a:lnTo>
                <a:lnTo>
                  <a:pt x="34415" y="91074"/>
                </a:lnTo>
                <a:lnTo>
                  <a:pt x="29411" y="88359"/>
                </a:lnTo>
                <a:lnTo>
                  <a:pt x="24225" y="84965"/>
                </a:lnTo>
                <a:lnTo>
                  <a:pt x="19038" y="82306"/>
                </a:lnTo>
                <a:lnTo>
                  <a:pt x="15377" y="79591"/>
                </a:lnTo>
                <a:lnTo>
                  <a:pt x="11715" y="76762"/>
                </a:lnTo>
                <a:lnTo>
                  <a:pt x="8054" y="73368"/>
                </a:lnTo>
                <a:lnTo>
                  <a:pt x="5186" y="71388"/>
                </a:lnTo>
                <a:lnTo>
                  <a:pt x="3051" y="68673"/>
                </a:lnTo>
                <a:lnTo>
                  <a:pt x="1525" y="65845"/>
                </a:lnTo>
                <a:lnTo>
                  <a:pt x="732" y="63865"/>
                </a:lnTo>
                <a:lnTo>
                  <a:pt x="0" y="61885"/>
                </a:lnTo>
                <a:lnTo>
                  <a:pt x="732" y="59735"/>
                </a:lnTo>
              </a:path>
            </a:pathLst>
          </a:custGeom>
          <a:ln w="411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7185788" y="1805940"/>
            <a:ext cx="103377" cy="262255"/>
          </a:xfrm>
          <a:custGeom>
            <a:avLst/>
            <a:gdLst/>
            <a:ahLst/>
            <a:cxnLst/>
            <a:rect l="l" t="t" r="r" b="b"/>
            <a:pathLst>
              <a:path w="103377" h="262255">
                <a:moveTo>
                  <a:pt x="45338" y="249682"/>
                </a:moveTo>
                <a:lnTo>
                  <a:pt x="45339" y="226132"/>
                </a:lnTo>
                <a:lnTo>
                  <a:pt x="12700" y="170180"/>
                </a:lnTo>
                <a:lnTo>
                  <a:pt x="10922" y="167259"/>
                </a:lnTo>
                <a:lnTo>
                  <a:pt x="7112" y="166243"/>
                </a:lnTo>
                <a:lnTo>
                  <a:pt x="4063" y="167894"/>
                </a:lnTo>
                <a:lnTo>
                  <a:pt x="1015" y="169672"/>
                </a:lnTo>
                <a:lnTo>
                  <a:pt x="0" y="173609"/>
                </a:lnTo>
                <a:lnTo>
                  <a:pt x="1777" y="176657"/>
                </a:lnTo>
                <a:lnTo>
                  <a:pt x="51688" y="262255"/>
                </a:lnTo>
                <a:lnTo>
                  <a:pt x="101600" y="176657"/>
                </a:lnTo>
                <a:lnTo>
                  <a:pt x="58038" y="249682"/>
                </a:lnTo>
                <a:lnTo>
                  <a:pt x="46227" y="246380"/>
                </a:lnTo>
                <a:lnTo>
                  <a:pt x="45339" y="226132"/>
                </a:lnTo>
                <a:lnTo>
                  <a:pt x="45338" y="249682"/>
                </a:lnTo>
                <a:close/>
              </a:path>
              <a:path w="103377" h="262255">
                <a:moveTo>
                  <a:pt x="92455" y="167259"/>
                </a:moveTo>
                <a:lnTo>
                  <a:pt x="90677" y="170180"/>
                </a:lnTo>
                <a:lnTo>
                  <a:pt x="58038" y="226132"/>
                </a:lnTo>
                <a:lnTo>
                  <a:pt x="57150" y="246380"/>
                </a:lnTo>
                <a:lnTo>
                  <a:pt x="51689" y="237018"/>
                </a:lnTo>
                <a:lnTo>
                  <a:pt x="45338" y="0"/>
                </a:lnTo>
                <a:lnTo>
                  <a:pt x="45339" y="226132"/>
                </a:lnTo>
                <a:lnTo>
                  <a:pt x="46227" y="246380"/>
                </a:lnTo>
                <a:lnTo>
                  <a:pt x="58038" y="249682"/>
                </a:lnTo>
                <a:lnTo>
                  <a:pt x="101600" y="176657"/>
                </a:lnTo>
                <a:lnTo>
                  <a:pt x="103377" y="173609"/>
                </a:lnTo>
                <a:lnTo>
                  <a:pt x="102362" y="169672"/>
                </a:lnTo>
                <a:lnTo>
                  <a:pt x="99313" y="167894"/>
                </a:lnTo>
                <a:lnTo>
                  <a:pt x="96265" y="166243"/>
                </a:lnTo>
                <a:lnTo>
                  <a:pt x="92455" y="167259"/>
                </a:lnTo>
                <a:close/>
              </a:path>
              <a:path w="103377" h="262255">
                <a:moveTo>
                  <a:pt x="51689" y="237018"/>
                </a:moveTo>
                <a:lnTo>
                  <a:pt x="57150" y="246380"/>
                </a:lnTo>
                <a:lnTo>
                  <a:pt x="58038" y="226132"/>
                </a:lnTo>
                <a:lnTo>
                  <a:pt x="58038" y="0"/>
                </a:lnTo>
                <a:lnTo>
                  <a:pt x="45338" y="0"/>
                </a:lnTo>
                <a:lnTo>
                  <a:pt x="51689" y="2370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7397624" y="1740408"/>
            <a:ext cx="103377" cy="262254"/>
          </a:xfrm>
          <a:custGeom>
            <a:avLst/>
            <a:gdLst/>
            <a:ahLst/>
            <a:cxnLst/>
            <a:rect l="l" t="t" r="r" b="b"/>
            <a:pathLst>
              <a:path w="103377" h="262254">
                <a:moveTo>
                  <a:pt x="45338" y="249681"/>
                </a:moveTo>
                <a:lnTo>
                  <a:pt x="45339" y="226132"/>
                </a:lnTo>
                <a:lnTo>
                  <a:pt x="12700" y="170179"/>
                </a:lnTo>
                <a:lnTo>
                  <a:pt x="10922" y="167258"/>
                </a:lnTo>
                <a:lnTo>
                  <a:pt x="7112" y="166242"/>
                </a:lnTo>
                <a:lnTo>
                  <a:pt x="4063" y="167893"/>
                </a:lnTo>
                <a:lnTo>
                  <a:pt x="1015" y="169671"/>
                </a:lnTo>
                <a:lnTo>
                  <a:pt x="0" y="173608"/>
                </a:lnTo>
                <a:lnTo>
                  <a:pt x="1777" y="176656"/>
                </a:lnTo>
                <a:lnTo>
                  <a:pt x="51688" y="262254"/>
                </a:lnTo>
                <a:lnTo>
                  <a:pt x="101600" y="176656"/>
                </a:lnTo>
                <a:lnTo>
                  <a:pt x="58038" y="249681"/>
                </a:lnTo>
                <a:lnTo>
                  <a:pt x="46227" y="246379"/>
                </a:lnTo>
                <a:lnTo>
                  <a:pt x="45339" y="226132"/>
                </a:lnTo>
                <a:lnTo>
                  <a:pt x="45338" y="249681"/>
                </a:lnTo>
                <a:close/>
              </a:path>
              <a:path w="103377" h="262254">
                <a:moveTo>
                  <a:pt x="92455" y="167258"/>
                </a:moveTo>
                <a:lnTo>
                  <a:pt x="90677" y="170179"/>
                </a:lnTo>
                <a:lnTo>
                  <a:pt x="58038" y="226132"/>
                </a:lnTo>
                <a:lnTo>
                  <a:pt x="57150" y="246379"/>
                </a:lnTo>
                <a:lnTo>
                  <a:pt x="51689" y="237018"/>
                </a:lnTo>
                <a:lnTo>
                  <a:pt x="45338" y="0"/>
                </a:lnTo>
                <a:lnTo>
                  <a:pt x="45339" y="226132"/>
                </a:lnTo>
                <a:lnTo>
                  <a:pt x="46227" y="246379"/>
                </a:lnTo>
                <a:lnTo>
                  <a:pt x="58038" y="249681"/>
                </a:lnTo>
                <a:lnTo>
                  <a:pt x="101600" y="176656"/>
                </a:lnTo>
                <a:lnTo>
                  <a:pt x="103377" y="173608"/>
                </a:lnTo>
                <a:lnTo>
                  <a:pt x="102362" y="169671"/>
                </a:lnTo>
                <a:lnTo>
                  <a:pt x="99313" y="167893"/>
                </a:lnTo>
                <a:lnTo>
                  <a:pt x="96265" y="166242"/>
                </a:lnTo>
                <a:lnTo>
                  <a:pt x="92455" y="167258"/>
                </a:lnTo>
                <a:close/>
              </a:path>
              <a:path w="103377" h="262254">
                <a:moveTo>
                  <a:pt x="51689" y="237018"/>
                </a:moveTo>
                <a:lnTo>
                  <a:pt x="57150" y="246379"/>
                </a:lnTo>
                <a:lnTo>
                  <a:pt x="58038" y="226132"/>
                </a:lnTo>
                <a:lnTo>
                  <a:pt x="58038" y="0"/>
                </a:lnTo>
                <a:lnTo>
                  <a:pt x="45338" y="0"/>
                </a:lnTo>
                <a:lnTo>
                  <a:pt x="51689" y="2370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7644512" y="1674876"/>
            <a:ext cx="103377" cy="262254"/>
          </a:xfrm>
          <a:custGeom>
            <a:avLst/>
            <a:gdLst/>
            <a:ahLst/>
            <a:cxnLst/>
            <a:rect l="l" t="t" r="r" b="b"/>
            <a:pathLst>
              <a:path w="103377" h="262254">
                <a:moveTo>
                  <a:pt x="45338" y="249682"/>
                </a:moveTo>
                <a:lnTo>
                  <a:pt x="45339" y="226132"/>
                </a:lnTo>
                <a:lnTo>
                  <a:pt x="12700" y="170179"/>
                </a:lnTo>
                <a:lnTo>
                  <a:pt x="10922" y="167259"/>
                </a:lnTo>
                <a:lnTo>
                  <a:pt x="7112" y="166243"/>
                </a:lnTo>
                <a:lnTo>
                  <a:pt x="4063" y="167894"/>
                </a:lnTo>
                <a:lnTo>
                  <a:pt x="1015" y="169672"/>
                </a:lnTo>
                <a:lnTo>
                  <a:pt x="0" y="173609"/>
                </a:lnTo>
                <a:lnTo>
                  <a:pt x="1777" y="176657"/>
                </a:lnTo>
                <a:lnTo>
                  <a:pt x="51688" y="262254"/>
                </a:lnTo>
                <a:lnTo>
                  <a:pt x="101600" y="176657"/>
                </a:lnTo>
                <a:lnTo>
                  <a:pt x="58038" y="249682"/>
                </a:lnTo>
                <a:lnTo>
                  <a:pt x="46227" y="246379"/>
                </a:lnTo>
                <a:lnTo>
                  <a:pt x="45339" y="226132"/>
                </a:lnTo>
                <a:lnTo>
                  <a:pt x="45338" y="249682"/>
                </a:lnTo>
                <a:close/>
              </a:path>
              <a:path w="103377" h="262254">
                <a:moveTo>
                  <a:pt x="92455" y="167259"/>
                </a:moveTo>
                <a:lnTo>
                  <a:pt x="90677" y="170179"/>
                </a:lnTo>
                <a:lnTo>
                  <a:pt x="58038" y="226132"/>
                </a:lnTo>
                <a:lnTo>
                  <a:pt x="57150" y="246379"/>
                </a:lnTo>
                <a:lnTo>
                  <a:pt x="51689" y="237018"/>
                </a:lnTo>
                <a:lnTo>
                  <a:pt x="45338" y="0"/>
                </a:lnTo>
                <a:lnTo>
                  <a:pt x="45339" y="226132"/>
                </a:lnTo>
                <a:lnTo>
                  <a:pt x="46227" y="246379"/>
                </a:lnTo>
                <a:lnTo>
                  <a:pt x="58038" y="249682"/>
                </a:lnTo>
                <a:lnTo>
                  <a:pt x="101600" y="176657"/>
                </a:lnTo>
                <a:lnTo>
                  <a:pt x="103377" y="173609"/>
                </a:lnTo>
                <a:lnTo>
                  <a:pt x="102362" y="169672"/>
                </a:lnTo>
                <a:lnTo>
                  <a:pt x="99313" y="167894"/>
                </a:lnTo>
                <a:lnTo>
                  <a:pt x="96265" y="166243"/>
                </a:lnTo>
                <a:lnTo>
                  <a:pt x="92455" y="167259"/>
                </a:lnTo>
                <a:close/>
              </a:path>
              <a:path w="103377" h="262254">
                <a:moveTo>
                  <a:pt x="51689" y="237018"/>
                </a:moveTo>
                <a:lnTo>
                  <a:pt x="57150" y="246379"/>
                </a:lnTo>
                <a:lnTo>
                  <a:pt x="58038" y="226132"/>
                </a:lnTo>
                <a:lnTo>
                  <a:pt x="58038" y="0"/>
                </a:lnTo>
                <a:lnTo>
                  <a:pt x="45338" y="0"/>
                </a:lnTo>
                <a:lnTo>
                  <a:pt x="51689" y="2370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7868540" y="1664208"/>
            <a:ext cx="103377" cy="262254"/>
          </a:xfrm>
          <a:custGeom>
            <a:avLst/>
            <a:gdLst/>
            <a:ahLst/>
            <a:cxnLst/>
            <a:rect l="l" t="t" r="r" b="b"/>
            <a:pathLst>
              <a:path w="103377" h="262254">
                <a:moveTo>
                  <a:pt x="45338" y="249681"/>
                </a:moveTo>
                <a:lnTo>
                  <a:pt x="45339" y="226132"/>
                </a:lnTo>
                <a:lnTo>
                  <a:pt x="12700" y="170179"/>
                </a:lnTo>
                <a:lnTo>
                  <a:pt x="10922" y="167258"/>
                </a:lnTo>
                <a:lnTo>
                  <a:pt x="7112" y="166242"/>
                </a:lnTo>
                <a:lnTo>
                  <a:pt x="4063" y="167893"/>
                </a:lnTo>
                <a:lnTo>
                  <a:pt x="1015" y="169671"/>
                </a:lnTo>
                <a:lnTo>
                  <a:pt x="0" y="173608"/>
                </a:lnTo>
                <a:lnTo>
                  <a:pt x="1777" y="176656"/>
                </a:lnTo>
                <a:lnTo>
                  <a:pt x="51688" y="262254"/>
                </a:lnTo>
                <a:lnTo>
                  <a:pt x="101600" y="176656"/>
                </a:lnTo>
                <a:lnTo>
                  <a:pt x="58038" y="249681"/>
                </a:lnTo>
                <a:lnTo>
                  <a:pt x="46227" y="246379"/>
                </a:lnTo>
                <a:lnTo>
                  <a:pt x="45339" y="226132"/>
                </a:lnTo>
                <a:lnTo>
                  <a:pt x="45338" y="249681"/>
                </a:lnTo>
                <a:close/>
              </a:path>
              <a:path w="103377" h="262254">
                <a:moveTo>
                  <a:pt x="92456" y="167258"/>
                </a:moveTo>
                <a:lnTo>
                  <a:pt x="90677" y="170179"/>
                </a:lnTo>
                <a:lnTo>
                  <a:pt x="58038" y="226132"/>
                </a:lnTo>
                <a:lnTo>
                  <a:pt x="57150" y="246379"/>
                </a:lnTo>
                <a:lnTo>
                  <a:pt x="51689" y="237018"/>
                </a:lnTo>
                <a:lnTo>
                  <a:pt x="45338" y="0"/>
                </a:lnTo>
                <a:lnTo>
                  <a:pt x="45339" y="226132"/>
                </a:lnTo>
                <a:lnTo>
                  <a:pt x="46227" y="246379"/>
                </a:lnTo>
                <a:lnTo>
                  <a:pt x="58038" y="249681"/>
                </a:lnTo>
                <a:lnTo>
                  <a:pt x="101600" y="176656"/>
                </a:lnTo>
                <a:lnTo>
                  <a:pt x="103377" y="173608"/>
                </a:lnTo>
                <a:lnTo>
                  <a:pt x="102362" y="169671"/>
                </a:lnTo>
                <a:lnTo>
                  <a:pt x="99313" y="167893"/>
                </a:lnTo>
                <a:lnTo>
                  <a:pt x="96265" y="166242"/>
                </a:lnTo>
                <a:lnTo>
                  <a:pt x="92456" y="167258"/>
                </a:lnTo>
                <a:close/>
              </a:path>
              <a:path w="103377" h="262254">
                <a:moveTo>
                  <a:pt x="51689" y="237018"/>
                </a:moveTo>
                <a:lnTo>
                  <a:pt x="57150" y="246379"/>
                </a:lnTo>
                <a:lnTo>
                  <a:pt x="58038" y="226132"/>
                </a:lnTo>
                <a:lnTo>
                  <a:pt x="58038" y="0"/>
                </a:lnTo>
                <a:lnTo>
                  <a:pt x="45338" y="0"/>
                </a:lnTo>
                <a:lnTo>
                  <a:pt x="51689" y="2370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8057516" y="1653540"/>
            <a:ext cx="103377" cy="262255"/>
          </a:xfrm>
          <a:custGeom>
            <a:avLst/>
            <a:gdLst/>
            <a:ahLst/>
            <a:cxnLst/>
            <a:rect l="l" t="t" r="r" b="b"/>
            <a:pathLst>
              <a:path w="103377" h="262255">
                <a:moveTo>
                  <a:pt x="45338" y="249682"/>
                </a:moveTo>
                <a:lnTo>
                  <a:pt x="45339" y="226132"/>
                </a:lnTo>
                <a:lnTo>
                  <a:pt x="12700" y="170180"/>
                </a:lnTo>
                <a:lnTo>
                  <a:pt x="10921" y="167259"/>
                </a:lnTo>
                <a:lnTo>
                  <a:pt x="7111" y="166243"/>
                </a:lnTo>
                <a:lnTo>
                  <a:pt x="4063" y="167894"/>
                </a:lnTo>
                <a:lnTo>
                  <a:pt x="1015" y="169672"/>
                </a:lnTo>
                <a:lnTo>
                  <a:pt x="0" y="173609"/>
                </a:lnTo>
                <a:lnTo>
                  <a:pt x="1777" y="176657"/>
                </a:lnTo>
                <a:lnTo>
                  <a:pt x="51688" y="262255"/>
                </a:lnTo>
                <a:lnTo>
                  <a:pt x="101600" y="176657"/>
                </a:lnTo>
                <a:lnTo>
                  <a:pt x="58038" y="249682"/>
                </a:lnTo>
                <a:lnTo>
                  <a:pt x="46227" y="246380"/>
                </a:lnTo>
                <a:lnTo>
                  <a:pt x="45339" y="226132"/>
                </a:lnTo>
                <a:lnTo>
                  <a:pt x="45338" y="249682"/>
                </a:lnTo>
                <a:close/>
              </a:path>
              <a:path w="103377" h="262255">
                <a:moveTo>
                  <a:pt x="92455" y="167259"/>
                </a:moveTo>
                <a:lnTo>
                  <a:pt x="90677" y="170180"/>
                </a:lnTo>
                <a:lnTo>
                  <a:pt x="58038" y="226132"/>
                </a:lnTo>
                <a:lnTo>
                  <a:pt x="57150" y="246380"/>
                </a:lnTo>
                <a:lnTo>
                  <a:pt x="51689" y="237018"/>
                </a:lnTo>
                <a:lnTo>
                  <a:pt x="45338" y="0"/>
                </a:lnTo>
                <a:lnTo>
                  <a:pt x="45339" y="226132"/>
                </a:lnTo>
                <a:lnTo>
                  <a:pt x="46227" y="246380"/>
                </a:lnTo>
                <a:lnTo>
                  <a:pt x="58038" y="249682"/>
                </a:lnTo>
                <a:lnTo>
                  <a:pt x="101600" y="176657"/>
                </a:lnTo>
                <a:lnTo>
                  <a:pt x="103377" y="173609"/>
                </a:lnTo>
                <a:lnTo>
                  <a:pt x="102361" y="169672"/>
                </a:lnTo>
                <a:lnTo>
                  <a:pt x="99313" y="167894"/>
                </a:lnTo>
                <a:lnTo>
                  <a:pt x="96265" y="166243"/>
                </a:lnTo>
                <a:lnTo>
                  <a:pt x="92455" y="167259"/>
                </a:lnTo>
                <a:close/>
              </a:path>
              <a:path w="103377" h="262255">
                <a:moveTo>
                  <a:pt x="51689" y="237018"/>
                </a:moveTo>
                <a:lnTo>
                  <a:pt x="57150" y="246380"/>
                </a:lnTo>
                <a:lnTo>
                  <a:pt x="58038" y="226132"/>
                </a:lnTo>
                <a:lnTo>
                  <a:pt x="58038" y="0"/>
                </a:lnTo>
                <a:lnTo>
                  <a:pt x="45338" y="0"/>
                </a:lnTo>
                <a:lnTo>
                  <a:pt x="51689" y="2370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460604" y="3326520"/>
            <a:ext cx="39480" cy="355643"/>
          </a:xfrm>
          <a:custGeom>
            <a:avLst/>
            <a:gdLst/>
            <a:ahLst/>
            <a:cxnLst/>
            <a:rect l="l" t="t" r="r" b="b"/>
            <a:pathLst>
              <a:path w="39480" h="355643">
                <a:moveTo>
                  <a:pt x="26360" y="0"/>
                </a:moveTo>
                <a:lnTo>
                  <a:pt x="27764" y="7466"/>
                </a:lnTo>
                <a:lnTo>
                  <a:pt x="29289" y="14990"/>
                </a:lnTo>
                <a:lnTo>
                  <a:pt x="31425" y="23079"/>
                </a:lnTo>
                <a:lnTo>
                  <a:pt x="32950" y="30546"/>
                </a:lnTo>
                <a:lnTo>
                  <a:pt x="33683" y="32526"/>
                </a:lnTo>
                <a:lnTo>
                  <a:pt x="34476" y="35411"/>
                </a:lnTo>
                <a:lnTo>
                  <a:pt x="37344" y="39371"/>
                </a:lnTo>
                <a:lnTo>
                  <a:pt x="38137" y="41464"/>
                </a:lnTo>
                <a:lnTo>
                  <a:pt x="38869" y="44179"/>
                </a:lnTo>
                <a:lnTo>
                  <a:pt x="39480" y="46159"/>
                </a:lnTo>
                <a:lnTo>
                  <a:pt x="39480" y="48987"/>
                </a:lnTo>
                <a:lnTo>
                  <a:pt x="38869" y="55097"/>
                </a:lnTo>
                <a:lnTo>
                  <a:pt x="38869" y="60471"/>
                </a:lnTo>
                <a:lnTo>
                  <a:pt x="38137" y="65958"/>
                </a:lnTo>
                <a:lnTo>
                  <a:pt x="38137" y="70653"/>
                </a:lnTo>
                <a:lnTo>
                  <a:pt x="37344" y="75461"/>
                </a:lnTo>
                <a:lnTo>
                  <a:pt x="37344" y="79591"/>
                </a:lnTo>
                <a:lnTo>
                  <a:pt x="36612" y="83664"/>
                </a:lnTo>
                <a:lnTo>
                  <a:pt x="36612" y="87623"/>
                </a:lnTo>
                <a:lnTo>
                  <a:pt x="35818" y="91074"/>
                </a:lnTo>
                <a:lnTo>
                  <a:pt x="35086" y="94468"/>
                </a:lnTo>
                <a:lnTo>
                  <a:pt x="35086" y="97862"/>
                </a:lnTo>
                <a:lnTo>
                  <a:pt x="34476" y="100691"/>
                </a:lnTo>
                <a:lnTo>
                  <a:pt x="33683" y="106065"/>
                </a:lnTo>
                <a:lnTo>
                  <a:pt x="32157" y="111439"/>
                </a:lnTo>
                <a:lnTo>
                  <a:pt x="30815" y="116982"/>
                </a:lnTo>
                <a:lnTo>
                  <a:pt x="29289" y="121621"/>
                </a:lnTo>
                <a:lnTo>
                  <a:pt x="27154" y="126486"/>
                </a:lnTo>
                <a:lnTo>
                  <a:pt x="24835" y="131860"/>
                </a:lnTo>
                <a:lnTo>
                  <a:pt x="22699" y="137347"/>
                </a:lnTo>
                <a:lnTo>
                  <a:pt x="21174" y="140741"/>
                </a:lnTo>
                <a:lnTo>
                  <a:pt x="19831" y="144191"/>
                </a:lnTo>
                <a:lnTo>
                  <a:pt x="18306" y="147585"/>
                </a:lnTo>
                <a:lnTo>
                  <a:pt x="16780" y="150980"/>
                </a:lnTo>
                <a:lnTo>
                  <a:pt x="15377" y="155052"/>
                </a:lnTo>
                <a:lnTo>
                  <a:pt x="13119" y="159182"/>
                </a:lnTo>
                <a:lnTo>
                  <a:pt x="14644" y="172758"/>
                </a:lnTo>
                <a:lnTo>
                  <a:pt x="16170" y="186957"/>
                </a:lnTo>
                <a:lnTo>
                  <a:pt x="17512" y="200533"/>
                </a:lnTo>
                <a:lnTo>
                  <a:pt x="19038" y="207321"/>
                </a:lnTo>
                <a:lnTo>
                  <a:pt x="19831" y="214166"/>
                </a:lnTo>
                <a:lnTo>
                  <a:pt x="20441" y="216994"/>
                </a:lnTo>
                <a:lnTo>
                  <a:pt x="21174" y="218974"/>
                </a:lnTo>
                <a:lnTo>
                  <a:pt x="22699" y="220954"/>
                </a:lnTo>
                <a:lnTo>
                  <a:pt x="24103" y="223783"/>
                </a:lnTo>
                <a:lnTo>
                  <a:pt x="24835" y="225762"/>
                </a:lnTo>
                <a:lnTo>
                  <a:pt x="25628" y="227742"/>
                </a:lnTo>
                <a:lnTo>
                  <a:pt x="26360" y="230571"/>
                </a:lnTo>
                <a:lnTo>
                  <a:pt x="26360" y="232551"/>
                </a:lnTo>
                <a:lnTo>
                  <a:pt x="26360" y="236680"/>
                </a:lnTo>
                <a:lnTo>
                  <a:pt x="25628" y="240074"/>
                </a:lnTo>
                <a:lnTo>
                  <a:pt x="25628" y="243468"/>
                </a:lnTo>
                <a:lnTo>
                  <a:pt x="24835" y="246127"/>
                </a:lnTo>
                <a:lnTo>
                  <a:pt x="24835" y="248842"/>
                </a:lnTo>
                <a:lnTo>
                  <a:pt x="24103" y="251671"/>
                </a:lnTo>
                <a:lnTo>
                  <a:pt x="23492" y="257045"/>
                </a:lnTo>
                <a:lnTo>
                  <a:pt x="21967" y="261174"/>
                </a:lnTo>
                <a:lnTo>
                  <a:pt x="21174" y="265247"/>
                </a:lnTo>
                <a:lnTo>
                  <a:pt x="19831" y="268698"/>
                </a:lnTo>
                <a:lnTo>
                  <a:pt x="19038" y="272092"/>
                </a:lnTo>
                <a:lnTo>
                  <a:pt x="17512" y="275486"/>
                </a:lnTo>
                <a:lnTo>
                  <a:pt x="15377" y="278144"/>
                </a:lnTo>
                <a:lnTo>
                  <a:pt x="13851" y="281539"/>
                </a:lnTo>
                <a:lnTo>
                  <a:pt x="11776" y="284254"/>
                </a:lnTo>
                <a:lnTo>
                  <a:pt x="8725" y="287648"/>
                </a:lnTo>
                <a:lnTo>
                  <a:pt x="6590" y="291777"/>
                </a:lnTo>
                <a:lnTo>
                  <a:pt x="3661" y="295850"/>
                </a:lnTo>
                <a:lnTo>
                  <a:pt x="0" y="299810"/>
                </a:lnTo>
                <a:lnTo>
                  <a:pt x="793" y="304675"/>
                </a:lnTo>
                <a:lnTo>
                  <a:pt x="1403" y="309483"/>
                </a:lnTo>
                <a:lnTo>
                  <a:pt x="2928" y="318930"/>
                </a:lnTo>
                <a:lnTo>
                  <a:pt x="3661" y="323795"/>
                </a:lnTo>
                <a:lnTo>
                  <a:pt x="4454" y="327755"/>
                </a:lnTo>
                <a:lnTo>
                  <a:pt x="5064" y="332563"/>
                </a:lnTo>
                <a:lnTo>
                  <a:pt x="6590" y="337371"/>
                </a:lnTo>
                <a:lnTo>
                  <a:pt x="7322" y="338616"/>
                </a:lnTo>
                <a:lnTo>
                  <a:pt x="8115" y="340086"/>
                </a:lnTo>
                <a:lnTo>
                  <a:pt x="10251" y="342745"/>
                </a:lnTo>
                <a:lnTo>
                  <a:pt x="11776" y="346139"/>
                </a:lnTo>
                <a:lnTo>
                  <a:pt x="14644" y="348855"/>
                </a:lnTo>
                <a:lnTo>
                  <a:pt x="16170" y="351513"/>
                </a:lnTo>
                <a:lnTo>
                  <a:pt x="17512" y="352249"/>
                </a:lnTo>
                <a:lnTo>
                  <a:pt x="18306" y="353663"/>
                </a:lnTo>
                <a:lnTo>
                  <a:pt x="19038" y="354342"/>
                </a:lnTo>
                <a:lnTo>
                  <a:pt x="19831" y="354907"/>
                </a:lnTo>
                <a:lnTo>
                  <a:pt x="19831" y="355643"/>
                </a:lnTo>
              </a:path>
            </a:pathLst>
          </a:custGeom>
          <a:ln w="441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8503930" y="3319109"/>
            <a:ext cx="439589" cy="51024"/>
          </a:xfrm>
          <a:custGeom>
            <a:avLst/>
            <a:gdLst/>
            <a:ahLst/>
            <a:cxnLst/>
            <a:rect l="l" t="t" r="r" b="b"/>
            <a:pathLst>
              <a:path w="439589" h="51024">
                <a:moveTo>
                  <a:pt x="54979" y="44915"/>
                </a:moveTo>
                <a:lnTo>
                  <a:pt x="54247" y="44236"/>
                </a:lnTo>
                <a:lnTo>
                  <a:pt x="54247" y="42821"/>
                </a:lnTo>
                <a:lnTo>
                  <a:pt x="52721" y="41520"/>
                </a:lnTo>
                <a:lnTo>
                  <a:pt x="51318" y="40785"/>
                </a:lnTo>
                <a:lnTo>
                  <a:pt x="34342" y="31374"/>
                </a:lnTo>
                <a:lnTo>
                  <a:pt x="14583" y="30603"/>
                </a:lnTo>
                <a:lnTo>
                  <a:pt x="14583" y="20421"/>
                </a:lnTo>
                <a:lnTo>
                  <a:pt x="23998" y="25640"/>
                </a:lnTo>
                <a:lnTo>
                  <a:pt x="14583" y="30603"/>
                </a:lnTo>
                <a:lnTo>
                  <a:pt x="34342" y="31374"/>
                </a:lnTo>
                <a:lnTo>
                  <a:pt x="439589" y="32017"/>
                </a:lnTo>
                <a:lnTo>
                  <a:pt x="439589" y="20421"/>
                </a:lnTo>
                <a:lnTo>
                  <a:pt x="35218" y="19726"/>
                </a:lnTo>
                <a:lnTo>
                  <a:pt x="11715" y="19685"/>
                </a:lnTo>
                <a:lnTo>
                  <a:pt x="11715" y="31338"/>
                </a:lnTo>
                <a:lnTo>
                  <a:pt x="45399" y="50288"/>
                </a:lnTo>
                <a:lnTo>
                  <a:pt x="46924" y="51024"/>
                </a:lnTo>
                <a:lnTo>
                  <a:pt x="49792" y="51024"/>
                </a:lnTo>
                <a:lnTo>
                  <a:pt x="51318" y="50288"/>
                </a:lnTo>
                <a:lnTo>
                  <a:pt x="51928" y="50288"/>
                </a:lnTo>
                <a:lnTo>
                  <a:pt x="52721" y="49044"/>
                </a:lnTo>
                <a:lnTo>
                  <a:pt x="54247" y="47630"/>
                </a:lnTo>
                <a:lnTo>
                  <a:pt x="54247" y="46216"/>
                </a:lnTo>
                <a:lnTo>
                  <a:pt x="54979" y="44915"/>
                </a:lnTo>
                <a:close/>
              </a:path>
              <a:path w="439589" h="51024">
                <a:moveTo>
                  <a:pt x="51318" y="735"/>
                </a:moveTo>
                <a:lnTo>
                  <a:pt x="49792" y="0"/>
                </a:lnTo>
                <a:lnTo>
                  <a:pt x="47656" y="0"/>
                </a:lnTo>
                <a:lnTo>
                  <a:pt x="46924" y="735"/>
                </a:lnTo>
                <a:lnTo>
                  <a:pt x="45399" y="735"/>
                </a:lnTo>
                <a:lnTo>
                  <a:pt x="0" y="25795"/>
                </a:lnTo>
                <a:lnTo>
                  <a:pt x="45399" y="50288"/>
                </a:lnTo>
                <a:lnTo>
                  <a:pt x="11715" y="31338"/>
                </a:lnTo>
                <a:lnTo>
                  <a:pt x="11715" y="19685"/>
                </a:lnTo>
                <a:lnTo>
                  <a:pt x="35218" y="19726"/>
                </a:lnTo>
                <a:lnTo>
                  <a:pt x="51928" y="10917"/>
                </a:lnTo>
                <a:lnTo>
                  <a:pt x="53453" y="9503"/>
                </a:lnTo>
                <a:lnTo>
                  <a:pt x="54247" y="8089"/>
                </a:lnTo>
                <a:lnTo>
                  <a:pt x="54247" y="7523"/>
                </a:lnTo>
                <a:lnTo>
                  <a:pt x="54979" y="6109"/>
                </a:lnTo>
                <a:lnTo>
                  <a:pt x="54979" y="4695"/>
                </a:lnTo>
                <a:lnTo>
                  <a:pt x="54247" y="4129"/>
                </a:lnTo>
                <a:lnTo>
                  <a:pt x="54247" y="2715"/>
                </a:lnTo>
                <a:lnTo>
                  <a:pt x="53453" y="1979"/>
                </a:lnTo>
                <a:lnTo>
                  <a:pt x="51928" y="1301"/>
                </a:lnTo>
                <a:lnTo>
                  <a:pt x="51318" y="735"/>
                </a:lnTo>
                <a:close/>
              </a:path>
              <a:path w="439589" h="51024">
                <a:moveTo>
                  <a:pt x="23998" y="25640"/>
                </a:moveTo>
                <a:lnTo>
                  <a:pt x="14583" y="20421"/>
                </a:lnTo>
                <a:lnTo>
                  <a:pt x="14583" y="30603"/>
                </a:lnTo>
                <a:lnTo>
                  <a:pt x="23998" y="25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8515645" y="3338796"/>
            <a:ext cx="427874" cy="12331"/>
          </a:xfrm>
          <a:custGeom>
            <a:avLst/>
            <a:gdLst/>
            <a:ahLst/>
            <a:cxnLst/>
            <a:rect l="l" t="t" r="r" b="b"/>
            <a:pathLst>
              <a:path w="427874" h="12331">
                <a:moveTo>
                  <a:pt x="427874" y="12331"/>
                </a:moveTo>
                <a:lnTo>
                  <a:pt x="0" y="11653"/>
                </a:lnTo>
                <a:lnTo>
                  <a:pt x="0" y="0"/>
                </a:lnTo>
                <a:lnTo>
                  <a:pt x="427874" y="735"/>
                </a:lnTo>
                <a:lnTo>
                  <a:pt x="427874" y="12331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8503930" y="3319109"/>
            <a:ext cx="54979" cy="51024"/>
          </a:xfrm>
          <a:custGeom>
            <a:avLst/>
            <a:gdLst/>
            <a:ahLst/>
            <a:cxnLst/>
            <a:rect l="l" t="t" r="r" b="b"/>
            <a:pathLst>
              <a:path w="54979" h="51024">
                <a:moveTo>
                  <a:pt x="45399" y="50288"/>
                </a:moveTo>
                <a:lnTo>
                  <a:pt x="0" y="25795"/>
                </a:lnTo>
                <a:lnTo>
                  <a:pt x="45399" y="735"/>
                </a:lnTo>
                <a:lnTo>
                  <a:pt x="46924" y="735"/>
                </a:lnTo>
                <a:lnTo>
                  <a:pt x="47656" y="0"/>
                </a:lnTo>
                <a:lnTo>
                  <a:pt x="49060" y="0"/>
                </a:lnTo>
                <a:lnTo>
                  <a:pt x="49792" y="0"/>
                </a:lnTo>
                <a:lnTo>
                  <a:pt x="51318" y="735"/>
                </a:lnTo>
                <a:lnTo>
                  <a:pt x="51928" y="1301"/>
                </a:lnTo>
                <a:lnTo>
                  <a:pt x="53453" y="1979"/>
                </a:lnTo>
                <a:lnTo>
                  <a:pt x="54247" y="2715"/>
                </a:lnTo>
                <a:lnTo>
                  <a:pt x="54247" y="4129"/>
                </a:lnTo>
                <a:lnTo>
                  <a:pt x="54979" y="4695"/>
                </a:lnTo>
                <a:lnTo>
                  <a:pt x="54979" y="6109"/>
                </a:lnTo>
                <a:lnTo>
                  <a:pt x="54247" y="7523"/>
                </a:lnTo>
                <a:lnTo>
                  <a:pt x="54247" y="8089"/>
                </a:lnTo>
                <a:lnTo>
                  <a:pt x="53453" y="9503"/>
                </a:lnTo>
                <a:lnTo>
                  <a:pt x="52721" y="10238"/>
                </a:lnTo>
                <a:lnTo>
                  <a:pt x="51928" y="10917"/>
                </a:lnTo>
                <a:lnTo>
                  <a:pt x="14583" y="30603"/>
                </a:lnTo>
                <a:lnTo>
                  <a:pt x="14583" y="20421"/>
                </a:lnTo>
                <a:lnTo>
                  <a:pt x="51318" y="40785"/>
                </a:lnTo>
                <a:lnTo>
                  <a:pt x="52721" y="41520"/>
                </a:lnTo>
                <a:lnTo>
                  <a:pt x="53453" y="42256"/>
                </a:lnTo>
                <a:lnTo>
                  <a:pt x="54247" y="42821"/>
                </a:lnTo>
                <a:lnTo>
                  <a:pt x="54247" y="44236"/>
                </a:lnTo>
                <a:lnTo>
                  <a:pt x="54979" y="44915"/>
                </a:lnTo>
                <a:lnTo>
                  <a:pt x="54247" y="46216"/>
                </a:lnTo>
                <a:lnTo>
                  <a:pt x="54247" y="47630"/>
                </a:lnTo>
                <a:lnTo>
                  <a:pt x="53453" y="48309"/>
                </a:lnTo>
                <a:lnTo>
                  <a:pt x="52721" y="49044"/>
                </a:lnTo>
                <a:lnTo>
                  <a:pt x="51928" y="50288"/>
                </a:lnTo>
                <a:lnTo>
                  <a:pt x="51318" y="50288"/>
                </a:lnTo>
                <a:lnTo>
                  <a:pt x="49792" y="51024"/>
                </a:lnTo>
                <a:lnTo>
                  <a:pt x="49060" y="51024"/>
                </a:lnTo>
                <a:lnTo>
                  <a:pt x="47656" y="51024"/>
                </a:lnTo>
                <a:lnTo>
                  <a:pt x="46924" y="51024"/>
                </a:lnTo>
                <a:lnTo>
                  <a:pt x="45399" y="5028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8503930" y="3420423"/>
            <a:ext cx="439589" cy="50967"/>
          </a:xfrm>
          <a:custGeom>
            <a:avLst/>
            <a:gdLst/>
            <a:ahLst/>
            <a:cxnLst/>
            <a:rect l="l" t="t" r="r" b="b"/>
            <a:pathLst>
              <a:path w="439589" h="50967">
                <a:moveTo>
                  <a:pt x="45399" y="50402"/>
                </a:moveTo>
                <a:lnTo>
                  <a:pt x="11715" y="31282"/>
                </a:lnTo>
                <a:lnTo>
                  <a:pt x="11715" y="19798"/>
                </a:lnTo>
                <a:lnTo>
                  <a:pt x="34963" y="19829"/>
                </a:lnTo>
                <a:lnTo>
                  <a:pt x="51928" y="10861"/>
                </a:lnTo>
                <a:lnTo>
                  <a:pt x="52721" y="10182"/>
                </a:lnTo>
                <a:lnTo>
                  <a:pt x="53453" y="8881"/>
                </a:lnTo>
                <a:lnTo>
                  <a:pt x="54247" y="7466"/>
                </a:lnTo>
                <a:lnTo>
                  <a:pt x="54979" y="6222"/>
                </a:lnTo>
                <a:lnTo>
                  <a:pt x="54979" y="4808"/>
                </a:lnTo>
                <a:lnTo>
                  <a:pt x="54247" y="4072"/>
                </a:lnTo>
                <a:lnTo>
                  <a:pt x="54247" y="2828"/>
                </a:lnTo>
                <a:lnTo>
                  <a:pt x="53453" y="2093"/>
                </a:lnTo>
                <a:lnTo>
                  <a:pt x="51928" y="1414"/>
                </a:lnTo>
                <a:lnTo>
                  <a:pt x="51318" y="678"/>
                </a:lnTo>
                <a:lnTo>
                  <a:pt x="49792" y="0"/>
                </a:lnTo>
                <a:lnTo>
                  <a:pt x="47656" y="0"/>
                </a:lnTo>
                <a:lnTo>
                  <a:pt x="46924" y="678"/>
                </a:lnTo>
                <a:lnTo>
                  <a:pt x="45399" y="678"/>
                </a:lnTo>
                <a:lnTo>
                  <a:pt x="0" y="25908"/>
                </a:lnTo>
                <a:lnTo>
                  <a:pt x="45399" y="50402"/>
                </a:lnTo>
                <a:close/>
              </a:path>
              <a:path w="439589" h="50967">
                <a:moveTo>
                  <a:pt x="24024" y="25612"/>
                </a:moveTo>
                <a:lnTo>
                  <a:pt x="14583" y="20364"/>
                </a:lnTo>
                <a:lnTo>
                  <a:pt x="14583" y="30603"/>
                </a:lnTo>
                <a:lnTo>
                  <a:pt x="24024" y="25612"/>
                </a:lnTo>
                <a:close/>
              </a:path>
              <a:path w="439589" h="50967">
                <a:moveTo>
                  <a:pt x="14583" y="30603"/>
                </a:moveTo>
                <a:lnTo>
                  <a:pt x="34292" y="31320"/>
                </a:lnTo>
                <a:lnTo>
                  <a:pt x="439589" y="32017"/>
                </a:lnTo>
                <a:lnTo>
                  <a:pt x="439589" y="20364"/>
                </a:lnTo>
                <a:lnTo>
                  <a:pt x="34963" y="19829"/>
                </a:lnTo>
                <a:lnTo>
                  <a:pt x="11715" y="19798"/>
                </a:lnTo>
                <a:lnTo>
                  <a:pt x="11715" y="31282"/>
                </a:lnTo>
                <a:lnTo>
                  <a:pt x="45399" y="50402"/>
                </a:lnTo>
                <a:lnTo>
                  <a:pt x="46924" y="50967"/>
                </a:lnTo>
                <a:lnTo>
                  <a:pt x="49792" y="50967"/>
                </a:lnTo>
                <a:lnTo>
                  <a:pt x="51318" y="50402"/>
                </a:lnTo>
                <a:lnTo>
                  <a:pt x="51928" y="50402"/>
                </a:lnTo>
                <a:lnTo>
                  <a:pt x="52721" y="48987"/>
                </a:lnTo>
                <a:lnTo>
                  <a:pt x="53453" y="48309"/>
                </a:lnTo>
                <a:lnTo>
                  <a:pt x="54247" y="47008"/>
                </a:lnTo>
                <a:lnTo>
                  <a:pt x="54247" y="46272"/>
                </a:lnTo>
                <a:lnTo>
                  <a:pt x="54979" y="44858"/>
                </a:lnTo>
                <a:lnTo>
                  <a:pt x="54247" y="44179"/>
                </a:lnTo>
                <a:lnTo>
                  <a:pt x="54247" y="42878"/>
                </a:lnTo>
                <a:lnTo>
                  <a:pt x="52721" y="41464"/>
                </a:lnTo>
                <a:lnTo>
                  <a:pt x="51318" y="40785"/>
                </a:lnTo>
                <a:lnTo>
                  <a:pt x="34292" y="31320"/>
                </a:lnTo>
                <a:lnTo>
                  <a:pt x="14583" y="30603"/>
                </a:lnTo>
                <a:lnTo>
                  <a:pt x="14583" y="20364"/>
                </a:lnTo>
                <a:lnTo>
                  <a:pt x="24024" y="25612"/>
                </a:lnTo>
                <a:lnTo>
                  <a:pt x="14583" y="306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8515645" y="3440221"/>
            <a:ext cx="427874" cy="12218"/>
          </a:xfrm>
          <a:custGeom>
            <a:avLst/>
            <a:gdLst/>
            <a:ahLst/>
            <a:cxnLst/>
            <a:rect l="l" t="t" r="r" b="b"/>
            <a:pathLst>
              <a:path w="427874" h="12218">
                <a:moveTo>
                  <a:pt x="427874" y="12218"/>
                </a:moveTo>
                <a:lnTo>
                  <a:pt x="0" y="11483"/>
                </a:lnTo>
                <a:lnTo>
                  <a:pt x="0" y="0"/>
                </a:lnTo>
                <a:lnTo>
                  <a:pt x="427874" y="565"/>
                </a:lnTo>
                <a:lnTo>
                  <a:pt x="427874" y="12218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503930" y="3420423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402"/>
                </a:moveTo>
                <a:lnTo>
                  <a:pt x="0" y="25908"/>
                </a:lnTo>
                <a:lnTo>
                  <a:pt x="45399" y="678"/>
                </a:lnTo>
                <a:lnTo>
                  <a:pt x="46924" y="678"/>
                </a:lnTo>
                <a:lnTo>
                  <a:pt x="47656" y="0"/>
                </a:lnTo>
                <a:lnTo>
                  <a:pt x="49060" y="0"/>
                </a:lnTo>
                <a:lnTo>
                  <a:pt x="49792" y="0"/>
                </a:lnTo>
                <a:lnTo>
                  <a:pt x="51318" y="678"/>
                </a:lnTo>
                <a:lnTo>
                  <a:pt x="51928" y="1414"/>
                </a:lnTo>
                <a:lnTo>
                  <a:pt x="53453" y="2093"/>
                </a:lnTo>
                <a:lnTo>
                  <a:pt x="54247" y="2828"/>
                </a:lnTo>
                <a:lnTo>
                  <a:pt x="54247" y="4072"/>
                </a:lnTo>
                <a:lnTo>
                  <a:pt x="54979" y="4808"/>
                </a:lnTo>
                <a:lnTo>
                  <a:pt x="54979" y="6222"/>
                </a:lnTo>
                <a:lnTo>
                  <a:pt x="54247" y="7466"/>
                </a:lnTo>
                <a:lnTo>
                  <a:pt x="54247" y="8202"/>
                </a:lnTo>
                <a:lnTo>
                  <a:pt x="53453" y="8881"/>
                </a:lnTo>
                <a:lnTo>
                  <a:pt x="52721" y="10182"/>
                </a:lnTo>
                <a:lnTo>
                  <a:pt x="51928" y="10861"/>
                </a:lnTo>
                <a:lnTo>
                  <a:pt x="14583" y="30603"/>
                </a:lnTo>
                <a:lnTo>
                  <a:pt x="14583" y="20364"/>
                </a:lnTo>
                <a:lnTo>
                  <a:pt x="51318" y="40785"/>
                </a:lnTo>
                <a:lnTo>
                  <a:pt x="52721" y="41464"/>
                </a:lnTo>
                <a:lnTo>
                  <a:pt x="53453" y="42199"/>
                </a:lnTo>
                <a:lnTo>
                  <a:pt x="54247" y="42878"/>
                </a:lnTo>
                <a:lnTo>
                  <a:pt x="54247" y="44179"/>
                </a:lnTo>
                <a:lnTo>
                  <a:pt x="54979" y="44858"/>
                </a:lnTo>
                <a:lnTo>
                  <a:pt x="54247" y="46272"/>
                </a:lnTo>
                <a:lnTo>
                  <a:pt x="54247" y="47008"/>
                </a:lnTo>
                <a:lnTo>
                  <a:pt x="53453" y="48309"/>
                </a:lnTo>
                <a:lnTo>
                  <a:pt x="52721" y="48987"/>
                </a:lnTo>
                <a:lnTo>
                  <a:pt x="51928" y="50402"/>
                </a:lnTo>
                <a:lnTo>
                  <a:pt x="51318" y="50402"/>
                </a:lnTo>
                <a:lnTo>
                  <a:pt x="49792" y="50967"/>
                </a:lnTo>
                <a:lnTo>
                  <a:pt x="49060" y="50967"/>
                </a:lnTo>
                <a:lnTo>
                  <a:pt x="47656" y="50967"/>
                </a:lnTo>
                <a:lnTo>
                  <a:pt x="46924" y="50967"/>
                </a:lnTo>
                <a:lnTo>
                  <a:pt x="45399" y="50402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503930" y="3522529"/>
            <a:ext cx="439589" cy="50967"/>
          </a:xfrm>
          <a:custGeom>
            <a:avLst/>
            <a:gdLst/>
            <a:ahLst/>
            <a:cxnLst/>
            <a:rect l="l" t="t" r="r" b="b"/>
            <a:pathLst>
              <a:path w="439589" h="50967">
                <a:moveTo>
                  <a:pt x="45399" y="50288"/>
                </a:moveTo>
                <a:lnTo>
                  <a:pt x="11715" y="31168"/>
                </a:lnTo>
                <a:lnTo>
                  <a:pt x="11715" y="19685"/>
                </a:lnTo>
                <a:lnTo>
                  <a:pt x="35042" y="19725"/>
                </a:lnTo>
                <a:lnTo>
                  <a:pt x="51928" y="10747"/>
                </a:lnTo>
                <a:lnTo>
                  <a:pt x="52721" y="10182"/>
                </a:lnTo>
                <a:lnTo>
                  <a:pt x="53453" y="8768"/>
                </a:lnTo>
                <a:lnTo>
                  <a:pt x="54247" y="7353"/>
                </a:lnTo>
                <a:lnTo>
                  <a:pt x="54979" y="6109"/>
                </a:lnTo>
                <a:lnTo>
                  <a:pt x="54979" y="4695"/>
                </a:lnTo>
                <a:lnTo>
                  <a:pt x="54247" y="3959"/>
                </a:lnTo>
                <a:lnTo>
                  <a:pt x="54247" y="2715"/>
                </a:lnTo>
                <a:lnTo>
                  <a:pt x="53453" y="1979"/>
                </a:lnTo>
                <a:lnTo>
                  <a:pt x="51928" y="1301"/>
                </a:lnTo>
                <a:lnTo>
                  <a:pt x="51318" y="565"/>
                </a:lnTo>
                <a:lnTo>
                  <a:pt x="49792" y="0"/>
                </a:lnTo>
                <a:lnTo>
                  <a:pt x="47656" y="0"/>
                </a:lnTo>
                <a:lnTo>
                  <a:pt x="46924" y="565"/>
                </a:lnTo>
                <a:lnTo>
                  <a:pt x="45399" y="565"/>
                </a:lnTo>
                <a:lnTo>
                  <a:pt x="0" y="25795"/>
                </a:lnTo>
                <a:lnTo>
                  <a:pt x="45399" y="50288"/>
                </a:lnTo>
                <a:close/>
              </a:path>
              <a:path w="439589" h="50967">
                <a:moveTo>
                  <a:pt x="23959" y="25618"/>
                </a:moveTo>
                <a:lnTo>
                  <a:pt x="14583" y="20421"/>
                </a:lnTo>
                <a:lnTo>
                  <a:pt x="14583" y="30603"/>
                </a:lnTo>
                <a:lnTo>
                  <a:pt x="23959" y="25618"/>
                </a:lnTo>
                <a:close/>
              </a:path>
              <a:path w="439589" h="50967">
                <a:moveTo>
                  <a:pt x="14583" y="30603"/>
                </a:moveTo>
                <a:lnTo>
                  <a:pt x="34035" y="31204"/>
                </a:lnTo>
                <a:lnTo>
                  <a:pt x="439589" y="31847"/>
                </a:lnTo>
                <a:lnTo>
                  <a:pt x="439589" y="20421"/>
                </a:lnTo>
                <a:lnTo>
                  <a:pt x="35042" y="19725"/>
                </a:lnTo>
                <a:lnTo>
                  <a:pt x="11715" y="19685"/>
                </a:lnTo>
                <a:lnTo>
                  <a:pt x="11715" y="31168"/>
                </a:lnTo>
                <a:lnTo>
                  <a:pt x="45399" y="50288"/>
                </a:lnTo>
                <a:lnTo>
                  <a:pt x="46924" y="50967"/>
                </a:lnTo>
                <a:lnTo>
                  <a:pt x="49792" y="50967"/>
                </a:lnTo>
                <a:lnTo>
                  <a:pt x="51318" y="50288"/>
                </a:lnTo>
                <a:lnTo>
                  <a:pt x="51928" y="50288"/>
                </a:lnTo>
                <a:lnTo>
                  <a:pt x="52721" y="48874"/>
                </a:lnTo>
                <a:lnTo>
                  <a:pt x="53453" y="48309"/>
                </a:lnTo>
                <a:lnTo>
                  <a:pt x="54247" y="46894"/>
                </a:lnTo>
                <a:lnTo>
                  <a:pt x="54247" y="46159"/>
                </a:lnTo>
                <a:lnTo>
                  <a:pt x="54979" y="44915"/>
                </a:lnTo>
                <a:lnTo>
                  <a:pt x="54247" y="44179"/>
                </a:lnTo>
                <a:lnTo>
                  <a:pt x="54247" y="42765"/>
                </a:lnTo>
                <a:lnTo>
                  <a:pt x="52721" y="41520"/>
                </a:lnTo>
                <a:lnTo>
                  <a:pt x="51318" y="40785"/>
                </a:lnTo>
                <a:lnTo>
                  <a:pt x="34035" y="31204"/>
                </a:lnTo>
                <a:lnTo>
                  <a:pt x="14583" y="30603"/>
                </a:lnTo>
                <a:lnTo>
                  <a:pt x="14583" y="20421"/>
                </a:lnTo>
                <a:lnTo>
                  <a:pt x="23959" y="25618"/>
                </a:lnTo>
                <a:lnTo>
                  <a:pt x="14583" y="306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515645" y="3542213"/>
            <a:ext cx="427874" cy="12162"/>
          </a:xfrm>
          <a:custGeom>
            <a:avLst/>
            <a:gdLst/>
            <a:ahLst/>
            <a:cxnLst/>
            <a:rect l="l" t="t" r="r" b="b"/>
            <a:pathLst>
              <a:path w="427874" h="12162">
                <a:moveTo>
                  <a:pt x="427874" y="12162"/>
                </a:moveTo>
                <a:lnTo>
                  <a:pt x="0" y="11483"/>
                </a:lnTo>
                <a:lnTo>
                  <a:pt x="0" y="0"/>
                </a:lnTo>
                <a:lnTo>
                  <a:pt x="427874" y="735"/>
                </a:lnTo>
                <a:lnTo>
                  <a:pt x="427874" y="12162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8503930" y="3522529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288"/>
                </a:moveTo>
                <a:lnTo>
                  <a:pt x="0" y="25795"/>
                </a:lnTo>
                <a:lnTo>
                  <a:pt x="45399" y="565"/>
                </a:lnTo>
                <a:lnTo>
                  <a:pt x="46924" y="565"/>
                </a:lnTo>
                <a:lnTo>
                  <a:pt x="47656" y="0"/>
                </a:lnTo>
                <a:lnTo>
                  <a:pt x="49060" y="0"/>
                </a:lnTo>
                <a:lnTo>
                  <a:pt x="49792" y="0"/>
                </a:lnTo>
                <a:lnTo>
                  <a:pt x="51318" y="565"/>
                </a:lnTo>
                <a:lnTo>
                  <a:pt x="51928" y="1301"/>
                </a:lnTo>
                <a:lnTo>
                  <a:pt x="53453" y="1979"/>
                </a:lnTo>
                <a:lnTo>
                  <a:pt x="54247" y="2715"/>
                </a:lnTo>
                <a:lnTo>
                  <a:pt x="54247" y="3959"/>
                </a:lnTo>
                <a:lnTo>
                  <a:pt x="54979" y="4695"/>
                </a:lnTo>
                <a:lnTo>
                  <a:pt x="54979" y="6109"/>
                </a:lnTo>
                <a:lnTo>
                  <a:pt x="54247" y="7353"/>
                </a:lnTo>
                <a:lnTo>
                  <a:pt x="54247" y="8089"/>
                </a:lnTo>
                <a:lnTo>
                  <a:pt x="53453" y="8768"/>
                </a:lnTo>
                <a:lnTo>
                  <a:pt x="52721" y="10182"/>
                </a:lnTo>
                <a:lnTo>
                  <a:pt x="51928" y="10747"/>
                </a:lnTo>
                <a:lnTo>
                  <a:pt x="14583" y="30603"/>
                </a:lnTo>
                <a:lnTo>
                  <a:pt x="14583" y="20421"/>
                </a:lnTo>
                <a:lnTo>
                  <a:pt x="51318" y="40785"/>
                </a:lnTo>
                <a:lnTo>
                  <a:pt x="52721" y="41520"/>
                </a:lnTo>
                <a:lnTo>
                  <a:pt x="53453" y="42086"/>
                </a:lnTo>
                <a:lnTo>
                  <a:pt x="54247" y="42765"/>
                </a:lnTo>
                <a:lnTo>
                  <a:pt x="54247" y="44179"/>
                </a:lnTo>
                <a:lnTo>
                  <a:pt x="54979" y="44915"/>
                </a:lnTo>
                <a:lnTo>
                  <a:pt x="54247" y="46159"/>
                </a:lnTo>
                <a:lnTo>
                  <a:pt x="54247" y="46894"/>
                </a:lnTo>
                <a:lnTo>
                  <a:pt x="53453" y="48309"/>
                </a:lnTo>
                <a:lnTo>
                  <a:pt x="52721" y="48874"/>
                </a:lnTo>
                <a:lnTo>
                  <a:pt x="51928" y="50288"/>
                </a:lnTo>
                <a:lnTo>
                  <a:pt x="51318" y="50288"/>
                </a:lnTo>
                <a:lnTo>
                  <a:pt x="49792" y="50967"/>
                </a:lnTo>
                <a:lnTo>
                  <a:pt x="49060" y="50967"/>
                </a:lnTo>
                <a:lnTo>
                  <a:pt x="47656" y="50967"/>
                </a:lnTo>
                <a:lnTo>
                  <a:pt x="46924" y="50967"/>
                </a:lnTo>
                <a:lnTo>
                  <a:pt x="45399" y="5028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8503930" y="3624521"/>
            <a:ext cx="439589" cy="50967"/>
          </a:xfrm>
          <a:custGeom>
            <a:avLst/>
            <a:gdLst/>
            <a:ahLst/>
            <a:cxnLst/>
            <a:rect l="l" t="t" r="r" b="b"/>
            <a:pathLst>
              <a:path w="439589" h="50967">
                <a:moveTo>
                  <a:pt x="45399" y="50288"/>
                </a:moveTo>
                <a:lnTo>
                  <a:pt x="11715" y="31282"/>
                </a:lnTo>
                <a:lnTo>
                  <a:pt x="11715" y="19685"/>
                </a:lnTo>
                <a:lnTo>
                  <a:pt x="35224" y="19722"/>
                </a:lnTo>
                <a:lnTo>
                  <a:pt x="51928" y="10917"/>
                </a:lnTo>
                <a:lnTo>
                  <a:pt x="52721" y="10182"/>
                </a:lnTo>
                <a:lnTo>
                  <a:pt x="53453" y="8768"/>
                </a:lnTo>
                <a:lnTo>
                  <a:pt x="54247" y="7523"/>
                </a:lnTo>
                <a:lnTo>
                  <a:pt x="54979" y="6109"/>
                </a:lnTo>
                <a:lnTo>
                  <a:pt x="54979" y="4638"/>
                </a:lnTo>
                <a:lnTo>
                  <a:pt x="54247" y="4072"/>
                </a:lnTo>
                <a:lnTo>
                  <a:pt x="54247" y="2658"/>
                </a:lnTo>
                <a:lnTo>
                  <a:pt x="53453" y="1979"/>
                </a:lnTo>
                <a:lnTo>
                  <a:pt x="51928" y="1244"/>
                </a:lnTo>
                <a:lnTo>
                  <a:pt x="51318" y="678"/>
                </a:lnTo>
                <a:lnTo>
                  <a:pt x="49792" y="0"/>
                </a:lnTo>
                <a:lnTo>
                  <a:pt x="47656" y="0"/>
                </a:lnTo>
                <a:lnTo>
                  <a:pt x="46924" y="678"/>
                </a:lnTo>
                <a:lnTo>
                  <a:pt x="45399" y="678"/>
                </a:lnTo>
                <a:lnTo>
                  <a:pt x="0" y="25795"/>
                </a:lnTo>
                <a:lnTo>
                  <a:pt x="45399" y="50288"/>
                </a:lnTo>
                <a:close/>
              </a:path>
              <a:path w="439589" h="50967">
                <a:moveTo>
                  <a:pt x="24037" y="25619"/>
                </a:moveTo>
                <a:lnTo>
                  <a:pt x="14583" y="20364"/>
                </a:lnTo>
                <a:lnTo>
                  <a:pt x="14583" y="30603"/>
                </a:lnTo>
                <a:lnTo>
                  <a:pt x="24037" y="25619"/>
                </a:lnTo>
                <a:close/>
              </a:path>
              <a:path w="439589" h="50967">
                <a:moveTo>
                  <a:pt x="14583" y="30603"/>
                </a:moveTo>
                <a:lnTo>
                  <a:pt x="34292" y="31320"/>
                </a:lnTo>
                <a:lnTo>
                  <a:pt x="439589" y="32017"/>
                </a:lnTo>
                <a:lnTo>
                  <a:pt x="439589" y="20364"/>
                </a:lnTo>
                <a:lnTo>
                  <a:pt x="35224" y="19722"/>
                </a:lnTo>
                <a:lnTo>
                  <a:pt x="11715" y="19685"/>
                </a:lnTo>
                <a:lnTo>
                  <a:pt x="11715" y="31282"/>
                </a:lnTo>
                <a:lnTo>
                  <a:pt x="45399" y="50288"/>
                </a:lnTo>
                <a:lnTo>
                  <a:pt x="46924" y="50967"/>
                </a:lnTo>
                <a:lnTo>
                  <a:pt x="49792" y="50967"/>
                </a:lnTo>
                <a:lnTo>
                  <a:pt x="51318" y="50288"/>
                </a:lnTo>
                <a:lnTo>
                  <a:pt x="51928" y="50288"/>
                </a:lnTo>
                <a:lnTo>
                  <a:pt x="52721" y="48987"/>
                </a:lnTo>
                <a:lnTo>
                  <a:pt x="53453" y="48309"/>
                </a:lnTo>
                <a:lnTo>
                  <a:pt x="54247" y="46894"/>
                </a:lnTo>
                <a:lnTo>
                  <a:pt x="54247" y="46159"/>
                </a:lnTo>
                <a:lnTo>
                  <a:pt x="54979" y="44915"/>
                </a:lnTo>
                <a:lnTo>
                  <a:pt x="54247" y="44179"/>
                </a:lnTo>
                <a:lnTo>
                  <a:pt x="54247" y="42765"/>
                </a:lnTo>
                <a:lnTo>
                  <a:pt x="52721" y="41464"/>
                </a:lnTo>
                <a:lnTo>
                  <a:pt x="51318" y="40785"/>
                </a:lnTo>
                <a:lnTo>
                  <a:pt x="34292" y="31320"/>
                </a:lnTo>
                <a:lnTo>
                  <a:pt x="14583" y="30603"/>
                </a:lnTo>
                <a:lnTo>
                  <a:pt x="14583" y="20364"/>
                </a:lnTo>
                <a:lnTo>
                  <a:pt x="24037" y="25619"/>
                </a:lnTo>
                <a:lnTo>
                  <a:pt x="14583" y="306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515645" y="3644207"/>
            <a:ext cx="427874" cy="12331"/>
          </a:xfrm>
          <a:custGeom>
            <a:avLst/>
            <a:gdLst/>
            <a:ahLst/>
            <a:cxnLst/>
            <a:rect l="l" t="t" r="r" b="b"/>
            <a:pathLst>
              <a:path w="427874" h="12331">
                <a:moveTo>
                  <a:pt x="427874" y="12331"/>
                </a:moveTo>
                <a:lnTo>
                  <a:pt x="0" y="11596"/>
                </a:lnTo>
                <a:lnTo>
                  <a:pt x="0" y="0"/>
                </a:lnTo>
                <a:lnTo>
                  <a:pt x="427874" y="678"/>
                </a:lnTo>
                <a:lnTo>
                  <a:pt x="427874" y="12331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8503930" y="3624521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288"/>
                </a:moveTo>
                <a:lnTo>
                  <a:pt x="0" y="25795"/>
                </a:lnTo>
                <a:lnTo>
                  <a:pt x="45399" y="678"/>
                </a:lnTo>
                <a:lnTo>
                  <a:pt x="46924" y="678"/>
                </a:lnTo>
                <a:lnTo>
                  <a:pt x="47656" y="0"/>
                </a:lnTo>
                <a:lnTo>
                  <a:pt x="49060" y="0"/>
                </a:lnTo>
                <a:lnTo>
                  <a:pt x="49792" y="0"/>
                </a:lnTo>
                <a:lnTo>
                  <a:pt x="51318" y="678"/>
                </a:lnTo>
                <a:lnTo>
                  <a:pt x="51928" y="1244"/>
                </a:lnTo>
                <a:lnTo>
                  <a:pt x="53453" y="1979"/>
                </a:lnTo>
                <a:lnTo>
                  <a:pt x="54247" y="2658"/>
                </a:lnTo>
                <a:lnTo>
                  <a:pt x="54247" y="4072"/>
                </a:lnTo>
                <a:lnTo>
                  <a:pt x="54979" y="4638"/>
                </a:lnTo>
                <a:lnTo>
                  <a:pt x="54979" y="6109"/>
                </a:lnTo>
                <a:lnTo>
                  <a:pt x="54247" y="7523"/>
                </a:lnTo>
                <a:lnTo>
                  <a:pt x="54247" y="8089"/>
                </a:lnTo>
                <a:lnTo>
                  <a:pt x="53453" y="8768"/>
                </a:lnTo>
                <a:lnTo>
                  <a:pt x="52721" y="10182"/>
                </a:lnTo>
                <a:lnTo>
                  <a:pt x="51928" y="10917"/>
                </a:lnTo>
                <a:lnTo>
                  <a:pt x="14583" y="30603"/>
                </a:lnTo>
                <a:lnTo>
                  <a:pt x="14583" y="20364"/>
                </a:lnTo>
                <a:lnTo>
                  <a:pt x="51318" y="40785"/>
                </a:lnTo>
                <a:lnTo>
                  <a:pt x="52721" y="41464"/>
                </a:lnTo>
                <a:lnTo>
                  <a:pt x="53453" y="42199"/>
                </a:lnTo>
                <a:lnTo>
                  <a:pt x="54247" y="42765"/>
                </a:lnTo>
                <a:lnTo>
                  <a:pt x="54247" y="44179"/>
                </a:lnTo>
                <a:lnTo>
                  <a:pt x="54979" y="44915"/>
                </a:lnTo>
                <a:lnTo>
                  <a:pt x="54247" y="46159"/>
                </a:lnTo>
                <a:lnTo>
                  <a:pt x="54247" y="46894"/>
                </a:lnTo>
                <a:lnTo>
                  <a:pt x="53453" y="48309"/>
                </a:lnTo>
                <a:lnTo>
                  <a:pt x="52721" y="48987"/>
                </a:lnTo>
                <a:lnTo>
                  <a:pt x="51928" y="50288"/>
                </a:lnTo>
                <a:lnTo>
                  <a:pt x="51318" y="50288"/>
                </a:lnTo>
                <a:lnTo>
                  <a:pt x="49792" y="50967"/>
                </a:lnTo>
                <a:lnTo>
                  <a:pt x="49060" y="50967"/>
                </a:lnTo>
                <a:lnTo>
                  <a:pt x="47656" y="50967"/>
                </a:lnTo>
                <a:lnTo>
                  <a:pt x="46924" y="50967"/>
                </a:lnTo>
                <a:lnTo>
                  <a:pt x="45399" y="5028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460604" y="3326520"/>
            <a:ext cx="39480" cy="355643"/>
          </a:xfrm>
          <a:custGeom>
            <a:avLst/>
            <a:gdLst/>
            <a:ahLst/>
            <a:cxnLst/>
            <a:rect l="l" t="t" r="r" b="b"/>
            <a:pathLst>
              <a:path w="39480" h="355643">
                <a:moveTo>
                  <a:pt x="26360" y="0"/>
                </a:moveTo>
                <a:lnTo>
                  <a:pt x="27764" y="7466"/>
                </a:lnTo>
                <a:lnTo>
                  <a:pt x="29289" y="14990"/>
                </a:lnTo>
                <a:lnTo>
                  <a:pt x="31425" y="23079"/>
                </a:lnTo>
                <a:lnTo>
                  <a:pt x="32950" y="30546"/>
                </a:lnTo>
                <a:lnTo>
                  <a:pt x="33683" y="32526"/>
                </a:lnTo>
                <a:lnTo>
                  <a:pt x="34476" y="35411"/>
                </a:lnTo>
                <a:lnTo>
                  <a:pt x="37344" y="39371"/>
                </a:lnTo>
                <a:lnTo>
                  <a:pt x="38137" y="41464"/>
                </a:lnTo>
                <a:lnTo>
                  <a:pt x="38869" y="44179"/>
                </a:lnTo>
                <a:lnTo>
                  <a:pt x="39480" y="46159"/>
                </a:lnTo>
                <a:lnTo>
                  <a:pt x="39480" y="48987"/>
                </a:lnTo>
                <a:lnTo>
                  <a:pt x="38869" y="55097"/>
                </a:lnTo>
                <a:lnTo>
                  <a:pt x="38869" y="60471"/>
                </a:lnTo>
                <a:lnTo>
                  <a:pt x="38137" y="65958"/>
                </a:lnTo>
                <a:lnTo>
                  <a:pt x="38137" y="70653"/>
                </a:lnTo>
                <a:lnTo>
                  <a:pt x="37344" y="75461"/>
                </a:lnTo>
                <a:lnTo>
                  <a:pt x="37344" y="79591"/>
                </a:lnTo>
                <a:lnTo>
                  <a:pt x="36612" y="83664"/>
                </a:lnTo>
                <a:lnTo>
                  <a:pt x="36612" y="87623"/>
                </a:lnTo>
                <a:lnTo>
                  <a:pt x="35818" y="91074"/>
                </a:lnTo>
                <a:lnTo>
                  <a:pt x="35086" y="94468"/>
                </a:lnTo>
                <a:lnTo>
                  <a:pt x="35086" y="97862"/>
                </a:lnTo>
                <a:lnTo>
                  <a:pt x="34476" y="100691"/>
                </a:lnTo>
                <a:lnTo>
                  <a:pt x="33683" y="106065"/>
                </a:lnTo>
                <a:lnTo>
                  <a:pt x="32157" y="111439"/>
                </a:lnTo>
                <a:lnTo>
                  <a:pt x="30815" y="116982"/>
                </a:lnTo>
                <a:lnTo>
                  <a:pt x="29289" y="121621"/>
                </a:lnTo>
                <a:lnTo>
                  <a:pt x="27154" y="126486"/>
                </a:lnTo>
                <a:lnTo>
                  <a:pt x="24835" y="131860"/>
                </a:lnTo>
                <a:lnTo>
                  <a:pt x="22699" y="137347"/>
                </a:lnTo>
                <a:lnTo>
                  <a:pt x="21174" y="140741"/>
                </a:lnTo>
                <a:lnTo>
                  <a:pt x="19831" y="144191"/>
                </a:lnTo>
                <a:lnTo>
                  <a:pt x="18306" y="147585"/>
                </a:lnTo>
                <a:lnTo>
                  <a:pt x="16780" y="150980"/>
                </a:lnTo>
                <a:lnTo>
                  <a:pt x="15377" y="155052"/>
                </a:lnTo>
                <a:lnTo>
                  <a:pt x="13119" y="159182"/>
                </a:lnTo>
                <a:lnTo>
                  <a:pt x="14644" y="172758"/>
                </a:lnTo>
                <a:lnTo>
                  <a:pt x="16170" y="186957"/>
                </a:lnTo>
                <a:lnTo>
                  <a:pt x="17512" y="200533"/>
                </a:lnTo>
                <a:lnTo>
                  <a:pt x="19038" y="207321"/>
                </a:lnTo>
                <a:lnTo>
                  <a:pt x="19831" y="214166"/>
                </a:lnTo>
                <a:lnTo>
                  <a:pt x="20441" y="216994"/>
                </a:lnTo>
                <a:lnTo>
                  <a:pt x="21174" y="218974"/>
                </a:lnTo>
                <a:lnTo>
                  <a:pt x="22699" y="220954"/>
                </a:lnTo>
                <a:lnTo>
                  <a:pt x="24103" y="223783"/>
                </a:lnTo>
                <a:lnTo>
                  <a:pt x="24835" y="225762"/>
                </a:lnTo>
                <a:lnTo>
                  <a:pt x="25628" y="227742"/>
                </a:lnTo>
                <a:lnTo>
                  <a:pt x="26360" y="230571"/>
                </a:lnTo>
                <a:lnTo>
                  <a:pt x="26360" y="232551"/>
                </a:lnTo>
                <a:lnTo>
                  <a:pt x="26360" y="236680"/>
                </a:lnTo>
                <a:lnTo>
                  <a:pt x="25628" y="240074"/>
                </a:lnTo>
                <a:lnTo>
                  <a:pt x="25628" y="243468"/>
                </a:lnTo>
                <a:lnTo>
                  <a:pt x="24835" y="246127"/>
                </a:lnTo>
                <a:lnTo>
                  <a:pt x="24835" y="248842"/>
                </a:lnTo>
                <a:lnTo>
                  <a:pt x="24103" y="251671"/>
                </a:lnTo>
                <a:lnTo>
                  <a:pt x="23492" y="257045"/>
                </a:lnTo>
                <a:lnTo>
                  <a:pt x="21967" y="261174"/>
                </a:lnTo>
                <a:lnTo>
                  <a:pt x="21174" y="265247"/>
                </a:lnTo>
                <a:lnTo>
                  <a:pt x="19831" y="268698"/>
                </a:lnTo>
                <a:lnTo>
                  <a:pt x="19038" y="272092"/>
                </a:lnTo>
                <a:lnTo>
                  <a:pt x="17512" y="275486"/>
                </a:lnTo>
                <a:lnTo>
                  <a:pt x="15377" y="278144"/>
                </a:lnTo>
                <a:lnTo>
                  <a:pt x="13851" y="281539"/>
                </a:lnTo>
                <a:lnTo>
                  <a:pt x="11776" y="284254"/>
                </a:lnTo>
                <a:lnTo>
                  <a:pt x="8725" y="287648"/>
                </a:lnTo>
                <a:lnTo>
                  <a:pt x="6590" y="291777"/>
                </a:lnTo>
                <a:lnTo>
                  <a:pt x="3661" y="295850"/>
                </a:lnTo>
                <a:lnTo>
                  <a:pt x="0" y="299810"/>
                </a:lnTo>
                <a:lnTo>
                  <a:pt x="793" y="304675"/>
                </a:lnTo>
                <a:lnTo>
                  <a:pt x="1403" y="309483"/>
                </a:lnTo>
                <a:lnTo>
                  <a:pt x="2928" y="318930"/>
                </a:lnTo>
                <a:lnTo>
                  <a:pt x="3661" y="323795"/>
                </a:lnTo>
                <a:lnTo>
                  <a:pt x="4454" y="327755"/>
                </a:lnTo>
                <a:lnTo>
                  <a:pt x="5064" y="332563"/>
                </a:lnTo>
                <a:lnTo>
                  <a:pt x="6590" y="337371"/>
                </a:lnTo>
                <a:lnTo>
                  <a:pt x="7322" y="338616"/>
                </a:lnTo>
                <a:lnTo>
                  <a:pt x="8115" y="340086"/>
                </a:lnTo>
                <a:lnTo>
                  <a:pt x="10251" y="342745"/>
                </a:lnTo>
                <a:lnTo>
                  <a:pt x="11776" y="346139"/>
                </a:lnTo>
                <a:lnTo>
                  <a:pt x="14644" y="348855"/>
                </a:lnTo>
                <a:lnTo>
                  <a:pt x="16170" y="351513"/>
                </a:lnTo>
                <a:lnTo>
                  <a:pt x="17512" y="352249"/>
                </a:lnTo>
                <a:lnTo>
                  <a:pt x="18306" y="353663"/>
                </a:lnTo>
                <a:lnTo>
                  <a:pt x="19038" y="354342"/>
                </a:lnTo>
                <a:lnTo>
                  <a:pt x="19831" y="354907"/>
                </a:lnTo>
                <a:lnTo>
                  <a:pt x="19831" y="355643"/>
                </a:lnTo>
              </a:path>
            </a:pathLst>
          </a:custGeom>
          <a:ln w="441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503930" y="3319109"/>
            <a:ext cx="439589" cy="51024"/>
          </a:xfrm>
          <a:custGeom>
            <a:avLst/>
            <a:gdLst/>
            <a:ahLst/>
            <a:cxnLst/>
            <a:rect l="l" t="t" r="r" b="b"/>
            <a:pathLst>
              <a:path w="439589" h="51024">
                <a:moveTo>
                  <a:pt x="54979" y="44915"/>
                </a:moveTo>
                <a:lnTo>
                  <a:pt x="54247" y="44236"/>
                </a:lnTo>
                <a:lnTo>
                  <a:pt x="54247" y="42821"/>
                </a:lnTo>
                <a:lnTo>
                  <a:pt x="52721" y="41520"/>
                </a:lnTo>
                <a:lnTo>
                  <a:pt x="51318" y="40785"/>
                </a:lnTo>
                <a:lnTo>
                  <a:pt x="34342" y="31374"/>
                </a:lnTo>
                <a:lnTo>
                  <a:pt x="14583" y="30603"/>
                </a:lnTo>
                <a:lnTo>
                  <a:pt x="14583" y="20421"/>
                </a:lnTo>
                <a:lnTo>
                  <a:pt x="23998" y="25640"/>
                </a:lnTo>
                <a:lnTo>
                  <a:pt x="14583" y="30603"/>
                </a:lnTo>
                <a:lnTo>
                  <a:pt x="34342" y="31374"/>
                </a:lnTo>
                <a:lnTo>
                  <a:pt x="439589" y="32017"/>
                </a:lnTo>
                <a:lnTo>
                  <a:pt x="439589" y="20421"/>
                </a:lnTo>
                <a:lnTo>
                  <a:pt x="35218" y="19726"/>
                </a:lnTo>
                <a:lnTo>
                  <a:pt x="11715" y="19685"/>
                </a:lnTo>
                <a:lnTo>
                  <a:pt x="11715" y="31338"/>
                </a:lnTo>
                <a:lnTo>
                  <a:pt x="45399" y="50288"/>
                </a:lnTo>
                <a:lnTo>
                  <a:pt x="46924" y="51024"/>
                </a:lnTo>
                <a:lnTo>
                  <a:pt x="49792" y="51024"/>
                </a:lnTo>
                <a:lnTo>
                  <a:pt x="51318" y="50288"/>
                </a:lnTo>
                <a:lnTo>
                  <a:pt x="51928" y="50288"/>
                </a:lnTo>
                <a:lnTo>
                  <a:pt x="52721" y="49044"/>
                </a:lnTo>
                <a:lnTo>
                  <a:pt x="54247" y="47630"/>
                </a:lnTo>
                <a:lnTo>
                  <a:pt x="54247" y="46216"/>
                </a:lnTo>
                <a:lnTo>
                  <a:pt x="54979" y="44915"/>
                </a:lnTo>
                <a:close/>
              </a:path>
              <a:path w="439589" h="51024">
                <a:moveTo>
                  <a:pt x="51318" y="735"/>
                </a:moveTo>
                <a:lnTo>
                  <a:pt x="49792" y="0"/>
                </a:lnTo>
                <a:lnTo>
                  <a:pt x="47656" y="0"/>
                </a:lnTo>
                <a:lnTo>
                  <a:pt x="46924" y="735"/>
                </a:lnTo>
                <a:lnTo>
                  <a:pt x="45399" y="735"/>
                </a:lnTo>
                <a:lnTo>
                  <a:pt x="0" y="25795"/>
                </a:lnTo>
                <a:lnTo>
                  <a:pt x="45399" y="50288"/>
                </a:lnTo>
                <a:lnTo>
                  <a:pt x="11715" y="31338"/>
                </a:lnTo>
                <a:lnTo>
                  <a:pt x="11715" y="19685"/>
                </a:lnTo>
                <a:lnTo>
                  <a:pt x="35218" y="19726"/>
                </a:lnTo>
                <a:lnTo>
                  <a:pt x="51928" y="10917"/>
                </a:lnTo>
                <a:lnTo>
                  <a:pt x="53453" y="9503"/>
                </a:lnTo>
                <a:lnTo>
                  <a:pt x="54247" y="8089"/>
                </a:lnTo>
                <a:lnTo>
                  <a:pt x="54247" y="7523"/>
                </a:lnTo>
                <a:lnTo>
                  <a:pt x="54979" y="6109"/>
                </a:lnTo>
                <a:lnTo>
                  <a:pt x="54979" y="4695"/>
                </a:lnTo>
                <a:lnTo>
                  <a:pt x="54247" y="4129"/>
                </a:lnTo>
                <a:lnTo>
                  <a:pt x="54247" y="2715"/>
                </a:lnTo>
                <a:lnTo>
                  <a:pt x="53453" y="1979"/>
                </a:lnTo>
                <a:lnTo>
                  <a:pt x="51928" y="1301"/>
                </a:lnTo>
                <a:lnTo>
                  <a:pt x="51318" y="735"/>
                </a:lnTo>
                <a:close/>
              </a:path>
              <a:path w="439589" h="51024">
                <a:moveTo>
                  <a:pt x="23998" y="25640"/>
                </a:moveTo>
                <a:lnTo>
                  <a:pt x="14583" y="20421"/>
                </a:lnTo>
                <a:lnTo>
                  <a:pt x="14583" y="30603"/>
                </a:lnTo>
                <a:lnTo>
                  <a:pt x="23998" y="256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8515645" y="3338796"/>
            <a:ext cx="427874" cy="12331"/>
          </a:xfrm>
          <a:custGeom>
            <a:avLst/>
            <a:gdLst/>
            <a:ahLst/>
            <a:cxnLst/>
            <a:rect l="l" t="t" r="r" b="b"/>
            <a:pathLst>
              <a:path w="427874" h="12331">
                <a:moveTo>
                  <a:pt x="427874" y="12331"/>
                </a:moveTo>
                <a:lnTo>
                  <a:pt x="0" y="11653"/>
                </a:lnTo>
                <a:lnTo>
                  <a:pt x="0" y="0"/>
                </a:lnTo>
                <a:lnTo>
                  <a:pt x="427874" y="735"/>
                </a:lnTo>
                <a:lnTo>
                  <a:pt x="427874" y="12331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503930" y="3319109"/>
            <a:ext cx="54979" cy="51024"/>
          </a:xfrm>
          <a:custGeom>
            <a:avLst/>
            <a:gdLst/>
            <a:ahLst/>
            <a:cxnLst/>
            <a:rect l="l" t="t" r="r" b="b"/>
            <a:pathLst>
              <a:path w="54979" h="51024">
                <a:moveTo>
                  <a:pt x="45399" y="50288"/>
                </a:moveTo>
                <a:lnTo>
                  <a:pt x="0" y="25795"/>
                </a:lnTo>
                <a:lnTo>
                  <a:pt x="45399" y="735"/>
                </a:lnTo>
                <a:lnTo>
                  <a:pt x="46924" y="735"/>
                </a:lnTo>
                <a:lnTo>
                  <a:pt x="47656" y="0"/>
                </a:lnTo>
                <a:lnTo>
                  <a:pt x="49060" y="0"/>
                </a:lnTo>
                <a:lnTo>
                  <a:pt x="49792" y="0"/>
                </a:lnTo>
                <a:lnTo>
                  <a:pt x="51318" y="735"/>
                </a:lnTo>
                <a:lnTo>
                  <a:pt x="51928" y="1301"/>
                </a:lnTo>
                <a:lnTo>
                  <a:pt x="53453" y="1979"/>
                </a:lnTo>
                <a:lnTo>
                  <a:pt x="54247" y="2715"/>
                </a:lnTo>
                <a:lnTo>
                  <a:pt x="54247" y="4129"/>
                </a:lnTo>
                <a:lnTo>
                  <a:pt x="54979" y="4695"/>
                </a:lnTo>
                <a:lnTo>
                  <a:pt x="54979" y="6109"/>
                </a:lnTo>
                <a:lnTo>
                  <a:pt x="54247" y="7523"/>
                </a:lnTo>
                <a:lnTo>
                  <a:pt x="54247" y="8089"/>
                </a:lnTo>
                <a:lnTo>
                  <a:pt x="53453" y="9503"/>
                </a:lnTo>
                <a:lnTo>
                  <a:pt x="52721" y="10238"/>
                </a:lnTo>
                <a:lnTo>
                  <a:pt x="51928" y="10917"/>
                </a:lnTo>
                <a:lnTo>
                  <a:pt x="14583" y="30603"/>
                </a:lnTo>
                <a:lnTo>
                  <a:pt x="14583" y="20421"/>
                </a:lnTo>
                <a:lnTo>
                  <a:pt x="51318" y="40785"/>
                </a:lnTo>
                <a:lnTo>
                  <a:pt x="52721" y="41520"/>
                </a:lnTo>
                <a:lnTo>
                  <a:pt x="53453" y="42256"/>
                </a:lnTo>
                <a:lnTo>
                  <a:pt x="54247" y="42821"/>
                </a:lnTo>
                <a:lnTo>
                  <a:pt x="54247" y="44236"/>
                </a:lnTo>
                <a:lnTo>
                  <a:pt x="54979" y="44915"/>
                </a:lnTo>
                <a:lnTo>
                  <a:pt x="54247" y="46216"/>
                </a:lnTo>
                <a:lnTo>
                  <a:pt x="54247" y="47630"/>
                </a:lnTo>
                <a:lnTo>
                  <a:pt x="53453" y="48309"/>
                </a:lnTo>
                <a:lnTo>
                  <a:pt x="52721" y="49044"/>
                </a:lnTo>
                <a:lnTo>
                  <a:pt x="51928" y="50288"/>
                </a:lnTo>
                <a:lnTo>
                  <a:pt x="51318" y="50288"/>
                </a:lnTo>
                <a:lnTo>
                  <a:pt x="49792" y="51024"/>
                </a:lnTo>
                <a:lnTo>
                  <a:pt x="49060" y="51024"/>
                </a:lnTo>
                <a:lnTo>
                  <a:pt x="47656" y="51024"/>
                </a:lnTo>
                <a:lnTo>
                  <a:pt x="46924" y="51024"/>
                </a:lnTo>
                <a:lnTo>
                  <a:pt x="45399" y="5028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503930" y="3420423"/>
            <a:ext cx="439589" cy="50967"/>
          </a:xfrm>
          <a:custGeom>
            <a:avLst/>
            <a:gdLst/>
            <a:ahLst/>
            <a:cxnLst/>
            <a:rect l="l" t="t" r="r" b="b"/>
            <a:pathLst>
              <a:path w="439589" h="50967">
                <a:moveTo>
                  <a:pt x="45399" y="50402"/>
                </a:moveTo>
                <a:lnTo>
                  <a:pt x="11715" y="31282"/>
                </a:lnTo>
                <a:lnTo>
                  <a:pt x="11715" y="19798"/>
                </a:lnTo>
                <a:lnTo>
                  <a:pt x="34963" y="19829"/>
                </a:lnTo>
                <a:lnTo>
                  <a:pt x="51928" y="10861"/>
                </a:lnTo>
                <a:lnTo>
                  <a:pt x="52721" y="10182"/>
                </a:lnTo>
                <a:lnTo>
                  <a:pt x="53453" y="8881"/>
                </a:lnTo>
                <a:lnTo>
                  <a:pt x="54247" y="7466"/>
                </a:lnTo>
                <a:lnTo>
                  <a:pt x="54979" y="6222"/>
                </a:lnTo>
                <a:lnTo>
                  <a:pt x="54979" y="4808"/>
                </a:lnTo>
                <a:lnTo>
                  <a:pt x="54247" y="4072"/>
                </a:lnTo>
                <a:lnTo>
                  <a:pt x="54247" y="2828"/>
                </a:lnTo>
                <a:lnTo>
                  <a:pt x="53453" y="2093"/>
                </a:lnTo>
                <a:lnTo>
                  <a:pt x="51928" y="1414"/>
                </a:lnTo>
                <a:lnTo>
                  <a:pt x="51318" y="678"/>
                </a:lnTo>
                <a:lnTo>
                  <a:pt x="49792" y="0"/>
                </a:lnTo>
                <a:lnTo>
                  <a:pt x="47656" y="0"/>
                </a:lnTo>
                <a:lnTo>
                  <a:pt x="46924" y="678"/>
                </a:lnTo>
                <a:lnTo>
                  <a:pt x="45399" y="678"/>
                </a:lnTo>
                <a:lnTo>
                  <a:pt x="0" y="25908"/>
                </a:lnTo>
                <a:lnTo>
                  <a:pt x="45399" y="50402"/>
                </a:lnTo>
                <a:close/>
              </a:path>
              <a:path w="439589" h="50967">
                <a:moveTo>
                  <a:pt x="24024" y="25612"/>
                </a:moveTo>
                <a:lnTo>
                  <a:pt x="14583" y="20364"/>
                </a:lnTo>
                <a:lnTo>
                  <a:pt x="14583" y="30603"/>
                </a:lnTo>
                <a:lnTo>
                  <a:pt x="24024" y="25612"/>
                </a:lnTo>
                <a:close/>
              </a:path>
              <a:path w="439589" h="50967">
                <a:moveTo>
                  <a:pt x="14583" y="30603"/>
                </a:moveTo>
                <a:lnTo>
                  <a:pt x="34292" y="31320"/>
                </a:lnTo>
                <a:lnTo>
                  <a:pt x="439589" y="32017"/>
                </a:lnTo>
                <a:lnTo>
                  <a:pt x="439589" y="20364"/>
                </a:lnTo>
                <a:lnTo>
                  <a:pt x="34963" y="19829"/>
                </a:lnTo>
                <a:lnTo>
                  <a:pt x="11715" y="19798"/>
                </a:lnTo>
                <a:lnTo>
                  <a:pt x="11715" y="31282"/>
                </a:lnTo>
                <a:lnTo>
                  <a:pt x="45399" y="50402"/>
                </a:lnTo>
                <a:lnTo>
                  <a:pt x="46924" y="50967"/>
                </a:lnTo>
                <a:lnTo>
                  <a:pt x="49792" y="50967"/>
                </a:lnTo>
                <a:lnTo>
                  <a:pt x="51318" y="50402"/>
                </a:lnTo>
                <a:lnTo>
                  <a:pt x="51928" y="50402"/>
                </a:lnTo>
                <a:lnTo>
                  <a:pt x="52721" y="48987"/>
                </a:lnTo>
                <a:lnTo>
                  <a:pt x="53453" y="48309"/>
                </a:lnTo>
                <a:lnTo>
                  <a:pt x="54247" y="47008"/>
                </a:lnTo>
                <a:lnTo>
                  <a:pt x="54247" y="46272"/>
                </a:lnTo>
                <a:lnTo>
                  <a:pt x="54979" y="44858"/>
                </a:lnTo>
                <a:lnTo>
                  <a:pt x="54247" y="44179"/>
                </a:lnTo>
                <a:lnTo>
                  <a:pt x="54247" y="42878"/>
                </a:lnTo>
                <a:lnTo>
                  <a:pt x="52721" y="41464"/>
                </a:lnTo>
                <a:lnTo>
                  <a:pt x="51318" y="40785"/>
                </a:lnTo>
                <a:lnTo>
                  <a:pt x="34292" y="31320"/>
                </a:lnTo>
                <a:lnTo>
                  <a:pt x="14583" y="30603"/>
                </a:lnTo>
                <a:lnTo>
                  <a:pt x="14583" y="20364"/>
                </a:lnTo>
                <a:lnTo>
                  <a:pt x="24024" y="25612"/>
                </a:lnTo>
                <a:lnTo>
                  <a:pt x="14583" y="306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8515645" y="3440221"/>
            <a:ext cx="427874" cy="12218"/>
          </a:xfrm>
          <a:custGeom>
            <a:avLst/>
            <a:gdLst/>
            <a:ahLst/>
            <a:cxnLst/>
            <a:rect l="l" t="t" r="r" b="b"/>
            <a:pathLst>
              <a:path w="427874" h="12218">
                <a:moveTo>
                  <a:pt x="427874" y="12218"/>
                </a:moveTo>
                <a:lnTo>
                  <a:pt x="0" y="11483"/>
                </a:lnTo>
                <a:lnTo>
                  <a:pt x="0" y="0"/>
                </a:lnTo>
                <a:lnTo>
                  <a:pt x="427874" y="565"/>
                </a:lnTo>
                <a:lnTo>
                  <a:pt x="427874" y="12218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8503930" y="3420423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402"/>
                </a:moveTo>
                <a:lnTo>
                  <a:pt x="0" y="25908"/>
                </a:lnTo>
                <a:lnTo>
                  <a:pt x="45399" y="678"/>
                </a:lnTo>
                <a:lnTo>
                  <a:pt x="46924" y="678"/>
                </a:lnTo>
                <a:lnTo>
                  <a:pt x="47656" y="0"/>
                </a:lnTo>
                <a:lnTo>
                  <a:pt x="49060" y="0"/>
                </a:lnTo>
                <a:lnTo>
                  <a:pt x="49792" y="0"/>
                </a:lnTo>
                <a:lnTo>
                  <a:pt x="51318" y="678"/>
                </a:lnTo>
                <a:lnTo>
                  <a:pt x="51928" y="1414"/>
                </a:lnTo>
                <a:lnTo>
                  <a:pt x="53453" y="2093"/>
                </a:lnTo>
                <a:lnTo>
                  <a:pt x="54247" y="2828"/>
                </a:lnTo>
                <a:lnTo>
                  <a:pt x="54247" y="4072"/>
                </a:lnTo>
                <a:lnTo>
                  <a:pt x="54979" y="4808"/>
                </a:lnTo>
                <a:lnTo>
                  <a:pt x="54979" y="6222"/>
                </a:lnTo>
                <a:lnTo>
                  <a:pt x="54247" y="7466"/>
                </a:lnTo>
                <a:lnTo>
                  <a:pt x="54247" y="8202"/>
                </a:lnTo>
                <a:lnTo>
                  <a:pt x="53453" y="8881"/>
                </a:lnTo>
                <a:lnTo>
                  <a:pt x="52721" y="10182"/>
                </a:lnTo>
                <a:lnTo>
                  <a:pt x="51928" y="10861"/>
                </a:lnTo>
                <a:lnTo>
                  <a:pt x="14583" y="30603"/>
                </a:lnTo>
                <a:lnTo>
                  <a:pt x="14583" y="20364"/>
                </a:lnTo>
                <a:lnTo>
                  <a:pt x="51318" y="40785"/>
                </a:lnTo>
                <a:lnTo>
                  <a:pt x="52721" y="41464"/>
                </a:lnTo>
                <a:lnTo>
                  <a:pt x="53453" y="42199"/>
                </a:lnTo>
                <a:lnTo>
                  <a:pt x="54247" y="42878"/>
                </a:lnTo>
                <a:lnTo>
                  <a:pt x="54247" y="44179"/>
                </a:lnTo>
                <a:lnTo>
                  <a:pt x="54979" y="44858"/>
                </a:lnTo>
                <a:lnTo>
                  <a:pt x="54247" y="46272"/>
                </a:lnTo>
                <a:lnTo>
                  <a:pt x="54247" y="47008"/>
                </a:lnTo>
                <a:lnTo>
                  <a:pt x="53453" y="48309"/>
                </a:lnTo>
                <a:lnTo>
                  <a:pt x="52721" y="48987"/>
                </a:lnTo>
                <a:lnTo>
                  <a:pt x="51928" y="50402"/>
                </a:lnTo>
                <a:lnTo>
                  <a:pt x="51318" y="50402"/>
                </a:lnTo>
                <a:lnTo>
                  <a:pt x="49792" y="50967"/>
                </a:lnTo>
                <a:lnTo>
                  <a:pt x="49060" y="50967"/>
                </a:lnTo>
                <a:lnTo>
                  <a:pt x="47656" y="50967"/>
                </a:lnTo>
                <a:lnTo>
                  <a:pt x="46924" y="50967"/>
                </a:lnTo>
                <a:lnTo>
                  <a:pt x="45399" y="50402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503930" y="3522529"/>
            <a:ext cx="439589" cy="50967"/>
          </a:xfrm>
          <a:custGeom>
            <a:avLst/>
            <a:gdLst/>
            <a:ahLst/>
            <a:cxnLst/>
            <a:rect l="l" t="t" r="r" b="b"/>
            <a:pathLst>
              <a:path w="439589" h="50967">
                <a:moveTo>
                  <a:pt x="45399" y="50288"/>
                </a:moveTo>
                <a:lnTo>
                  <a:pt x="11715" y="31168"/>
                </a:lnTo>
                <a:lnTo>
                  <a:pt x="11715" y="19685"/>
                </a:lnTo>
                <a:lnTo>
                  <a:pt x="35042" y="19725"/>
                </a:lnTo>
                <a:lnTo>
                  <a:pt x="51928" y="10747"/>
                </a:lnTo>
                <a:lnTo>
                  <a:pt x="52721" y="10182"/>
                </a:lnTo>
                <a:lnTo>
                  <a:pt x="53453" y="8768"/>
                </a:lnTo>
                <a:lnTo>
                  <a:pt x="54247" y="7353"/>
                </a:lnTo>
                <a:lnTo>
                  <a:pt x="54979" y="6109"/>
                </a:lnTo>
                <a:lnTo>
                  <a:pt x="54979" y="4695"/>
                </a:lnTo>
                <a:lnTo>
                  <a:pt x="54247" y="3959"/>
                </a:lnTo>
                <a:lnTo>
                  <a:pt x="54247" y="2715"/>
                </a:lnTo>
                <a:lnTo>
                  <a:pt x="53453" y="1979"/>
                </a:lnTo>
                <a:lnTo>
                  <a:pt x="51928" y="1301"/>
                </a:lnTo>
                <a:lnTo>
                  <a:pt x="51318" y="565"/>
                </a:lnTo>
                <a:lnTo>
                  <a:pt x="49792" y="0"/>
                </a:lnTo>
                <a:lnTo>
                  <a:pt x="47656" y="0"/>
                </a:lnTo>
                <a:lnTo>
                  <a:pt x="46924" y="565"/>
                </a:lnTo>
                <a:lnTo>
                  <a:pt x="45399" y="565"/>
                </a:lnTo>
                <a:lnTo>
                  <a:pt x="0" y="25795"/>
                </a:lnTo>
                <a:lnTo>
                  <a:pt x="45399" y="50288"/>
                </a:lnTo>
                <a:close/>
              </a:path>
              <a:path w="439589" h="50967">
                <a:moveTo>
                  <a:pt x="23959" y="25618"/>
                </a:moveTo>
                <a:lnTo>
                  <a:pt x="14583" y="20421"/>
                </a:lnTo>
                <a:lnTo>
                  <a:pt x="14583" y="30603"/>
                </a:lnTo>
                <a:lnTo>
                  <a:pt x="23959" y="25618"/>
                </a:lnTo>
                <a:close/>
              </a:path>
              <a:path w="439589" h="50967">
                <a:moveTo>
                  <a:pt x="14583" y="30603"/>
                </a:moveTo>
                <a:lnTo>
                  <a:pt x="34035" y="31204"/>
                </a:lnTo>
                <a:lnTo>
                  <a:pt x="439589" y="31847"/>
                </a:lnTo>
                <a:lnTo>
                  <a:pt x="439589" y="20421"/>
                </a:lnTo>
                <a:lnTo>
                  <a:pt x="35042" y="19725"/>
                </a:lnTo>
                <a:lnTo>
                  <a:pt x="11715" y="19685"/>
                </a:lnTo>
                <a:lnTo>
                  <a:pt x="11715" y="31168"/>
                </a:lnTo>
                <a:lnTo>
                  <a:pt x="45399" y="50288"/>
                </a:lnTo>
                <a:lnTo>
                  <a:pt x="46924" y="50967"/>
                </a:lnTo>
                <a:lnTo>
                  <a:pt x="49792" y="50967"/>
                </a:lnTo>
                <a:lnTo>
                  <a:pt x="51318" y="50288"/>
                </a:lnTo>
                <a:lnTo>
                  <a:pt x="51928" y="50288"/>
                </a:lnTo>
                <a:lnTo>
                  <a:pt x="52721" y="48874"/>
                </a:lnTo>
                <a:lnTo>
                  <a:pt x="53453" y="48309"/>
                </a:lnTo>
                <a:lnTo>
                  <a:pt x="54247" y="46894"/>
                </a:lnTo>
                <a:lnTo>
                  <a:pt x="54247" y="46159"/>
                </a:lnTo>
                <a:lnTo>
                  <a:pt x="54979" y="44915"/>
                </a:lnTo>
                <a:lnTo>
                  <a:pt x="54247" y="44179"/>
                </a:lnTo>
                <a:lnTo>
                  <a:pt x="54247" y="42765"/>
                </a:lnTo>
                <a:lnTo>
                  <a:pt x="52721" y="41520"/>
                </a:lnTo>
                <a:lnTo>
                  <a:pt x="51318" y="40785"/>
                </a:lnTo>
                <a:lnTo>
                  <a:pt x="34035" y="31204"/>
                </a:lnTo>
                <a:lnTo>
                  <a:pt x="14583" y="30603"/>
                </a:lnTo>
                <a:lnTo>
                  <a:pt x="14583" y="20421"/>
                </a:lnTo>
                <a:lnTo>
                  <a:pt x="23959" y="25618"/>
                </a:lnTo>
                <a:lnTo>
                  <a:pt x="14583" y="306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8515645" y="3542213"/>
            <a:ext cx="427874" cy="12162"/>
          </a:xfrm>
          <a:custGeom>
            <a:avLst/>
            <a:gdLst/>
            <a:ahLst/>
            <a:cxnLst/>
            <a:rect l="l" t="t" r="r" b="b"/>
            <a:pathLst>
              <a:path w="427874" h="12162">
                <a:moveTo>
                  <a:pt x="427874" y="12162"/>
                </a:moveTo>
                <a:lnTo>
                  <a:pt x="0" y="11483"/>
                </a:lnTo>
                <a:lnTo>
                  <a:pt x="0" y="0"/>
                </a:lnTo>
                <a:lnTo>
                  <a:pt x="427874" y="735"/>
                </a:lnTo>
                <a:lnTo>
                  <a:pt x="427874" y="12162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503930" y="3522529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288"/>
                </a:moveTo>
                <a:lnTo>
                  <a:pt x="0" y="25795"/>
                </a:lnTo>
                <a:lnTo>
                  <a:pt x="45399" y="565"/>
                </a:lnTo>
                <a:lnTo>
                  <a:pt x="46924" y="565"/>
                </a:lnTo>
                <a:lnTo>
                  <a:pt x="47656" y="0"/>
                </a:lnTo>
                <a:lnTo>
                  <a:pt x="49060" y="0"/>
                </a:lnTo>
                <a:lnTo>
                  <a:pt x="49792" y="0"/>
                </a:lnTo>
                <a:lnTo>
                  <a:pt x="51318" y="565"/>
                </a:lnTo>
                <a:lnTo>
                  <a:pt x="51928" y="1301"/>
                </a:lnTo>
                <a:lnTo>
                  <a:pt x="53453" y="1979"/>
                </a:lnTo>
                <a:lnTo>
                  <a:pt x="54247" y="2715"/>
                </a:lnTo>
                <a:lnTo>
                  <a:pt x="54247" y="3959"/>
                </a:lnTo>
                <a:lnTo>
                  <a:pt x="54979" y="4695"/>
                </a:lnTo>
                <a:lnTo>
                  <a:pt x="54979" y="6109"/>
                </a:lnTo>
                <a:lnTo>
                  <a:pt x="54247" y="7353"/>
                </a:lnTo>
                <a:lnTo>
                  <a:pt x="54247" y="8089"/>
                </a:lnTo>
                <a:lnTo>
                  <a:pt x="53453" y="8768"/>
                </a:lnTo>
                <a:lnTo>
                  <a:pt x="52721" y="10182"/>
                </a:lnTo>
                <a:lnTo>
                  <a:pt x="51928" y="10747"/>
                </a:lnTo>
                <a:lnTo>
                  <a:pt x="14583" y="30603"/>
                </a:lnTo>
                <a:lnTo>
                  <a:pt x="14583" y="20421"/>
                </a:lnTo>
                <a:lnTo>
                  <a:pt x="51318" y="40785"/>
                </a:lnTo>
                <a:lnTo>
                  <a:pt x="52721" y="41520"/>
                </a:lnTo>
                <a:lnTo>
                  <a:pt x="53453" y="42086"/>
                </a:lnTo>
                <a:lnTo>
                  <a:pt x="54247" y="42765"/>
                </a:lnTo>
                <a:lnTo>
                  <a:pt x="54247" y="44179"/>
                </a:lnTo>
                <a:lnTo>
                  <a:pt x="54979" y="44915"/>
                </a:lnTo>
                <a:lnTo>
                  <a:pt x="54247" y="46159"/>
                </a:lnTo>
                <a:lnTo>
                  <a:pt x="54247" y="46894"/>
                </a:lnTo>
                <a:lnTo>
                  <a:pt x="53453" y="48309"/>
                </a:lnTo>
                <a:lnTo>
                  <a:pt x="52721" y="48874"/>
                </a:lnTo>
                <a:lnTo>
                  <a:pt x="51928" y="50288"/>
                </a:lnTo>
                <a:lnTo>
                  <a:pt x="51318" y="50288"/>
                </a:lnTo>
                <a:lnTo>
                  <a:pt x="49792" y="50967"/>
                </a:lnTo>
                <a:lnTo>
                  <a:pt x="49060" y="50967"/>
                </a:lnTo>
                <a:lnTo>
                  <a:pt x="47656" y="50967"/>
                </a:lnTo>
                <a:lnTo>
                  <a:pt x="46924" y="50967"/>
                </a:lnTo>
                <a:lnTo>
                  <a:pt x="45399" y="5028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8503930" y="3624521"/>
            <a:ext cx="439589" cy="50967"/>
          </a:xfrm>
          <a:custGeom>
            <a:avLst/>
            <a:gdLst/>
            <a:ahLst/>
            <a:cxnLst/>
            <a:rect l="l" t="t" r="r" b="b"/>
            <a:pathLst>
              <a:path w="439589" h="50967">
                <a:moveTo>
                  <a:pt x="45399" y="50288"/>
                </a:moveTo>
                <a:lnTo>
                  <a:pt x="11715" y="31282"/>
                </a:lnTo>
                <a:lnTo>
                  <a:pt x="11715" y="19685"/>
                </a:lnTo>
                <a:lnTo>
                  <a:pt x="35224" y="19722"/>
                </a:lnTo>
                <a:lnTo>
                  <a:pt x="51928" y="10917"/>
                </a:lnTo>
                <a:lnTo>
                  <a:pt x="52721" y="10182"/>
                </a:lnTo>
                <a:lnTo>
                  <a:pt x="53453" y="8768"/>
                </a:lnTo>
                <a:lnTo>
                  <a:pt x="54247" y="7523"/>
                </a:lnTo>
                <a:lnTo>
                  <a:pt x="54979" y="6109"/>
                </a:lnTo>
                <a:lnTo>
                  <a:pt x="54979" y="4638"/>
                </a:lnTo>
                <a:lnTo>
                  <a:pt x="54247" y="4072"/>
                </a:lnTo>
                <a:lnTo>
                  <a:pt x="54247" y="2658"/>
                </a:lnTo>
                <a:lnTo>
                  <a:pt x="53453" y="1979"/>
                </a:lnTo>
                <a:lnTo>
                  <a:pt x="51928" y="1244"/>
                </a:lnTo>
                <a:lnTo>
                  <a:pt x="51318" y="678"/>
                </a:lnTo>
                <a:lnTo>
                  <a:pt x="49792" y="0"/>
                </a:lnTo>
                <a:lnTo>
                  <a:pt x="47656" y="0"/>
                </a:lnTo>
                <a:lnTo>
                  <a:pt x="46924" y="678"/>
                </a:lnTo>
                <a:lnTo>
                  <a:pt x="45399" y="678"/>
                </a:lnTo>
                <a:lnTo>
                  <a:pt x="0" y="25795"/>
                </a:lnTo>
                <a:lnTo>
                  <a:pt x="45399" y="50288"/>
                </a:lnTo>
                <a:close/>
              </a:path>
              <a:path w="439589" h="50967">
                <a:moveTo>
                  <a:pt x="24037" y="25619"/>
                </a:moveTo>
                <a:lnTo>
                  <a:pt x="14583" y="20364"/>
                </a:lnTo>
                <a:lnTo>
                  <a:pt x="14583" y="30603"/>
                </a:lnTo>
                <a:lnTo>
                  <a:pt x="24037" y="25619"/>
                </a:lnTo>
                <a:close/>
              </a:path>
              <a:path w="439589" h="50967">
                <a:moveTo>
                  <a:pt x="14583" y="30603"/>
                </a:moveTo>
                <a:lnTo>
                  <a:pt x="34292" y="31320"/>
                </a:lnTo>
                <a:lnTo>
                  <a:pt x="439589" y="32017"/>
                </a:lnTo>
                <a:lnTo>
                  <a:pt x="439589" y="20364"/>
                </a:lnTo>
                <a:lnTo>
                  <a:pt x="35224" y="19722"/>
                </a:lnTo>
                <a:lnTo>
                  <a:pt x="11715" y="19685"/>
                </a:lnTo>
                <a:lnTo>
                  <a:pt x="11715" y="31282"/>
                </a:lnTo>
                <a:lnTo>
                  <a:pt x="45399" y="50288"/>
                </a:lnTo>
                <a:lnTo>
                  <a:pt x="46924" y="50967"/>
                </a:lnTo>
                <a:lnTo>
                  <a:pt x="49792" y="50967"/>
                </a:lnTo>
                <a:lnTo>
                  <a:pt x="51318" y="50288"/>
                </a:lnTo>
                <a:lnTo>
                  <a:pt x="51928" y="50288"/>
                </a:lnTo>
                <a:lnTo>
                  <a:pt x="52721" y="48987"/>
                </a:lnTo>
                <a:lnTo>
                  <a:pt x="53453" y="48309"/>
                </a:lnTo>
                <a:lnTo>
                  <a:pt x="54247" y="46894"/>
                </a:lnTo>
                <a:lnTo>
                  <a:pt x="54247" y="46159"/>
                </a:lnTo>
                <a:lnTo>
                  <a:pt x="54979" y="44915"/>
                </a:lnTo>
                <a:lnTo>
                  <a:pt x="54247" y="44179"/>
                </a:lnTo>
                <a:lnTo>
                  <a:pt x="54247" y="42765"/>
                </a:lnTo>
                <a:lnTo>
                  <a:pt x="52721" y="41464"/>
                </a:lnTo>
                <a:lnTo>
                  <a:pt x="51318" y="40785"/>
                </a:lnTo>
                <a:lnTo>
                  <a:pt x="34292" y="31320"/>
                </a:lnTo>
                <a:lnTo>
                  <a:pt x="14583" y="30603"/>
                </a:lnTo>
                <a:lnTo>
                  <a:pt x="14583" y="20364"/>
                </a:lnTo>
                <a:lnTo>
                  <a:pt x="24037" y="25619"/>
                </a:lnTo>
                <a:lnTo>
                  <a:pt x="14583" y="3060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8515645" y="3644207"/>
            <a:ext cx="427874" cy="12331"/>
          </a:xfrm>
          <a:custGeom>
            <a:avLst/>
            <a:gdLst/>
            <a:ahLst/>
            <a:cxnLst/>
            <a:rect l="l" t="t" r="r" b="b"/>
            <a:pathLst>
              <a:path w="427874" h="12331">
                <a:moveTo>
                  <a:pt x="427874" y="12331"/>
                </a:moveTo>
                <a:lnTo>
                  <a:pt x="0" y="11596"/>
                </a:lnTo>
                <a:lnTo>
                  <a:pt x="0" y="0"/>
                </a:lnTo>
                <a:lnTo>
                  <a:pt x="427874" y="678"/>
                </a:lnTo>
                <a:lnTo>
                  <a:pt x="427874" y="12331"/>
                </a:lnTo>
                <a:close/>
              </a:path>
            </a:pathLst>
          </a:custGeom>
          <a:ln w="79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8503930" y="3624521"/>
            <a:ext cx="54979" cy="50967"/>
          </a:xfrm>
          <a:custGeom>
            <a:avLst/>
            <a:gdLst/>
            <a:ahLst/>
            <a:cxnLst/>
            <a:rect l="l" t="t" r="r" b="b"/>
            <a:pathLst>
              <a:path w="54979" h="50967">
                <a:moveTo>
                  <a:pt x="45399" y="50288"/>
                </a:moveTo>
                <a:lnTo>
                  <a:pt x="0" y="25795"/>
                </a:lnTo>
                <a:lnTo>
                  <a:pt x="45399" y="678"/>
                </a:lnTo>
                <a:lnTo>
                  <a:pt x="46924" y="678"/>
                </a:lnTo>
                <a:lnTo>
                  <a:pt x="47656" y="0"/>
                </a:lnTo>
                <a:lnTo>
                  <a:pt x="49060" y="0"/>
                </a:lnTo>
                <a:lnTo>
                  <a:pt x="49792" y="0"/>
                </a:lnTo>
                <a:lnTo>
                  <a:pt x="51318" y="678"/>
                </a:lnTo>
                <a:lnTo>
                  <a:pt x="51928" y="1244"/>
                </a:lnTo>
                <a:lnTo>
                  <a:pt x="53453" y="1979"/>
                </a:lnTo>
                <a:lnTo>
                  <a:pt x="54247" y="2658"/>
                </a:lnTo>
                <a:lnTo>
                  <a:pt x="54247" y="4072"/>
                </a:lnTo>
                <a:lnTo>
                  <a:pt x="54979" y="4638"/>
                </a:lnTo>
                <a:lnTo>
                  <a:pt x="54979" y="6109"/>
                </a:lnTo>
                <a:lnTo>
                  <a:pt x="54247" y="7523"/>
                </a:lnTo>
                <a:lnTo>
                  <a:pt x="54247" y="8089"/>
                </a:lnTo>
                <a:lnTo>
                  <a:pt x="53453" y="8768"/>
                </a:lnTo>
                <a:lnTo>
                  <a:pt x="52721" y="10182"/>
                </a:lnTo>
                <a:lnTo>
                  <a:pt x="51928" y="10917"/>
                </a:lnTo>
                <a:lnTo>
                  <a:pt x="14583" y="30603"/>
                </a:lnTo>
                <a:lnTo>
                  <a:pt x="14583" y="20364"/>
                </a:lnTo>
                <a:lnTo>
                  <a:pt x="51318" y="40785"/>
                </a:lnTo>
                <a:lnTo>
                  <a:pt x="52721" y="41464"/>
                </a:lnTo>
                <a:lnTo>
                  <a:pt x="53453" y="42199"/>
                </a:lnTo>
                <a:lnTo>
                  <a:pt x="54247" y="42765"/>
                </a:lnTo>
                <a:lnTo>
                  <a:pt x="54247" y="44179"/>
                </a:lnTo>
                <a:lnTo>
                  <a:pt x="54979" y="44915"/>
                </a:lnTo>
                <a:lnTo>
                  <a:pt x="54247" y="46159"/>
                </a:lnTo>
                <a:lnTo>
                  <a:pt x="54247" y="46894"/>
                </a:lnTo>
                <a:lnTo>
                  <a:pt x="53453" y="48309"/>
                </a:lnTo>
                <a:lnTo>
                  <a:pt x="52721" y="48987"/>
                </a:lnTo>
                <a:lnTo>
                  <a:pt x="51928" y="50288"/>
                </a:lnTo>
                <a:lnTo>
                  <a:pt x="51318" y="50288"/>
                </a:lnTo>
                <a:lnTo>
                  <a:pt x="49792" y="50967"/>
                </a:lnTo>
                <a:lnTo>
                  <a:pt x="49060" y="50967"/>
                </a:lnTo>
                <a:lnTo>
                  <a:pt x="47656" y="50967"/>
                </a:lnTo>
                <a:lnTo>
                  <a:pt x="46924" y="50967"/>
                </a:lnTo>
                <a:lnTo>
                  <a:pt x="45399" y="50288"/>
                </a:lnTo>
                <a:close/>
              </a:path>
            </a:pathLst>
          </a:custGeom>
          <a:ln w="8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226592" y="445765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605398" y="1701950"/>
            <a:ext cx="995802" cy="4167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15"/>
              </a:lnSpc>
              <a:spcBef>
                <a:spcPts val="50"/>
              </a:spcBef>
            </a:pPr>
            <a:r>
              <a:rPr lang="es-ES" sz="900" dirty="0">
                <a:latin typeface="Arial"/>
                <a:cs typeface="Arial"/>
              </a:rPr>
              <a:t>Esfuerzo en grieta por el agua 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4124500" y="1856317"/>
            <a:ext cx="786304" cy="2874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34"/>
              </a:lnSpc>
              <a:spcBef>
                <a:spcPts val="15"/>
              </a:spcBef>
            </a:pPr>
            <a:r>
              <a:rPr lang="es-ES" sz="900" spc="-4" dirty="0">
                <a:latin typeface="Arial"/>
                <a:cs typeface="Arial"/>
              </a:rPr>
              <a:t>Presión del agua 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619801" y="2535478"/>
            <a:ext cx="707012" cy="2874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7870">
              <a:lnSpc>
                <a:spcPct val="95825"/>
              </a:lnSpc>
              <a:spcBef>
                <a:spcPts val="15"/>
              </a:spcBef>
            </a:pPr>
            <a:r>
              <a:rPr lang="es-ES" sz="900" spc="-4" dirty="0">
                <a:latin typeface="Arial"/>
                <a:cs typeface="Arial"/>
              </a:rPr>
              <a:t>Tubo o fuga de entrada 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285510" y="3399518"/>
            <a:ext cx="768072" cy="41426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5"/>
              </a:spcBef>
            </a:pPr>
            <a:r>
              <a:rPr lang="es-ES" sz="700" spc="-4" dirty="0">
                <a:latin typeface="Arial"/>
                <a:cs typeface="Arial"/>
              </a:rPr>
              <a:t>Roturas de tubería </a:t>
            </a:r>
            <a:endParaRPr sz="700" dirty="0">
              <a:latin typeface="Arial"/>
              <a:cs typeface="Arial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9008376" y="3368275"/>
            <a:ext cx="1028284" cy="2624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16978">
              <a:lnSpc>
                <a:spcPts val="1015"/>
              </a:lnSpc>
              <a:spcBef>
                <a:spcPts val="50"/>
              </a:spcBef>
            </a:pPr>
            <a:r>
              <a:rPr lang="es-ES" sz="900" dirty="0">
                <a:latin typeface="Arial"/>
                <a:cs typeface="Arial"/>
              </a:rPr>
              <a:t>Drenaje de detención del suelo 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8385542" y="4027314"/>
            <a:ext cx="795752" cy="2747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15"/>
              </a:lnSpc>
              <a:spcBef>
                <a:spcPts val="50"/>
              </a:spcBef>
            </a:pPr>
            <a:r>
              <a:rPr lang="es-ES" sz="900" dirty="0">
                <a:latin typeface="Arial"/>
                <a:cs typeface="Arial"/>
              </a:rPr>
              <a:t>NAF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668017" y="4522247"/>
            <a:ext cx="1533885" cy="203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es-ES" sz="1400" dirty="0">
                <a:latin typeface="Times New Roman"/>
                <a:cs typeface="Times New Roman"/>
              </a:rPr>
              <a:t>Agua interna </a:t>
            </a:r>
            <a:r>
              <a:rPr sz="1400" dirty="0">
                <a:latin typeface="Times New Roman"/>
                <a:cs typeface="Times New Roman"/>
              </a:rPr>
              <a:t>(</a:t>
            </a:r>
            <a:r>
              <a:rPr sz="1400" spc="4" dirty="0">
                <a:latin typeface="Times New Roman"/>
                <a:cs typeface="Times New Roman"/>
              </a:rPr>
              <a:t>37</a:t>
            </a:r>
            <a:r>
              <a:rPr sz="1400" spc="-4" dirty="0">
                <a:latin typeface="Times New Roman"/>
                <a:cs typeface="Times New Roman"/>
              </a:rPr>
              <a:t>%</a:t>
            </a:r>
            <a:r>
              <a:rPr sz="1400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7425056" y="4558195"/>
            <a:ext cx="1582725" cy="2040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5"/>
              </a:lnSpc>
              <a:spcBef>
                <a:spcPts val="76"/>
              </a:spcBef>
            </a:pPr>
            <a:r>
              <a:rPr lang="es-ES" sz="1400" spc="-4" dirty="0">
                <a:latin typeface="Times New Roman"/>
                <a:cs typeface="Times New Roman"/>
              </a:rPr>
              <a:t>Agua externa </a:t>
            </a:r>
            <a:r>
              <a:rPr sz="1400" dirty="0">
                <a:latin typeface="Times New Roman"/>
                <a:cs typeface="Times New Roman"/>
              </a:rPr>
              <a:t>(</a:t>
            </a:r>
            <a:r>
              <a:rPr sz="1400" spc="4" dirty="0">
                <a:latin typeface="Times New Roman"/>
                <a:cs typeface="Times New Roman"/>
              </a:rPr>
              <a:t>23</a:t>
            </a:r>
            <a:r>
              <a:rPr sz="1400" spc="-4" dirty="0">
                <a:latin typeface="Times New Roman"/>
                <a:cs typeface="Times New Roman"/>
              </a:rPr>
              <a:t>%</a:t>
            </a:r>
            <a:r>
              <a:rPr sz="1400" dirty="0">
                <a:latin typeface="Times New Roman"/>
                <a:cs typeface="Times New Roman"/>
              </a:rPr>
              <a:t>)</a:t>
            </a:r>
          </a:p>
        </p:txBody>
      </p:sp>
      <p:sp>
        <p:nvSpPr>
          <p:cNvPr id="7" name="object 7"/>
          <p:cNvSpPr txBox="1"/>
          <p:nvPr/>
        </p:nvSpPr>
        <p:spPr>
          <a:xfrm>
            <a:off x="6229488" y="4192355"/>
            <a:ext cx="512926" cy="1359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6742415" y="4192355"/>
            <a:ext cx="586093" cy="1359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1984892" y="4115978"/>
            <a:ext cx="491248" cy="1430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2476140" y="4115978"/>
            <a:ext cx="561322" cy="1430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2794453" y="3224958"/>
            <a:ext cx="291647" cy="12212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50"/>
              </a:lnSpc>
              <a:spcBef>
                <a:spcPts val="11"/>
              </a:spcBef>
            </a:pPr>
            <a:endParaRPr sz="950"/>
          </a:p>
        </p:txBody>
      </p:sp>
      <p:sp>
        <p:nvSpPr>
          <p:cNvPr id="1841" name="object 14">
            <a:extLst>
              <a:ext uri="{FF2B5EF4-FFF2-40B4-BE49-F238E27FC236}">
                <a16:creationId xmlns:a16="http://schemas.microsoft.com/office/drawing/2014/main" id="{13F4D187-3D08-4249-93AD-AD920D50BD36}"/>
              </a:ext>
            </a:extLst>
          </p:cNvPr>
          <p:cNvSpPr txBox="1"/>
          <p:nvPr/>
        </p:nvSpPr>
        <p:spPr>
          <a:xfrm>
            <a:off x="7019854" y="1544473"/>
            <a:ext cx="1209746" cy="1702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34"/>
              </a:lnSpc>
              <a:spcBef>
                <a:spcPts val="15"/>
              </a:spcBef>
            </a:pPr>
            <a:r>
              <a:rPr lang="es-ES" sz="900" spc="-4" dirty="0">
                <a:latin typeface="Arial"/>
                <a:cs typeface="Arial"/>
              </a:rPr>
              <a:t>Infiltración 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818DC6A-6648-4398-9906-BAA04953A9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Zonas que Presentan Mayores Problemas con el Agua</a:t>
            </a: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object 60"/>
          <p:cNvSpPr/>
          <p:nvPr/>
        </p:nvSpPr>
        <p:spPr>
          <a:xfrm>
            <a:off x="5041391" y="1912620"/>
            <a:ext cx="958596" cy="2225040"/>
          </a:xfrm>
          <a:custGeom>
            <a:avLst/>
            <a:gdLst/>
            <a:ahLst/>
            <a:cxnLst/>
            <a:rect l="l" t="t" r="r" b="b"/>
            <a:pathLst>
              <a:path w="958596" h="2225040">
                <a:moveTo>
                  <a:pt x="0" y="2225040"/>
                </a:moveTo>
                <a:lnTo>
                  <a:pt x="958596" y="2225040"/>
                </a:lnTo>
                <a:lnTo>
                  <a:pt x="958596" y="0"/>
                </a:lnTo>
                <a:lnTo>
                  <a:pt x="0" y="0"/>
                </a:lnTo>
                <a:lnTo>
                  <a:pt x="0" y="222504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561589" y="1912620"/>
            <a:ext cx="1479803" cy="2225040"/>
          </a:xfrm>
          <a:custGeom>
            <a:avLst/>
            <a:gdLst/>
            <a:ahLst/>
            <a:cxnLst/>
            <a:rect l="l" t="t" r="r" b="b"/>
            <a:pathLst>
              <a:path w="1479803" h="2225040">
                <a:moveTo>
                  <a:pt x="0" y="2225040"/>
                </a:moveTo>
                <a:lnTo>
                  <a:pt x="1479803" y="2225040"/>
                </a:lnTo>
                <a:lnTo>
                  <a:pt x="1479803" y="0"/>
                </a:lnTo>
                <a:lnTo>
                  <a:pt x="0" y="0"/>
                </a:lnTo>
                <a:lnTo>
                  <a:pt x="0" y="222504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553969" y="3980688"/>
            <a:ext cx="62483" cy="143256"/>
          </a:xfrm>
          <a:custGeom>
            <a:avLst/>
            <a:gdLst/>
            <a:ahLst/>
            <a:cxnLst/>
            <a:rect l="l" t="t" r="r" b="b"/>
            <a:pathLst>
              <a:path w="62483" h="143256">
                <a:moveTo>
                  <a:pt x="62483" y="143256"/>
                </a:moveTo>
                <a:lnTo>
                  <a:pt x="61881" y="141875"/>
                </a:lnTo>
                <a:lnTo>
                  <a:pt x="60142" y="137887"/>
                </a:lnTo>
                <a:lnTo>
                  <a:pt x="57366" y="131523"/>
                </a:lnTo>
                <a:lnTo>
                  <a:pt x="53654" y="123013"/>
                </a:lnTo>
                <a:lnTo>
                  <a:pt x="49107" y="112587"/>
                </a:lnTo>
                <a:lnTo>
                  <a:pt x="43825" y="100477"/>
                </a:lnTo>
                <a:lnTo>
                  <a:pt x="37908" y="86912"/>
                </a:lnTo>
                <a:lnTo>
                  <a:pt x="31458" y="72124"/>
                </a:lnTo>
                <a:lnTo>
                  <a:pt x="24575" y="56343"/>
                </a:lnTo>
                <a:lnTo>
                  <a:pt x="17359" y="39799"/>
                </a:lnTo>
                <a:lnTo>
                  <a:pt x="9911" y="22723"/>
                </a:lnTo>
                <a:lnTo>
                  <a:pt x="2332" y="5347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553969" y="3797807"/>
            <a:ext cx="138683" cy="326136"/>
          </a:xfrm>
          <a:custGeom>
            <a:avLst/>
            <a:gdLst/>
            <a:ahLst/>
            <a:cxnLst/>
            <a:rect l="l" t="t" r="r" b="b"/>
            <a:pathLst>
              <a:path w="138683" h="326136">
                <a:moveTo>
                  <a:pt x="138683" y="326136"/>
                </a:moveTo>
                <a:lnTo>
                  <a:pt x="134042" y="312249"/>
                </a:lnTo>
                <a:lnTo>
                  <a:pt x="129408" y="298394"/>
                </a:lnTo>
                <a:lnTo>
                  <a:pt x="124788" y="284598"/>
                </a:lnTo>
                <a:lnTo>
                  <a:pt x="120186" y="270890"/>
                </a:lnTo>
                <a:lnTo>
                  <a:pt x="115609" y="257299"/>
                </a:lnTo>
                <a:lnTo>
                  <a:pt x="111062" y="243853"/>
                </a:lnTo>
                <a:lnTo>
                  <a:pt x="106551" y="230582"/>
                </a:lnTo>
                <a:lnTo>
                  <a:pt x="102082" y="217514"/>
                </a:lnTo>
                <a:lnTo>
                  <a:pt x="97660" y="204678"/>
                </a:lnTo>
                <a:lnTo>
                  <a:pt x="93291" y="192103"/>
                </a:lnTo>
                <a:lnTo>
                  <a:pt x="88981" y="179817"/>
                </a:lnTo>
                <a:lnTo>
                  <a:pt x="84734" y="167849"/>
                </a:lnTo>
                <a:lnTo>
                  <a:pt x="80558" y="156227"/>
                </a:lnTo>
                <a:lnTo>
                  <a:pt x="76458" y="144982"/>
                </a:lnTo>
                <a:lnTo>
                  <a:pt x="72439" y="134141"/>
                </a:lnTo>
                <a:lnTo>
                  <a:pt x="68507" y="123732"/>
                </a:lnTo>
                <a:lnTo>
                  <a:pt x="60926" y="104330"/>
                </a:lnTo>
                <a:lnTo>
                  <a:pt x="53975" y="87503"/>
                </a:lnTo>
                <a:lnTo>
                  <a:pt x="45744" y="69097"/>
                </a:lnTo>
                <a:lnTo>
                  <a:pt x="38125" y="53697"/>
                </a:lnTo>
                <a:lnTo>
                  <a:pt x="31036" y="40877"/>
                </a:lnTo>
                <a:lnTo>
                  <a:pt x="24389" y="30211"/>
                </a:lnTo>
                <a:lnTo>
                  <a:pt x="18101" y="21275"/>
                </a:lnTo>
                <a:lnTo>
                  <a:pt x="6263" y="6890"/>
                </a:lnTo>
                <a:lnTo>
                  <a:pt x="543" y="592"/>
                </a:lnTo>
                <a:lnTo>
                  <a:pt x="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553969" y="3613405"/>
            <a:ext cx="208787" cy="510539"/>
          </a:xfrm>
          <a:custGeom>
            <a:avLst/>
            <a:gdLst/>
            <a:ahLst/>
            <a:cxnLst/>
            <a:rect l="l" t="t" r="r" b="b"/>
            <a:pathLst>
              <a:path w="208787" h="510539">
                <a:moveTo>
                  <a:pt x="208787" y="510540"/>
                </a:moveTo>
                <a:lnTo>
                  <a:pt x="203184" y="487404"/>
                </a:lnTo>
                <a:lnTo>
                  <a:pt x="197502" y="464231"/>
                </a:lnTo>
                <a:lnTo>
                  <a:pt x="191612" y="440924"/>
                </a:lnTo>
                <a:lnTo>
                  <a:pt x="185385" y="417387"/>
                </a:lnTo>
                <a:lnTo>
                  <a:pt x="178692" y="393522"/>
                </a:lnTo>
                <a:lnTo>
                  <a:pt x="171403" y="369234"/>
                </a:lnTo>
                <a:lnTo>
                  <a:pt x="163389" y="344427"/>
                </a:lnTo>
                <a:lnTo>
                  <a:pt x="154521" y="319002"/>
                </a:lnTo>
                <a:lnTo>
                  <a:pt x="144670" y="292865"/>
                </a:lnTo>
                <a:lnTo>
                  <a:pt x="133841" y="266256"/>
                </a:lnTo>
                <a:lnTo>
                  <a:pt x="122395" y="239978"/>
                </a:lnTo>
                <a:lnTo>
                  <a:pt x="110049" y="213098"/>
                </a:lnTo>
                <a:lnTo>
                  <a:pt x="96914" y="185692"/>
                </a:lnTo>
                <a:lnTo>
                  <a:pt x="83102" y="157836"/>
                </a:lnTo>
                <a:lnTo>
                  <a:pt x="68724" y="129607"/>
                </a:lnTo>
                <a:lnTo>
                  <a:pt x="53891" y="101081"/>
                </a:lnTo>
                <a:lnTo>
                  <a:pt x="38715" y="72334"/>
                </a:lnTo>
                <a:lnTo>
                  <a:pt x="23306" y="43442"/>
                </a:lnTo>
                <a:lnTo>
                  <a:pt x="7775" y="14482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553968" y="3470148"/>
            <a:ext cx="284988" cy="646176"/>
          </a:xfrm>
          <a:custGeom>
            <a:avLst/>
            <a:gdLst/>
            <a:ahLst/>
            <a:cxnLst/>
            <a:rect l="l" t="t" r="r" b="b"/>
            <a:pathLst>
              <a:path w="284988" h="646176">
                <a:moveTo>
                  <a:pt x="284988" y="646176"/>
                </a:moveTo>
                <a:lnTo>
                  <a:pt x="281712" y="614378"/>
                </a:lnTo>
                <a:lnTo>
                  <a:pt x="278215" y="582601"/>
                </a:lnTo>
                <a:lnTo>
                  <a:pt x="274274" y="550828"/>
                </a:lnTo>
                <a:lnTo>
                  <a:pt x="269668" y="519039"/>
                </a:lnTo>
                <a:lnTo>
                  <a:pt x="264175" y="487219"/>
                </a:lnTo>
                <a:lnTo>
                  <a:pt x="257574" y="455349"/>
                </a:lnTo>
                <a:lnTo>
                  <a:pt x="249642" y="423413"/>
                </a:lnTo>
                <a:lnTo>
                  <a:pt x="240158" y="391391"/>
                </a:lnTo>
                <a:lnTo>
                  <a:pt x="228899" y="359268"/>
                </a:lnTo>
                <a:lnTo>
                  <a:pt x="215645" y="327025"/>
                </a:lnTo>
                <a:lnTo>
                  <a:pt x="200270" y="294650"/>
                </a:lnTo>
                <a:lnTo>
                  <a:pt x="182940" y="262156"/>
                </a:lnTo>
                <a:lnTo>
                  <a:pt x="163873" y="229560"/>
                </a:lnTo>
                <a:lnTo>
                  <a:pt x="143286" y="196879"/>
                </a:lnTo>
                <a:lnTo>
                  <a:pt x="121396" y="164131"/>
                </a:lnTo>
                <a:lnTo>
                  <a:pt x="98419" y="131334"/>
                </a:lnTo>
                <a:lnTo>
                  <a:pt x="74575" y="98504"/>
                </a:lnTo>
                <a:lnTo>
                  <a:pt x="50078" y="65661"/>
                </a:lnTo>
                <a:lnTo>
                  <a:pt x="25147" y="32820"/>
                </a:lnTo>
                <a:lnTo>
                  <a:pt x="12587" y="16406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553968" y="3287267"/>
            <a:ext cx="400812" cy="836676"/>
          </a:xfrm>
          <a:custGeom>
            <a:avLst/>
            <a:gdLst/>
            <a:ahLst/>
            <a:cxnLst/>
            <a:rect l="l" t="t" r="r" b="b"/>
            <a:pathLst>
              <a:path w="400812" h="836676">
                <a:moveTo>
                  <a:pt x="400812" y="836676"/>
                </a:moveTo>
                <a:lnTo>
                  <a:pt x="397094" y="802546"/>
                </a:lnTo>
                <a:lnTo>
                  <a:pt x="392858" y="767922"/>
                </a:lnTo>
                <a:lnTo>
                  <a:pt x="387565" y="732311"/>
                </a:lnTo>
                <a:lnTo>
                  <a:pt x="380679" y="695219"/>
                </a:lnTo>
                <a:lnTo>
                  <a:pt x="371661" y="656152"/>
                </a:lnTo>
                <a:lnTo>
                  <a:pt x="364200" y="628767"/>
                </a:lnTo>
                <a:lnTo>
                  <a:pt x="355393" y="600139"/>
                </a:lnTo>
                <a:lnTo>
                  <a:pt x="344802" y="568336"/>
                </a:lnTo>
                <a:lnTo>
                  <a:pt x="334002" y="537111"/>
                </a:lnTo>
                <a:lnTo>
                  <a:pt x="322224" y="504420"/>
                </a:lnTo>
                <a:lnTo>
                  <a:pt x="309508" y="470696"/>
                </a:lnTo>
                <a:lnTo>
                  <a:pt x="295894" y="436372"/>
                </a:lnTo>
                <a:lnTo>
                  <a:pt x="281422" y="401879"/>
                </a:lnTo>
                <a:lnTo>
                  <a:pt x="266134" y="367652"/>
                </a:lnTo>
                <a:lnTo>
                  <a:pt x="250070" y="334123"/>
                </a:lnTo>
                <a:lnTo>
                  <a:pt x="233269" y="301725"/>
                </a:lnTo>
                <a:lnTo>
                  <a:pt x="215773" y="270891"/>
                </a:lnTo>
                <a:lnTo>
                  <a:pt x="197421" y="241411"/>
                </a:lnTo>
                <a:lnTo>
                  <a:pt x="178031" y="212665"/>
                </a:lnTo>
                <a:lnTo>
                  <a:pt x="157724" y="184575"/>
                </a:lnTo>
                <a:lnTo>
                  <a:pt x="136620" y="157066"/>
                </a:lnTo>
                <a:lnTo>
                  <a:pt x="114839" y="130063"/>
                </a:lnTo>
                <a:lnTo>
                  <a:pt x="92502" y="103491"/>
                </a:lnTo>
                <a:lnTo>
                  <a:pt x="69729" y="77274"/>
                </a:lnTo>
                <a:lnTo>
                  <a:pt x="46641" y="51337"/>
                </a:lnTo>
                <a:lnTo>
                  <a:pt x="23358" y="25604"/>
                </a:lnTo>
                <a:lnTo>
                  <a:pt x="11680" y="1279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553969" y="3119628"/>
            <a:ext cx="501395" cy="996696"/>
          </a:xfrm>
          <a:custGeom>
            <a:avLst/>
            <a:gdLst/>
            <a:ahLst/>
            <a:cxnLst/>
            <a:rect l="l" t="t" r="r" b="b"/>
            <a:pathLst>
              <a:path w="501395" h="996696">
                <a:moveTo>
                  <a:pt x="501395" y="996696"/>
                </a:moveTo>
                <a:lnTo>
                  <a:pt x="499459" y="982784"/>
                </a:lnTo>
                <a:lnTo>
                  <a:pt x="497520" y="968895"/>
                </a:lnTo>
                <a:lnTo>
                  <a:pt x="495579" y="955051"/>
                </a:lnTo>
                <a:lnTo>
                  <a:pt x="493634" y="941276"/>
                </a:lnTo>
                <a:lnTo>
                  <a:pt x="491683" y="927591"/>
                </a:lnTo>
                <a:lnTo>
                  <a:pt x="489725" y="914020"/>
                </a:lnTo>
                <a:lnTo>
                  <a:pt x="487758" y="900585"/>
                </a:lnTo>
                <a:lnTo>
                  <a:pt x="485781" y="887309"/>
                </a:lnTo>
                <a:lnTo>
                  <a:pt x="483793" y="874214"/>
                </a:lnTo>
                <a:lnTo>
                  <a:pt x="481792" y="861324"/>
                </a:lnTo>
                <a:lnTo>
                  <a:pt x="479777" y="848661"/>
                </a:lnTo>
                <a:lnTo>
                  <a:pt x="477746" y="836247"/>
                </a:lnTo>
                <a:lnTo>
                  <a:pt x="475698" y="824106"/>
                </a:lnTo>
                <a:lnTo>
                  <a:pt x="473632" y="812259"/>
                </a:lnTo>
                <a:lnTo>
                  <a:pt x="471545" y="800731"/>
                </a:lnTo>
                <a:lnTo>
                  <a:pt x="469437" y="789543"/>
                </a:lnTo>
                <a:lnTo>
                  <a:pt x="467307" y="778718"/>
                </a:lnTo>
                <a:lnTo>
                  <a:pt x="465152" y="768278"/>
                </a:lnTo>
                <a:lnTo>
                  <a:pt x="462971" y="758248"/>
                </a:lnTo>
                <a:lnTo>
                  <a:pt x="462788" y="757428"/>
                </a:lnTo>
                <a:lnTo>
                  <a:pt x="460094" y="745074"/>
                </a:lnTo>
                <a:lnTo>
                  <a:pt x="457922" y="734718"/>
                </a:lnTo>
                <a:lnTo>
                  <a:pt x="456112" y="725954"/>
                </a:lnTo>
                <a:lnTo>
                  <a:pt x="454506" y="718374"/>
                </a:lnTo>
                <a:lnTo>
                  <a:pt x="452947" y="711572"/>
                </a:lnTo>
                <a:lnTo>
                  <a:pt x="451276" y="705142"/>
                </a:lnTo>
                <a:lnTo>
                  <a:pt x="449335" y="698677"/>
                </a:lnTo>
                <a:lnTo>
                  <a:pt x="446966" y="691771"/>
                </a:lnTo>
                <a:lnTo>
                  <a:pt x="444011" y="684017"/>
                </a:lnTo>
                <a:lnTo>
                  <a:pt x="440311" y="675008"/>
                </a:lnTo>
                <a:lnTo>
                  <a:pt x="435709" y="664339"/>
                </a:lnTo>
                <a:lnTo>
                  <a:pt x="430046" y="651603"/>
                </a:lnTo>
                <a:lnTo>
                  <a:pt x="423164" y="636392"/>
                </a:lnTo>
                <a:lnTo>
                  <a:pt x="416559" y="621919"/>
                </a:lnTo>
                <a:lnTo>
                  <a:pt x="410223" y="607962"/>
                </a:lnTo>
                <a:lnTo>
                  <a:pt x="403282" y="592484"/>
                </a:lnTo>
                <a:lnTo>
                  <a:pt x="395778" y="575642"/>
                </a:lnTo>
                <a:lnTo>
                  <a:pt x="387755" y="557589"/>
                </a:lnTo>
                <a:lnTo>
                  <a:pt x="379255" y="538483"/>
                </a:lnTo>
                <a:lnTo>
                  <a:pt x="370322" y="518479"/>
                </a:lnTo>
                <a:lnTo>
                  <a:pt x="360997" y="497733"/>
                </a:lnTo>
                <a:lnTo>
                  <a:pt x="351324" y="476399"/>
                </a:lnTo>
                <a:lnTo>
                  <a:pt x="341346" y="454634"/>
                </a:lnTo>
                <a:lnTo>
                  <a:pt x="331104" y="432593"/>
                </a:lnTo>
                <a:lnTo>
                  <a:pt x="320643" y="410433"/>
                </a:lnTo>
                <a:lnTo>
                  <a:pt x="310004" y="388308"/>
                </a:lnTo>
                <a:lnTo>
                  <a:pt x="299231" y="366374"/>
                </a:lnTo>
                <a:lnTo>
                  <a:pt x="288367" y="344787"/>
                </a:lnTo>
                <a:lnTo>
                  <a:pt x="277453" y="323703"/>
                </a:lnTo>
                <a:lnTo>
                  <a:pt x="266533" y="303277"/>
                </a:lnTo>
                <a:lnTo>
                  <a:pt x="255649" y="283664"/>
                </a:lnTo>
                <a:lnTo>
                  <a:pt x="244845" y="265021"/>
                </a:lnTo>
                <a:lnTo>
                  <a:pt x="234164" y="247504"/>
                </a:lnTo>
                <a:lnTo>
                  <a:pt x="223646" y="231267"/>
                </a:lnTo>
                <a:lnTo>
                  <a:pt x="213187" y="216015"/>
                </a:lnTo>
                <a:lnTo>
                  <a:pt x="202616" y="201330"/>
                </a:lnTo>
                <a:lnTo>
                  <a:pt x="191938" y="187182"/>
                </a:lnTo>
                <a:lnTo>
                  <a:pt x="170289" y="160377"/>
                </a:lnTo>
                <a:lnTo>
                  <a:pt x="148287" y="135363"/>
                </a:lnTo>
                <a:lnTo>
                  <a:pt x="125980" y="111901"/>
                </a:lnTo>
                <a:lnTo>
                  <a:pt x="103418" y="89755"/>
                </a:lnTo>
                <a:lnTo>
                  <a:pt x="80647" y="68687"/>
                </a:lnTo>
                <a:lnTo>
                  <a:pt x="57715" y="48458"/>
                </a:lnTo>
                <a:lnTo>
                  <a:pt x="34671" y="28831"/>
                </a:lnTo>
                <a:lnTo>
                  <a:pt x="11563" y="9569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546349" y="2951988"/>
            <a:ext cx="629019" cy="1171956"/>
          </a:xfrm>
          <a:custGeom>
            <a:avLst/>
            <a:gdLst/>
            <a:ahLst/>
            <a:cxnLst/>
            <a:rect l="l" t="t" r="r" b="b"/>
            <a:pathLst>
              <a:path w="629019" h="1171956">
                <a:moveTo>
                  <a:pt x="616965" y="1171956"/>
                </a:moveTo>
                <a:lnTo>
                  <a:pt x="623970" y="1134136"/>
                </a:lnTo>
                <a:lnTo>
                  <a:pt x="628480" y="1093060"/>
                </a:lnTo>
                <a:lnTo>
                  <a:pt x="629019" y="1070217"/>
                </a:lnTo>
                <a:lnTo>
                  <a:pt x="628723" y="1058030"/>
                </a:lnTo>
                <a:lnTo>
                  <a:pt x="625108" y="1017757"/>
                </a:lnTo>
                <a:lnTo>
                  <a:pt x="616580" y="970777"/>
                </a:lnTo>
                <a:lnTo>
                  <a:pt x="604210" y="922697"/>
                </a:lnTo>
                <a:lnTo>
                  <a:pt x="592079" y="882329"/>
                </a:lnTo>
                <a:lnTo>
                  <a:pt x="577478" y="837453"/>
                </a:lnTo>
                <a:lnTo>
                  <a:pt x="560830" y="789270"/>
                </a:lnTo>
                <a:lnTo>
                  <a:pt x="542555" y="738981"/>
                </a:lnTo>
                <a:lnTo>
                  <a:pt x="523075" y="687787"/>
                </a:lnTo>
                <a:lnTo>
                  <a:pt x="502811" y="636888"/>
                </a:lnTo>
                <a:lnTo>
                  <a:pt x="482185" y="587486"/>
                </a:lnTo>
                <a:lnTo>
                  <a:pt x="461618" y="540781"/>
                </a:lnTo>
                <a:lnTo>
                  <a:pt x="441531" y="497975"/>
                </a:lnTo>
                <a:lnTo>
                  <a:pt x="422137" y="459783"/>
                </a:lnTo>
                <a:lnTo>
                  <a:pt x="402461" y="424101"/>
                </a:lnTo>
                <a:lnTo>
                  <a:pt x="382363" y="390378"/>
                </a:lnTo>
                <a:lnTo>
                  <a:pt x="351544" y="343106"/>
                </a:lnTo>
                <a:lnTo>
                  <a:pt x="320080" y="299321"/>
                </a:lnTo>
                <a:lnTo>
                  <a:pt x="288154" y="258473"/>
                </a:lnTo>
                <a:lnTo>
                  <a:pt x="255949" y="220012"/>
                </a:lnTo>
                <a:lnTo>
                  <a:pt x="223646" y="183387"/>
                </a:lnTo>
                <a:lnTo>
                  <a:pt x="191066" y="149289"/>
                </a:lnTo>
                <a:lnTo>
                  <a:pt x="157977" y="118397"/>
                </a:lnTo>
                <a:lnTo>
                  <a:pt x="124486" y="90144"/>
                </a:lnTo>
                <a:lnTo>
                  <a:pt x="90702" y="63967"/>
                </a:lnTo>
                <a:lnTo>
                  <a:pt x="56733" y="39298"/>
                </a:lnTo>
                <a:lnTo>
                  <a:pt x="22687" y="15572"/>
                </a:lnTo>
                <a:lnTo>
                  <a:pt x="11339" y="7775"/>
                </a:lnTo>
                <a:lnTo>
                  <a:pt x="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561589" y="2791967"/>
            <a:ext cx="740663" cy="1324356"/>
          </a:xfrm>
          <a:custGeom>
            <a:avLst/>
            <a:gdLst/>
            <a:ahLst/>
            <a:cxnLst/>
            <a:rect l="l" t="t" r="r" b="b"/>
            <a:pathLst>
              <a:path w="740663" h="1324356">
                <a:moveTo>
                  <a:pt x="740663" y="1324356"/>
                </a:moveTo>
                <a:lnTo>
                  <a:pt x="739049" y="1308570"/>
                </a:lnTo>
                <a:lnTo>
                  <a:pt x="737439" y="1292804"/>
                </a:lnTo>
                <a:lnTo>
                  <a:pt x="735828" y="1277065"/>
                </a:lnTo>
                <a:lnTo>
                  <a:pt x="734210" y="1261360"/>
                </a:lnTo>
                <a:lnTo>
                  <a:pt x="732577" y="1245699"/>
                </a:lnTo>
                <a:lnTo>
                  <a:pt x="730924" y="1230088"/>
                </a:lnTo>
                <a:lnTo>
                  <a:pt x="729244" y="1214535"/>
                </a:lnTo>
                <a:lnTo>
                  <a:pt x="727531" y="1199048"/>
                </a:lnTo>
                <a:lnTo>
                  <a:pt x="725778" y="1183635"/>
                </a:lnTo>
                <a:lnTo>
                  <a:pt x="723979" y="1168304"/>
                </a:lnTo>
                <a:lnTo>
                  <a:pt x="722128" y="1153063"/>
                </a:lnTo>
                <a:lnTo>
                  <a:pt x="720218" y="1137918"/>
                </a:lnTo>
                <a:lnTo>
                  <a:pt x="718242" y="1122879"/>
                </a:lnTo>
                <a:lnTo>
                  <a:pt x="716196" y="1107953"/>
                </a:lnTo>
                <a:lnTo>
                  <a:pt x="714071" y="1093148"/>
                </a:lnTo>
                <a:lnTo>
                  <a:pt x="711862" y="1078471"/>
                </a:lnTo>
                <a:lnTo>
                  <a:pt x="709562" y="1063931"/>
                </a:lnTo>
                <a:lnTo>
                  <a:pt x="707166" y="1049535"/>
                </a:lnTo>
                <a:lnTo>
                  <a:pt x="704665" y="1035291"/>
                </a:lnTo>
                <a:lnTo>
                  <a:pt x="702056" y="1021207"/>
                </a:lnTo>
                <a:lnTo>
                  <a:pt x="699503" y="1007487"/>
                </a:lnTo>
                <a:lnTo>
                  <a:pt x="697113" y="994284"/>
                </a:lnTo>
                <a:lnTo>
                  <a:pt x="694843" y="981529"/>
                </a:lnTo>
                <a:lnTo>
                  <a:pt x="692648" y="969153"/>
                </a:lnTo>
                <a:lnTo>
                  <a:pt x="690487" y="957085"/>
                </a:lnTo>
                <a:lnTo>
                  <a:pt x="683765" y="922043"/>
                </a:lnTo>
                <a:lnTo>
                  <a:pt x="675782" y="887282"/>
                </a:lnTo>
                <a:lnTo>
                  <a:pt x="665370" y="850927"/>
                </a:lnTo>
                <a:lnTo>
                  <a:pt x="651361" y="811103"/>
                </a:lnTo>
                <a:lnTo>
                  <a:pt x="632587" y="765937"/>
                </a:lnTo>
                <a:lnTo>
                  <a:pt x="616871" y="731619"/>
                </a:lnTo>
                <a:lnTo>
                  <a:pt x="598671" y="693876"/>
                </a:lnTo>
                <a:lnTo>
                  <a:pt x="578428" y="653593"/>
                </a:lnTo>
                <a:lnTo>
                  <a:pt x="556582" y="611659"/>
                </a:lnTo>
                <a:lnTo>
                  <a:pt x="533574" y="568960"/>
                </a:lnTo>
                <a:lnTo>
                  <a:pt x="509847" y="526382"/>
                </a:lnTo>
                <a:lnTo>
                  <a:pt x="485840" y="484813"/>
                </a:lnTo>
                <a:lnTo>
                  <a:pt x="461996" y="445141"/>
                </a:lnTo>
                <a:lnTo>
                  <a:pt x="438755" y="408251"/>
                </a:lnTo>
                <a:lnTo>
                  <a:pt x="416560" y="375031"/>
                </a:lnTo>
                <a:lnTo>
                  <a:pt x="394981" y="345018"/>
                </a:lnTo>
                <a:lnTo>
                  <a:pt x="373257" y="317096"/>
                </a:lnTo>
                <a:lnTo>
                  <a:pt x="351439" y="291053"/>
                </a:lnTo>
                <a:lnTo>
                  <a:pt x="329582" y="266678"/>
                </a:lnTo>
                <a:lnTo>
                  <a:pt x="296835" y="232781"/>
                </a:lnTo>
                <a:lnTo>
                  <a:pt x="264292" y="201451"/>
                </a:lnTo>
                <a:lnTo>
                  <a:pt x="232133" y="171973"/>
                </a:lnTo>
                <a:lnTo>
                  <a:pt x="200532" y="143637"/>
                </a:lnTo>
                <a:lnTo>
                  <a:pt x="168652" y="116258"/>
                </a:lnTo>
                <a:lnTo>
                  <a:pt x="137219" y="91480"/>
                </a:lnTo>
                <a:lnTo>
                  <a:pt x="106157" y="68831"/>
                </a:lnTo>
                <a:lnTo>
                  <a:pt x="75386" y="47840"/>
                </a:lnTo>
                <a:lnTo>
                  <a:pt x="44827" y="28033"/>
                </a:lnTo>
                <a:lnTo>
                  <a:pt x="14403" y="8940"/>
                </a:lnTo>
                <a:lnTo>
                  <a:pt x="4278" y="2653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553968" y="2633473"/>
            <a:ext cx="887172" cy="1490471"/>
          </a:xfrm>
          <a:custGeom>
            <a:avLst/>
            <a:gdLst/>
            <a:ahLst/>
            <a:cxnLst/>
            <a:rect l="l" t="t" r="r" b="b"/>
            <a:pathLst>
              <a:path w="887172" h="1490472">
                <a:moveTo>
                  <a:pt x="886968" y="1490471"/>
                </a:moveTo>
                <a:lnTo>
                  <a:pt x="887077" y="1472408"/>
                </a:lnTo>
                <a:lnTo>
                  <a:pt x="887155" y="1454319"/>
                </a:lnTo>
                <a:lnTo>
                  <a:pt x="887172" y="1436175"/>
                </a:lnTo>
                <a:lnTo>
                  <a:pt x="887098" y="1417947"/>
                </a:lnTo>
                <a:lnTo>
                  <a:pt x="886014" y="1362485"/>
                </a:lnTo>
                <a:lnTo>
                  <a:pt x="882999" y="1305258"/>
                </a:lnTo>
                <a:lnTo>
                  <a:pt x="879506" y="1265749"/>
                </a:lnTo>
                <a:lnTo>
                  <a:pt x="874541" y="1224889"/>
                </a:lnTo>
                <a:lnTo>
                  <a:pt x="867859" y="1182453"/>
                </a:lnTo>
                <a:lnTo>
                  <a:pt x="859213" y="1138214"/>
                </a:lnTo>
                <a:lnTo>
                  <a:pt x="848359" y="1091945"/>
                </a:lnTo>
                <a:lnTo>
                  <a:pt x="834930" y="1041888"/>
                </a:lnTo>
                <a:lnTo>
                  <a:pt x="818982" y="987291"/>
                </a:lnTo>
                <a:lnTo>
                  <a:pt x="800908" y="929447"/>
                </a:lnTo>
                <a:lnTo>
                  <a:pt x="781100" y="869647"/>
                </a:lnTo>
                <a:lnTo>
                  <a:pt x="759952" y="809180"/>
                </a:lnTo>
                <a:lnTo>
                  <a:pt x="737854" y="749338"/>
                </a:lnTo>
                <a:lnTo>
                  <a:pt x="715201" y="691412"/>
                </a:lnTo>
                <a:lnTo>
                  <a:pt x="692383" y="636692"/>
                </a:lnTo>
                <a:lnTo>
                  <a:pt x="669794" y="586470"/>
                </a:lnTo>
                <a:lnTo>
                  <a:pt x="647826" y="542036"/>
                </a:lnTo>
                <a:lnTo>
                  <a:pt x="625848" y="503010"/>
                </a:lnTo>
                <a:lnTo>
                  <a:pt x="603096" y="467910"/>
                </a:lnTo>
                <a:lnTo>
                  <a:pt x="579763" y="436258"/>
                </a:lnTo>
                <a:lnTo>
                  <a:pt x="544098" y="394196"/>
                </a:lnTo>
                <a:lnTo>
                  <a:pt x="508216" y="357199"/>
                </a:lnTo>
                <a:lnTo>
                  <a:pt x="472769" y="323651"/>
                </a:lnTo>
                <a:lnTo>
                  <a:pt x="449702" y="302405"/>
                </a:lnTo>
                <a:lnTo>
                  <a:pt x="438411" y="291938"/>
                </a:lnTo>
                <a:lnTo>
                  <a:pt x="427313" y="281495"/>
                </a:lnTo>
                <a:lnTo>
                  <a:pt x="416432" y="271017"/>
                </a:lnTo>
                <a:lnTo>
                  <a:pt x="405665" y="260646"/>
                </a:lnTo>
                <a:lnTo>
                  <a:pt x="395067" y="250765"/>
                </a:lnTo>
                <a:lnTo>
                  <a:pt x="384621" y="241339"/>
                </a:lnTo>
                <a:lnTo>
                  <a:pt x="374311" y="232335"/>
                </a:lnTo>
                <a:lnTo>
                  <a:pt x="364118" y="223719"/>
                </a:lnTo>
                <a:lnTo>
                  <a:pt x="354026" y="215458"/>
                </a:lnTo>
                <a:lnTo>
                  <a:pt x="344018" y="207517"/>
                </a:lnTo>
                <a:lnTo>
                  <a:pt x="334076" y="199863"/>
                </a:lnTo>
                <a:lnTo>
                  <a:pt x="324183" y="192461"/>
                </a:lnTo>
                <a:lnTo>
                  <a:pt x="314323" y="185278"/>
                </a:lnTo>
                <a:lnTo>
                  <a:pt x="304477" y="178281"/>
                </a:lnTo>
                <a:lnTo>
                  <a:pt x="294628" y="171435"/>
                </a:lnTo>
                <a:lnTo>
                  <a:pt x="284760" y="164706"/>
                </a:lnTo>
                <a:lnTo>
                  <a:pt x="274855" y="158061"/>
                </a:lnTo>
                <a:lnTo>
                  <a:pt x="264895" y="151467"/>
                </a:lnTo>
                <a:lnTo>
                  <a:pt x="254865" y="144888"/>
                </a:lnTo>
                <a:lnTo>
                  <a:pt x="244746" y="138291"/>
                </a:lnTo>
                <a:lnTo>
                  <a:pt x="234521" y="131643"/>
                </a:lnTo>
                <a:lnTo>
                  <a:pt x="224174" y="124909"/>
                </a:lnTo>
                <a:lnTo>
                  <a:pt x="215900" y="119506"/>
                </a:lnTo>
                <a:lnTo>
                  <a:pt x="205163" y="112568"/>
                </a:lnTo>
                <a:lnTo>
                  <a:pt x="194366" y="105749"/>
                </a:lnTo>
                <a:lnTo>
                  <a:pt x="183514" y="99043"/>
                </a:lnTo>
                <a:lnTo>
                  <a:pt x="172609" y="92445"/>
                </a:lnTo>
                <a:lnTo>
                  <a:pt x="161654" y="85949"/>
                </a:lnTo>
                <a:lnTo>
                  <a:pt x="150653" y="79549"/>
                </a:lnTo>
                <a:lnTo>
                  <a:pt x="139608" y="73239"/>
                </a:lnTo>
                <a:lnTo>
                  <a:pt x="128523" y="67013"/>
                </a:lnTo>
                <a:lnTo>
                  <a:pt x="117402" y="60866"/>
                </a:lnTo>
                <a:lnTo>
                  <a:pt x="106247" y="54792"/>
                </a:lnTo>
                <a:lnTo>
                  <a:pt x="95061" y="48785"/>
                </a:lnTo>
                <a:lnTo>
                  <a:pt x="83849" y="42839"/>
                </a:lnTo>
                <a:lnTo>
                  <a:pt x="72612" y="36948"/>
                </a:lnTo>
                <a:lnTo>
                  <a:pt x="61355" y="31107"/>
                </a:lnTo>
                <a:lnTo>
                  <a:pt x="50080" y="25310"/>
                </a:lnTo>
                <a:lnTo>
                  <a:pt x="38791" y="19550"/>
                </a:lnTo>
                <a:lnTo>
                  <a:pt x="27491" y="13823"/>
                </a:lnTo>
                <a:lnTo>
                  <a:pt x="16184" y="8122"/>
                </a:lnTo>
                <a:lnTo>
                  <a:pt x="4871" y="2441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561588" y="2458212"/>
            <a:ext cx="1040892" cy="1658112"/>
          </a:xfrm>
          <a:custGeom>
            <a:avLst/>
            <a:gdLst/>
            <a:ahLst/>
            <a:cxnLst/>
            <a:rect l="l" t="t" r="r" b="b"/>
            <a:pathLst>
              <a:path w="1040892" h="1658112">
                <a:moveTo>
                  <a:pt x="1040892" y="1658112"/>
                </a:moveTo>
                <a:lnTo>
                  <a:pt x="1040638" y="1645333"/>
                </a:lnTo>
                <a:lnTo>
                  <a:pt x="1040393" y="1632556"/>
                </a:lnTo>
                <a:lnTo>
                  <a:pt x="1040151" y="1619782"/>
                </a:lnTo>
                <a:lnTo>
                  <a:pt x="1039906" y="1607013"/>
                </a:lnTo>
                <a:lnTo>
                  <a:pt x="1039651" y="1594252"/>
                </a:lnTo>
                <a:lnTo>
                  <a:pt x="1039381" y="1581498"/>
                </a:lnTo>
                <a:lnTo>
                  <a:pt x="1039090" y="1568755"/>
                </a:lnTo>
                <a:lnTo>
                  <a:pt x="1038771" y="1556023"/>
                </a:lnTo>
                <a:lnTo>
                  <a:pt x="1038419" y="1543305"/>
                </a:lnTo>
                <a:lnTo>
                  <a:pt x="1038028" y="1530602"/>
                </a:lnTo>
                <a:lnTo>
                  <a:pt x="1037591" y="1517915"/>
                </a:lnTo>
                <a:lnTo>
                  <a:pt x="1037103" y="1505247"/>
                </a:lnTo>
                <a:lnTo>
                  <a:pt x="1036557" y="1492600"/>
                </a:lnTo>
                <a:lnTo>
                  <a:pt x="1035948" y="1479974"/>
                </a:lnTo>
                <a:lnTo>
                  <a:pt x="1035269" y="1467371"/>
                </a:lnTo>
                <a:lnTo>
                  <a:pt x="1034515" y="1454794"/>
                </a:lnTo>
                <a:lnTo>
                  <a:pt x="1033679" y="1442244"/>
                </a:lnTo>
                <a:lnTo>
                  <a:pt x="1033144" y="1434845"/>
                </a:lnTo>
                <a:lnTo>
                  <a:pt x="1032395" y="1422689"/>
                </a:lnTo>
                <a:lnTo>
                  <a:pt x="1031940" y="1411402"/>
                </a:lnTo>
                <a:lnTo>
                  <a:pt x="1031708" y="1400809"/>
                </a:lnTo>
                <a:lnTo>
                  <a:pt x="1031628" y="1390736"/>
                </a:lnTo>
                <a:lnTo>
                  <a:pt x="1031629" y="1381008"/>
                </a:lnTo>
                <a:lnTo>
                  <a:pt x="1031639" y="1371450"/>
                </a:lnTo>
                <a:lnTo>
                  <a:pt x="1031587" y="1361887"/>
                </a:lnTo>
                <a:lnTo>
                  <a:pt x="1029336" y="1320084"/>
                </a:lnTo>
                <a:lnTo>
                  <a:pt x="1023506" y="1280106"/>
                </a:lnTo>
                <a:lnTo>
                  <a:pt x="1016577" y="1246722"/>
                </a:lnTo>
                <a:lnTo>
                  <a:pt x="1005129" y="1200573"/>
                </a:lnTo>
                <a:lnTo>
                  <a:pt x="993789" y="1157098"/>
                </a:lnTo>
                <a:lnTo>
                  <a:pt x="980604" y="1107936"/>
                </a:lnTo>
                <a:lnTo>
                  <a:pt x="965825" y="1054586"/>
                </a:lnTo>
                <a:lnTo>
                  <a:pt x="949701" y="998550"/>
                </a:lnTo>
                <a:lnTo>
                  <a:pt x="932481" y="941329"/>
                </a:lnTo>
                <a:lnTo>
                  <a:pt x="914413" y="884424"/>
                </a:lnTo>
                <a:lnTo>
                  <a:pt x="895748" y="829337"/>
                </a:lnTo>
                <a:lnTo>
                  <a:pt x="876735" y="777569"/>
                </a:lnTo>
                <a:lnTo>
                  <a:pt x="857621" y="730620"/>
                </a:lnTo>
                <a:lnTo>
                  <a:pt x="838500" y="689466"/>
                </a:lnTo>
                <a:lnTo>
                  <a:pt x="818631" y="651678"/>
                </a:lnTo>
                <a:lnTo>
                  <a:pt x="797994" y="616481"/>
                </a:lnTo>
                <a:lnTo>
                  <a:pt x="776723" y="583594"/>
                </a:lnTo>
                <a:lnTo>
                  <a:pt x="754950" y="552732"/>
                </a:lnTo>
                <a:lnTo>
                  <a:pt x="732810" y="523611"/>
                </a:lnTo>
                <a:lnTo>
                  <a:pt x="710436" y="495950"/>
                </a:lnTo>
                <a:lnTo>
                  <a:pt x="687960" y="469463"/>
                </a:lnTo>
                <a:lnTo>
                  <a:pt x="665518" y="443868"/>
                </a:lnTo>
                <a:lnTo>
                  <a:pt x="643240" y="418881"/>
                </a:lnTo>
                <a:lnTo>
                  <a:pt x="632206" y="406526"/>
                </a:lnTo>
                <a:lnTo>
                  <a:pt x="611021" y="383063"/>
                </a:lnTo>
                <a:lnTo>
                  <a:pt x="591001" y="361629"/>
                </a:lnTo>
                <a:lnTo>
                  <a:pt x="571612" y="341827"/>
                </a:lnTo>
                <a:lnTo>
                  <a:pt x="552319" y="323255"/>
                </a:lnTo>
                <a:lnTo>
                  <a:pt x="532590" y="305514"/>
                </a:lnTo>
                <a:lnTo>
                  <a:pt x="511889" y="288203"/>
                </a:lnTo>
                <a:lnTo>
                  <a:pt x="489682" y="270923"/>
                </a:lnTo>
                <a:lnTo>
                  <a:pt x="465435" y="253273"/>
                </a:lnTo>
                <a:lnTo>
                  <a:pt x="438614" y="234854"/>
                </a:lnTo>
                <a:lnTo>
                  <a:pt x="408686" y="215264"/>
                </a:lnTo>
                <a:lnTo>
                  <a:pt x="375646" y="194736"/>
                </a:lnTo>
                <a:lnTo>
                  <a:pt x="358175" y="184342"/>
                </a:lnTo>
                <a:lnTo>
                  <a:pt x="340116" y="173870"/>
                </a:lnTo>
                <a:lnTo>
                  <a:pt x="321504" y="163323"/>
                </a:lnTo>
                <a:lnTo>
                  <a:pt x="302375" y="152709"/>
                </a:lnTo>
                <a:lnTo>
                  <a:pt x="282764" y="142032"/>
                </a:lnTo>
                <a:lnTo>
                  <a:pt x="262707" y="131298"/>
                </a:lnTo>
                <a:lnTo>
                  <a:pt x="242238" y="120512"/>
                </a:lnTo>
                <a:lnTo>
                  <a:pt x="221392" y="109680"/>
                </a:lnTo>
                <a:lnTo>
                  <a:pt x="200206" y="98807"/>
                </a:lnTo>
                <a:lnTo>
                  <a:pt x="178714" y="87898"/>
                </a:lnTo>
                <a:lnTo>
                  <a:pt x="156951" y="76959"/>
                </a:lnTo>
                <a:lnTo>
                  <a:pt x="134954" y="65995"/>
                </a:lnTo>
                <a:lnTo>
                  <a:pt x="112756" y="55012"/>
                </a:lnTo>
                <a:lnTo>
                  <a:pt x="90393" y="44016"/>
                </a:lnTo>
                <a:lnTo>
                  <a:pt x="67901" y="33011"/>
                </a:lnTo>
                <a:lnTo>
                  <a:pt x="45314" y="22003"/>
                </a:lnTo>
                <a:lnTo>
                  <a:pt x="22669" y="10997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561588" y="2298191"/>
            <a:ext cx="1210056" cy="1825752"/>
          </a:xfrm>
          <a:custGeom>
            <a:avLst/>
            <a:gdLst/>
            <a:ahLst/>
            <a:cxnLst/>
            <a:rect l="l" t="t" r="r" b="b"/>
            <a:pathLst>
              <a:path w="1210056" h="1825752">
                <a:moveTo>
                  <a:pt x="1210056" y="1825752"/>
                </a:moveTo>
                <a:lnTo>
                  <a:pt x="1209116" y="1782703"/>
                </a:lnTo>
                <a:lnTo>
                  <a:pt x="1208041" y="1739591"/>
                </a:lnTo>
                <a:lnTo>
                  <a:pt x="1206702" y="1696304"/>
                </a:lnTo>
                <a:lnTo>
                  <a:pt x="1204971" y="1652735"/>
                </a:lnTo>
                <a:lnTo>
                  <a:pt x="1202721" y="1608772"/>
                </a:lnTo>
                <a:lnTo>
                  <a:pt x="1199823" y="1564306"/>
                </a:lnTo>
                <a:lnTo>
                  <a:pt x="1196150" y="1519228"/>
                </a:lnTo>
                <a:lnTo>
                  <a:pt x="1191572" y="1473427"/>
                </a:lnTo>
                <a:lnTo>
                  <a:pt x="1185963" y="1426794"/>
                </a:lnTo>
                <a:lnTo>
                  <a:pt x="1179195" y="1379220"/>
                </a:lnTo>
                <a:lnTo>
                  <a:pt x="1171470" y="1329927"/>
                </a:lnTo>
                <a:lnTo>
                  <a:pt x="1163042" y="1278526"/>
                </a:lnTo>
                <a:lnTo>
                  <a:pt x="1153855" y="1225596"/>
                </a:lnTo>
                <a:lnTo>
                  <a:pt x="1143854" y="1171718"/>
                </a:lnTo>
                <a:lnTo>
                  <a:pt x="1132982" y="1117473"/>
                </a:lnTo>
                <a:lnTo>
                  <a:pt x="1121185" y="1063441"/>
                </a:lnTo>
                <a:lnTo>
                  <a:pt x="1108406" y="1010203"/>
                </a:lnTo>
                <a:lnTo>
                  <a:pt x="1094590" y="958339"/>
                </a:lnTo>
                <a:lnTo>
                  <a:pt x="1079681" y="908432"/>
                </a:lnTo>
                <a:lnTo>
                  <a:pt x="1063625" y="861060"/>
                </a:lnTo>
                <a:lnTo>
                  <a:pt x="1047008" y="815981"/>
                </a:lnTo>
                <a:lnTo>
                  <a:pt x="1030224" y="772465"/>
                </a:lnTo>
                <a:lnTo>
                  <a:pt x="1012921" y="730361"/>
                </a:lnTo>
                <a:lnTo>
                  <a:pt x="994750" y="689516"/>
                </a:lnTo>
                <a:lnTo>
                  <a:pt x="975359" y="649779"/>
                </a:lnTo>
                <a:lnTo>
                  <a:pt x="954399" y="610999"/>
                </a:lnTo>
                <a:lnTo>
                  <a:pt x="931519" y="573023"/>
                </a:lnTo>
                <a:lnTo>
                  <a:pt x="906368" y="535700"/>
                </a:lnTo>
                <a:lnTo>
                  <a:pt x="878596" y="498878"/>
                </a:lnTo>
                <a:lnTo>
                  <a:pt x="847851" y="462407"/>
                </a:lnTo>
                <a:lnTo>
                  <a:pt x="813342" y="425900"/>
                </a:lnTo>
                <a:lnTo>
                  <a:pt x="775050" y="389309"/>
                </a:lnTo>
                <a:lnTo>
                  <a:pt x="733672" y="352984"/>
                </a:lnTo>
                <a:lnTo>
                  <a:pt x="689904" y="317273"/>
                </a:lnTo>
                <a:lnTo>
                  <a:pt x="644445" y="282527"/>
                </a:lnTo>
                <a:lnTo>
                  <a:pt x="597992" y="249095"/>
                </a:lnTo>
                <a:lnTo>
                  <a:pt x="551241" y="217328"/>
                </a:lnTo>
                <a:lnTo>
                  <a:pt x="504891" y="187574"/>
                </a:lnTo>
                <a:lnTo>
                  <a:pt x="459637" y="160185"/>
                </a:lnTo>
                <a:lnTo>
                  <a:pt x="416179" y="135509"/>
                </a:lnTo>
                <a:lnTo>
                  <a:pt x="373973" y="113695"/>
                </a:lnTo>
                <a:lnTo>
                  <a:pt x="331931" y="94471"/>
                </a:lnTo>
                <a:lnTo>
                  <a:pt x="290039" y="77555"/>
                </a:lnTo>
                <a:lnTo>
                  <a:pt x="248287" y="62663"/>
                </a:lnTo>
                <a:lnTo>
                  <a:pt x="206660" y="49514"/>
                </a:lnTo>
                <a:lnTo>
                  <a:pt x="165148" y="37823"/>
                </a:lnTo>
                <a:lnTo>
                  <a:pt x="123738" y="27309"/>
                </a:lnTo>
                <a:lnTo>
                  <a:pt x="82418" y="17689"/>
                </a:lnTo>
                <a:lnTo>
                  <a:pt x="41176" y="8680"/>
                </a:lnTo>
                <a:lnTo>
                  <a:pt x="20580" y="4316"/>
                </a:lnTo>
                <a:lnTo>
                  <a:pt x="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561589" y="2122933"/>
            <a:ext cx="1399235" cy="2001011"/>
          </a:xfrm>
          <a:custGeom>
            <a:avLst/>
            <a:gdLst/>
            <a:ahLst/>
            <a:cxnLst/>
            <a:rect l="l" t="t" r="r" b="b"/>
            <a:pathLst>
              <a:path w="1399235" h="2001012">
                <a:moveTo>
                  <a:pt x="1387348" y="2001011"/>
                </a:moveTo>
                <a:lnTo>
                  <a:pt x="1390348" y="1962929"/>
                </a:lnTo>
                <a:lnTo>
                  <a:pt x="1393200" y="1924498"/>
                </a:lnTo>
                <a:lnTo>
                  <a:pt x="1395709" y="1885366"/>
                </a:lnTo>
                <a:lnTo>
                  <a:pt x="1397680" y="1845186"/>
                </a:lnTo>
                <a:lnTo>
                  <a:pt x="1398920" y="1803606"/>
                </a:lnTo>
                <a:lnTo>
                  <a:pt x="1399235" y="1760277"/>
                </a:lnTo>
                <a:lnTo>
                  <a:pt x="1398984" y="1737848"/>
                </a:lnTo>
                <a:lnTo>
                  <a:pt x="1397545" y="1691241"/>
                </a:lnTo>
                <a:lnTo>
                  <a:pt x="1394695" y="1642010"/>
                </a:lnTo>
                <a:lnTo>
                  <a:pt x="1390239" y="1589806"/>
                </a:lnTo>
                <a:lnTo>
                  <a:pt x="1384029" y="1533911"/>
                </a:lnTo>
                <a:lnTo>
                  <a:pt x="1376269" y="1472296"/>
                </a:lnTo>
                <a:lnTo>
                  <a:pt x="1367097" y="1405858"/>
                </a:lnTo>
                <a:lnTo>
                  <a:pt x="1356620" y="1335976"/>
                </a:lnTo>
                <a:lnTo>
                  <a:pt x="1344945" y="1264027"/>
                </a:lnTo>
                <a:lnTo>
                  <a:pt x="1332176" y="1191390"/>
                </a:lnTo>
                <a:lnTo>
                  <a:pt x="1318421" y="1119441"/>
                </a:lnTo>
                <a:lnTo>
                  <a:pt x="1303783" y="1049559"/>
                </a:lnTo>
                <a:lnTo>
                  <a:pt x="1288371" y="983121"/>
                </a:lnTo>
                <a:lnTo>
                  <a:pt x="1272289" y="921506"/>
                </a:lnTo>
                <a:lnTo>
                  <a:pt x="1255503" y="865446"/>
                </a:lnTo>
                <a:lnTo>
                  <a:pt x="1237327" y="812081"/>
                </a:lnTo>
                <a:lnTo>
                  <a:pt x="1217862" y="760926"/>
                </a:lnTo>
                <a:lnTo>
                  <a:pt x="1197357" y="712048"/>
                </a:lnTo>
                <a:lnTo>
                  <a:pt x="1176060" y="665512"/>
                </a:lnTo>
                <a:lnTo>
                  <a:pt x="1154220" y="621385"/>
                </a:lnTo>
                <a:lnTo>
                  <a:pt x="1132085" y="579734"/>
                </a:lnTo>
                <a:lnTo>
                  <a:pt x="1109904" y="540625"/>
                </a:lnTo>
                <a:lnTo>
                  <a:pt x="1087925" y="504123"/>
                </a:lnTo>
                <a:lnTo>
                  <a:pt x="1066396" y="470296"/>
                </a:lnTo>
                <a:lnTo>
                  <a:pt x="1036073" y="425748"/>
                </a:lnTo>
                <a:lnTo>
                  <a:pt x="1009068" y="390675"/>
                </a:lnTo>
                <a:lnTo>
                  <a:pt x="974614" y="354637"/>
                </a:lnTo>
                <a:lnTo>
                  <a:pt x="937056" y="325201"/>
                </a:lnTo>
                <a:lnTo>
                  <a:pt x="903648" y="303745"/>
                </a:lnTo>
                <a:lnTo>
                  <a:pt x="863256" y="279930"/>
                </a:lnTo>
                <a:lnTo>
                  <a:pt x="813713" y="252204"/>
                </a:lnTo>
                <a:lnTo>
                  <a:pt x="775635" y="232755"/>
                </a:lnTo>
                <a:lnTo>
                  <a:pt x="734344" y="212947"/>
                </a:lnTo>
                <a:lnTo>
                  <a:pt x="690563" y="193060"/>
                </a:lnTo>
                <a:lnTo>
                  <a:pt x="645017" y="173370"/>
                </a:lnTo>
                <a:lnTo>
                  <a:pt x="598431" y="154157"/>
                </a:lnTo>
                <a:lnTo>
                  <a:pt x="551529" y="135698"/>
                </a:lnTo>
                <a:lnTo>
                  <a:pt x="505037" y="118272"/>
                </a:lnTo>
                <a:lnTo>
                  <a:pt x="459678" y="102156"/>
                </a:lnTo>
                <a:lnTo>
                  <a:pt x="416179" y="87629"/>
                </a:lnTo>
                <a:lnTo>
                  <a:pt x="373973" y="74717"/>
                </a:lnTo>
                <a:lnTo>
                  <a:pt x="331931" y="63093"/>
                </a:lnTo>
                <a:lnTo>
                  <a:pt x="290039" y="52619"/>
                </a:lnTo>
                <a:lnTo>
                  <a:pt x="248287" y="43159"/>
                </a:lnTo>
                <a:lnTo>
                  <a:pt x="206660" y="34575"/>
                </a:lnTo>
                <a:lnTo>
                  <a:pt x="165148" y="26730"/>
                </a:lnTo>
                <a:lnTo>
                  <a:pt x="123738" y="19488"/>
                </a:lnTo>
                <a:lnTo>
                  <a:pt x="82418" y="12710"/>
                </a:lnTo>
                <a:lnTo>
                  <a:pt x="41176" y="6259"/>
                </a:lnTo>
                <a:lnTo>
                  <a:pt x="20580" y="3114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53968" y="1955291"/>
            <a:ext cx="2127504" cy="1124712"/>
          </a:xfrm>
          <a:custGeom>
            <a:avLst/>
            <a:gdLst/>
            <a:ahLst/>
            <a:cxnLst/>
            <a:rect l="l" t="t" r="r" b="b"/>
            <a:pathLst>
              <a:path w="2127504" h="1124712">
                <a:moveTo>
                  <a:pt x="2127504" y="1124712"/>
                </a:moveTo>
                <a:lnTo>
                  <a:pt x="2106697" y="1104144"/>
                </a:lnTo>
                <a:lnTo>
                  <a:pt x="2085885" y="1083614"/>
                </a:lnTo>
                <a:lnTo>
                  <a:pt x="2065068" y="1063161"/>
                </a:lnTo>
                <a:lnTo>
                  <a:pt x="2044248" y="1042822"/>
                </a:lnTo>
                <a:lnTo>
                  <a:pt x="2023427" y="1022635"/>
                </a:lnTo>
                <a:lnTo>
                  <a:pt x="2002606" y="1002639"/>
                </a:lnTo>
                <a:lnTo>
                  <a:pt x="1981786" y="982872"/>
                </a:lnTo>
                <a:lnTo>
                  <a:pt x="1960969" y="963371"/>
                </a:lnTo>
                <a:lnTo>
                  <a:pt x="1940157" y="944175"/>
                </a:lnTo>
                <a:lnTo>
                  <a:pt x="1919351" y="925322"/>
                </a:lnTo>
                <a:lnTo>
                  <a:pt x="1898507" y="906619"/>
                </a:lnTo>
                <a:lnTo>
                  <a:pt x="1877598" y="887914"/>
                </a:lnTo>
                <a:lnTo>
                  <a:pt x="1856651" y="869304"/>
                </a:lnTo>
                <a:lnTo>
                  <a:pt x="1835693" y="850885"/>
                </a:lnTo>
                <a:lnTo>
                  <a:pt x="1814750" y="832754"/>
                </a:lnTo>
                <a:lnTo>
                  <a:pt x="1793849" y="815008"/>
                </a:lnTo>
                <a:lnTo>
                  <a:pt x="1773017" y="797744"/>
                </a:lnTo>
                <a:lnTo>
                  <a:pt x="1752279" y="781058"/>
                </a:lnTo>
                <a:lnTo>
                  <a:pt x="1731664" y="765047"/>
                </a:lnTo>
                <a:lnTo>
                  <a:pt x="1711197" y="749808"/>
                </a:lnTo>
                <a:lnTo>
                  <a:pt x="1688549" y="734873"/>
                </a:lnTo>
                <a:lnTo>
                  <a:pt x="1665153" y="721911"/>
                </a:lnTo>
                <a:lnTo>
                  <a:pt x="1641406" y="710292"/>
                </a:lnTo>
                <a:lnTo>
                  <a:pt x="1617706" y="699390"/>
                </a:lnTo>
                <a:lnTo>
                  <a:pt x="1605998" y="694011"/>
                </a:lnTo>
                <a:lnTo>
                  <a:pt x="1594451" y="688576"/>
                </a:lnTo>
                <a:lnTo>
                  <a:pt x="1583115" y="683006"/>
                </a:lnTo>
                <a:lnTo>
                  <a:pt x="1572039" y="677224"/>
                </a:lnTo>
                <a:lnTo>
                  <a:pt x="1561273" y="671149"/>
                </a:lnTo>
                <a:lnTo>
                  <a:pt x="1550867" y="664705"/>
                </a:lnTo>
                <a:lnTo>
                  <a:pt x="1540871" y="657812"/>
                </a:lnTo>
                <a:lnTo>
                  <a:pt x="1531334" y="650392"/>
                </a:lnTo>
                <a:lnTo>
                  <a:pt x="1522305" y="642367"/>
                </a:lnTo>
                <a:lnTo>
                  <a:pt x="1513836" y="633658"/>
                </a:lnTo>
                <a:lnTo>
                  <a:pt x="1503492" y="620800"/>
                </a:lnTo>
                <a:lnTo>
                  <a:pt x="1496838" y="610814"/>
                </a:lnTo>
                <a:lnTo>
                  <a:pt x="1490766" y="600276"/>
                </a:lnTo>
                <a:lnTo>
                  <a:pt x="1485207" y="589249"/>
                </a:lnTo>
                <a:lnTo>
                  <a:pt x="1480097" y="577794"/>
                </a:lnTo>
                <a:lnTo>
                  <a:pt x="1475369" y="565974"/>
                </a:lnTo>
                <a:lnTo>
                  <a:pt x="1470956" y="553850"/>
                </a:lnTo>
                <a:lnTo>
                  <a:pt x="1466793" y="541484"/>
                </a:lnTo>
                <a:lnTo>
                  <a:pt x="1462814" y="528938"/>
                </a:lnTo>
                <a:lnTo>
                  <a:pt x="1458952" y="516273"/>
                </a:lnTo>
                <a:lnTo>
                  <a:pt x="1455141" y="503552"/>
                </a:lnTo>
                <a:lnTo>
                  <a:pt x="1451316" y="490837"/>
                </a:lnTo>
                <a:lnTo>
                  <a:pt x="1443355" y="465670"/>
                </a:lnTo>
                <a:lnTo>
                  <a:pt x="1434540" y="441266"/>
                </a:lnTo>
                <a:lnTo>
                  <a:pt x="1424342" y="418122"/>
                </a:lnTo>
                <a:lnTo>
                  <a:pt x="1411936" y="395564"/>
                </a:lnTo>
                <a:lnTo>
                  <a:pt x="1398940" y="373282"/>
                </a:lnTo>
                <a:lnTo>
                  <a:pt x="1385572" y="351305"/>
                </a:lnTo>
                <a:lnTo>
                  <a:pt x="1371701" y="329754"/>
                </a:lnTo>
                <a:lnTo>
                  <a:pt x="1357198" y="308750"/>
                </a:lnTo>
                <a:lnTo>
                  <a:pt x="1341931" y="288418"/>
                </a:lnTo>
                <a:lnTo>
                  <a:pt x="1325771" y="268878"/>
                </a:lnTo>
                <a:lnTo>
                  <a:pt x="1308588" y="250252"/>
                </a:lnTo>
                <a:lnTo>
                  <a:pt x="1290250" y="232663"/>
                </a:lnTo>
                <a:lnTo>
                  <a:pt x="1270022" y="215738"/>
                </a:lnTo>
                <a:lnTo>
                  <a:pt x="1249894" y="201090"/>
                </a:lnTo>
                <a:lnTo>
                  <a:pt x="1228491" y="187296"/>
                </a:lnTo>
                <a:lnTo>
                  <a:pt x="1206078" y="174327"/>
                </a:lnTo>
                <a:lnTo>
                  <a:pt x="1182920" y="162154"/>
                </a:lnTo>
                <a:lnTo>
                  <a:pt x="1159283" y="150747"/>
                </a:lnTo>
                <a:lnTo>
                  <a:pt x="1135433" y="140077"/>
                </a:lnTo>
                <a:lnTo>
                  <a:pt x="1111635" y="130113"/>
                </a:lnTo>
                <a:lnTo>
                  <a:pt x="1088154" y="120827"/>
                </a:lnTo>
                <a:lnTo>
                  <a:pt x="1065255" y="112188"/>
                </a:lnTo>
                <a:lnTo>
                  <a:pt x="1038944" y="103204"/>
                </a:lnTo>
                <a:lnTo>
                  <a:pt x="1013964" y="95928"/>
                </a:lnTo>
                <a:lnTo>
                  <a:pt x="988889" y="89629"/>
                </a:lnTo>
                <a:lnTo>
                  <a:pt x="963799" y="84131"/>
                </a:lnTo>
                <a:lnTo>
                  <a:pt x="938772" y="79258"/>
                </a:lnTo>
                <a:lnTo>
                  <a:pt x="913886" y="74834"/>
                </a:lnTo>
                <a:lnTo>
                  <a:pt x="889220" y="70684"/>
                </a:lnTo>
                <a:lnTo>
                  <a:pt x="876995" y="68657"/>
                </a:lnTo>
                <a:lnTo>
                  <a:pt x="864854" y="66633"/>
                </a:lnTo>
                <a:lnTo>
                  <a:pt x="852807" y="64588"/>
                </a:lnTo>
                <a:lnTo>
                  <a:pt x="847979" y="63754"/>
                </a:lnTo>
                <a:lnTo>
                  <a:pt x="836788" y="61802"/>
                </a:lnTo>
                <a:lnTo>
                  <a:pt x="826901" y="60034"/>
                </a:lnTo>
                <a:lnTo>
                  <a:pt x="818058" y="58427"/>
                </a:lnTo>
                <a:lnTo>
                  <a:pt x="809999" y="56960"/>
                </a:lnTo>
                <a:lnTo>
                  <a:pt x="802464" y="55610"/>
                </a:lnTo>
                <a:lnTo>
                  <a:pt x="772386" y="50956"/>
                </a:lnTo>
                <a:lnTo>
                  <a:pt x="742624" y="47639"/>
                </a:lnTo>
                <a:lnTo>
                  <a:pt x="715460" y="45184"/>
                </a:lnTo>
                <a:lnTo>
                  <a:pt x="680017" y="42331"/>
                </a:lnTo>
                <a:lnTo>
                  <a:pt x="647445" y="39878"/>
                </a:lnTo>
                <a:lnTo>
                  <a:pt x="601888" y="36618"/>
                </a:lnTo>
                <a:lnTo>
                  <a:pt x="550253" y="33109"/>
                </a:lnTo>
                <a:lnTo>
                  <a:pt x="522368" y="31271"/>
                </a:lnTo>
                <a:lnTo>
                  <a:pt x="493219" y="29384"/>
                </a:lnTo>
                <a:lnTo>
                  <a:pt x="462891" y="27450"/>
                </a:lnTo>
                <a:lnTo>
                  <a:pt x="431468" y="25475"/>
                </a:lnTo>
                <a:lnTo>
                  <a:pt x="399036" y="23462"/>
                </a:lnTo>
                <a:lnTo>
                  <a:pt x="365680" y="21415"/>
                </a:lnTo>
                <a:lnTo>
                  <a:pt x="331485" y="19339"/>
                </a:lnTo>
                <a:lnTo>
                  <a:pt x="296535" y="17237"/>
                </a:lnTo>
                <a:lnTo>
                  <a:pt x="260917" y="15114"/>
                </a:lnTo>
                <a:lnTo>
                  <a:pt x="224714" y="12974"/>
                </a:lnTo>
                <a:lnTo>
                  <a:pt x="188013" y="10820"/>
                </a:lnTo>
                <a:lnTo>
                  <a:pt x="150898" y="8658"/>
                </a:lnTo>
                <a:lnTo>
                  <a:pt x="113454" y="6490"/>
                </a:lnTo>
                <a:lnTo>
                  <a:pt x="75766" y="4322"/>
                </a:lnTo>
                <a:lnTo>
                  <a:pt x="37920" y="2157"/>
                </a:lnTo>
                <a:lnTo>
                  <a:pt x="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526536" y="4128517"/>
            <a:ext cx="2470404" cy="3047"/>
          </a:xfrm>
          <a:custGeom>
            <a:avLst/>
            <a:gdLst/>
            <a:ahLst/>
            <a:cxnLst/>
            <a:rect l="l" t="t" r="r" b="b"/>
            <a:pathLst>
              <a:path w="2470404" h="3048">
                <a:moveTo>
                  <a:pt x="0" y="0"/>
                </a:moveTo>
                <a:lnTo>
                  <a:pt x="2470404" y="3047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036821" y="1906524"/>
            <a:ext cx="844295" cy="2205228"/>
          </a:xfrm>
          <a:custGeom>
            <a:avLst/>
            <a:gdLst/>
            <a:ahLst/>
            <a:cxnLst/>
            <a:rect l="l" t="t" r="r" b="b"/>
            <a:pathLst>
              <a:path w="844295" h="2205228">
                <a:moveTo>
                  <a:pt x="0" y="0"/>
                </a:moveTo>
                <a:lnTo>
                  <a:pt x="4656" y="12034"/>
                </a:lnTo>
                <a:lnTo>
                  <a:pt x="9310" y="24049"/>
                </a:lnTo>
                <a:lnTo>
                  <a:pt x="13961" y="36045"/>
                </a:lnTo>
                <a:lnTo>
                  <a:pt x="18608" y="48019"/>
                </a:lnTo>
                <a:lnTo>
                  <a:pt x="23251" y="59972"/>
                </a:lnTo>
                <a:lnTo>
                  <a:pt x="27888" y="71903"/>
                </a:lnTo>
                <a:lnTo>
                  <a:pt x="32520" y="83810"/>
                </a:lnTo>
                <a:lnTo>
                  <a:pt x="37147" y="95694"/>
                </a:lnTo>
                <a:lnTo>
                  <a:pt x="41767" y="107553"/>
                </a:lnTo>
                <a:lnTo>
                  <a:pt x="46380" y="119387"/>
                </a:lnTo>
                <a:lnTo>
                  <a:pt x="50986" y="131195"/>
                </a:lnTo>
                <a:lnTo>
                  <a:pt x="55584" y="142975"/>
                </a:lnTo>
                <a:lnTo>
                  <a:pt x="60173" y="154729"/>
                </a:lnTo>
                <a:lnTo>
                  <a:pt x="64754" y="166453"/>
                </a:lnTo>
                <a:lnTo>
                  <a:pt x="69325" y="178149"/>
                </a:lnTo>
                <a:lnTo>
                  <a:pt x="73886" y="189814"/>
                </a:lnTo>
                <a:lnTo>
                  <a:pt x="78436" y="201449"/>
                </a:lnTo>
                <a:lnTo>
                  <a:pt x="82976" y="213053"/>
                </a:lnTo>
                <a:lnTo>
                  <a:pt x="83692" y="214884"/>
                </a:lnTo>
                <a:lnTo>
                  <a:pt x="88390" y="226922"/>
                </a:lnTo>
                <a:lnTo>
                  <a:pt x="93073" y="238878"/>
                </a:lnTo>
                <a:lnTo>
                  <a:pt x="97742" y="250762"/>
                </a:lnTo>
                <a:lnTo>
                  <a:pt x="102400" y="262586"/>
                </a:lnTo>
                <a:lnTo>
                  <a:pt x="107049" y="274359"/>
                </a:lnTo>
                <a:lnTo>
                  <a:pt x="111691" y="286092"/>
                </a:lnTo>
                <a:lnTo>
                  <a:pt x="116329" y="297797"/>
                </a:lnTo>
                <a:lnTo>
                  <a:pt x="120964" y="309483"/>
                </a:lnTo>
                <a:lnTo>
                  <a:pt x="125599" y="321162"/>
                </a:lnTo>
                <a:lnTo>
                  <a:pt x="130236" y="332844"/>
                </a:lnTo>
                <a:lnTo>
                  <a:pt x="134877" y="344540"/>
                </a:lnTo>
                <a:lnTo>
                  <a:pt x="139525" y="356260"/>
                </a:lnTo>
                <a:lnTo>
                  <a:pt x="144180" y="368016"/>
                </a:lnTo>
                <a:lnTo>
                  <a:pt x="148847" y="379818"/>
                </a:lnTo>
                <a:lnTo>
                  <a:pt x="153525" y="391676"/>
                </a:lnTo>
                <a:lnTo>
                  <a:pt x="158219" y="403602"/>
                </a:lnTo>
                <a:lnTo>
                  <a:pt x="162930" y="415605"/>
                </a:lnTo>
                <a:lnTo>
                  <a:pt x="164845" y="420497"/>
                </a:lnTo>
                <a:lnTo>
                  <a:pt x="169363" y="432082"/>
                </a:lnTo>
                <a:lnTo>
                  <a:pt x="173893" y="443672"/>
                </a:lnTo>
                <a:lnTo>
                  <a:pt x="178433" y="455271"/>
                </a:lnTo>
                <a:lnTo>
                  <a:pt x="182984" y="466884"/>
                </a:lnTo>
                <a:lnTo>
                  <a:pt x="187545" y="478515"/>
                </a:lnTo>
                <a:lnTo>
                  <a:pt x="192117" y="490169"/>
                </a:lnTo>
                <a:lnTo>
                  <a:pt x="196699" y="501851"/>
                </a:lnTo>
                <a:lnTo>
                  <a:pt x="201291" y="513565"/>
                </a:lnTo>
                <a:lnTo>
                  <a:pt x="205892" y="525315"/>
                </a:lnTo>
                <a:lnTo>
                  <a:pt x="210502" y="537107"/>
                </a:lnTo>
                <a:lnTo>
                  <a:pt x="215122" y="548944"/>
                </a:lnTo>
                <a:lnTo>
                  <a:pt x="219750" y="560832"/>
                </a:lnTo>
                <a:lnTo>
                  <a:pt x="224387" y="572775"/>
                </a:lnTo>
                <a:lnTo>
                  <a:pt x="229032" y="584778"/>
                </a:lnTo>
                <a:lnTo>
                  <a:pt x="233685" y="596845"/>
                </a:lnTo>
                <a:lnTo>
                  <a:pt x="238345" y="608980"/>
                </a:lnTo>
                <a:lnTo>
                  <a:pt x="243014" y="621189"/>
                </a:lnTo>
                <a:lnTo>
                  <a:pt x="247689" y="633476"/>
                </a:lnTo>
                <a:lnTo>
                  <a:pt x="248412" y="635380"/>
                </a:lnTo>
                <a:lnTo>
                  <a:pt x="252774" y="646878"/>
                </a:lnTo>
                <a:lnTo>
                  <a:pt x="257158" y="658481"/>
                </a:lnTo>
                <a:lnTo>
                  <a:pt x="261560" y="670177"/>
                </a:lnTo>
                <a:lnTo>
                  <a:pt x="265976" y="681959"/>
                </a:lnTo>
                <a:lnTo>
                  <a:pt x="270405" y="693814"/>
                </a:lnTo>
                <a:lnTo>
                  <a:pt x="274843" y="705733"/>
                </a:lnTo>
                <a:lnTo>
                  <a:pt x="279286" y="717706"/>
                </a:lnTo>
                <a:lnTo>
                  <a:pt x="283734" y="729722"/>
                </a:lnTo>
                <a:lnTo>
                  <a:pt x="288181" y="741772"/>
                </a:lnTo>
                <a:lnTo>
                  <a:pt x="292626" y="753844"/>
                </a:lnTo>
                <a:lnTo>
                  <a:pt x="297066" y="765930"/>
                </a:lnTo>
                <a:lnTo>
                  <a:pt x="301497" y="778018"/>
                </a:lnTo>
                <a:lnTo>
                  <a:pt x="305916" y="790099"/>
                </a:lnTo>
                <a:lnTo>
                  <a:pt x="310322" y="802162"/>
                </a:lnTo>
                <a:lnTo>
                  <a:pt x="314710" y="814197"/>
                </a:lnTo>
                <a:lnTo>
                  <a:pt x="319078" y="826194"/>
                </a:lnTo>
                <a:lnTo>
                  <a:pt x="323422" y="838143"/>
                </a:lnTo>
                <a:lnTo>
                  <a:pt x="327741" y="850033"/>
                </a:lnTo>
                <a:lnTo>
                  <a:pt x="332031" y="861854"/>
                </a:lnTo>
                <a:lnTo>
                  <a:pt x="334644" y="869061"/>
                </a:lnTo>
                <a:lnTo>
                  <a:pt x="339092" y="881269"/>
                </a:lnTo>
                <a:lnTo>
                  <a:pt x="343506" y="893420"/>
                </a:lnTo>
                <a:lnTo>
                  <a:pt x="347891" y="905518"/>
                </a:lnTo>
                <a:lnTo>
                  <a:pt x="352249" y="917568"/>
                </a:lnTo>
                <a:lnTo>
                  <a:pt x="356584" y="929576"/>
                </a:lnTo>
                <a:lnTo>
                  <a:pt x="360899" y="941545"/>
                </a:lnTo>
                <a:lnTo>
                  <a:pt x="365199" y="953481"/>
                </a:lnTo>
                <a:lnTo>
                  <a:pt x="369486" y="965390"/>
                </a:lnTo>
                <a:lnTo>
                  <a:pt x="373764" y="977275"/>
                </a:lnTo>
                <a:lnTo>
                  <a:pt x="378036" y="989142"/>
                </a:lnTo>
                <a:lnTo>
                  <a:pt x="382306" y="1000996"/>
                </a:lnTo>
                <a:lnTo>
                  <a:pt x="386577" y="1012842"/>
                </a:lnTo>
                <a:lnTo>
                  <a:pt x="390853" y="1024684"/>
                </a:lnTo>
                <a:lnTo>
                  <a:pt x="395137" y="1036529"/>
                </a:lnTo>
                <a:lnTo>
                  <a:pt x="399433" y="1048379"/>
                </a:lnTo>
                <a:lnTo>
                  <a:pt x="403744" y="1060242"/>
                </a:lnTo>
                <a:lnTo>
                  <a:pt x="408074" y="1072121"/>
                </a:lnTo>
                <a:lnTo>
                  <a:pt x="412425" y="1084021"/>
                </a:lnTo>
                <a:lnTo>
                  <a:pt x="415797" y="1093215"/>
                </a:lnTo>
                <a:lnTo>
                  <a:pt x="420171" y="1105106"/>
                </a:lnTo>
                <a:lnTo>
                  <a:pt x="424558" y="1116968"/>
                </a:lnTo>
                <a:lnTo>
                  <a:pt x="428958" y="1128809"/>
                </a:lnTo>
                <a:lnTo>
                  <a:pt x="433369" y="1140633"/>
                </a:lnTo>
                <a:lnTo>
                  <a:pt x="437791" y="1152444"/>
                </a:lnTo>
                <a:lnTo>
                  <a:pt x="442222" y="1164248"/>
                </a:lnTo>
                <a:lnTo>
                  <a:pt x="446662" y="1176051"/>
                </a:lnTo>
                <a:lnTo>
                  <a:pt x="451108" y="1187856"/>
                </a:lnTo>
                <a:lnTo>
                  <a:pt x="455561" y="1199669"/>
                </a:lnTo>
                <a:lnTo>
                  <a:pt x="460018" y="1211494"/>
                </a:lnTo>
                <a:lnTo>
                  <a:pt x="464479" y="1223338"/>
                </a:lnTo>
                <a:lnTo>
                  <a:pt x="468942" y="1235205"/>
                </a:lnTo>
                <a:lnTo>
                  <a:pt x="473407" y="1247099"/>
                </a:lnTo>
                <a:lnTo>
                  <a:pt x="477872" y="1259027"/>
                </a:lnTo>
                <a:lnTo>
                  <a:pt x="482336" y="1270992"/>
                </a:lnTo>
                <a:lnTo>
                  <a:pt x="486798" y="1283000"/>
                </a:lnTo>
                <a:lnTo>
                  <a:pt x="491256" y="1295056"/>
                </a:lnTo>
                <a:lnTo>
                  <a:pt x="495711" y="1307165"/>
                </a:lnTo>
                <a:lnTo>
                  <a:pt x="499490" y="1317498"/>
                </a:lnTo>
                <a:lnTo>
                  <a:pt x="503774" y="1329313"/>
                </a:lnTo>
                <a:lnTo>
                  <a:pt x="508050" y="1341204"/>
                </a:lnTo>
                <a:lnTo>
                  <a:pt x="512318" y="1353160"/>
                </a:lnTo>
                <a:lnTo>
                  <a:pt x="516581" y="1365171"/>
                </a:lnTo>
                <a:lnTo>
                  <a:pt x="520839" y="1377227"/>
                </a:lnTo>
                <a:lnTo>
                  <a:pt x="525094" y="1389316"/>
                </a:lnTo>
                <a:lnTo>
                  <a:pt x="529349" y="1401430"/>
                </a:lnTo>
                <a:lnTo>
                  <a:pt x="533603" y="1413558"/>
                </a:lnTo>
                <a:lnTo>
                  <a:pt x="537858" y="1425688"/>
                </a:lnTo>
                <a:lnTo>
                  <a:pt x="546379" y="1449918"/>
                </a:lnTo>
                <a:lnTo>
                  <a:pt x="554924" y="1474038"/>
                </a:lnTo>
                <a:lnTo>
                  <a:pt x="563502" y="1497964"/>
                </a:lnTo>
                <a:lnTo>
                  <a:pt x="572127" y="1521615"/>
                </a:lnTo>
                <a:lnTo>
                  <a:pt x="580808" y="1544909"/>
                </a:lnTo>
                <a:lnTo>
                  <a:pt x="587848" y="1563427"/>
                </a:lnTo>
                <a:lnTo>
                  <a:pt x="597198" y="1587698"/>
                </a:lnTo>
                <a:lnTo>
                  <a:pt x="606575" y="1611692"/>
                </a:lnTo>
                <a:lnTo>
                  <a:pt x="615980" y="1635447"/>
                </a:lnTo>
                <a:lnTo>
                  <a:pt x="625413" y="1658998"/>
                </a:lnTo>
                <a:lnTo>
                  <a:pt x="634873" y="1682382"/>
                </a:lnTo>
                <a:lnTo>
                  <a:pt x="644360" y="1705635"/>
                </a:lnTo>
                <a:lnTo>
                  <a:pt x="653875" y="1728793"/>
                </a:lnTo>
                <a:lnTo>
                  <a:pt x="663417" y="1751893"/>
                </a:lnTo>
                <a:lnTo>
                  <a:pt x="669289" y="1766062"/>
                </a:lnTo>
                <a:lnTo>
                  <a:pt x="679273" y="1789651"/>
                </a:lnTo>
                <a:lnTo>
                  <a:pt x="689331" y="1812817"/>
                </a:lnTo>
                <a:lnTo>
                  <a:pt x="699441" y="1835716"/>
                </a:lnTo>
                <a:lnTo>
                  <a:pt x="709578" y="1858504"/>
                </a:lnTo>
                <a:lnTo>
                  <a:pt x="714650" y="1869905"/>
                </a:lnTo>
                <a:lnTo>
                  <a:pt x="719721" y="1881337"/>
                </a:lnTo>
                <a:lnTo>
                  <a:pt x="724786" y="1892818"/>
                </a:lnTo>
                <a:lnTo>
                  <a:pt x="729844" y="1904369"/>
                </a:lnTo>
                <a:lnTo>
                  <a:pt x="734892" y="1916008"/>
                </a:lnTo>
                <a:lnTo>
                  <a:pt x="739926" y="1927756"/>
                </a:lnTo>
                <a:lnTo>
                  <a:pt x="744943" y="1939632"/>
                </a:lnTo>
                <a:lnTo>
                  <a:pt x="749942" y="1951655"/>
                </a:lnTo>
                <a:lnTo>
                  <a:pt x="754918" y="1963845"/>
                </a:lnTo>
                <a:lnTo>
                  <a:pt x="762526" y="1982869"/>
                </a:lnTo>
                <a:lnTo>
                  <a:pt x="766976" y="1994177"/>
                </a:lnTo>
                <a:lnTo>
                  <a:pt x="771415" y="2005592"/>
                </a:lnTo>
                <a:lnTo>
                  <a:pt x="775843" y="2017107"/>
                </a:lnTo>
                <a:lnTo>
                  <a:pt x="780261" y="2028717"/>
                </a:lnTo>
                <a:lnTo>
                  <a:pt x="784670" y="2040416"/>
                </a:lnTo>
                <a:lnTo>
                  <a:pt x="789071" y="2052197"/>
                </a:lnTo>
                <a:lnTo>
                  <a:pt x="793466" y="2064055"/>
                </a:lnTo>
                <a:lnTo>
                  <a:pt x="797854" y="2075983"/>
                </a:lnTo>
                <a:lnTo>
                  <a:pt x="802238" y="2087976"/>
                </a:lnTo>
                <a:lnTo>
                  <a:pt x="806619" y="2100027"/>
                </a:lnTo>
                <a:lnTo>
                  <a:pt x="810996" y="2112130"/>
                </a:lnTo>
                <a:lnTo>
                  <a:pt x="815372" y="2124279"/>
                </a:lnTo>
                <a:lnTo>
                  <a:pt x="819747" y="2136468"/>
                </a:lnTo>
                <a:lnTo>
                  <a:pt x="824122" y="2148692"/>
                </a:lnTo>
                <a:lnTo>
                  <a:pt x="828498" y="2160943"/>
                </a:lnTo>
                <a:lnTo>
                  <a:pt x="832877" y="2173216"/>
                </a:lnTo>
                <a:lnTo>
                  <a:pt x="837259" y="2185505"/>
                </a:lnTo>
                <a:lnTo>
                  <a:pt x="841646" y="2197803"/>
                </a:lnTo>
                <a:lnTo>
                  <a:pt x="844295" y="2205228"/>
                </a:lnTo>
              </a:path>
            </a:pathLst>
          </a:custGeom>
          <a:ln w="9144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044440" y="1935479"/>
            <a:ext cx="0" cy="2196084"/>
          </a:xfrm>
          <a:custGeom>
            <a:avLst/>
            <a:gdLst/>
            <a:ahLst/>
            <a:cxnLst/>
            <a:rect l="l" t="t" r="r" b="b"/>
            <a:pathLst>
              <a:path h="2196084">
                <a:moveTo>
                  <a:pt x="0" y="2196084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561588" y="1912621"/>
            <a:ext cx="2455164" cy="3047"/>
          </a:xfrm>
          <a:custGeom>
            <a:avLst/>
            <a:gdLst/>
            <a:ahLst/>
            <a:cxnLst/>
            <a:rect l="l" t="t" r="r" b="b"/>
            <a:pathLst>
              <a:path w="2455164" h="3047">
                <a:moveTo>
                  <a:pt x="0" y="3047"/>
                </a:moveTo>
                <a:lnTo>
                  <a:pt x="245516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395473" y="1905000"/>
            <a:ext cx="158495" cy="22326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206496" y="2036065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206496" y="2036065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206496" y="1905001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206496" y="1905001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206496" y="2167129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206496" y="2167129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206496" y="2298192"/>
            <a:ext cx="188975" cy="132587"/>
          </a:xfrm>
          <a:custGeom>
            <a:avLst/>
            <a:gdLst/>
            <a:ahLst/>
            <a:cxnLst/>
            <a:rect l="l" t="t" r="r" b="b"/>
            <a:pathLst>
              <a:path w="188975" h="132587">
                <a:moveTo>
                  <a:pt x="0" y="132587"/>
                </a:moveTo>
                <a:lnTo>
                  <a:pt x="188975" y="132587"/>
                </a:lnTo>
                <a:lnTo>
                  <a:pt x="188975" y="0"/>
                </a:lnTo>
                <a:lnTo>
                  <a:pt x="0" y="0"/>
                </a:lnTo>
                <a:lnTo>
                  <a:pt x="0" y="1325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206496" y="2298192"/>
            <a:ext cx="188975" cy="132587"/>
          </a:xfrm>
          <a:custGeom>
            <a:avLst/>
            <a:gdLst/>
            <a:ahLst/>
            <a:cxnLst/>
            <a:rect l="l" t="t" r="r" b="b"/>
            <a:pathLst>
              <a:path w="188975" h="132587">
                <a:moveTo>
                  <a:pt x="0" y="132587"/>
                </a:moveTo>
                <a:lnTo>
                  <a:pt x="188975" y="132587"/>
                </a:lnTo>
                <a:lnTo>
                  <a:pt x="188975" y="0"/>
                </a:lnTo>
                <a:lnTo>
                  <a:pt x="0" y="0"/>
                </a:lnTo>
                <a:lnTo>
                  <a:pt x="0" y="13258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206496" y="2430781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206496" y="2430781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206496" y="2561845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206496" y="2561845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206496" y="2692909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206496" y="2692909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206496" y="2823973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206496" y="2823973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3206496" y="2955037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3206496" y="2955037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3206496" y="3086101"/>
            <a:ext cx="188975" cy="132587"/>
          </a:xfrm>
          <a:custGeom>
            <a:avLst/>
            <a:gdLst/>
            <a:ahLst/>
            <a:cxnLst/>
            <a:rect l="l" t="t" r="r" b="b"/>
            <a:pathLst>
              <a:path w="188975" h="132587">
                <a:moveTo>
                  <a:pt x="0" y="132587"/>
                </a:moveTo>
                <a:lnTo>
                  <a:pt x="188975" y="132587"/>
                </a:lnTo>
                <a:lnTo>
                  <a:pt x="188975" y="0"/>
                </a:lnTo>
                <a:lnTo>
                  <a:pt x="0" y="0"/>
                </a:lnTo>
                <a:lnTo>
                  <a:pt x="0" y="1325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3206496" y="3086101"/>
            <a:ext cx="188975" cy="132587"/>
          </a:xfrm>
          <a:custGeom>
            <a:avLst/>
            <a:gdLst/>
            <a:ahLst/>
            <a:cxnLst/>
            <a:rect l="l" t="t" r="r" b="b"/>
            <a:pathLst>
              <a:path w="188975" h="132587">
                <a:moveTo>
                  <a:pt x="0" y="132587"/>
                </a:moveTo>
                <a:lnTo>
                  <a:pt x="188975" y="132587"/>
                </a:lnTo>
                <a:lnTo>
                  <a:pt x="188975" y="0"/>
                </a:lnTo>
                <a:lnTo>
                  <a:pt x="0" y="0"/>
                </a:lnTo>
                <a:lnTo>
                  <a:pt x="0" y="13258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206496" y="3218689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206496" y="3218689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206496" y="3349753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206496" y="3349753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206496" y="3480816"/>
            <a:ext cx="188975" cy="131064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4"/>
                </a:moveTo>
                <a:lnTo>
                  <a:pt x="188975" y="131064"/>
                </a:lnTo>
                <a:lnTo>
                  <a:pt x="188975" y="0"/>
                </a:lnTo>
                <a:lnTo>
                  <a:pt x="0" y="0"/>
                </a:lnTo>
                <a:lnTo>
                  <a:pt x="0" y="131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3206496" y="3480816"/>
            <a:ext cx="188975" cy="131064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4"/>
                </a:moveTo>
                <a:lnTo>
                  <a:pt x="188975" y="131064"/>
                </a:lnTo>
                <a:lnTo>
                  <a:pt x="188975" y="0"/>
                </a:lnTo>
                <a:lnTo>
                  <a:pt x="0" y="0"/>
                </a:lnTo>
                <a:lnTo>
                  <a:pt x="0" y="1310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206496" y="3611880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4"/>
                </a:moveTo>
                <a:lnTo>
                  <a:pt x="188975" y="131064"/>
                </a:lnTo>
                <a:lnTo>
                  <a:pt x="188975" y="0"/>
                </a:lnTo>
                <a:lnTo>
                  <a:pt x="0" y="0"/>
                </a:lnTo>
                <a:lnTo>
                  <a:pt x="0" y="13106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206496" y="3611880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4"/>
                </a:moveTo>
                <a:lnTo>
                  <a:pt x="188975" y="131064"/>
                </a:lnTo>
                <a:lnTo>
                  <a:pt x="188975" y="0"/>
                </a:lnTo>
                <a:lnTo>
                  <a:pt x="0" y="0"/>
                </a:lnTo>
                <a:lnTo>
                  <a:pt x="0" y="1310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206496" y="3742945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206496" y="3742945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3206496" y="3874009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3206496" y="3874009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3206496" y="4005073"/>
            <a:ext cx="188975" cy="132587"/>
          </a:xfrm>
          <a:custGeom>
            <a:avLst/>
            <a:gdLst/>
            <a:ahLst/>
            <a:cxnLst/>
            <a:rect l="l" t="t" r="r" b="b"/>
            <a:pathLst>
              <a:path w="188975" h="132587">
                <a:moveTo>
                  <a:pt x="0" y="132587"/>
                </a:moveTo>
                <a:lnTo>
                  <a:pt x="188975" y="132587"/>
                </a:lnTo>
                <a:lnTo>
                  <a:pt x="188975" y="0"/>
                </a:lnTo>
                <a:lnTo>
                  <a:pt x="0" y="0"/>
                </a:lnTo>
                <a:lnTo>
                  <a:pt x="0" y="1325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3206496" y="4005073"/>
            <a:ext cx="188975" cy="132587"/>
          </a:xfrm>
          <a:custGeom>
            <a:avLst/>
            <a:gdLst/>
            <a:ahLst/>
            <a:cxnLst/>
            <a:rect l="l" t="t" r="r" b="b"/>
            <a:pathLst>
              <a:path w="188975" h="132587">
                <a:moveTo>
                  <a:pt x="0" y="132587"/>
                </a:moveTo>
                <a:lnTo>
                  <a:pt x="188975" y="132587"/>
                </a:lnTo>
                <a:lnTo>
                  <a:pt x="188975" y="0"/>
                </a:lnTo>
                <a:lnTo>
                  <a:pt x="0" y="0"/>
                </a:lnTo>
                <a:lnTo>
                  <a:pt x="0" y="13258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048000" y="4137659"/>
            <a:ext cx="443484" cy="1630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048000" y="4137659"/>
            <a:ext cx="443484" cy="163068"/>
          </a:xfrm>
          <a:custGeom>
            <a:avLst/>
            <a:gdLst/>
            <a:ahLst/>
            <a:cxnLst/>
            <a:rect l="l" t="t" r="r" b="b"/>
            <a:pathLst>
              <a:path w="443484" h="163068">
                <a:moveTo>
                  <a:pt x="0" y="163068"/>
                </a:moveTo>
                <a:lnTo>
                  <a:pt x="443484" y="163068"/>
                </a:lnTo>
                <a:lnTo>
                  <a:pt x="443484" y="0"/>
                </a:lnTo>
                <a:lnTo>
                  <a:pt x="0" y="0"/>
                </a:lnTo>
                <a:lnTo>
                  <a:pt x="0" y="16306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042916" y="4123690"/>
            <a:ext cx="839724" cy="31750"/>
          </a:xfrm>
          <a:custGeom>
            <a:avLst/>
            <a:gdLst/>
            <a:ahLst/>
            <a:cxnLst/>
            <a:rect l="l" t="t" r="r" b="b"/>
            <a:pathLst>
              <a:path w="839724" h="31750">
                <a:moveTo>
                  <a:pt x="76200" y="12699"/>
                </a:moveTo>
                <a:lnTo>
                  <a:pt x="839724" y="12700"/>
                </a:lnTo>
                <a:lnTo>
                  <a:pt x="839724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200" y="12699"/>
                </a:lnTo>
                <a:close/>
              </a:path>
              <a:path w="839724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200" y="12699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042917" y="3972814"/>
            <a:ext cx="777239" cy="31750"/>
          </a:xfrm>
          <a:custGeom>
            <a:avLst/>
            <a:gdLst/>
            <a:ahLst/>
            <a:cxnLst/>
            <a:rect l="l" t="t" r="r" b="b"/>
            <a:pathLst>
              <a:path w="777239" h="31750">
                <a:moveTo>
                  <a:pt x="76199" y="12700"/>
                </a:moveTo>
                <a:lnTo>
                  <a:pt x="777239" y="12700"/>
                </a:lnTo>
                <a:lnTo>
                  <a:pt x="777239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777239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035297" y="3821938"/>
            <a:ext cx="746759" cy="31750"/>
          </a:xfrm>
          <a:custGeom>
            <a:avLst/>
            <a:gdLst/>
            <a:ahLst/>
            <a:cxnLst/>
            <a:rect l="l" t="t" r="r" b="b"/>
            <a:pathLst>
              <a:path w="746759" h="31750">
                <a:moveTo>
                  <a:pt x="76200" y="12699"/>
                </a:moveTo>
                <a:lnTo>
                  <a:pt x="746759" y="12700"/>
                </a:lnTo>
                <a:lnTo>
                  <a:pt x="746759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200" y="12699"/>
                </a:lnTo>
                <a:close/>
              </a:path>
              <a:path w="746759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200" y="12699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035297" y="3669538"/>
            <a:ext cx="678179" cy="31750"/>
          </a:xfrm>
          <a:custGeom>
            <a:avLst/>
            <a:gdLst/>
            <a:ahLst/>
            <a:cxnLst/>
            <a:rect l="l" t="t" r="r" b="b"/>
            <a:pathLst>
              <a:path w="678179" h="31750">
                <a:moveTo>
                  <a:pt x="76199" y="12700"/>
                </a:moveTo>
                <a:lnTo>
                  <a:pt x="678179" y="12700"/>
                </a:lnTo>
                <a:lnTo>
                  <a:pt x="678179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678179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035296" y="3518662"/>
            <a:ext cx="608076" cy="31750"/>
          </a:xfrm>
          <a:custGeom>
            <a:avLst/>
            <a:gdLst/>
            <a:ahLst/>
            <a:cxnLst/>
            <a:rect l="l" t="t" r="r" b="b"/>
            <a:pathLst>
              <a:path w="608076" h="31750">
                <a:moveTo>
                  <a:pt x="76199" y="12700"/>
                </a:moveTo>
                <a:lnTo>
                  <a:pt x="608076" y="12700"/>
                </a:lnTo>
                <a:lnTo>
                  <a:pt x="608076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608076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035297" y="3366262"/>
            <a:ext cx="562355" cy="31750"/>
          </a:xfrm>
          <a:custGeom>
            <a:avLst/>
            <a:gdLst/>
            <a:ahLst/>
            <a:cxnLst/>
            <a:rect l="l" t="t" r="r" b="b"/>
            <a:pathLst>
              <a:path w="562355" h="31750">
                <a:moveTo>
                  <a:pt x="76199" y="12700"/>
                </a:moveTo>
                <a:lnTo>
                  <a:pt x="562355" y="12700"/>
                </a:lnTo>
                <a:lnTo>
                  <a:pt x="562355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562355" h="31750">
                <a:moveTo>
                  <a:pt x="76199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035297" y="3215386"/>
            <a:ext cx="499871" cy="31750"/>
          </a:xfrm>
          <a:custGeom>
            <a:avLst/>
            <a:gdLst/>
            <a:ahLst/>
            <a:cxnLst/>
            <a:rect l="l" t="t" r="r" b="b"/>
            <a:pathLst>
              <a:path w="499871" h="31750">
                <a:moveTo>
                  <a:pt x="76199" y="12700"/>
                </a:moveTo>
                <a:lnTo>
                  <a:pt x="499871" y="12700"/>
                </a:lnTo>
                <a:lnTo>
                  <a:pt x="499871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499871" h="31750">
                <a:moveTo>
                  <a:pt x="76199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035297" y="3062986"/>
            <a:ext cx="429767" cy="31750"/>
          </a:xfrm>
          <a:custGeom>
            <a:avLst/>
            <a:gdLst/>
            <a:ahLst/>
            <a:cxnLst/>
            <a:rect l="l" t="t" r="r" b="b"/>
            <a:pathLst>
              <a:path w="429767" h="31750">
                <a:moveTo>
                  <a:pt x="76200" y="12699"/>
                </a:moveTo>
                <a:lnTo>
                  <a:pt x="429767" y="12700"/>
                </a:lnTo>
                <a:lnTo>
                  <a:pt x="429767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200" y="12699"/>
                </a:lnTo>
                <a:close/>
              </a:path>
              <a:path w="429767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200" y="12699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035296" y="2912110"/>
            <a:ext cx="384048" cy="31750"/>
          </a:xfrm>
          <a:custGeom>
            <a:avLst/>
            <a:gdLst/>
            <a:ahLst/>
            <a:cxnLst/>
            <a:rect l="l" t="t" r="r" b="b"/>
            <a:pathLst>
              <a:path w="384048" h="31750">
                <a:moveTo>
                  <a:pt x="76200" y="12699"/>
                </a:moveTo>
                <a:lnTo>
                  <a:pt x="384048" y="12700"/>
                </a:lnTo>
                <a:lnTo>
                  <a:pt x="384048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200" y="12699"/>
                </a:lnTo>
                <a:close/>
              </a:path>
              <a:path w="384048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200" y="12699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035296" y="2759710"/>
            <a:ext cx="307848" cy="31750"/>
          </a:xfrm>
          <a:custGeom>
            <a:avLst/>
            <a:gdLst/>
            <a:ahLst/>
            <a:cxnLst/>
            <a:rect l="l" t="t" r="r" b="b"/>
            <a:pathLst>
              <a:path w="307848" h="31750">
                <a:moveTo>
                  <a:pt x="76199" y="12700"/>
                </a:moveTo>
                <a:lnTo>
                  <a:pt x="307848" y="12700"/>
                </a:lnTo>
                <a:lnTo>
                  <a:pt x="307848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307848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035296" y="2608834"/>
            <a:ext cx="268224" cy="31750"/>
          </a:xfrm>
          <a:custGeom>
            <a:avLst/>
            <a:gdLst/>
            <a:ahLst/>
            <a:cxnLst/>
            <a:rect l="l" t="t" r="r" b="b"/>
            <a:pathLst>
              <a:path w="268224" h="31750">
                <a:moveTo>
                  <a:pt x="76200" y="12699"/>
                </a:moveTo>
                <a:lnTo>
                  <a:pt x="268224" y="12700"/>
                </a:lnTo>
                <a:lnTo>
                  <a:pt x="268224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200" y="12699"/>
                </a:lnTo>
                <a:close/>
              </a:path>
              <a:path w="268224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200" y="12699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035297" y="2457958"/>
            <a:ext cx="207263" cy="31750"/>
          </a:xfrm>
          <a:custGeom>
            <a:avLst/>
            <a:gdLst/>
            <a:ahLst/>
            <a:cxnLst/>
            <a:rect l="l" t="t" r="r" b="b"/>
            <a:pathLst>
              <a:path w="207263" h="31750">
                <a:moveTo>
                  <a:pt x="76200" y="12699"/>
                </a:moveTo>
                <a:lnTo>
                  <a:pt x="207263" y="12700"/>
                </a:lnTo>
                <a:lnTo>
                  <a:pt x="207263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200" y="12699"/>
                </a:lnTo>
                <a:close/>
              </a:path>
              <a:path w="207263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200" y="12699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035297" y="2305558"/>
            <a:ext cx="169163" cy="31750"/>
          </a:xfrm>
          <a:custGeom>
            <a:avLst/>
            <a:gdLst/>
            <a:ahLst/>
            <a:cxnLst/>
            <a:rect l="l" t="t" r="r" b="b"/>
            <a:pathLst>
              <a:path w="169163" h="31750">
                <a:moveTo>
                  <a:pt x="76200" y="12699"/>
                </a:moveTo>
                <a:lnTo>
                  <a:pt x="169163" y="12700"/>
                </a:lnTo>
                <a:lnTo>
                  <a:pt x="169163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200" y="12699"/>
                </a:lnTo>
                <a:close/>
              </a:path>
              <a:path w="169163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200" y="12699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035297" y="2154682"/>
            <a:ext cx="123443" cy="31750"/>
          </a:xfrm>
          <a:custGeom>
            <a:avLst/>
            <a:gdLst/>
            <a:ahLst/>
            <a:cxnLst/>
            <a:rect l="l" t="t" r="r" b="b"/>
            <a:pathLst>
              <a:path w="123443" h="31750">
                <a:moveTo>
                  <a:pt x="76200" y="12700"/>
                </a:moveTo>
                <a:lnTo>
                  <a:pt x="123443" y="12700"/>
                </a:lnTo>
                <a:lnTo>
                  <a:pt x="123443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200" y="12700"/>
                </a:lnTo>
                <a:close/>
              </a:path>
              <a:path w="123443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200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8069580" y="1923288"/>
            <a:ext cx="960120" cy="2225040"/>
          </a:xfrm>
          <a:custGeom>
            <a:avLst/>
            <a:gdLst/>
            <a:ahLst/>
            <a:cxnLst/>
            <a:rect l="l" t="t" r="r" b="b"/>
            <a:pathLst>
              <a:path w="960120" h="2225040">
                <a:moveTo>
                  <a:pt x="0" y="2225040"/>
                </a:moveTo>
                <a:lnTo>
                  <a:pt x="960120" y="2225040"/>
                </a:lnTo>
                <a:lnTo>
                  <a:pt x="960120" y="0"/>
                </a:lnTo>
                <a:lnTo>
                  <a:pt x="0" y="0"/>
                </a:lnTo>
                <a:lnTo>
                  <a:pt x="0" y="222504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591301" y="1923288"/>
            <a:ext cx="1478279" cy="2225040"/>
          </a:xfrm>
          <a:custGeom>
            <a:avLst/>
            <a:gdLst/>
            <a:ahLst/>
            <a:cxnLst/>
            <a:rect l="l" t="t" r="r" b="b"/>
            <a:pathLst>
              <a:path w="1478279" h="2225040">
                <a:moveTo>
                  <a:pt x="0" y="2225040"/>
                </a:moveTo>
                <a:lnTo>
                  <a:pt x="1478279" y="2225040"/>
                </a:lnTo>
                <a:lnTo>
                  <a:pt x="1478279" y="0"/>
                </a:lnTo>
                <a:lnTo>
                  <a:pt x="0" y="0"/>
                </a:lnTo>
                <a:lnTo>
                  <a:pt x="0" y="222504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579108" y="3991355"/>
            <a:ext cx="76200" cy="152400"/>
          </a:xfrm>
          <a:custGeom>
            <a:avLst/>
            <a:gdLst/>
            <a:ahLst/>
            <a:cxnLst/>
            <a:rect l="l" t="t" r="r" b="b"/>
            <a:pathLst>
              <a:path w="76200" h="152400">
                <a:moveTo>
                  <a:pt x="76200" y="152400"/>
                </a:moveTo>
                <a:lnTo>
                  <a:pt x="75580" y="151161"/>
                </a:lnTo>
                <a:lnTo>
                  <a:pt x="73786" y="147572"/>
                </a:lnTo>
                <a:lnTo>
                  <a:pt x="70910" y="141821"/>
                </a:lnTo>
                <a:lnTo>
                  <a:pt x="67049" y="134099"/>
                </a:lnTo>
                <a:lnTo>
                  <a:pt x="62297" y="124594"/>
                </a:lnTo>
                <a:lnTo>
                  <a:pt x="56747" y="113495"/>
                </a:lnTo>
                <a:lnTo>
                  <a:pt x="50496" y="100992"/>
                </a:lnTo>
                <a:lnTo>
                  <a:pt x="43637" y="87275"/>
                </a:lnTo>
                <a:lnTo>
                  <a:pt x="36266" y="72532"/>
                </a:lnTo>
                <a:lnTo>
                  <a:pt x="28476" y="56953"/>
                </a:lnTo>
                <a:lnTo>
                  <a:pt x="20363" y="40727"/>
                </a:lnTo>
                <a:lnTo>
                  <a:pt x="12022" y="24044"/>
                </a:lnTo>
                <a:lnTo>
                  <a:pt x="3546" y="7092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579109" y="3816096"/>
            <a:ext cx="169163" cy="335280"/>
          </a:xfrm>
          <a:custGeom>
            <a:avLst/>
            <a:gdLst/>
            <a:ahLst/>
            <a:cxnLst/>
            <a:rect l="l" t="t" r="r" b="b"/>
            <a:pathLst>
              <a:path w="169163" h="335279">
                <a:moveTo>
                  <a:pt x="169163" y="335279"/>
                </a:moveTo>
                <a:lnTo>
                  <a:pt x="165322" y="321576"/>
                </a:lnTo>
                <a:lnTo>
                  <a:pt x="161490" y="307899"/>
                </a:lnTo>
                <a:lnTo>
                  <a:pt x="157663" y="294273"/>
                </a:lnTo>
                <a:lnTo>
                  <a:pt x="153836" y="280727"/>
                </a:lnTo>
                <a:lnTo>
                  <a:pt x="150005" y="267288"/>
                </a:lnTo>
                <a:lnTo>
                  <a:pt x="146165" y="253982"/>
                </a:lnTo>
                <a:lnTo>
                  <a:pt x="142310" y="240838"/>
                </a:lnTo>
                <a:lnTo>
                  <a:pt x="138437" y="227883"/>
                </a:lnTo>
                <a:lnTo>
                  <a:pt x="134541" y="215142"/>
                </a:lnTo>
                <a:lnTo>
                  <a:pt x="130616" y="202645"/>
                </a:lnTo>
                <a:lnTo>
                  <a:pt x="126659" y="190418"/>
                </a:lnTo>
                <a:lnTo>
                  <a:pt x="122664" y="178487"/>
                </a:lnTo>
                <a:lnTo>
                  <a:pt x="118627" y="166882"/>
                </a:lnTo>
                <a:lnTo>
                  <a:pt x="114543" y="155627"/>
                </a:lnTo>
                <a:lnTo>
                  <a:pt x="110406" y="144752"/>
                </a:lnTo>
                <a:lnTo>
                  <a:pt x="106214" y="134282"/>
                </a:lnTo>
                <a:lnTo>
                  <a:pt x="101960" y="124246"/>
                </a:lnTo>
                <a:lnTo>
                  <a:pt x="97640" y="114671"/>
                </a:lnTo>
                <a:lnTo>
                  <a:pt x="93250" y="105582"/>
                </a:lnTo>
                <a:lnTo>
                  <a:pt x="84430" y="89208"/>
                </a:lnTo>
                <a:lnTo>
                  <a:pt x="76355" y="76115"/>
                </a:lnTo>
                <a:lnTo>
                  <a:pt x="68128" y="64334"/>
                </a:lnTo>
                <a:lnTo>
                  <a:pt x="59770" y="53715"/>
                </a:lnTo>
                <a:lnTo>
                  <a:pt x="51302" y="44113"/>
                </a:lnTo>
                <a:lnTo>
                  <a:pt x="42748" y="35379"/>
                </a:lnTo>
                <a:lnTo>
                  <a:pt x="34129" y="27366"/>
                </a:lnTo>
                <a:lnTo>
                  <a:pt x="25467" y="19927"/>
                </a:lnTo>
                <a:lnTo>
                  <a:pt x="16785" y="12915"/>
                </a:lnTo>
                <a:lnTo>
                  <a:pt x="8105" y="6182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579109" y="3657600"/>
            <a:ext cx="330707" cy="486156"/>
          </a:xfrm>
          <a:custGeom>
            <a:avLst/>
            <a:gdLst/>
            <a:ahLst/>
            <a:cxnLst/>
            <a:rect l="l" t="t" r="r" b="b"/>
            <a:pathLst>
              <a:path w="330707" h="486155">
                <a:moveTo>
                  <a:pt x="330707" y="486156"/>
                </a:moveTo>
                <a:lnTo>
                  <a:pt x="327228" y="473045"/>
                </a:lnTo>
                <a:lnTo>
                  <a:pt x="323750" y="459965"/>
                </a:lnTo>
                <a:lnTo>
                  <a:pt x="320260" y="446933"/>
                </a:lnTo>
                <a:lnTo>
                  <a:pt x="316743" y="433966"/>
                </a:lnTo>
                <a:lnTo>
                  <a:pt x="313187" y="421081"/>
                </a:lnTo>
                <a:lnTo>
                  <a:pt x="309576" y="408295"/>
                </a:lnTo>
                <a:lnTo>
                  <a:pt x="305897" y="395625"/>
                </a:lnTo>
                <a:lnTo>
                  <a:pt x="302137" y="383090"/>
                </a:lnTo>
                <a:lnTo>
                  <a:pt x="298281" y="370705"/>
                </a:lnTo>
                <a:lnTo>
                  <a:pt x="294316" y="358488"/>
                </a:lnTo>
                <a:lnTo>
                  <a:pt x="290227" y="346457"/>
                </a:lnTo>
                <a:lnTo>
                  <a:pt x="286001" y="334628"/>
                </a:lnTo>
                <a:lnTo>
                  <a:pt x="281623" y="323019"/>
                </a:lnTo>
                <a:lnTo>
                  <a:pt x="277081" y="311647"/>
                </a:lnTo>
                <a:lnTo>
                  <a:pt x="272359" y="300529"/>
                </a:lnTo>
                <a:lnTo>
                  <a:pt x="267445" y="289682"/>
                </a:lnTo>
                <a:lnTo>
                  <a:pt x="262324" y="279124"/>
                </a:lnTo>
                <a:lnTo>
                  <a:pt x="256982" y="268872"/>
                </a:lnTo>
                <a:lnTo>
                  <a:pt x="246725" y="251263"/>
                </a:lnTo>
                <a:lnTo>
                  <a:pt x="239261" y="240052"/>
                </a:lnTo>
                <a:lnTo>
                  <a:pt x="231405" y="229336"/>
                </a:lnTo>
                <a:lnTo>
                  <a:pt x="223209" y="219067"/>
                </a:lnTo>
                <a:lnTo>
                  <a:pt x="214724" y="209197"/>
                </a:lnTo>
                <a:lnTo>
                  <a:pt x="206002" y="199678"/>
                </a:lnTo>
                <a:lnTo>
                  <a:pt x="197096" y="190463"/>
                </a:lnTo>
                <a:lnTo>
                  <a:pt x="188057" y="181504"/>
                </a:lnTo>
                <a:lnTo>
                  <a:pt x="178938" y="172753"/>
                </a:lnTo>
                <a:lnTo>
                  <a:pt x="169789" y="164162"/>
                </a:lnTo>
                <a:lnTo>
                  <a:pt x="160663" y="155684"/>
                </a:lnTo>
                <a:lnTo>
                  <a:pt x="151611" y="147270"/>
                </a:lnTo>
                <a:lnTo>
                  <a:pt x="142687" y="138872"/>
                </a:lnTo>
                <a:lnTo>
                  <a:pt x="133941" y="130444"/>
                </a:lnTo>
                <a:lnTo>
                  <a:pt x="125425" y="121936"/>
                </a:lnTo>
                <a:lnTo>
                  <a:pt x="123062" y="119506"/>
                </a:lnTo>
                <a:lnTo>
                  <a:pt x="113694" y="109865"/>
                </a:lnTo>
                <a:lnTo>
                  <a:pt x="104374" y="100395"/>
                </a:lnTo>
                <a:lnTo>
                  <a:pt x="95101" y="91086"/>
                </a:lnTo>
                <a:lnTo>
                  <a:pt x="85872" y="81925"/>
                </a:lnTo>
                <a:lnTo>
                  <a:pt x="76685" y="72901"/>
                </a:lnTo>
                <a:lnTo>
                  <a:pt x="67540" y="64002"/>
                </a:lnTo>
                <a:lnTo>
                  <a:pt x="58433" y="55217"/>
                </a:lnTo>
                <a:lnTo>
                  <a:pt x="49364" y="46533"/>
                </a:lnTo>
                <a:lnTo>
                  <a:pt x="40330" y="37938"/>
                </a:lnTo>
                <a:lnTo>
                  <a:pt x="31329" y="29422"/>
                </a:lnTo>
                <a:lnTo>
                  <a:pt x="22360" y="20972"/>
                </a:lnTo>
                <a:lnTo>
                  <a:pt x="13421" y="12576"/>
                </a:lnTo>
                <a:lnTo>
                  <a:pt x="4509" y="4223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579109" y="3482340"/>
            <a:ext cx="547115" cy="669036"/>
          </a:xfrm>
          <a:custGeom>
            <a:avLst/>
            <a:gdLst/>
            <a:ahLst/>
            <a:cxnLst/>
            <a:rect l="l" t="t" r="r" b="b"/>
            <a:pathLst>
              <a:path w="547115" h="669036">
                <a:moveTo>
                  <a:pt x="547115" y="669036"/>
                </a:moveTo>
                <a:lnTo>
                  <a:pt x="535799" y="641340"/>
                </a:lnTo>
                <a:lnTo>
                  <a:pt x="524403" y="613676"/>
                </a:lnTo>
                <a:lnTo>
                  <a:pt x="512808" y="586083"/>
                </a:lnTo>
                <a:lnTo>
                  <a:pt x="500898" y="558602"/>
                </a:lnTo>
                <a:lnTo>
                  <a:pt x="488553" y="531272"/>
                </a:lnTo>
                <a:lnTo>
                  <a:pt x="475655" y="504133"/>
                </a:lnTo>
                <a:lnTo>
                  <a:pt x="462087" y="477223"/>
                </a:lnTo>
                <a:lnTo>
                  <a:pt x="447730" y="450583"/>
                </a:lnTo>
                <a:lnTo>
                  <a:pt x="432467" y="424253"/>
                </a:lnTo>
                <a:lnTo>
                  <a:pt x="416178" y="398272"/>
                </a:lnTo>
                <a:lnTo>
                  <a:pt x="398551" y="372218"/>
                </a:lnTo>
                <a:lnTo>
                  <a:pt x="379583" y="345870"/>
                </a:lnTo>
                <a:lnTo>
                  <a:pt x="359512" y="319453"/>
                </a:lnTo>
                <a:lnTo>
                  <a:pt x="338574" y="293189"/>
                </a:lnTo>
                <a:lnTo>
                  <a:pt x="317007" y="267303"/>
                </a:lnTo>
                <a:lnTo>
                  <a:pt x="295048" y="242019"/>
                </a:lnTo>
                <a:lnTo>
                  <a:pt x="272933" y="217561"/>
                </a:lnTo>
                <a:lnTo>
                  <a:pt x="250900" y="194153"/>
                </a:lnTo>
                <a:lnTo>
                  <a:pt x="229185" y="172019"/>
                </a:lnTo>
                <a:lnTo>
                  <a:pt x="208025" y="151384"/>
                </a:lnTo>
                <a:lnTo>
                  <a:pt x="187223" y="132205"/>
                </a:lnTo>
                <a:lnTo>
                  <a:pt x="166420" y="114279"/>
                </a:lnTo>
                <a:lnTo>
                  <a:pt x="145618" y="97474"/>
                </a:lnTo>
                <a:lnTo>
                  <a:pt x="124815" y="81655"/>
                </a:lnTo>
                <a:lnTo>
                  <a:pt x="104012" y="66690"/>
                </a:lnTo>
                <a:lnTo>
                  <a:pt x="83210" y="52445"/>
                </a:lnTo>
                <a:lnTo>
                  <a:pt x="62407" y="38787"/>
                </a:lnTo>
                <a:lnTo>
                  <a:pt x="41605" y="25582"/>
                </a:lnTo>
                <a:lnTo>
                  <a:pt x="20802" y="12698"/>
                </a:lnTo>
                <a:lnTo>
                  <a:pt x="10401" y="6334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579108" y="3314700"/>
            <a:ext cx="1810512" cy="836676"/>
          </a:xfrm>
          <a:custGeom>
            <a:avLst/>
            <a:gdLst/>
            <a:ahLst/>
            <a:cxnLst/>
            <a:rect l="l" t="t" r="r" b="b"/>
            <a:pathLst>
              <a:path w="1810512" h="836676">
                <a:moveTo>
                  <a:pt x="1810512" y="836676"/>
                </a:moveTo>
                <a:lnTo>
                  <a:pt x="1806355" y="821022"/>
                </a:lnTo>
                <a:lnTo>
                  <a:pt x="1802178" y="805400"/>
                </a:lnTo>
                <a:lnTo>
                  <a:pt x="1797962" y="789841"/>
                </a:lnTo>
                <a:lnTo>
                  <a:pt x="1793690" y="774377"/>
                </a:lnTo>
                <a:lnTo>
                  <a:pt x="1789342" y="759041"/>
                </a:lnTo>
                <a:lnTo>
                  <a:pt x="1780349" y="728875"/>
                </a:lnTo>
                <a:lnTo>
                  <a:pt x="1770836" y="699597"/>
                </a:lnTo>
                <a:lnTo>
                  <a:pt x="1760657" y="671462"/>
                </a:lnTo>
                <a:lnTo>
                  <a:pt x="1749666" y="644721"/>
                </a:lnTo>
                <a:lnTo>
                  <a:pt x="1737717" y="619631"/>
                </a:lnTo>
                <a:lnTo>
                  <a:pt x="1724662" y="596443"/>
                </a:lnTo>
                <a:lnTo>
                  <a:pt x="1710356" y="575412"/>
                </a:lnTo>
                <a:lnTo>
                  <a:pt x="1693815" y="555874"/>
                </a:lnTo>
                <a:lnTo>
                  <a:pt x="1674547" y="537754"/>
                </a:lnTo>
                <a:lnTo>
                  <a:pt x="1653536" y="521804"/>
                </a:lnTo>
                <a:lnTo>
                  <a:pt x="1631126" y="507903"/>
                </a:lnTo>
                <a:lnTo>
                  <a:pt x="1607660" y="495932"/>
                </a:lnTo>
                <a:lnTo>
                  <a:pt x="1583481" y="485773"/>
                </a:lnTo>
                <a:lnTo>
                  <a:pt x="1558932" y="477305"/>
                </a:lnTo>
                <a:lnTo>
                  <a:pt x="1534357" y="470410"/>
                </a:lnTo>
                <a:lnTo>
                  <a:pt x="1510098" y="464967"/>
                </a:lnTo>
                <a:lnTo>
                  <a:pt x="1482735" y="460566"/>
                </a:lnTo>
                <a:lnTo>
                  <a:pt x="1458483" y="459537"/>
                </a:lnTo>
                <a:lnTo>
                  <a:pt x="1446192" y="459965"/>
                </a:lnTo>
                <a:lnTo>
                  <a:pt x="1421367" y="462386"/>
                </a:lnTo>
                <a:lnTo>
                  <a:pt x="1396333" y="466466"/>
                </a:lnTo>
                <a:lnTo>
                  <a:pt x="1371225" y="471691"/>
                </a:lnTo>
                <a:lnTo>
                  <a:pt x="1346181" y="477547"/>
                </a:lnTo>
                <a:lnTo>
                  <a:pt x="1333726" y="480552"/>
                </a:lnTo>
                <a:lnTo>
                  <a:pt x="1321339" y="483522"/>
                </a:lnTo>
                <a:lnTo>
                  <a:pt x="1309036" y="486393"/>
                </a:lnTo>
                <a:lnTo>
                  <a:pt x="1296835" y="489101"/>
                </a:lnTo>
                <a:lnTo>
                  <a:pt x="1284753" y="491581"/>
                </a:lnTo>
                <a:lnTo>
                  <a:pt x="1272806" y="493771"/>
                </a:lnTo>
                <a:lnTo>
                  <a:pt x="1271269" y="494030"/>
                </a:lnTo>
                <a:lnTo>
                  <a:pt x="1258413" y="496234"/>
                </a:lnTo>
                <a:lnTo>
                  <a:pt x="1245651" y="498543"/>
                </a:lnTo>
                <a:lnTo>
                  <a:pt x="1232975" y="500940"/>
                </a:lnTo>
                <a:lnTo>
                  <a:pt x="1220375" y="503408"/>
                </a:lnTo>
                <a:lnTo>
                  <a:pt x="1207841" y="505931"/>
                </a:lnTo>
                <a:lnTo>
                  <a:pt x="1195365" y="508492"/>
                </a:lnTo>
                <a:lnTo>
                  <a:pt x="1182936" y="511075"/>
                </a:lnTo>
                <a:lnTo>
                  <a:pt x="1170546" y="513664"/>
                </a:lnTo>
                <a:lnTo>
                  <a:pt x="1158186" y="516242"/>
                </a:lnTo>
                <a:lnTo>
                  <a:pt x="1145845" y="518792"/>
                </a:lnTo>
                <a:lnTo>
                  <a:pt x="1133514" y="521299"/>
                </a:lnTo>
                <a:lnTo>
                  <a:pt x="1121185" y="523746"/>
                </a:lnTo>
                <a:lnTo>
                  <a:pt x="1108847" y="526116"/>
                </a:lnTo>
                <a:lnTo>
                  <a:pt x="1096492" y="528393"/>
                </a:lnTo>
                <a:lnTo>
                  <a:pt x="1084110" y="530561"/>
                </a:lnTo>
                <a:lnTo>
                  <a:pt x="1071692" y="532603"/>
                </a:lnTo>
                <a:lnTo>
                  <a:pt x="1063243" y="533907"/>
                </a:lnTo>
                <a:lnTo>
                  <a:pt x="1050946" y="535907"/>
                </a:lnTo>
                <a:lnTo>
                  <a:pt x="1038674" y="538203"/>
                </a:lnTo>
                <a:lnTo>
                  <a:pt x="1026424" y="540722"/>
                </a:lnTo>
                <a:lnTo>
                  <a:pt x="1014188" y="543387"/>
                </a:lnTo>
                <a:lnTo>
                  <a:pt x="1001961" y="546125"/>
                </a:lnTo>
                <a:lnTo>
                  <a:pt x="989738" y="548862"/>
                </a:lnTo>
                <a:lnTo>
                  <a:pt x="977513" y="551522"/>
                </a:lnTo>
                <a:lnTo>
                  <a:pt x="965281" y="554030"/>
                </a:lnTo>
                <a:lnTo>
                  <a:pt x="953034" y="556314"/>
                </a:lnTo>
                <a:lnTo>
                  <a:pt x="940769" y="558297"/>
                </a:lnTo>
                <a:lnTo>
                  <a:pt x="928479" y="559906"/>
                </a:lnTo>
                <a:lnTo>
                  <a:pt x="916158" y="561065"/>
                </a:lnTo>
                <a:lnTo>
                  <a:pt x="903801" y="561700"/>
                </a:lnTo>
                <a:lnTo>
                  <a:pt x="891402" y="561737"/>
                </a:lnTo>
                <a:lnTo>
                  <a:pt x="878956" y="561101"/>
                </a:lnTo>
                <a:lnTo>
                  <a:pt x="866456" y="559717"/>
                </a:lnTo>
                <a:lnTo>
                  <a:pt x="855217" y="557783"/>
                </a:lnTo>
                <a:lnTo>
                  <a:pt x="844082" y="555219"/>
                </a:lnTo>
                <a:lnTo>
                  <a:pt x="832910" y="552057"/>
                </a:lnTo>
                <a:lnTo>
                  <a:pt x="821706" y="548339"/>
                </a:lnTo>
                <a:lnTo>
                  <a:pt x="810472" y="544106"/>
                </a:lnTo>
                <a:lnTo>
                  <a:pt x="799213" y="539399"/>
                </a:lnTo>
                <a:lnTo>
                  <a:pt x="787932" y="534262"/>
                </a:lnTo>
                <a:lnTo>
                  <a:pt x="776631" y="528734"/>
                </a:lnTo>
                <a:lnTo>
                  <a:pt x="765316" y="522858"/>
                </a:lnTo>
                <a:lnTo>
                  <a:pt x="753989" y="516675"/>
                </a:lnTo>
                <a:lnTo>
                  <a:pt x="742654" y="510227"/>
                </a:lnTo>
                <a:lnTo>
                  <a:pt x="731314" y="503556"/>
                </a:lnTo>
                <a:lnTo>
                  <a:pt x="719973" y="496703"/>
                </a:lnTo>
                <a:lnTo>
                  <a:pt x="708635" y="489709"/>
                </a:lnTo>
                <a:lnTo>
                  <a:pt x="697302" y="482617"/>
                </a:lnTo>
                <a:lnTo>
                  <a:pt x="685978" y="475468"/>
                </a:lnTo>
                <a:lnTo>
                  <a:pt x="674667" y="468304"/>
                </a:lnTo>
                <a:lnTo>
                  <a:pt x="663372" y="461166"/>
                </a:lnTo>
                <a:lnTo>
                  <a:pt x="652096" y="454096"/>
                </a:lnTo>
                <a:lnTo>
                  <a:pt x="640844" y="447135"/>
                </a:lnTo>
                <a:lnTo>
                  <a:pt x="639444" y="446277"/>
                </a:lnTo>
                <a:lnTo>
                  <a:pt x="628689" y="439629"/>
                </a:lnTo>
                <a:lnTo>
                  <a:pt x="617914" y="432832"/>
                </a:lnTo>
                <a:lnTo>
                  <a:pt x="607122" y="425896"/>
                </a:lnTo>
                <a:lnTo>
                  <a:pt x="596315" y="418828"/>
                </a:lnTo>
                <a:lnTo>
                  <a:pt x="585497" y="411638"/>
                </a:lnTo>
                <a:lnTo>
                  <a:pt x="574671" y="404334"/>
                </a:lnTo>
                <a:lnTo>
                  <a:pt x="563838" y="396924"/>
                </a:lnTo>
                <a:lnTo>
                  <a:pt x="553003" y="389416"/>
                </a:lnTo>
                <a:lnTo>
                  <a:pt x="542168" y="381819"/>
                </a:lnTo>
                <a:lnTo>
                  <a:pt x="531336" y="374142"/>
                </a:lnTo>
                <a:lnTo>
                  <a:pt x="520509" y="366391"/>
                </a:lnTo>
                <a:lnTo>
                  <a:pt x="509691" y="358577"/>
                </a:lnTo>
                <a:lnTo>
                  <a:pt x="498885" y="350708"/>
                </a:lnTo>
                <a:lnTo>
                  <a:pt x="488092" y="342791"/>
                </a:lnTo>
                <a:lnTo>
                  <a:pt x="477317" y="334835"/>
                </a:lnTo>
                <a:lnTo>
                  <a:pt x="466562" y="326849"/>
                </a:lnTo>
                <a:lnTo>
                  <a:pt x="455830" y="318840"/>
                </a:lnTo>
                <a:lnTo>
                  <a:pt x="445123" y="310818"/>
                </a:lnTo>
                <a:lnTo>
                  <a:pt x="434445" y="302791"/>
                </a:lnTo>
                <a:lnTo>
                  <a:pt x="423799" y="294767"/>
                </a:lnTo>
                <a:lnTo>
                  <a:pt x="413185" y="286685"/>
                </a:lnTo>
                <a:lnTo>
                  <a:pt x="402636" y="278456"/>
                </a:lnTo>
                <a:lnTo>
                  <a:pt x="392145" y="270098"/>
                </a:lnTo>
                <a:lnTo>
                  <a:pt x="381706" y="261632"/>
                </a:lnTo>
                <a:lnTo>
                  <a:pt x="371310" y="253077"/>
                </a:lnTo>
                <a:lnTo>
                  <a:pt x="360951" y="244453"/>
                </a:lnTo>
                <a:lnTo>
                  <a:pt x="350621" y="235779"/>
                </a:lnTo>
                <a:lnTo>
                  <a:pt x="340314" y="227077"/>
                </a:lnTo>
                <a:lnTo>
                  <a:pt x="330022" y="218364"/>
                </a:lnTo>
                <a:lnTo>
                  <a:pt x="319738" y="209661"/>
                </a:lnTo>
                <a:lnTo>
                  <a:pt x="309455" y="200987"/>
                </a:lnTo>
                <a:lnTo>
                  <a:pt x="299166" y="192363"/>
                </a:lnTo>
                <a:lnTo>
                  <a:pt x="288863" y="183808"/>
                </a:lnTo>
                <a:lnTo>
                  <a:pt x="278540" y="175341"/>
                </a:lnTo>
                <a:lnTo>
                  <a:pt x="268190" y="166983"/>
                </a:lnTo>
                <a:lnTo>
                  <a:pt x="257804" y="158753"/>
                </a:lnTo>
                <a:lnTo>
                  <a:pt x="247377" y="150670"/>
                </a:lnTo>
                <a:lnTo>
                  <a:pt x="236901" y="142756"/>
                </a:lnTo>
                <a:lnTo>
                  <a:pt x="226368" y="135028"/>
                </a:lnTo>
                <a:lnTo>
                  <a:pt x="215772" y="127508"/>
                </a:lnTo>
                <a:lnTo>
                  <a:pt x="204970" y="120075"/>
                </a:lnTo>
                <a:lnTo>
                  <a:pt x="194147" y="112794"/>
                </a:lnTo>
                <a:lnTo>
                  <a:pt x="183304" y="105655"/>
                </a:lnTo>
                <a:lnTo>
                  <a:pt x="172444" y="98651"/>
                </a:lnTo>
                <a:lnTo>
                  <a:pt x="161566" y="91773"/>
                </a:lnTo>
                <a:lnTo>
                  <a:pt x="150672" y="85014"/>
                </a:lnTo>
                <a:lnTo>
                  <a:pt x="139763" y="78367"/>
                </a:lnTo>
                <a:lnTo>
                  <a:pt x="128840" y="71822"/>
                </a:lnTo>
                <a:lnTo>
                  <a:pt x="117905" y="65372"/>
                </a:lnTo>
                <a:lnTo>
                  <a:pt x="106958" y="59009"/>
                </a:lnTo>
                <a:lnTo>
                  <a:pt x="96000" y="52726"/>
                </a:lnTo>
                <a:lnTo>
                  <a:pt x="85032" y="46513"/>
                </a:lnTo>
                <a:lnTo>
                  <a:pt x="74056" y="40364"/>
                </a:lnTo>
                <a:lnTo>
                  <a:pt x="63073" y="34271"/>
                </a:lnTo>
                <a:lnTo>
                  <a:pt x="52084" y="28225"/>
                </a:lnTo>
                <a:lnTo>
                  <a:pt x="41089" y="22218"/>
                </a:lnTo>
                <a:lnTo>
                  <a:pt x="30091" y="16243"/>
                </a:lnTo>
                <a:lnTo>
                  <a:pt x="19089" y="10291"/>
                </a:lnTo>
                <a:lnTo>
                  <a:pt x="8085" y="4356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7680961" y="3816557"/>
            <a:ext cx="608075" cy="334819"/>
          </a:xfrm>
          <a:custGeom>
            <a:avLst/>
            <a:gdLst/>
            <a:ahLst/>
            <a:cxnLst/>
            <a:rect l="l" t="t" r="r" b="b"/>
            <a:pathLst>
              <a:path w="608075" h="334819">
                <a:moveTo>
                  <a:pt x="608075" y="326818"/>
                </a:moveTo>
                <a:lnTo>
                  <a:pt x="603658" y="298695"/>
                </a:lnTo>
                <a:lnTo>
                  <a:pt x="599131" y="270811"/>
                </a:lnTo>
                <a:lnTo>
                  <a:pt x="594333" y="243416"/>
                </a:lnTo>
                <a:lnTo>
                  <a:pt x="589102" y="216757"/>
                </a:lnTo>
                <a:lnTo>
                  <a:pt x="583279" y="191083"/>
                </a:lnTo>
                <a:lnTo>
                  <a:pt x="576700" y="166642"/>
                </a:lnTo>
                <a:lnTo>
                  <a:pt x="569205" y="143683"/>
                </a:lnTo>
                <a:lnTo>
                  <a:pt x="560633" y="122454"/>
                </a:lnTo>
                <a:lnTo>
                  <a:pt x="550822" y="103203"/>
                </a:lnTo>
                <a:lnTo>
                  <a:pt x="538676" y="84505"/>
                </a:lnTo>
                <a:lnTo>
                  <a:pt x="521642" y="63156"/>
                </a:lnTo>
                <a:lnTo>
                  <a:pt x="502766" y="44402"/>
                </a:lnTo>
                <a:lnTo>
                  <a:pt x="482123" y="28547"/>
                </a:lnTo>
                <a:lnTo>
                  <a:pt x="459785" y="15893"/>
                </a:lnTo>
                <a:lnTo>
                  <a:pt x="435824" y="6741"/>
                </a:lnTo>
                <a:lnTo>
                  <a:pt x="410313" y="1394"/>
                </a:lnTo>
                <a:lnTo>
                  <a:pt x="390125" y="3"/>
                </a:lnTo>
                <a:lnTo>
                  <a:pt x="379432" y="0"/>
                </a:lnTo>
                <a:lnTo>
                  <a:pt x="368281" y="430"/>
                </a:lnTo>
                <a:lnTo>
                  <a:pt x="344827" y="2633"/>
                </a:lnTo>
                <a:lnTo>
                  <a:pt x="320215" y="6700"/>
                </a:lnTo>
                <a:lnTo>
                  <a:pt x="294894" y="12717"/>
                </a:lnTo>
                <a:lnTo>
                  <a:pt x="269315" y="20773"/>
                </a:lnTo>
                <a:lnTo>
                  <a:pt x="243928" y="30954"/>
                </a:lnTo>
                <a:lnTo>
                  <a:pt x="219183" y="43347"/>
                </a:lnTo>
                <a:lnTo>
                  <a:pt x="195531" y="58040"/>
                </a:lnTo>
                <a:lnTo>
                  <a:pt x="177037" y="72056"/>
                </a:lnTo>
                <a:lnTo>
                  <a:pt x="157291" y="90167"/>
                </a:lnTo>
                <a:lnTo>
                  <a:pt x="138167" y="110856"/>
                </a:lnTo>
                <a:lnTo>
                  <a:pt x="119603" y="133837"/>
                </a:lnTo>
                <a:lnTo>
                  <a:pt x="101534" y="158824"/>
                </a:lnTo>
                <a:lnTo>
                  <a:pt x="83899" y="185531"/>
                </a:lnTo>
                <a:lnTo>
                  <a:pt x="66633" y="213669"/>
                </a:lnTo>
                <a:lnTo>
                  <a:pt x="49673" y="242954"/>
                </a:lnTo>
                <a:lnTo>
                  <a:pt x="32957" y="273098"/>
                </a:lnTo>
                <a:lnTo>
                  <a:pt x="16420" y="303815"/>
                </a:lnTo>
                <a:lnTo>
                  <a:pt x="8199" y="319299"/>
                </a:lnTo>
                <a:lnTo>
                  <a:pt x="0" y="33481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7842504" y="3855720"/>
            <a:ext cx="400812" cy="288036"/>
          </a:xfrm>
          <a:custGeom>
            <a:avLst/>
            <a:gdLst/>
            <a:ahLst/>
            <a:cxnLst/>
            <a:rect l="l" t="t" r="r" b="b"/>
            <a:pathLst>
              <a:path w="400812" h="288036">
                <a:moveTo>
                  <a:pt x="400812" y="288035"/>
                </a:moveTo>
                <a:lnTo>
                  <a:pt x="397902" y="273612"/>
                </a:lnTo>
                <a:lnTo>
                  <a:pt x="394999" y="259227"/>
                </a:lnTo>
                <a:lnTo>
                  <a:pt x="392089" y="244921"/>
                </a:lnTo>
                <a:lnTo>
                  <a:pt x="389163" y="230733"/>
                </a:lnTo>
                <a:lnTo>
                  <a:pt x="386209" y="216701"/>
                </a:lnTo>
                <a:lnTo>
                  <a:pt x="383218" y="202865"/>
                </a:lnTo>
                <a:lnTo>
                  <a:pt x="380177" y="189264"/>
                </a:lnTo>
                <a:lnTo>
                  <a:pt x="377076" y="175938"/>
                </a:lnTo>
                <a:lnTo>
                  <a:pt x="373905" y="162925"/>
                </a:lnTo>
                <a:lnTo>
                  <a:pt x="367308" y="137996"/>
                </a:lnTo>
                <a:lnTo>
                  <a:pt x="360298" y="114791"/>
                </a:lnTo>
                <a:lnTo>
                  <a:pt x="352788" y="93623"/>
                </a:lnTo>
                <a:lnTo>
                  <a:pt x="344694" y="74807"/>
                </a:lnTo>
                <a:lnTo>
                  <a:pt x="330318" y="49701"/>
                </a:lnTo>
                <a:lnTo>
                  <a:pt x="321222" y="37468"/>
                </a:lnTo>
                <a:lnTo>
                  <a:pt x="311744" y="27191"/>
                </a:lnTo>
                <a:lnTo>
                  <a:pt x="291424" y="12041"/>
                </a:lnTo>
                <a:lnTo>
                  <a:pt x="268911" y="3313"/>
                </a:lnTo>
                <a:lnTo>
                  <a:pt x="243760" y="72"/>
                </a:lnTo>
                <a:lnTo>
                  <a:pt x="238887" y="0"/>
                </a:lnTo>
                <a:lnTo>
                  <a:pt x="228742" y="285"/>
                </a:lnTo>
                <a:lnTo>
                  <a:pt x="206028" y="2694"/>
                </a:lnTo>
                <a:lnTo>
                  <a:pt x="181161" y="7838"/>
                </a:lnTo>
                <a:lnTo>
                  <a:pt x="168325" y="11541"/>
                </a:lnTo>
                <a:lnTo>
                  <a:pt x="155436" y="16055"/>
                </a:lnTo>
                <a:lnTo>
                  <a:pt x="142657" y="21422"/>
                </a:lnTo>
                <a:lnTo>
                  <a:pt x="130150" y="27684"/>
                </a:lnTo>
                <a:lnTo>
                  <a:pt x="118077" y="34884"/>
                </a:lnTo>
                <a:lnTo>
                  <a:pt x="106600" y="43063"/>
                </a:lnTo>
                <a:lnTo>
                  <a:pt x="95881" y="52266"/>
                </a:lnTo>
                <a:lnTo>
                  <a:pt x="86083" y="62533"/>
                </a:lnTo>
                <a:lnTo>
                  <a:pt x="72648" y="80579"/>
                </a:lnTo>
                <a:lnTo>
                  <a:pt x="61533" y="99564"/>
                </a:lnTo>
                <a:lnTo>
                  <a:pt x="51363" y="120674"/>
                </a:lnTo>
                <a:lnTo>
                  <a:pt x="42011" y="143625"/>
                </a:lnTo>
                <a:lnTo>
                  <a:pt x="33350" y="168130"/>
                </a:lnTo>
                <a:lnTo>
                  <a:pt x="29238" y="180876"/>
                </a:lnTo>
                <a:lnTo>
                  <a:pt x="25252" y="193903"/>
                </a:lnTo>
                <a:lnTo>
                  <a:pt x="21374" y="207175"/>
                </a:lnTo>
                <a:lnTo>
                  <a:pt x="17590" y="220657"/>
                </a:lnTo>
                <a:lnTo>
                  <a:pt x="13883" y="234313"/>
                </a:lnTo>
                <a:lnTo>
                  <a:pt x="10238" y="248107"/>
                </a:lnTo>
                <a:lnTo>
                  <a:pt x="6638" y="262004"/>
                </a:lnTo>
                <a:lnTo>
                  <a:pt x="3067" y="275967"/>
                </a:lnTo>
                <a:lnTo>
                  <a:pt x="0" y="28803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926325" y="3887407"/>
            <a:ext cx="254507" cy="263968"/>
          </a:xfrm>
          <a:custGeom>
            <a:avLst/>
            <a:gdLst/>
            <a:ahLst/>
            <a:cxnLst/>
            <a:rect l="l" t="t" r="r" b="b"/>
            <a:pathLst>
              <a:path w="254507" h="263968">
                <a:moveTo>
                  <a:pt x="254507" y="263968"/>
                </a:moveTo>
                <a:lnTo>
                  <a:pt x="251326" y="248607"/>
                </a:lnTo>
                <a:lnTo>
                  <a:pt x="248148" y="233295"/>
                </a:lnTo>
                <a:lnTo>
                  <a:pt x="244968" y="218083"/>
                </a:lnTo>
                <a:lnTo>
                  <a:pt x="241778" y="203019"/>
                </a:lnTo>
                <a:lnTo>
                  <a:pt x="238569" y="188153"/>
                </a:lnTo>
                <a:lnTo>
                  <a:pt x="235336" y="173534"/>
                </a:lnTo>
                <a:lnTo>
                  <a:pt x="232071" y="159213"/>
                </a:lnTo>
                <a:lnTo>
                  <a:pt x="228766" y="145238"/>
                </a:lnTo>
                <a:lnTo>
                  <a:pt x="225413" y="131660"/>
                </a:lnTo>
                <a:lnTo>
                  <a:pt x="222006" y="118528"/>
                </a:lnTo>
                <a:lnTo>
                  <a:pt x="218538" y="105890"/>
                </a:lnTo>
                <a:lnTo>
                  <a:pt x="215000" y="93798"/>
                </a:lnTo>
                <a:lnTo>
                  <a:pt x="211385" y="82299"/>
                </a:lnTo>
                <a:lnTo>
                  <a:pt x="207686" y="71445"/>
                </a:lnTo>
                <a:lnTo>
                  <a:pt x="203896" y="61284"/>
                </a:lnTo>
                <a:lnTo>
                  <a:pt x="200007" y="51866"/>
                </a:lnTo>
                <a:lnTo>
                  <a:pt x="196012" y="43240"/>
                </a:lnTo>
                <a:lnTo>
                  <a:pt x="191904" y="35456"/>
                </a:lnTo>
                <a:lnTo>
                  <a:pt x="185039" y="24827"/>
                </a:lnTo>
                <a:lnTo>
                  <a:pt x="176437" y="15001"/>
                </a:lnTo>
                <a:lnTo>
                  <a:pt x="167258" y="7693"/>
                </a:lnTo>
                <a:lnTo>
                  <a:pt x="157622" y="2815"/>
                </a:lnTo>
                <a:lnTo>
                  <a:pt x="147654" y="279"/>
                </a:lnTo>
                <a:lnTo>
                  <a:pt x="137475" y="0"/>
                </a:lnTo>
                <a:lnTo>
                  <a:pt x="127208" y="1888"/>
                </a:lnTo>
                <a:lnTo>
                  <a:pt x="116977" y="5857"/>
                </a:lnTo>
                <a:lnTo>
                  <a:pt x="106904" y="11819"/>
                </a:lnTo>
                <a:lnTo>
                  <a:pt x="97112" y="19687"/>
                </a:lnTo>
                <a:lnTo>
                  <a:pt x="87723" y="29374"/>
                </a:lnTo>
                <a:lnTo>
                  <a:pt x="79943" y="39381"/>
                </a:lnTo>
                <a:lnTo>
                  <a:pt x="75113" y="46807"/>
                </a:lnTo>
                <a:lnTo>
                  <a:pt x="70344" y="55055"/>
                </a:lnTo>
                <a:lnTo>
                  <a:pt x="65630" y="64077"/>
                </a:lnTo>
                <a:lnTo>
                  <a:pt x="60968" y="73824"/>
                </a:lnTo>
                <a:lnTo>
                  <a:pt x="56354" y="84247"/>
                </a:lnTo>
                <a:lnTo>
                  <a:pt x="51786" y="95296"/>
                </a:lnTo>
                <a:lnTo>
                  <a:pt x="47258" y="106924"/>
                </a:lnTo>
                <a:lnTo>
                  <a:pt x="42768" y="119081"/>
                </a:lnTo>
                <a:lnTo>
                  <a:pt x="38312" y="131718"/>
                </a:lnTo>
                <a:lnTo>
                  <a:pt x="33886" y="144785"/>
                </a:lnTo>
                <a:lnTo>
                  <a:pt x="29487" y="158235"/>
                </a:lnTo>
                <a:lnTo>
                  <a:pt x="25110" y="172017"/>
                </a:lnTo>
                <a:lnTo>
                  <a:pt x="20753" y="186084"/>
                </a:lnTo>
                <a:lnTo>
                  <a:pt x="16410" y="200386"/>
                </a:lnTo>
                <a:lnTo>
                  <a:pt x="12080" y="214873"/>
                </a:lnTo>
                <a:lnTo>
                  <a:pt x="7758" y="229498"/>
                </a:lnTo>
                <a:lnTo>
                  <a:pt x="3440" y="244211"/>
                </a:lnTo>
                <a:lnTo>
                  <a:pt x="0" y="255967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011668" y="3976117"/>
            <a:ext cx="115824" cy="167639"/>
          </a:xfrm>
          <a:custGeom>
            <a:avLst/>
            <a:gdLst/>
            <a:ahLst/>
            <a:cxnLst/>
            <a:rect l="l" t="t" r="r" b="b"/>
            <a:pathLst>
              <a:path w="115824" h="167639">
                <a:moveTo>
                  <a:pt x="115824" y="167639"/>
                </a:moveTo>
                <a:lnTo>
                  <a:pt x="111989" y="149542"/>
                </a:lnTo>
                <a:lnTo>
                  <a:pt x="108171" y="131632"/>
                </a:lnTo>
                <a:lnTo>
                  <a:pt x="104363" y="114100"/>
                </a:lnTo>
                <a:lnTo>
                  <a:pt x="100558" y="97133"/>
                </a:lnTo>
                <a:lnTo>
                  <a:pt x="96750" y="80920"/>
                </a:lnTo>
                <a:lnTo>
                  <a:pt x="92931" y="65649"/>
                </a:lnTo>
                <a:lnTo>
                  <a:pt x="89095" y="51509"/>
                </a:lnTo>
                <a:lnTo>
                  <a:pt x="85234" y="38688"/>
                </a:lnTo>
                <a:lnTo>
                  <a:pt x="81343" y="27375"/>
                </a:lnTo>
                <a:lnTo>
                  <a:pt x="77413" y="17758"/>
                </a:lnTo>
                <a:lnTo>
                  <a:pt x="73439" y="10026"/>
                </a:lnTo>
                <a:lnTo>
                  <a:pt x="69414" y="4366"/>
                </a:lnTo>
                <a:lnTo>
                  <a:pt x="61722" y="0"/>
                </a:lnTo>
                <a:lnTo>
                  <a:pt x="57571" y="1240"/>
                </a:lnTo>
                <a:lnTo>
                  <a:pt x="49088" y="10624"/>
                </a:lnTo>
                <a:lnTo>
                  <a:pt x="44769" y="18406"/>
                </a:lnTo>
                <a:lnTo>
                  <a:pt x="40406" y="28007"/>
                </a:lnTo>
                <a:lnTo>
                  <a:pt x="36008" y="39247"/>
                </a:lnTo>
                <a:lnTo>
                  <a:pt x="31579" y="51944"/>
                </a:lnTo>
                <a:lnTo>
                  <a:pt x="27127" y="65917"/>
                </a:lnTo>
                <a:lnTo>
                  <a:pt x="22659" y="80987"/>
                </a:lnTo>
                <a:lnTo>
                  <a:pt x="18180" y="96973"/>
                </a:lnTo>
                <a:lnTo>
                  <a:pt x="13697" y="113693"/>
                </a:lnTo>
                <a:lnTo>
                  <a:pt x="9218" y="130967"/>
                </a:lnTo>
                <a:lnTo>
                  <a:pt x="4748" y="148615"/>
                </a:lnTo>
                <a:lnTo>
                  <a:pt x="294" y="166455"/>
                </a:lnTo>
                <a:lnTo>
                  <a:pt x="0" y="167639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571488" y="3139440"/>
            <a:ext cx="1894332" cy="1011936"/>
          </a:xfrm>
          <a:custGeom>
            <a:avLst/>
            <a:gdLst/>
            <a:ahLst/>
            <a:cxnLst/>
            <a:rect l="l" t="t" r="r" b="b"/>
            <a:pathLst>
              <a:path w="1894332" h="1011936">
                <a:moveTo>
                  <a:pt x="1894332" y="1011936"/>
                </a:moveTo>
                <a:lnTo>
                  <a:pt x="1891462" y="984277"/>
                </a:lnTo>
                <a:lnTo>
                  <a:pt x="1888426" y="956823"/>
                </a:lnTo>
                <a:lnTo>
                  <a:pt x="1885050" y="929785"/>
                </a:lnTo>
                <a:lnTo>
                  <a:pt x="1881157" y="903378"/>
                </a:lnTo>
                <a:lnTo>
                  <a:pt x="1876574" y="877814"/>
                </a:lnTo>
                <a:lnTo>
                  <a:pt x="1871124" y="853306"/>
                </a:lnTo>
                <a:lnTo>
                  <a:pt x="1864632" y="830067"/>
                </a:lnTo>
                <a:lnTo>
                  <a:pt x="1856924" y="808311"/>
                </a:lnTo>
                <a:lnTo>
                  <a:pt x="1848104" y="788797"/>
                </a:lnTo>
                <a:lnTo>
                  <a:pt x="1834563" y="765838"/>
                </a:lnTo>
                <a:lnTo>
                  <a:pt x="1819116" y="745810"/>
                </a:lnTo>
                <a:lnTo>
                  <a:pt x="1801860" y="728123"/>
                </a:lnTo>
                <a:lnTo>
                  <a:pt x="1782890" y="712187"/>
                </a:lnTo>
                <a:lnTo>
                  <a:pt x="1762304" y="697412"/>
                </a:lnTo>
                <a:lnTo>
                  <a:pt x="1740197" y="683211"/>
                </a:lnTo>
                <a:lnTo>
                  <a:pt x="1717166" y="669290"/>
                </a:lnTo>
                <a:lnTo>
                  <a:pt x="1697064" y="658077"/>
                </a:lnTo>
                <a:lnTo>
                  <a:pt x="1675377" y="647328"/>
                </a:lnTo>
                <a:lnTo>
                  <a:pt x="1652394" y="637080"/>
                </a:lnTo>
                <a:lnTo>
                  <a:pt x="1628406" y="627370"/>
                </a:lnTo>
                <a:lnTo>
                  <a:pt x="1603702" y="618237"/>
                </a:lnTo>
                <a:lnTo>
                  <a:pt x="1578572" y="609717"/>
                </a:lnTo>
                <a:lnTo>
                  <a:pt x="1553305" y="601847"/>
                </a:lnTo>
                <a:lnTo>
                  <a:pt x="1528192" y="594666"/>
                </a:lnTo>
                <a:lnTo>
                  <a:pt x="1509267" y="589661"/>
                </a:lnTo>
                <a:lnTo>
                  <a:pt x="1484772" y="584094"/>
                </a:lnTo>
                <a:lnTo>
                  <a:pt x="1459781" y="579655"/>
                </a:lnTo>
                <a:lnTo>
                  <a:pt x="1434441" y="576072"/>
                </a:lnTo>
                <a:lnTo>
                  <a:pt x="1408893" y="573070"/>
                </a:lnTo>
                <a:lnTo>
                  <a:pt x="1383282" y="570377"/>
                </a:lnTo>
                <a:lnTo>
                  <a:pt x="1370498" y="569061"/>
                </a:lnTo>
                <a:lnTo>
                  <a:pt x="1357752" y="567719"/>
                </a:lnTo>
                <a:lnTo>
                  <a:pt x="1345062" y="566319"/>
                </a:lnTo>
                <a:lnTo>
                  <a:pt x="1332446" y="564824"/>
                </a:lnTo>
                <a:lnTo>
                  <a:pt x="1319922" y="563202"/>
                </a:lnTo>
                <a:lnTo>
                  <a:pt x="1307508" y="561417"/>
                </a:lnTo>
                <a:lnTo>
                  <a:pt x="1295222" y="559437"/>
                </a:lnTo>
                <a:lnTo>
                  <a:pt x="1286002" y="557784"/>
                </a:lnTo>
                <a:lnTo>
                  <a:pt x="1273273" y="555308"/>
                </a:lnTo>
                <a:lnTo>
                  <a:pt x="1260663" y="552742"/>
                </a:lnTo>
                <a:lnTo>
                  <a:pt x="1248155" y="550093"/>
                </a:lnTo>
                <a:lnTo>
                  <a:pt x="1235735" y="547371"/>
                </a:lnTo>
                <a:lnTo>
                  <a:pt x="1223388" y="544585"/>
                </a:lnTo>
                <a:lnTo>
                  <a:pt x="1211100" y="541742"/>
                </a:lnTo>
                <a:lnTo>
                  <a:pt x="1198855" y="538853"/>
                </a:lnTo>
                <a:lnTo>
                  <a:pt x="1186639" y="535926"/>
                </a:lnTo>
                <a:lnTo>
                  <a:pt x="1174437" y="532970"/>
                </a:lnTo>
                <a:lnTo>
                  <a:pt x="1162234" y="529993"/>
                </a:lnTo>
                <a:lnTo>
                  <a:pt x="1150016" y="527005"/>
                </a:lnTo>
                <a:lnTo>
                  <a:pt x="1137767" y="524014"/>
                </a:lnTo>
                <a:lnTo>
                  <a:pt x="1125473" y="521030"/>
                </a:lnTo>
                <a:lnTo>
                  <a:pt x="1113119" y="518060"/>
                </a:lnTo>
                <a:lnTo>
                  <a:pt x="1100691" y="515114"/>
                </a:lnTo>
                <a:lnTo>
                  <a:pt x="1088172" y="512201"/>
                </a:lnTo>
                <a:lnTo>
                  <a:pt x="1078102" y="509905"/>
                </a:lnTo>
                <a:lnTo>
                  <a:pt x="1065849" y="507262"/>
                </a:lnTo>
                <a:lnTo>
                  <a:pt x="1053542" y="504789"/>
                </a:lnTo>
                <a:lnTo>
                  <a:pt x="1041189" y="502448"/>
                </a:lnTo>
                <a:lnTo>
                  <a:pt x="1028795" y="500206"/>
                </a:lnTo>
                <a:lnTo>
                  <a:pt x="1016370" y="498027"/>
                </a:lnTo>
                <a:lnTo>
                  <a:pt x="1003918" y="495875"/>
                </a:lnTo>
                <a:lnTo>
                  <a:pt x="991448" y="493714"/>
                </a:lnTo>
                <a:lnTo>
                  <a:pt x="978966" y="491511"/>
                </a:lnTo>
                <a:lnTo>
                  <a:pt x="966479" y="489229"/>
                </a:lnTo>
                <a:lnTo>
                  <a:pt x="953994" y="486832"/>
                </a:lnTo>
                <a:lnTo>
                  <a:pt x="941519" y="484287"/>
                </a:lnTo>
                <a:lnTo>
                  <a:pt x="929059" y="481556"/>
                </a:lnTo>
                <a:lnTo>
                  <a:pt x="916622" y="478606"/>
                </a:lnTo>
                <a:lnTo>
                  <a:pt x="904216" y="475400"/>
                </a:lnTo>
                <a:lnTo>
                  <a:pt x="891846" y="471903"/>
                </a:lnTo>
                <a:lnTo>
                  <a:pt x="879520" y="468080"/>
                </a:lnTo>
                <a:lnTo>
                  <a:pt x="867245" y="463896"/>
                </a:lnTo>
                <a:lnTo>
                  <a:pt x="851057" y="457744"/>
                </a:lnTo>
                <a:lnTo>
                  <a:pt x="839742" y="453025"/>
                </a:lnTo>
                <a:lnTo>
                  <a:pt x="828500" y="448020"/>
                </a:lnTo>
                <a:lnTo>
                  <a:pt x="817320" y="442751"/>
                </a:lnTo>
                <a:lnTo>
                  <a:pt x="806192" y="437242"/>
                </a:lnTo>
                <a:lnTo>
                  <a:pt x="795103" y="431515"/>
                </a:lnTo>
                <a:lnTo>
                  <a:pt x="784044" y="425595"/>
                </a:lnTo>
                <a:lnTo>
                  <a:pt x="773003" y="419505"/>
                </a:lnTo>
                <a:lnTo>
                  <a:pt x="761970" y="413268"/>
                </a:lnTo>
                <a:lnTo>
                  <a:pt x="750933" y="406907"/>
                </a:lnTo>
                <a:lnTo>
                  <a:pt x="739882" y="400445"/>
                </a:lnTo>
                <a:lnTo>
                  <a:pt x="728806" y="393907"/>
                </a:lnTo>
                <a:lnTo>
                  <a:pt x="717693" y="387314"/>
                </a:lnTo>
                <a:lnTo>
                  <a:pt x="706533" y="380691"/>
                </a:lnTo>
                <a:lnTo>
                  <a:pt x="695315" y="374061"/>
                </a:lnTo>
                <a:lnTo>
                  <a:pt x="684028" y="367447"/>
                </a:lnTo>
                <a:lnTo>
                  <a:pt x="672660" y="360872"/>
                </a:lnTo>
                <a:lnTo>
                  <a:pt x="661202" y="354360"/>
                </a:lnTo>
                <a:lnTo>
                  <a:pt x="654558" y="350647"/>
                </a:lnTo>
                <a:lnTo>
                  <a:pt x="643763" y="344607"/>
                </a:lnTo>
                <a:lnTo>
                  <a:pt x="632876" y="338459"/>
                </a:lnTo>
                <a:lnTo>
                  <a:pt x="621903" y="332216"/>
                </a:lnTo>
                <a:lnTo>
                  <a:pt x="610855" y="325889"/>
                </a:lnTo>
                <a:lnTo>
                  <a:pt x="599741" y="319490"/>
                </a:lnTo>
                <a:lnTo>
                  <a:pt x="588570" y="313032"/>
                </a:lnTo>
                <a:lnTo>
                  <a:pt x="577351" y="306526"/>
                </a:lnTo>
                <a:lnTo>
                  <a:pt x="566092" y="299985"/>
                </a:lnTo>
                <a:lnTo>
                  <a:pt x="554804" y="293420"/>
                </a:lnTo>
                <a:lnTo>
                  <a:pt x="543496" y="286845"/>
                </a:lnTo>
                <a:lnTo>
                  <a:pt x="532176" y="280270"/>
                </a:lnTo>
                <a:lnTo>
                  <a:pt x="520854" y="273709"/>
                </a:lnTo>
                <a:lnTo>
                  <a:pt x="509539" y="267173"/>
                </a:lnTo>
                <a:lnTo>
                  <a:pt x="498239" y="260673"/>
                </a:lnTo>
                <a:lnTo>
                  <a:pt x="486965" y="254224"/>
                </a:lnTo>
                <a:lnTo>
                  <a:pt x="475725" y="247835"/>
                </a:lnTo>
                <a:lnTo>
                  <a:pt x="464529" y="241521"/>
                </a:lnTo>
                <a:lnTo>
                  <a:pt x="453385" y="235292"/>
                </a:lnTo>
                <a:lnTo>
                  <a:pt x="442303" y="229160"/>
                </a:lnTo>
                <a:lnTo>
                  <a:pt x="431291" y="223138"/>
                </a:lnTo>
                <a:lnTo>
                  <a:pt x="419814" y="216926"/>
                </a:lnTo>
                <a:lnTo>
                  <a:pt x="408376" y="210798"/>
                </a:lnTo>
                <a:lnTo>
                  <a:pt x="396973" y="204747"/>
                </a:lnTo>
                <a:lnTo>
                  <a:pt x="385603" y="198764"/>
                </a:lnTo>
                <a:lnTo>
                  <a:pt x="374263" y="192844"/>
                </a:lnTo>
                <a:lnTo>
                  <a:pt x="362950" y="186977"/>
                </a:lnTo>
                <a:lnTo>
                  <a:pt x="351661" y="181157"/>
                </a:lnTo>
                <a:lnTo>
                  <a:pt x="340394" y="175376"/>
                </a:lnTo>
                <a:lnTo>
                  <a:pt x="329144" y="169627"/>
                </a:lnTo>
                <a:lnTo>
                  <a:pt x="317909" y="163901"/>
                </a:lnTo>
                <a:lnTo>
                  <a:pt x="306687" y="158192"/>
                </a:lnTo>
                <a:lnTo>
                  <a:pt x="295474" y="152492"/>
                </a:lnTo>
                <a:lnTo>
                  <a:pt x="284268" y="146794"/>
                </a:lnTo>
                <a:lnTo>
                  <a:pt x="273064" y="141089"/>
                </a:lnTo>
                <a:lnTo>
                  <a:pt x="261862" y="135371"/>
                </a:lnTo>
                <a:lnTo>
                  <a:pt x="250657" y="129632"/>
                </a:lnTo>
                <a:lnTo>
                  <a:pt x="239446" y="123864"/>
                </a:lnTo>
                <a:lnTo>
                  <a:pt x="228227" y="118060"/>
                </a:lnTo>
                <a:lnTo>
                  <a:pt x="216997" y="112212"/>
                </a:lnTo>
                <a:lnTo>
                  <a:pt x="215646" y="111506"/>
                </a:lnTo>
                <a:lnTo>
                  <a:pt x="204398" y="105627"/>
                </a:lnTo>
                <a:lnTo>
                  <a:pt x="193140" y="99751"/>
                </a:lnTo>
                <a:lnTo>
                  <a:pt x="181871" y="93878"/>
                </a:lnTo>
                <a:lnTo>
                  <a:pt x="170594" y="88008"/>
                </a:lnTo>
                <a:lnTo>
                  <a:pt x="159310" y="82142"/>
                </a:lnTo>
                <a:lnTo>
                  <a:pt x="148020" y="76280"/>
                </a:lnTo>
                <a:lnTo>
                  <a:pt x="136725" y="70423"/>
                </a:lnTo>
                <a:lnTo>
                  <a:pt x="125427" y="64572"/>
                </a:lnTo>
                <a:lnTo>
                  <a:pt x="114127" y="58725"/>
                </a:lnTo>
                <a:lnTo>
                  <a:pt x="102826" y="52885"/>
                </a:lnTo>
                <a:lnTo>
                  <a:pt x="91525" y="47051"/>
                </a:lnTo>
                <a:lnTo>
                  <a:pt x="80227" y="41225"/>
                </a:lnTo>
                <a:lnTo>
                  <a:pt x="68931" y="35405"/>
                </a:lnTo>
                <a:lnTo>
                  <a:pt x="57641" y="29593"/>
                </a:lnTo>
                <a:lnTo>
                  <a:pt x="46356" y="23790"/>
                </a:lnTo>
                <a:lnTo>
                  <a:pt x="35078" y="17995"/>
                </a:lnTo>
                <a:lnTo>
                  <a:pt x="23808" y="12209"/>
                </a:lnTo>
                <a:lnTo>
                  <a:pt x="12548" y="6432"/>
                </a:lnTo>
                <a:lnTo>
                  <a:pt x="1300" y="666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579108" y="2971800"/>
            <a:ext cx="2010156" cy="1179576"/>
          </a:xfrm>
          <a:custGeom>
            <a:avLst/>
            <a:gdLst/>
            <a:ahLst/>
            <a:cxnLst/>
            <a:rect l="l" t="t" r="r" b="b"/>
            <a:pathLst>
              <a:path w="2010156" h="1179576">
                <a:moveTo>
                  <a:pt x="2010156" y="1179576"/>
                </a:moveTo>
                <a:lnTo>
                  <a:pt x="2007622" y="1163679"/>
                </a:lnTo>
                <a:lnTo>
                  <a:pt x="2005071" y="1147817"/>
                </a:lnTo>
                <a:lnTo>
                  <a:pt x="2002476" y="1132012"/>
                </a:lnTo>
                <a:lnTo>
                  <a:pt x="1999810" y="1116284"/>
                </a:lnTo>
                <a:lnTo>
                  <a:pt x="1997045" y="1100655"/>
                </a:lnTo>
                <a:lnTo>
                  <a:pt x="1994155" y="1085147"/>
                </a:lnTo>
                <a:lnTo>
                  <a:pt x="1991112" y="1069780"/>
                </a:lnTo>
                <a:lnTo>
                  <a:pt x="1984463" y="1039559"/>
                </a:lnTo>
                <a:lnTo>
                  <a:pt x="1976882" y="1010162"/>
                </a:lnTo>
                <a:lnTo>
                  <a:pt x="1968153" y="981762"/>
                </a:lnTo>
                <a:lnTo>
                  <a:pt x="1958060" y="954530"/>
                </a:lnTo>
                <a:lnTo>
                  <a:pt x="1946388" y="928636"/>
                </a:lnTo>
                <a:lnTo>
                  <a:pt x="1932920" y="904254"/>
                </a:lnTo>
                <a:lnTo>
                  <a:pt x="1917357" y="881438"/>
                </a:lnTo>
                <a:lnTo>
                  <a:pt x="1899221" y="859639"/>
                </a:lnTo>
                <a:lnTo>
                  <a:pt x="1878861" y="838846"/>
                </a:lnTo>
                <a:lnTo>
                  <a:pt x="1856741" y="819163"/>
                </a:lnTo>
                <a:lnTo>
                  <a:pt x="1833325" y="800690"/>
                </a:lnTo>
                <a:lnTo>
                  <a:pt x="1809074" y="783530"/>
                </a:lnTo>
                <a:lnTo>
                  <a:pt x="1784454" y="767786"/>
                </a:lnTo>
                <a:lnTo>
                  <a:pt x="1759926" y="753558"/>
                </a:lnTo>
                <a:lnTo>
                  <a:pt x="1735954" y="740950"/>
                </a:lnTo>
                <a:lnTo>
                  <a:pt x="1713002" y="730063"/>
                </a:lnTo>
                <a:lnTo>
                  <a:pt x="1690186" y="720870"/>
                </a:lnTo>
                <a:lnTo>
                  <a:pt x="1666749" y="715351"/>
                </a:lnTo>
                <a:lnTo>
                  <a:pt x="1643627" y="713354"/>
                </a:lnTo>
                <a:lnTo>
                  <a:pt x="1632155" y="713329"/>
                </a:lnTo>
                <a:lnTo>
                  <a:pt x="1620726" y="713766"/>
                </a:lnTo>
                <a:lnTo>
                  <a:pt x="1609328" y="714528"/>
                </a:lnTo>
                <a:lnTo>
                  <a:pt x="1597949" y="715474"/>
                </a:lnTo>
                <a:lnTo>
                  <a:pt x="1586577" y="716467"/>
                </a:lnTo>
                <a:lnTo>
                  <a:pt x="1575201" y="717367"/>
                </a:lnTo>
                <a:lnTo>
                  <a:pt x="1563808" y="718036"/>
                </a:lnTo>
                <a:lnTo>
                  <a:pt x="1552386" y="718333"/>
                </a:lnTo>
                <a:lnTo>
                  <a:pt x="1540923" y="718121"/>
                </a:lnTo>
                <a:lnTo>
                  <a:pt x="1529408" y="717259"/>
                </a:lnTo>
                <a:lnTo>
                  <a:pt x="1517828" y="715610"/>
                </a:lnTo>
                <a:lnTo>
                  <a:pt x="1506171" y="713034"/>
                </a:lnTo>
                <a:lnTo>
                  <a:pt x="1494426" y="709392"/>
                </a:lnTo>
                <a:lnTo>
                  <a:pt x="1483508" y="705147"/>
                </a:lnTo>
                <a:lnTo>
                  <a:pt x="1472830" y="700364"/>
                </a:lnTo>
                <a:lnTo>
                  <a:pt x="1462123" y="695005"/>
                </a:lnTo>
                <a:lnTo>
                  <a:pt x="1451391" y="689130"/>
                </a:lnTo>
                <a:lnTo>
                  <a:pt x="1440636" y="682799"/>
                </a:lnTo>
                <a:lnTo>
                  <a:pt x="1429861" y="676072"/>
                </a:lnTo>
                <a:lnTo>
                  <a:pt x="1419068" y="669009"/>
                </a:lnTo>
                <a:lnTo>
                  <a:pt x="1408262" y="661668"/>
                </a:lnTo>
                <a:lnTo>
                  <a:pt x="1397444" y="654112"/>
                </a:lnTo>
                <a:lnTo>
                  <a:pt x="1386617" y="646398"/>
                </a:lnTo>
                <a:lnTo>
                  <a:pt x="1375785" y="638587"/>
                </a:lnTo>
                <a:lnTo>
                  <a:pt x="1364950" y="630738"/>
                </a:lnTo>
                <a:lnTo>
                  <a:pt x="1354115" y="622913"/>
                </a:lnTo>
                <a:lnTo>
                  <a:pt x="1343282" y="615169"/>
                </a:lnTo>
                <a:lnTo>
                  <a:pt x="1332456" y="607567"/>
                </a:lnTo>
                <a:lnTo>
                  <a:pt x="1321638" y="600168"/>
                </a:lnTo>
                <a:lnTo>
                  <a:pt x="1310831" y="593030"/>
                </a:lnTo>
                <a:lnTo>
                  <a:pt x="1300039" y="586214"/>
                </a:lnTo>
                <a:lnTo>
                  <a:pt x="1289264" y="579779"/>
                </a:lnTo>
                <a:lnTo>
                  <a:pt x="1278508" y="573786"/>
                </a:lnTo>
                <a:lnTo>
                  <a:pt x="1266927" y="567700"/>
                </a:lnTo>
                <a:lnTo>
                  <a:pt x="1255323" y="561784"/>
                </a:lnTo>
                <a:lnTo>
                  <a:pt x="1243699" y="556027"/>
                </a:lnTo>
                <a:lnTo>
                  <a:pt x="1232060" y="550416"/>
                </a:lnTo>
                <a:lnTo>
                  <a:pt x="1220408" y="544941"/>
                </a:lnTo>
                <a:lnTo>
                  <a:pt x="1208748" y="539590"/>
                </a:lnTo>
                <a:lnTo>
                  <a:pt x="1197083" y="534352"/>
                </a:lnTo>
                <a:lnTo>
                  <a:pt x="1185416" y="529215"/>
                </a:lnTo>
                <a:lnTo>
                  <a:pt x="1173751" y="524167"/>
                </a:lnTo>
                <a:lnTo>
                  <a:pt x="1162092" y="519198"/>
                </a:lnTo>
                <a:lnTo>
                  <a:pt x="1150442" y="514296"/>
                </a:lnTo>
                <a:lnTo>
                  <a:pt x="1138804" y="509449"/>
                </a:lnTo>
                <a:lnTo>
                  <a:pt x="1127183" y="504647"/>
                </a:lnTo>
                <a:lnTo>
                  <a:pt x="1115582" y="499877"/>
                </a:lnTo>
                <a:lnTo>
                  <a:pt x="1104004" y="495128"/>
                </a:lnTo>
                <a:lnTo>
                  <a:pt x="1092454" y="490390"/>
                </a:lnTo>
                <a:lnTo>
                  <a:pt x="1080933" y="485650"/>
                </a:lnTo>
                <a:lnTo>
                  <a:pt x="1069447" y="480897"/>
                </a:lnTo>
                <a:lnTo>
                  <a:pt x="1062863" y="478154"/>
                </a:lnTo>
                <a:lnTo>
                  <a:pt x="1050770" y="473197"/>
                </a:lnTo>
                <a:lnTo>
                  <a:pt x="1038732" y="468391"/>
                </a:lnTo>
                <a:lnTo>
                  <a:pt x="1026743" y="463717"/>
                </a:lnTo>
                <a:lnTo>
                  <a:pt x="1014798" y="459155"/>
                </a:lnTo>
                <a:lnTo>
                  <a:pt x="1002893" y="454686"/>
                </a:lnTo>
                <a:lnTo>
                  <a:pt x="991021" y="450291"/>
                </a:lnTo>
                <a:lnTo>
                  <a:pt x="979178" y="445950"/>
                </a:lnTo>
                <a:lnTo>
                  <a:pt x="967360" y="441643"/>
                </a:lnTo>
                <a:lnTo>
                  <a:pt x="955560" y="437351"/>
                </a:lnTo>
                <a:lnTo>
                  <a:pt x="943773" y="433055"/>
                </a:lnTo>
                <a:lnTo>
                  <a:pt x="931996" y="428735"/>
                </a:lnTo>
                <a:lnTo>
                  <a:pt x="920221" y="424371"/>
                </a:lnTo>
                <a:lnTo>
                  <a:pt x="908446" y="419944"/>
                </a:lnTo>
                <a:lnTo>
                  <a:pt x="896663" y="415435"/>
                </a:lnTo>
                <a:lnTo>
                  <a:pt x="884869" y="410824"/>
                </a:lnTo>
                <a:lnTo>
                  <a:pt x="873058" y="406091"/>
                </a:lnTo>
                <a:lnTo>
                  <a:pt x="861226" y="401218"/>
                </a:lnTo>
                <a:lnTo>
                  <a:pt x="843345" y="393590"/>
                </a:lnTo>
                <a:lnTo>
                  <a:pt x="831910" y="388596"/>
                </a:lnTo>
                <a:lnTo>
                  <a:pt x="820519" y="383547"/>
                </a:lnTo>
                <a:lnTo>
                  <a:pt x="809162" y="378444"/>
                </a:lnTo>
                <a:lnTo>
                  <a:pt x="797827" y="373292"/>
                </a:lnTo>
                <a:lnTo>
                  <a:pt x="786502" y="368092"/>
                </a:lnTo>
                <a:lnTo>
                  <a:pt x="775175" y="362848"/>
                </a:lnTo>
                <a:lnTo>
                  <a:pt x="763835" y="357562"/>
                </a:lnTo>
                <a:lnTo>
                  <a:pt x="752470" y="352237"/>
                </a:lnTo>
                <a:lnTo>
                  <a:pt x="741070" y="346875"/>
                </a:lnTo>
                <a:lnTo>
                  <a:pt x="729621" y="341480"/>
                </a:lnTo>
                <a:lnTo>
                  <a:pt x="718113" y="336053"/>
                </a:lnTo>
                <a:lnTo>
                  <a:pt x="706534" y="330599"/>
                </a:lnTo>
                <a:lnTo>
                  <a:pt x="694872" y="325119"/>
                </a:lnTo>
                <a:lnTo>
                  <a:pt x="683116" y="319616"/>
                </a:lnTo>
                <a:lnTo>
                  <a:pt x="671254" y="314094"/>
                </a:lnTo>
                <a:lnTo>
                  <a:pt x="659275" y="308554"/>
                </a:lnTo>
                <a:lnTo>
                  <a:pt x="647167" y="302999"/>
                </a:lnTo>
                <a:lnTo>
                  <a:pt x="635845" y="297832"/>
                </a:lnTo>
                <a:lnTo>
                  <a:pt x="624596" y="292739"/>
                </a:lnTo>
                <a:lnTo>
                  <a:pt x="613208" y="287616"/>
                </a:lnTo>
                <a:lnTo>
                  <a:pt x="601697" y="282468"/>
                </a:lnTo>
                <a:lnTo>
                  <a:pt x="590082" y="277297"/>
                </a:lnTo>
                <a:lnTo>
                  <a:pt x="578381" y="272106"/>
                </a:lnTo>
                <a:lnTo>
                  <a:pt x="566609" y="266897"/>
                </a:lnTo>
                <a:lnTo>
                  <a:pt x="554786" y="261675"/>
                </a:lnTo>
                <a:lnTo>
                  <a:pt x="542928" y="256440"/>
                </a:lnTo>
                <a:lnTo>
                  <a:pt x="531054" y="251198"/>
                </a:lnTo>
                <a:lnTo>
                  <a:pt x="519179" y="245949"/>
                </a:lnTo>
                <a:lnTo>
                  <a:pt x="507323" y="240698"/>
                </a:lnTo>
                <a:lnTo>
                  <a:pt x="495503" y="235447"/>
                </a:lnTo>
                <a:lnTo>
                  <a:pt x="483735" y="230199"/>
                </a:lnTo>
                <a:lnTo>
                  <a:pt x="472039" y="224957"/>
                </a:lnTo>
                <a:lnTo>
                  <a:pt x="460430" y="219723"/>
                </a:lnTo>
                <a:lnTo>
                  <a:pt x="448927" y="214501"/>
                </a:lnTo>
                <a:lnTo>
                  <a:pt x="437546" y="209294"/>
                </a:lnTo>
                <a:lnTo>
                  <a:pt x="426307" y="204104"/>
                </a:lnTo>
                <a:lnTo>
                  <a:pt x="415925" y="199262"/>
                </a:lnTo>
                <a:lnTo>
                  <a:pt x="403999" y="193628"/>
                </a:lnTo>
                <a:lnTo>
                  <a:pt x="392198" y="187970"/>
                </a:lnTo>
                <a:lnTo>
                  <a:pt x="380512" y="182292"/>
                </a:lnTo>
                <a:lnTo>
                  <a:pt x="368929" y="176599"/>
                </a:lnTo>
                <a:lnTo>
                  <a:pt x="357437" y="170892"/>
                </a:lnTo>
                <a:lnTo>
                  <a:pt x="346026" y="165177"/>
                </a:lnTo>
                <a:lnTo>
                  <a:pt x="334685" y="159458"/>
                </a:lnTo>
                <a:lnTo>
                  <a:pt x="323401" y="153737"/>
                </a:lnTo>
                <a:lnTo>
                  <a:pt x="312165" y="148018"/>
                </a:lnTo>
                <a:lnTo>
                  <a:pt x="300964" y="142306"/>
                </a:lnTo>
                <a:lnTo>
                  <a:pt x="289788" y="136604"/>
                </a:lnTo>
                <a:lnTo>
                  <a:pt x="278626" y="130915"/>
                </a:lnTo>
                <a:lnTo>
                  <a:pt x="267465" y="125244"/>
                </a:lnTo>
                <a:lnTo>
                  <a:pt x="256296" y="119594"/>
                </a:lnTo>
                <a:lnTo>
                  <a:pt x="245107" y="113969"/>
                </a:lnTo>
                <a:lnTo>
                  <a:pt x="233886" y="108373"/>
                </a:lnTo>
                <a:lnTo>
                  <a:pt x="222623" y="102809"/>
                </a:lnTo>
                <a:lnTo>
                  <a:pt x="211306" y="97281"/>
                </a:lnTo>
                <a:lnTo>
                  <a:pt x="196058" y="89958"/>
                </a:lnTo>
                <a:lnTo>
                  <a:pt x="183657" y="84093"/>
                </a:lnTo>
                <a:lnTo>
                  <a:pt x="170808" y="78079"/>
                </a:lnTo>
                <a:lnTo>
                  <a:pt x="157623" y="71961"/>
                </a:lnTo>
                <a:lnTo>
                  <a:pt x="144212" y="65782"/>
                </a:lnTo>
                <a:lnTo>
                  <a:pt x="130687" y="59587"/>
                </a:lnTo>
                <a:lnTo>
                  <a:pt x="117161" y="53420"/>
                </a:lnTo>
                <a:lnTo>
                  <a:pt x="103743" y="47325"/>
                </a:lnTo>
                <a:lnTo>
                  <a:pt x="90546" y="41346"/>
                </a:lnTo>
                <a:lnTo>
                  <a:pt x="77682" y="35527"/>
                </a:lnTo>
                <a:lnTo>
                  <a:pt x="65261" y="29913"/>
                </a:lnTo>
                <a:lnTo>
                  <a:pt x="53395" y="24548"/>
                </a:lnTo>
                <a:lnTo>
                  <a:pt x="42196" y="19475"/>
                </a:lnTo>
                <a:lnTo>
                  <a:pt x="31775" y="14740"/>
                </a:lnTo>
                <a:lnTo>
                  <a:pt x="22244" y="10385"/>
                </a:lnTo>
                <a:lnTo>
                  <a:pt x="13714" y="6456"/>
                </a:lnTo>
                <a:lnTo>
                  <a:pt x="6297" y="2996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579108" y="2804161"/>
            <a:ext cx="2144108" cy="1347215"/>
          </a:xfrm>
          <a:custGeom>
            <a:avLst/>
            <a:gdLst/>
            <a:ahLst/>
            <a:cxnLst/>
            <a:rect l="l" t="t" r="r" b="b"/>
            <a:pathLst>
              <a:path w="2144108" h="1347215">
                <a:moveTo>
                  <a:pt x="2141092" y="1347215"/>
                </a:moveTo>
                <a:lnTo>
                  <a:pt x="2142548" y="1323319"/>
                </a:lnTo>
                <a:lnTo>
                  <a:pt x="2143664" y="1299399"/>
                </a:lnTo>
                <a:lnTo>
                  <a:pt x="2144108" y="1275373"/>
                </a:lnTo>
                <a:lnTo>
                  <a:pt x="2143975" y="1263294"/>
                </a:lnTo>
                <a:lnTo>
                  <a:pt x="2142793" y="1238949"/>
                </a:lnTo>
                <a:lnTo>
                  <a:pt x="2140111" y="1214288"/>
                </a:lnTo>
                <a:lnTo>
                  <a:pt x="2135600" y="1189225"/>
                </a:lnTo>
                <a:lnTo>
                  <a:pt x="2128928" y="1163677"/>
                </a:lnTo>
                <a:lnTo>
                  <a:pt x="2119764" y="1137558"/>
                </a:lnTo>
                <a:lnTo>
                  <a:pt x="2110359" y="1116076"/>
                </a:lnTo>
                <a:lnTo>
                  <a:pt x="2096592" y="1089871"/>
                </a:lnTo>
                <a:lnTo>
                  <a:pt x="2079750" y="1061872"/>
                </a:lnTo>
                <a:lnTo>
                  <a:pt x="2060400" y="1032677"/>
                </a:lnTo>
                <a:lnTo>
                  <a:pt x="2039108" y="1002883"/>
                </a:lnTo>
                <a:lnTo>
                  <a:pt x="2016442" y="973089"/>
                </a:lnTo>
                <a:lnTo>
                  <a:pt x="1992968" y="943894"/>
                </a:lnTo>
                <a:lnTo>
                  <a:pt x="1969253" y="915895"/>
                </a:lnTo>
                <a:lnTo>
                  <a:pt x="1945864" y="889690"/>
                </a:lnTo>
                <a:lnTo>
                  <a:pt x="1923368" y="865879"/>
                </a:lnTo>
                <a:lnTo>
                  <a:pt x="1902333" y="845057"/>
                </a:lnTo>
                <a:lnTo>
                  <a:pt x="1879719" y="824606"/>
                </a:lnTo>
                <a:lnTo>
                  <a:pt x="1857610" y="806799"/>
                </a:lnTo>
                <a:lnTo>
                  <a:pt x="1835855" y="791347"/>
                </a:lnTo>
                <a:lnTo>
                  <a:pt x="1814303" y="777955"/>
                </a:lnTo>
                <a:lnTo>
                  <a:pt x="1792804" y="766332"/>
                </a:lnTo>
                <a:lnTo>
                  <a:pt x="1771206" y="756186"/>
                </a:lnTo>
                <a:lnTo>
                  <a:pt x="1749359" y="747225"/>
                </a:lnTo>
                <a:lnTo>
                  <a:pt x="1727113" y="739155"/>
                </a:lnTo>
                <a:lnTo>
                  <a:pt x="1698387" y="730261"/>
                </a:lnTo>
                <a:lnTo>
                  <a:pt x="1675421" y="726616"/>
                </a:lnTo>
                <a:lnTo>
                  <a:pt x="1652270" y="725696"/>
                </a:lnTo>
                <a:lnTo>
                  <a:pt x="1640626" y="725938"/>
                </a:lnTo>
                <a:lnTo>
                  <a:pt x="1628936" y="726478"/>
                </a:lnTo>
                <a:lnTo>
                  <a:pt x="1617200" y="727189"/>
                </a:lnTo>
                <a:lnTo>
                  <a:pt x="1605419" y="727942"/>
                </a:lnTo>
                <a:lnTo>
                  <a:pt x="1593592" y="728610"/>
                </a:lnTo>
                <a:lnTo>
                  <a:pt x="1581720" y="729066"/>
                </a:lnTo>
                <a:lnTo>
                  <a:pt x="1569804" y="729181"/>
                </a:lnTo>
                <a:lnTo>
                  <a:pt x="1557842" y="728828"/>
                </a:lnTo>
                <a:lnTo>
                  <a:pt x="1545836" y="727879"/>
                </a:lnTo>
                <a:lnTo>
                  <a:pt x="1533784" y="726206"/>
                </a:lnTo>
                <a:lnTo>
                  <a:pt x="1521689" y="723683"/>
                </a:lnTo>
                <a:lnTo>
                  <a:pt x="1509549" y="720180"/>
                </a:lnTo>
                <a:lnTo>
                  <a:pt x="1501901" y="717423"/>
                </a:lnTo>
                <a:lnTo>
                  <a:pt x="1491117" y="712860"/>
                </a:lnTo>
                <a:lnTo>
                  <a:pt x="1480257" y="707564"/>
                </a:lnTo>
                <a:lnTo>
                  <a:pt x="1469327" y="701602"/>
                </a:lnTo>
                <a:lnTo>
                  <a:pt x="1458332" y="695046"/>
                </a:lnTo>
                <a:lnTo>
                  <a:pt x="1447280" y="687964"/>
                </a:lnTo>
                <a:lnTo>
                  <a:pt x="1436174" y="680427"/>
                </a:lnTo>
                <a:lnTo>
                  <a:pt x="1425023" y="672503"/>
                </a:lnTo>
                <a:lnTo>
                  <a:pt x="1413831" y="664263"/>
                </a:lnTo>
                <a:lnTo>
                  <a:pt x="1402604" y="655776"/>
                </a:lnTo>
                <a:lnTo>
                  <a:pt x="1391348" y="647112"/>
                </a:lnTo>
                <a:lnTo>
                  <a:pt x="1380069" y="638340"/>
                </a:lnTo>
                <a:lnTo>
                  <a:pt x="1368774" y="629530"/>
                </a:lnTo>
                <a:lnTo>
                  <a:pt x="1357467" y="620752"/>
                </a:lnTo>
                <a:lnTo>
                  <a:pt x="1346156" y="612075"/>
                </a:lnTo>
                <a:lnTo>
                  <a:pt x="1334845" y="603569"/>
                </a:lnTo>
                <a:lnTo>
                  <a:pt x="1323541" y="595303"/>
                </a:lnTo>
                <a:lnTo>
                  <a:pt x="1312249" y="587348"/>
                </a:lnTo>
                <a:lnTo>
                  <a:pt x="1300976" y="579772"/>
                </a:lnTo>
                <a:lnTo>
                  <a:pt x="1289727" y="572646"/>
                </a:lnTo>
                <a:lnTo>
                  <a:pt x="1278508" y="566038"/>
                </a:lnTo>
                <a:lnTo>
                  <a:pt x="1266937" y="559626"/>
                </a:lnTo>
                <a:lnTo>
                  <a:pt x="1255333" y="553458"/>
                </a:lnTo>
                <a:lnTo>
                  <a:pt x="1243704" y="547513"/>
                </a:lnTo>
                <a:lnTo>
                  <a:pt x="1232056" y="541769"/>
                </a:lnTo>
                <a:lnTo>
                  <a:pt x="1220395" y="536203"/>
                </a:lnTo>
                <a:lnTo>
                  <a:pt x="1208728" y="530794"/>
                </a:lnTo>
                <a:lnTo>
                  <a:pt x="1197061" y="525519"/>
                </a:lnTo>
                <a:lnTo>
                  <a:pt x="1185402" y="520355"/>
                </a:lnTo>
                <a:lnTo>
                  <a:pt x="1173755" y="515281"/>
                </a:lnTo>
                <a:lnTo>
                  <a:pt x="1162129" y="510274"/>
                </a:lnTo>
                <a:lnTo>
                  <a:pt x="1150528" y="505311"/>
                </a:lnTo>
                <a:lnTo>
                  <a:pt x="1138961" y="500372"/>
                </a:lnTo>
                <a:lnTo>
                  <a:pt x="1127433" y="495433"/>
                </a:lnTo>
                <a:lnTo>
                  <a:pt x="1115950" y="490471"/>
                </a:lnTo>
                <a:lnTo>
                  <a:pt x="1104520" y="485466"/>
                </a:lnTo>
                <a:lnTo>
                  <a:pt x="1093148" y="480394"/>
                </a:lnTo>
                <a:lnTo>
                  <a:pt x="1081842" y="475234"/>
                </a:lnTo>
                <a:lnTo>
                  <a:pt x="1070607" y="469963"/>
                </a:lnTo>
                <a:lnTo>
                  <a:pt x="1059450" y="464558"/>
                </a:lnTo>
                <a:lnTo>
                  <a:pt x="1043894" y="456682"/>
                </a:lnTo>
                <a:lnTo>
                  <a:pt x="1033286" y="451095"/>
                </a:lnTo>
                <a:lnTo>
                  <a:pt x="1023182" y="445615"/>
                </a:lnTo>
                <a:lnTo>
                  <a:pt x="1013470" y="440210"/>
                </a:lnTo>
                <a:lnTo>
                  <a:pt x="1004041" y="434850"/>
                </a:lnTo>
                <a:lnTo>
                  <a:pt x="994784" y="429505"/>
                </a:lnTo>
                <a:lnTo>
                  <a:pt x="985589" y="424143"/>
                </a:lnTo>
                <a:lnTo>
                  <a:pt x="976346" y="418735"/>
                </a:lnTo>
                <a:lnTo>
                  <a:pt x="966943" y="413250"/>
                </a:lnTo>
                <a:lnTo>
                  <a:pt x="936679" y="396022"/>
                </a:lnTo>
                <a:lnTo>
                  <a:pt x="901012" y="376994"/>
                </a:lnTo>
                <a:lnTo>
                  <a:pt x="872761" y="362900"/>
                </a:lnTo>
                <a:lnTo>
                  <a:pt x="830704" y="343170"/>
                </a:lnTo>
                <a:lnTo>
                  <a:pt x="794543" y="326908"/>
                </a:lnTo>
                <a:lnTo>
                  <a:pt x="754806" y="309457"/>
                </a:lnTo>
                <a:lnTo>
                  <a:pt x="712217" y="291082"/>
                </a:lnTo>
                <a:lnTo>
                  <a:pt x="667501" y="272048"/>
                </a:lnTo>
                <a:lnTo>
                  <a:pt x="621383" y="252618"/>
                </a:lnTo>
                <a:lnTo>
                  <a:pt x="574587" y="233058"/>
                </a:lnTo>
                <a:lnTo>
                  <a:pt x="527837" y="213631"/>
                </a:lnTo>
                <a:lnTo>
                  <a:pt x="481859" y="194603"/>
                </a:lnTo>
                <a:lnTo>
                  <a:pt x="437378" y="176237"/>
                </a:lnTo>
                <a:lnTo>
                  <a:pt x="394802" y="158684"/>
                </a:lnTo>
                <a:lnTo>
                  <a:pt x="352686" y="141417"/>
                </a:lnTo>
                <a:lnTo>
                  <a:pt x="310735" y="124319"/>
                </a:lnTo>
                <a:lnTo>
                  <a:pt x="268934" y="107375"/>
                </a:lnTo>
                <a:lnTo>
                  <a:pt x="227270" y="90570"/>
                </a:lnTo>
                <a:lnTo>
                  <a:pt x="185731" y="73891"/>
                </a:lnTo>
                <a:lnTo>
                  <a:pt x="144303" y="57323"/>
                </a:lnTo>
                <a:lnTo>
                  <a:pt x="102975" y="40852"/>
                </a:lnTo>
                <a:lnTo>
                  <a:pt x="61732" y="24462"/>
                </a:lnTo>
                <a:lnTo>
                  <a:pt x="20561" y="8140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609588" y="1975103"/>
            <a:ext cx="2095500" cy="96012"/>
          </a:xfrm>
          <a:custGeom>
            <a:avLst/>
            <a:gdLst/>
            <a:ahLst/>
            <a:cxnLst/>
            <a:rect l="l" t="t" r="r" b="b"/>
            <a:pathLst>
              <a:path w="2095500" h="96012">
                <a:moveTo>
                  <a:pt x="2095500" y="96012"/>
                </a:moveTo>
                <a:lnTo>
                  <a:pt x="2045883" y="91211"/>
                </a:lnTo>
                <a:lnTo>
                  <a:pt x="1995198" y="86410"/>
                </a:lnTo>
                <a:lnTo>
                  <a:pt x="1942331" y="81610"/>
                </a:lnTo>
                <a:lnTo>
                  <a:pt x="1886167" y="76809"/>
                </a:lnTo>
                <a:lnTo>
                  <a:pt x="1825593" y="72009"/>
                </a:lnTo>
                <a:lnTo>
                  <a:pt x="1759494" y="67208"/>
                </a:lnTo>
                <a:lnTo>
                  <a:pt x="1686757" y="62407"/>
                </a:lnTo>
                <a:lnTo>
                  <a:pt x="1647551" y="60007"/>
                </a:lnTo>
                <a:lnTo>
                  <a:pt x="1606267" y="57607"/>
                </a:lnTo>
                <a:lnTo>
                  <a:pt x="1562767" y="55206"/>
                </a:lnTo>
                <a:lnTo>
                  <a:pt x="1516911" y="52806"/>
                </a:lnTo>
                <a:lnTo>
                  <a:pt x="1468559" y="50406"/>
                </a:lnTo>
                <a:lnTo>
                  <a:pt x="1417573" y="48006"/>
                </a:lnTo>
                <a:lnTo>
                  <a:pt x="1363855" y="45605"/>
                </a:lnTo>
                <a:lnTo>
                  <a:pt x="1307491" y="43205"/>
                </a:lnTo>
                <a:lnTo>
                  <a:pt x="1248622" y="40805"/>
                </a:lnTo>
                <a:lnTo>
                  <a:pt x="1187387" y="38404"/>
                </a:lnTo>
                <a:lnTo>
                  <a:pt x="1123926" y="36004"/>
                </a:lnTo>
                <a:lnTo>
                  <a:pt x="1058379" y="33604"/>
                </a:lnTo>
                <a:lnTo>
                  <a:pt x="990886" y="31203"/>
                </a:lnTo>
                <a:lnTo>
                  <a:pt x="921587" y="28803"/>
                </a:lnTo>
                <a:lnTo>
                  <a:pt x="850621" y="26403"/>
                </a:lnTo>
                <a:lnTo>
                  <a:pt x="778128" y="24003"/>
                </a:lnTo>
                <a:lnTo>
                  <a:pt x="704249" y="21602"/>
                </a:lnTo>
                <a:lnTo>
                  <a:pt x="629123" y="19202"/>
                </a:lnTo>
                <a:lnTo>
                  <a:pt x="552889" y="16802"/>
                </a:lnTo>
                <a:lnTo>
                  <a:pt x="475689" y="14401"/>
                </a:lnTo>
                <a:lnTo>
                  <a:pt x="397660" y="12001"/>
                </a:lnTo>
                <a:lnTo>
                  <a:pt x="318944" y="9601"/>
                </a:lnTo>
                <a:lnTo>
                  <a:pt x="239680" y="7200"/>
                </a:lnTo>
                <a:lnTo>
                  <a:pt x="160008" y="4800"/>
                </a:lnTo>
                <a:lnTo>
                  <a:pt x="80068" y="2400"/>
                </a:lnTo>
                <a:lnTo>
                  <a:pt x="0" y="0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601968" y="2150365"/>
            <a:ext cx="2103120" cy="374903"/>
          </a:xfrm>
          <a:custGeom>
            <a:avLst/>
            <a:gdLst/>
            <a:ahLst/>
            <a:cxnLst/>
            <a:rect l="l" t="t" r="r" b="b"/>
            <a:pathLst>
              <a:path w="2103120" h="374903">
                <a:moveTo>
                  <a:pt x="2103120" y="374903"/>
                </a:moveTo>
                <a:lnTo>
                  <a:pt x="2079541" y="366534"/>
                </a:lnTo>
                <a:lnTo>
                  <a:pt x="2055890" y="358236"/>
                </a:lnTo>
                <a:lnTo>
                  <a:pt x="2032039" y="350083"/>
                </a:lnTo>
                <a:lnTo>
                  <a:pt x="2007861" y="342148"/>
                </a:lnTo>
                <a:lnTo>
                  <a:pt x="1983231" y="334502"/>
                </a:lnTo>
                <a:lnTo>
                  <a:pt x="1970707" y="330810"/>
                </a:lnTo>
                <a:lnTo>
                  <a:pt x="1958023" y="327218"/>
                </a:lnTo>
                <a:lnTo>
                  <a:pt x="1945161" y="323734"/>
                </a:lnTo>
                <a:lnTo>
                  <a:pt x="1932108" y="320368"/>
                </a:lnTo>
                <a:lnTo>
                  <a:pt x="1918846" y="317128"/>
                </a:lnTo>
                <a:lnTo>
                  <a:pt x="1905361" y="314025"/>
                </a:lnTo>
                <a:lnTo>
                  <a:pt x="1891636" y="311066"/>
                </a:lnTo>
                <a:lnTo>
                  <a:pt x="1877656" y="308261"/>
                </a:lnTo>
                <a:lnTo>
                  <a:pt x="1863404" y="305619"/>
                </a:lnTo>
                <a:lnTo>
                  <a:pt x="1848865" y="303149"/>
                </a:lnTo>
                <a:lnTo>
                  <a:pt x="1834214" y="301019"/>
                </a:lnTo>
                <a:lnTo>
                  <a:pt x="1819573" y="299387"/>
                </a:lnTo>
                <a:lnTo>
                  <a:pt x="1804907" y="298185"/>
                </a:lnTo>
                <a:lnTo>
                  <a:pt x="1790181" y="297348"/>
                </a:lnTo>
                <a:lnTo>
                  <a:pt x="1775360" y="296808"/>
                </a:lnTo>
                <a:lnTo>
                  <a:pt x="1760409" y="296500"/>
                </a:lnTo>
                <a:lnTo>
                  <a:pt x="1745291" y="296355"/>
                </a:lnTo>
                <a:lnTo>
                  <a:pt x="1729973" y="296309"/>
                </a:lnTo>
                <a:lnTo>
                  <a:pt x="1714419" y="296294"/>
                </a:lnTo>
                <a:lnTo>
                  <a:pt x="1698593" y="296243"/>
                </a:lnTo>
                <a:lnTo>
                  <a:pt x="1682460" y="296090"/>
                </a:lnTo>
                <a:lnTo>
                  <a:pt x="1665986" y="295769"/>
                </a:lnTo>
                <a:lnTo>
                  <a:pt x="1649134" y="295213"/>
                </a:lnTo>
                <a:lnTo>
                  <a:pt x="1631869" y="294355"/>
                </a:lnTo>
                <a:lnTo>
                  <a:pt x="1614158" y="293129"/>
                </a:lnTo>
                <a:lnTo>
                  <a:pt x="1595963" y="291469"/>
                </a:lnTo>
                <a:lnTo>
                  <a:pt x="1577250" y="289306"/>
                </a:lnTo>
                <a:lnTo>
                  <a:pt x="1557983" y="286576"/>
                </a:lnTo>
                <a:lnTo>
                  <a:pt x="1538128" y="283211"/>
                </a:lnTo>
                <a:lnTo>
                  <a:pt x="1517650" y="279146"/>
                </a:lnTo>
                <a:lnTo>
                  <a:pt x="1496562" y="274354"/>
                </a:lnTo>
                <a:lnTo>
                  <a:pt x="1474921" y="268865"/>
                </a:lnTo>
                <a:lnTo>
                  <a:pt x="1452748" y="262744"/>
                </a:lnTo>
                <a:lnTo>
                  <a:pt x="1430067" y="256061"/>
                </a:lnTo>
                <a:lnTo>
                  <a:pt x="1406902" y="248882"/>
                </a:lnTo>
                <a:lnTo>
                  <a:pt x="1383274" y="241274"/>
                </a:lnTo>
                <a:lnTo>
                  <a:pt x="1359207" y="233307"/>
                </a:lnTo>
                <a:lnTo>
                  <a:pt x="1334725" y="225046"/>
                </a:lnTo>
                <a:lnTo>
                  <a:pt x="1309850" y="216559"/>
                </a:lnTo>
                <a:lnTo>
                  <a:pt x="1284604" y="207914"/>
                </a:lnTo>
                <a:lnTo>
                  <a:pt x="1259013" y="199179"/>
                </a:lnTo>
                <a:lnTo>
                  <a:pt x="1206881" y="181708"/>
                </a:lnTo>
                <a:lnTo>
                  <a:pt x="1153640" y="164685"/>
                </a:lnTo>
                <a:lnTo>
                  <a:pt x="1099472" y="148650"/>
                </a:lnTo>
                <a:lnTo>
                  <a:pt x="1044563" y="134145"/>
                </a:lnTo>
                <a:lnTo>
                  <a:pt x="988651" y="121472"/>
                </a:lnTo>
                <a:lnTo>
                  <a:pt x="929518" y="109554"/>
                </a:lnTo>
                <a:lnTo>
                  <a:pt x="867612" y="98188"/>
                </a:lnTo>
                <a:lnTo>
                  <a:pt x="803858" y="87389"/>
                </a:lnTo>
                <a:lnTo>
                  <a:pt x="739182" y="77168"/>
                </a:lnTo>
                <a:lnTo>
                  <a:pt x="674507" y="67539"/>
                </a:lnTo>
                <a:lnTo>
                  <a:pt x="610760" y="58514"/>
                </a:lnTo>
                <a:lnTo>
                  <a:pt x="548866" y="50107"/>
                </a:lnTo>
                <a:lnTo>
                  <a:pt x="489749" y="42331"/>
                </a:lnTo>
                <a:lnTo>
                  <a:pt x="434334" y="35198"/>
                </a:lnTo>
                <a:lnTo>
                  <a:pt x="383243" y="28774"/>
                </a:lnTo>
                <a:lnTo>
                  <a:pt x="335226" y="23239"/>
                </a:lnTo>
                <a:lnTo>
                  <a:pt x="289768" y="18520"/>
                </a:lnTo>
                <a:lnTo>
                  <a:pt x="246567" y="14526"/>
                </a:lnTo>
                <a:lnTo>
                  <a:pt x="205323" y="11168"/>
                </a:lnTo>
                <a:lnTo>
                  <a:pt x="165734" y="8355"/>
                </a:lnTo>
                <a:lnTo>
                  <a:pt x="127499" y="5995"/>
                </a:lnTo>
                <a:lnTo>
                  <a:pt x="72029" y="3107"/>
                </a:lnTo>
                <a:lnTo>
                  <a:pt x="17913" y="731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6579108" y="2325475"/>
            <a:ext cx="2125980" cy="589937"/>
          </a:xfrm>
          <a:custGeom>
            <a:avLst/>
            <a:gdLst/>
            <a:ahLst/>
            <a:cxnLst/>
            <a:rect l="l" t="t" r="r" b="b"/>
            <a:pathLst>
              <a:path w="2125980" h="589937">
                <a:moveTo>
                  <a:pt x="2125980" y="589937"/>
                </a:moveTo>
                <a:lnTo>
                  <a:pt x="2114230" y="584032"/>
                </a:lnTo>
                <a:lnTo>
                  <a:pt x="2102507" y="578163"/>
                </a:lnTo>
                <a:lnTo>
                  <a:pt x="2090808" y="572360"/>
                </a:lnTo>
                <a:lnTo>
                  <a:pt x="2079131" y="566654"/>
                </a:lnTo>
                <a:lnTo>
                  <a:pt x="2067474" y="561076"/>
                </a:lnTo>
                <a:lnTo>
                  <a:pt x="2055834" y="555656"/>
                </a:lnTo>
                <a:lnTo>
                  <a:pt x="2044210" y="550425"/>
                </a:lnTo>
                <a:lnTo>
                  <a:pt x="2032598" y="545414"/>
                </a:lnTo>
                <a:lnTo>
                  <a:pt x="2020997" y="540654"/>
                </a:lnTo>
                <a:lnTo>
                  <a:pt x="2009404" y="536175"/>
                </a:lnTo>
                <a:lnTo>
                  <a:pt x="1997817" y="532009"/>
                </a:lnTo>
                <a:lnTo>
                  <a:pt x="1986234" y="528184"/>
                </a:lnTo>
                <a:lnTo>
                  <a:pt x="1967621" y="522767"/>
                </a:lnTo>
                <a:lnTo>
                  <a:pt x="1956274" y="519843"/>
                </a:lnTo>
                <a:lnTo>
                  <a:pt x="1945387" y="517337"/>
                </a:lnTo>
                <a:lnTo>
                  <a:pt x="1934714" y="515178"/>
                </a:lnTo>
                <a:lnTo>
                  <a:pt x="1924007" y="513292"/>
                </a:lnTo>
                <a:lnTo>
                  <a:pt x="1913020" y="511606"/>
                </a:lnTo>
                <a:lnTo>
                  <a:pt x="1901505" y="510049"/>
                </a:lnTo>
                <a:lnTo>
                  <a:pt x="1889215" y="508546"/>
                </a:lnTo>
                <a:lnTo>
                  <a:pt x="1875903" y="507027"/>
                </a:lnTo>
                <a:lnTo>
                  <a:pt x="1861321" y="505418"/>
                </a:lnTo>
                <a:lnTo>
                  <a:pt x="1845224" y="503646"/>
                </a:lnTo>
                <a:lnTo>
                  <a:pt x="1833244" y="502307"/>
                </a:lnTo>
                <a:lnTo>
                  <a:pt x="1822091" y="501135"/>
                </a:lnTo>
                <a:lnTo>
                  <a:pt x="1809966" y="500016"/>
                </a:lnTo>
                <a:lnTo>
                  <a:pt x="1796983" y="498940"/>
                </a:lnTo>
                <a:lnTo>
                  <a:pt x="1783258" y="497897"/>
                </a:lnTo>
                <a:lnTo>
                  <a:pt x="1768905" y="496879"/>
                </a:lnTo>
                <a:lnTo>
                  <a:pt x="1754038" y="495877"/>
                </a:lnTo>
                <a:lnTo>
                  <a:pt x="1738771" y="494882"/>
                </a:lnTo>
                <a:lnTo>
                  <a:pt x="1723220" y="493884"/>
                </a:lnTo>
                <a:lnTo>
                  <a:pt x="1707497" y="492875"/>
                </a:lnTo>
                <a:lnTo>
                  <a:pt x="1691719" y="491845"/>
                </a:lnTo>
                <a:lnTo>
                  <a:pt x="1675998" y="490786"/>
                </a:lnTo>
                <a:lnTo>
                  <a:pt x="1660450" y="489688"/>
                </a:lnTo>
                <a:lnTo>
                  <a:pt x="1645189" y="488542"/>
                </a:lnTo>
                <a:lnTo>
                  <a:pt x="1630329" y="487340"/>
                </a:lnTo>
                <a:lnTo>
                  <a:pt x="1615985" y="486073"/>
                </a:lnTo>
                <a:lnTo>
                  <a:pt x="1602271" y="484730"/>
                </a:lnTo>
                <a:lnTo>
                  <a:pt x="1589302" y="483303"/>
                </a:lnTo>
                <a:lnTo>
                  <a:pt x="1577191" y="481784"/>
                </a:lnTo>
                <a:lnTo>
                  <a:pt x="1566053" y="480163"/>
                </a:lnTo>
                <a:lnTo>
                  <a:pt x="1556003" y="478431"/>
                </a:lnTo>
                <a:lnTo>
                  <a:pt x="1536425" y="473947"/>
                </a:lnTo>
                <a:lnTo>
                  <a:pt x="1520596" y="468875"/>
                </a:lnTo>
                <a:lnTo>
                  <a:pt x="1507781" y="463361"/>
                </a:lnTo>
                <a:lnTo>
                  <a:pt x="1497245" y="457555"/>
                </a:lnTo>
                <a:lnTo>
                  <a:pt x="1488254" y="451603"/>
                </a:lnTo>
                <a:lnTo>
                  <a:pt x="1480072" y="445655"/>
                </a:lnTo>
                <a:lnTo>
                  <a:pt x="1471964" y="439858"/>
                </a:lnTo>
                <a:lnTo>
                  <a:pt x="1463194" y="434361"/>
                </a:lnTo>
                <a:lnTo>
                  <a:pt x="1455800" y="430552"/>
                </a:lnTo>
                <a:lnTo>
                  <a:pt x="1444040" y="425332"/>
                </a:lnTo>
                <a:lnTo>
                  <a:pt x="1433389" y="420999"/>
                </a:lnTo>
                <a:lnTo>
                  <a:pt x="1423275" y="417025"/>
                </a:lnTo>
                <a:lnTo>
                  <a:pt x="1413127" y="412881"/>
                </a:lnTo>
                <a:lnTo>
                  <a:pt x="1402371" y="408038"/>
                </a:lnTo>
                <a:lnTo>
                  <a:pt x="1390436" y="401968"/>
                </a:lnTo>
                <a:lnTo>
                  <a:pt x="1376748" y="394141"/>
                </a:lnTo>
                <a:lnTo>
                  <a:pt x="1371091" y="390674"/>
                </a:lnTo>
                <a:lnTo>
                  <a:pt x="1362770" y="385252"/>
                </a:lnTo>
                <a:lnTo>
                  <a:pt x="1354163" y="379196"/>
                </a:lnTo>
                <a:lnTo>
                  <a:pt x="1345263" y="372591"/>
                </a:lnTo>
                <a:lnTo>
                  <a:pt x="1336064" y="365520"/>
                </a:lnTo>
                <a:lnTo>
                  <a:pt x="1326560" y="358070"/>
                </a:lnTo>
                <a:lnTo>
                  <a:pt x="1316744" y="350325"/>
                </a:lnTo>
                <a:lnTo>
                  <a:pt x="1306610" y="342369"/>
                </a:lnTo>
                <a:lnTo>
                  <a:pt x="1296151" y="334289"/>
                </a:lnTo>
                <a:lnTo>
                  <a:pt x="1285360" y="326168"/>
                </a:lnTo>
                <a:lnTo>
                  <a:pt x="1274232" y="318091"/>
                </a:lnTo>
                <a:lnTo>
                  <a:pt x="1262759" y="310144"/>
                </a:lnTo>
                <a:lnTo>
                  <a:pt x="1250935" y="302411"/>
                </a:lnTo>
                <a:lnTo>
                  <a:pt x="1238754" y="294977"/>
                </a:lnTo>
                <a:lnTo>
                  <a:pt x="1226208" y="287927"/>
                </a:lnTo>
                <a:lnTo>
                  <a:pt x="1224788" y="287169"/>
                </a:lnTo>
                <a:lnTo>
                  <a:pt x="1215436" y="282110"/>
                </a:lnTo>
                <a:lnTo>
                  <a:pt x="1206899" y="277332"/>
                </a:lnTo>
                <a:lnTo>
                  <a:pt x="1198975" y="272789"/>
                </a:lnTo>
                <a:lnTo>
                  <a:pt x="1191465" y="268435"/>
                </a:lnTo>
                <a:lnTo>
                  <a:pt x="1184166" y="264224"/>
                </a:lnTo>
                <a:lnTo>
                  <a:pt x="1143845" y="243722"/>
                </a:lnTo>
                <a:lnTo>
                  <a:pt x="1094956" y="225242"/>
                </a:lnTo>
                <a:lnTo>
                  <a:pt x="1040165" y="208249"/>
                </a:lnTo>
                <a:lnTo>
                  <a:pt x="984498" y="192729"/>
                </a:lnTo>
                <a:lnTo>
                  <a:pt x="926518" y="177459"/>
                </a:lnTo>
                <a:lnTo>
                  <a:pt x="858813" y="160187"/>
                </a:lnTo>
                <a:lnTo>
                  <a:pt x="784029" y="141560"/>
                </a:lnTo>
                <a:lnTo>
                  <a:pt x="744810" y="131941"/>
                </a:lnTo>
                <a:lnTo>
                  <a:pt x="704812" y="122226"/>
                </a:lnTo>
                <a:lnTo>
                  <a:pt x="664368" y="112496"/>
                </a:lnTo>
                <a:lnTo>
                  <a:pt x="623808" y="102832"/>
                </a:lnTo>
                <a:lnTo>
                  <a:pt x="583462" y="93314"/>
                </a:lnTo>
                <a:lnTo>
                  <a:pt x="543661" y="84023"/>
                </a:lnTo>
                <a:lnTo>
                  <a:pt x="504736" y="75041"/>
                </a:lnTo>
                <a:lnTo>
                  <a:pt x="467018" y="66449"/>
                </a:lnTo>
                <a:lnTo>
                  <a:pt x="396525" y="50754"/>
                </a:lnTo>
                <a:lnTo>
                  <a:pt x="334826" y="37587"/>
                </a:lnTo>
                <a:lnTo>
                  <a:pt x="283639" y="27376"/>
                </a:lnTo>
                <a:lnTo>
                  <a:pt x="238820" y="19264"/>
                </a:lnTo>
                <a:lnTo>
                  <a:pt x="198989" y="12902"/>
                </a:lnTo>
                <a:lnTo>
                  <a:pt x="147309" y="6192"/>
                </a:lnTo>
                <a:lnTo>
                  <a:pt x="103551" y="2266"/>
                </a:lnTo>
                <a:lnTo>
                  <a:pt x="54105" y="167"/>
                </a:lnTo>
                <a:lnTo>
                  <a:pt x="31876" y="0"/>
                </a:lnTo>
                <a:lnTo>
                  <a:pt x="21128" y="47"/>
                </a:lnTo>
                <a:lnTo>
                  <a:pt x="10527" y="148"/>
                </a:lnTo>
                <a:lnTo>
                  <a:pt x="0" y="27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6579108" y="2493264"/>
            <a:ext cx="2125980" cy="804672"/>
          </a:xfrm>
          <a:custGeom>
            <a:avLst/>
            <a:gdLst/>
            <a:ahLst/>
            <a:cxnLst/>
            <a:rect l="l" t="t" r="r" b="b"/>
            <a:pathLst>
              <a:path w="2125980" h="804672">
                <a:moveTo>
                  <a:pt x="2125980" y="804672"/>
                </a:moveTo>
                <a:lnTo>
                  <a:pt x="2108167" y="791148"/>
                </a:lnTo>
                <a:lnTo>
                  <a:pt x="2089959" y="777645"/>
                </a:lnTo>
                <a:lnTo>
                  <a:pt x="2070876" y="764073"/>
                </a:lnTo>
                <a:lnTo>
                  <a:pt x="2050443" y="750340"/>
                </a:lnTo>
                <a:lnTo>
                  <a:pt x="2028182" y="736355"/>
                </a:lnTo>
                <a:lnTo>
                  <a:pt x="2003617" y="722026"/>
                </a:lnTo>
                <a:lnTo>
                  <a:pt x="1979675" y="709040"/>
                </a:lnTo>
                <a:lnTo>
                  <a:pt x="1958762" y="698165"/>
                </a:lnTo>
                <a:lnTo>
                  <a:pt x="1935678" y="686337"/>
                </a:lnTo>
                <a:lnTo>
                  <a:pt x="1910924" y="673890"/>
                </a:lnTo>
                <a:lnTo>
                  <a:pt x="1885005" y="661158"/>
                </a:lnTo>
                <a:lnTo>
                  <a:pt x="1858422" y="648477"/>
                </a:lnTo>
                <a:lnTo>
                  <a:pt x="1831680" y="636181"/>
                </a:lnTo>
                <a:lnTo>
                  <a:pt x="1805280" y="624604"/>
                </a:lnTo>
                <a:lnTo>
                  <a:pt x="1779727" y="614081"/>
                </a:lnTo>
                <a:lnTo>
                  <a:pt x="1755522" y="604946"/>
                </a:lnTo>
                <a:lnTo>
                  <a:pt x="1733168" y="597535"/>
                </a:lnTo>
                <a:lnTo>
                  <a:pt x="1703622" y="590290"/>
                </a:lnTo>
                <a:lnTo>
                  <a:pt x="1674869" y="586066"/>
                </a:lnTo>
                <a:lnTo>
                  <a:pt x="1647344" y="584051"/>
                </a:lnTo>
                <a:lnTo>
                  <a:pt x="1621481" y="583432"/>
                </a:lnTo>
                <a:lnTo>
                  <a:pt x="1609309" y="583392"/>
                </a:lnTo>
                <a:lnTo>
                  <a:pt x="1597715" y="583397"/>
                </a:lnTo>
                <a:lnTo>
                  <a:pt x="1586754" y="583344"/>
                </a:lnTo>
                <a:lnTo>
                  <a:pt x="1576480" y="583134"/>
                </a:lnTo>
                <a:lnTo>
                  <a:pt x="1566947" y="582663"/>
                </a:lnTo>
                <a:lnTo>
                  <a:pt x="1558210" y="581831"/>
                </a:lnTo>
                <a:lnTo>
                  <a:pt x="1556003" y="581533"/>
                </a:lnTo>
                <a:lnTo>
                  <a:pt x="1543651" y="579994"/>
                </a:lnTo>
                <a:lnTo>
                  <a:pt x="1535686" y="579284"/>
                </a:lnTo>
                <a:lnTo>
                  <a:pt x="1530638" y="578887"/>
                </a:lnTo>
                <a:lnTo>
                  <a:pt x="1527041" y="578282"/>
                </a:lnTo>
                <a:lnTo>
                  <a:pt x="1523424" y="576952"/>
                </a:lnTo>
                <a:lnTo>
                  <a:pt x="1518321" y="574379"/>
                </a:lnTo>
                <a:lnTo>
                  <a:pt x="1510262" y="570043"/>
                </a:lnTo>
                <a:lnTo>
                  <a:pt x="1502028" y="565658"/>
                </a:lnTo>
                <a:lnTo>
                  <a:pt x="1494358" y="561484"/>
                </a:lnTo>
                <a:lnTo>
                  <a:pt x="1485957" y="556690"/>
                </a:lnTo>
                <a:lnTo>
                  <a:pt x="1476892" y="551333"/>
                </a:lnTo>
                <a:lnTo>
                  <a:pt x="1467223" y="545472"/>
                </a:lnTo>
                <a:lnTo>
                  <a:pt x="1457016" y="539166"/>
                </a:lnTo>
                <a:lnTo>
                  <a:pt x="1446333" y="532475"/>
                </a:lnTo>
                <a:lnTo>
                  <a:pt x="1435237" y="525457"/>
                </a:lnTo>
                <a:lnTo>
                  <a:pt x="1423793" y="518171"/>
                </a:lnTo>
                <a:lnTo>
                  <a:pt x="1412063" y="510676"/>
                </a:lnTo>
                <a:lnTo>
                  <a:pt x="1400111" y="503030"/>
                </a:lnTo>
                <a:lnTo>
                  <a:pt x="1388000" y="495294"/>
                </a:lnTo>
                <a:lnTo>
                  <a:pt x="1375793" y="487525"/>
                </a:lnTo>
                <a:lnTo>
                  <a:pt x="1363555" y="479783"/>
                </a:lnTo>
                <a:lnTo>
                  <a:pt x="1351347" y="472126"/>
                </a:lnTo>
                <a:lnTo>
                  <a:pt x="1347977" y="470026"/>
                </a:lnTo>
                <a:lnTo>
                  <a:pt x="1338294" y="463945"/>
                </a:lnTo>
                <a:lnTo>
                  <a:pt x="1328651" y="457750"/>
                </a:lnTo>
                <a:lnTo>
                  <a:pt x="1319017" y="451448"/>
                </a:lnTo>
                <a:lnTo>
                  <a:pt x="1309360" y="445047"/>
                </a:lnTo>
                <a:lnTo>
                  <a:pt x="1299645" y="438555"/>
                </a:lnTo>
                <a:lnTo>
                  <a:pt x="1289841" y="431980"/>
                </a:lnTo>
                <a:lnTo>
                  <a:pt x="1279915" y="425330"/>
                </a:lnTo>
                <a:lnTo>
                  <a:pt x="1238335" y="398131"/>
                </a:lnTo>
                <a:lnTo>
                  <a:pt x="1204263" y="377321"/>
                </a:lnTo>
                <a:lnTo>
                  <a:pt x="1166734" y="356393"/>
                </a:lnTo>
                <a:lnTo>
                  <a:pt x="1130752" y="338075"/>
                </a:lnTo>
                <a:lnTo>
                  <a:pt x="1092043" y="319311"/>
                </a:lnTo>
                <a:lnTo>
                  <a:pt x="1051177" y="300414"/>
                </a:lnTo>
                <a:lnTo>
                  <a:pt x="1007984" y="281367"/>
                </a:lnTo>
                <a:lnTo>
                  <a:pt x="962290" y="262150"/>
                </a:lnTo>
                <a:lnTo>
                  <a:pt x="913923" y="242747"/>
                </a:lnTo>
                <a:lnTo>
                  <a:pt x="862711" y="223138"/>
                </a:lnTo>
                <a:lnTo>
                  <a:pt x="826716" y="209678"/>
                </a:lnTo>
                <a:lnTo>
                  <a:pt x="789121" y="195768"/>
                </a:lnTo>
                <a:lnTo>
                  <a:pt x="750122" y="181571"/>
                </a:lnTo>
                <a:lnTo>
                  <a:pt x="709916" y="167246"/>
                </a:lnTo>
                <a:lnTo>
                  <a:pt x="668702" y="152955"/>
                </a:lnTo>
                <a:lnTo>
                  <a:pt x="626676" y="138858"/>
                </a:lnTo>
                <a:lnTo>
                  <a:pt x="584037" y="125116"/>
                </a:lnTo>
                <a:lnTo>
                  <a:pt x="540980" y="111891"/>
                </a:lnTo>
                <a:lnTo>
                  <a:pt x="497704" y="99341"/>
                </a:lnTo>
                <a:lnTo>
                  <a:pt x="454405" y="87630"/>
                </a:lnTo>
                <a:lnTo>
                  <a:pt x="410866" y="76737"/>
                </a:lnTo>
                <a:lnTo>
                  <a:pt x="366706" y="66495"/>
                </a:lnTo>
                <a:lnTo>
                  <a:pt x="322002" y="56836"/>
                </a:lnTo>
                <a:lnTo>
                  <a:pt x="276825" y="47695"/>
                </a:lnTo>
                <a:lnTo>
                  <a:pt x="231251" y="39004"/>
                </a:lnTo>
                <a:lnTo>
                  <a:pt x="185352" y="30699"/>
                </a:lnTo>
                <a:lnTo>
                  <a:pt x="139204" y="22712"/>
                </a:lnTo>
                <a:lnTo>
                  <a:pt x="92880" y="14977"/>
                </a:lnTo>
                <a:lnTo>
                  <a:pt x="46454" y="7429"/>
                </a:lnTo>
                <a:lnTo>
                  <a:pt x="23226" y="3703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6594348" y="2644140"/>
            <a:ext cx="2110740" cy="957072"/>
          </a:xfrm>
          <a:custGeom>
            <a:avLst/>
            <a:gdLst/>
            <a:ahLst/>
            <a:cxnLst/>
            <a:rect l="l" t="t" r="r" b="b"/>
            <a:pathLst>
              <a:path w="2110740" h="957072">
                <a:moveTo>
                  <a:pt x="2110740" y="957072"/>
                </a:moveTo>
                <a:lnTo>
                  <a:pt x="2101610" y="939937"/>
                </a:lnTo>
                <a:lnTo>
                  <a:pt x="2090851" y="922424"/>
                </a:lnTo>
                <a:lnTo>
                  <a:pt x="2076860" y="904156"/>
                </a:lnTo>
                <a:lnTo>
                  <a:pt x="2058032" y="884756"/>
                </a:lnTo>
                <a:lnTo>
                  <a:pt x="2046304" y="874513"/>
                </a:lnTo>
                <a:lnTo>
                  <a:pt x="2032765" y="863845"/>
                </a:lnTo>
                <a:lnTo>
                  <a:pt x="2018283" y="853439"/>
                </a:lnTo>
                <a:lnTo>
                  <a:pt x="1997947" y="840036"/>
                </a:lnTo>
                <a:lnTo>
                  <a:pt x="1973613" y="825078"/>
                </a:lnTo>
                <a:lnTo>
                  <a:pt x="1960243" y="817173"/>
                </a:lnTo>
                <a:lnTo>
                  <a:pt x="1946228" y="809068"/>
                </a:lnTo>
                <a:lnTo>
                  <a:pt x="1931687" y="800826"/>
                </a:lnTo>
                <a:lnTo>
                  <a:pt x="1916738" y="792510"/>
                </a:lnTo>
                <a:lnTo>
                  <a:pt x="1901501" y="784182"/>
                </a:lnTo>
                <a:lnTo>
                  <a:pt x="1886092" y="775906"/>
                </a:lnTo>
                <a:lnTo>
                  <a:pt x="1870632" y="767744"/>
                </a:lnTo>
                <a:lnTo>
                  <a:pt x="1855237" y="759759"/>
                </a:lnTo>
                <a:lnTo>
                  <a:pt x="1840026" y="752014"/>
                </a:lnTo>
                <a:lnTo>
                  <a:pt x="1825119" y="744573"/>
                </a:lnTo>
                <a:lnTo>
                  <a:pt x="1810633" y="737496"/>
                </a:lnTo>
                <a:lnTo>
                  <a:pt x="1783397" y="724693"/>
                </a:lnTo>
                <a:lnTo>
                  <a:pt x="1759267" y="714107"/>
                </a:lnTo>
                <a:lnTo>
                  <a:pt x="1731150" y="703543"/>
                </a:lnTo>
                <a:lnTo>
                  <a:pt x="1715407" y="699066"/>
                </a:lnTo>
                <a:lnTo>
                  <a:pt x="1688339" y="694363"/>
                </a:lnTo>
                <a:lnTo>
                  <a:pt x="1665678" y="693504"/>
                </a:lnTo>
                <a:lnTo>
                  <a:pt x="1655445" y="693832"/>
                </a:lnTo>
                <a:lnTo>
                  <a:pt x="1645647" y="694299"/>
                </a:lnTo>
                <a:lnTo>
                  <a:pt x="1636061" y="694633"/>
                </a:lnTo>
                <a:lnTo>
                  <a:pt x="1626465" y="694559"/>
                </a:lnTo>
                <a:lnTo>
                  <a:pt x="1617726" y="693927"/>
                </a:lnTo>
                <a:lnTo>
                  <a:pt x="1603063" y="692686"/>
                </a:lnTo>
                <a:lnTo>
                  <a:pt x="1590348" y="692219"/>
                </a:lnTo>
                <a:lnTo>
                  <a:pt x="1578857" y="692061"/>
                </a:lnTo>
                <a:lnTo>
                  <a:pt x="1567865" y="691747"/>
                </a:lnTo>
                <a:lnTo>
                  <a:pt x="1556648" y="690813"/>
                </a:lnTo>
                <a:lnTo>
                  <a:pt x="1544482" y="688795"/>
                </a:lnTo>
                <a:lnTo>
                  <a:pt x="1533017" y="685926"/>
                </a:lnTo>
                <a:lnTo>
                  <a:pt x="1522604" y="682882"/>
                </a:lnTo>
                <a:lnTo>
                  <a:pt x="1511626" y="679588"/>
                </a:lnTo>
                <a:lnTo>
                  <a:pt x="1500185" y="675983"/>
                </a:lnTo>
                <a:lnTo>
                  <a:pt x="1488382" y="672005"/>
                </a:lnTo>
                <a:lnTo>
                  <a:pt x="1476320" y="667593"/>
                </a:lnTo>
                <a:lnTo>
                  <a:pt x="1464101" y="662685"/>
                </a:lnTo>
                <a:lnTo>
                  <a:pt x="1451827" y="657221"/>
                </a:lnTo>
                <a:lnTo>
                  <a:pt x="1439599" y="651138"/>
                </a:lnTo>
                <a:lnTo>
                  <a:pt x="1427520" y="644376"/>
                </a:lnTo>
                <a:lnTo>
                  <a:pt x="1417447" y="638048"/>
                </a:lnTo>
                <a:lnTo>
                  <a:pt x="1408610" y="631650"/>
                </a:lnTo>
                <a:lnTo>
                  <a:pt x="1400774" y="624971"/>
                </a:lnTo>
                <a:lnTo>
                  <a:pt x="1393613" y="617985"/>
                </a:lnTo>
                <a:lnTo>
                  <a:pt x="1386800" y="610665"/>
                </a:lnTo>
                <a:lnTo>
                  <a:pt x="1380009" y="602985"/>
                </a:lnTo>
                <a:lnTo>
                  <a:pt x="1372915" y="594918"/>
                </a:lnTo>
                <a:lnTo>
                  <a:pt x="1365191" y="586438"/>
                </a:lnTo>
                <a:lnTo>
                  <a:pt x="1334986" y="558260"/>
                </a:lnTo>
                <a:lnTo>
                  <a:pt x="1301877" y="534415"/>
                </a:lnTo>
                <a:lnTo>
                  <a:pt x="1267802" y="512660"/>
                </a:lnTo>
                <a:lnTo>
                  <a:pt x="1229741" y="489168"/>
                </a:lnTo>
                <a:lnTo>
                  <a:pt x="1187237" y="464017"/>
                </a:lnTo>
                <a:lnTo>
                  <a:pt x="1139836" y="437288"/>
                </a:lnTo>
                <a:lnTo>
                  <a:pt x="1105289" y="418631"/>
                </a:lnTo>
                <a:lnTo>
                  <a:pt x="1068229" y="399332"/>
                </a:lnTo>
                <a:lnTo>
                  <a:pt x="1028520" y="379414"/>
                </a:lnTo>
                <a:lnTo>
                  <a:pt x="986027" y="358901"/>
                </a:lnTo>
                <a:lnTo>
                  <a:pt x="939160" y="336967"/>
                </a:lnTo>
                <a:lnTo>
                  <a:pt x="887114" y="313133"/>
                </a:lnTo>
                <a:lnTo>
                  <a:pt x="831050" y="287945"/>
                </a:lnTo>
                <a:lnTo>
                  <a:pt x="772131" y="261951"/>
                </a:lnTo>
                <a:lnTo>
                  <a:pt x="711517" y="235696"/>
                </a:lnTo>
                <a:lnTo>
                  <a:pt x="650370" y="209726"/>
                </a:lnTo>
                <a:lnTo>
                  <a:pt x="589850" y="184589"/>
                </a:lnTo>
                <a:lnTo>
                  <a:pt x="531120" y="160830"/>
                </a:lnTo>
                <a:lnTo>
                  <a:pt x="475340" y="138996"/>
                </a:lnTo>
                <a:lnTo>
                  <a:pt x="423672" y="119634"/>
                </a:lnTo>
                <a:lnTo>
                  <a:pt x="375430" y="102544"/>
                </a:lnTo>
                <a:lnTo>
                  <a:pt x="329025" y="87050"/>
                </a:lnTo>
                <a:lnTo>
                  <a:pt x="284256" y="72982"/>
                </a:lnTo>
                <a:lnTo>
                  <a:pt x="240926" y="60167"/>
                </a:lnTo>
                <a:lnTo>
                  <a:pt x="198834" y="48434"/>
                </a:lnTo>
                <a:lnTo>
                  <a:pt x="157782" y="37612"/>
                </a:lnTo>
                <a:lnTo>
                  <a:pt x="117572" y="27529"/>
                </a:lnTo>
                <a:lnTo>
                  <a:pt x="78004" y="18013"/>
                </a:lnTo>
                <a:lnTo>
                  <a:pt x="38879" y="8894"/>
                </a:lnTo>
                <a:lnTo>
                  <a:pt x="19421" y="4429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8074152" y="1923288"/>
            <a:ext cx="0" cy="2197608"/>
          </a:xfrm>
          <a:custGeom>
            <a:avLst/>
            <a:gdLst/>
            <a:ahLst/>
            <a:cxnLst/>
            <a:rect l="l" t="t" r="r" b="b"/>
            <a:pathLst>
              <a:path h="2197608">
                <a:moveTo>
                  <a:pt x="0" y="2197608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8068057" y="1949197"/>
            <a:ext cx="292975" cy="1991867"/>
          </a:xfrm>
          <a:custGeom>
            <a:avLst/>
            <a:gdLst/>
            <a:ahLst/>
            <a:cxnLst/>
            <a:rect l="l" t="t" r="r" b="b"/>
            <a:pathLst>
              <a:path w="292975" h="1991867">
                <a:moveTo>
                  <a:pt x="0" y="0"/>
                </a:moveTo>
                <a:lnTo>
                  <a:pt x="3102" y="12369"/>
                </a:lnTo>
                <a:lnTo>
                  <a:pt x="6207" y="24723"/>
                </a:lnTo>
                <a:lnTo>
                  <a:pt x="9314" y="37063"/>
                </a:lnTo>
                <a:lnTo>
                  <a:pt x="12421" y="49392"/>
                </a:lnTo>
                <a:lnTo>
                  <a:pt x="15526" y="61711"/>
                </a:lnTo>
                <a:lnTo>
                  <a:pt x="18627" y="74023"/>
                </a:lnTo>
                <a:lnTo>
                  <a:pt x="21723" y="86329"/>
                </a:lnTo>
                <a:lnTo>
                  <a:pt x="24812" y="98632"/>
                </a:lnTo>
                <a:lnTo>
                  <a:pt x="27892" y="110934"/>
                </a:lnTo>
                <a:lnTo>
                  <a:pt x="30962" y="123236"/>
                </a:lnTo>
                <a:lnTo>
                  <a:pt x="34019" y="135540"/>
                </a:lnTo>
                <a:lnTo>
                  <a:pt x="37063" y="147849"/>
                </a:lnTo>
                <a:lnTo>
                  <a:pt x="40091" y="160165"/>
                </a:lnTo>
                <a:lnTo>
                  <a:pt x="43102" y="172489"/>
                </a:lnTo>
                <a:lnTo>
                  <a:pt x="46093" y="184824"/>
                </a:lnTo>
                <a:lnTo>
                  <a:pt x="49064" y="197171"/>
                </a:lnTo>
                <a:lnTo>
                  <a:pt x="52012" y="209533"/>
                </a:lnTo>
                <a:lnTo>
                  <a:pt x="56260" y="227570"/>
                </a:lnTo>
                <a:lnTo>
                  <a:pt x="59139" y="239969"/>
                </a:lnTo>
                <a:lnTo>
                  <a:pt x="61983" y="252342"/>
                </a:lnTo>
                <a:lnTo>
                  <a:pt x="64794" y="264692"/>
                </a:lnTo>
                <a:lnTo>
                  <a:pt x="67579" y="277027"/>
                </a:lnTo>
                <a:lnTo>
                  <a:pt x="70342" y="289350"/>
                </a:lnTo>
                <a:lnTo>
                  <a:pt x="73087" y="301668"/>
                </a:lnTo>
                <a:lnTo>
                  <a:pt x="75819" y="313985"/>
                </a:lnTo>
                <a:lnTo>
                  <a:pt x="78543" y="326308"/>
                </a:lnTo>
                <a:lnTo>
                  <a:pt x="81263" y="338641"/>
                </a:lnTo>
                <a:lnTo>
                  <a:pt x="83985" y="350991"/>
                </a:lnTo>
                <a:lnTo>
                  <a:pt x="86712" y="363361"/>
                </a:lnTo>
                <a:lnTo>
                  <a:pt x="89450" y="375759"/>
                </a:lnTo>
                <a:lnTo>
                  <a:pt x="92203" y="388189"/>
                </a:lnTo>
                <a:lnTo>
                  <a:pt x="94976" y="400656"/>
                </a:lnTo>
                <a:lnTo>
                  <a:pt x="97773" y="413166"/>
                </a:lnTo>
                <a:lnTo>
                  <a:pt x="100599" y="425725"/>
                </a:lnTo>
                <a:lnTo>
                  <a:pt x="104349" y="442254"/>
                </a:lnTo>
                <a:lnTo>
                  <a:pt x="107127" y="454422"/>
                </a:lnTo>
                <a:lnTo>
                  <a:pt x="109929" y="466649"/>
                </a:lnTo>
                <a:lnTo>
                  <a:pt x="112751" y="478929"/>
                </a:lnTo>
                <a:lnTo>
                  <a:pt x="115590" y="491255"/>
                </a:lnTo>
                <a:lnTo>
                  <a:pt x="118440" y="503621"/>
                </a:lnTo>
                <a:lnTo>
                  <a:pt x="121299" y="516023"/>
                </a:lnTo>
                <a:lnTo>
                  <a:pt x="129880" y="553381"/>
                </a:lnTo>
                <a:lnTo>
                  <a:pt x="138385" y="590847"/>
                </a:lnTo>
                <a:lnTo>
                  <a:pt x="146703" y="628265"/>
                </a:lnTo>
                <a:lnTo>
                  <a:pt x="155058" y="666996"/>
                </a:lnTo>
                <a:lnTo>
                  <a:pt x="162988" y="704324"/>
                </a:lnTo>
                <a:lnTo>
                  <a:pt x="170821" y="741663"/>
                </a:lnTo>
                <a:lnTo>
                  <a:pt x="178513" y="779007"/>
                </a:lnTo>
                <a:lnTo>
                  <a:pt x="186023" y="816349"/>
                </a:lnTo>
                <a:lnTo>
                  <a:pt x="193308" y="853682"/>
                </a:lnTo>
                <a:lnTo>
                  <a:pt x="200442" y="891614"/>
                </a:lnTo>
                <a:lnTo>
                  <a:pt x="207224" y="929177"/>
                </a:lnTo>
                <a:lnTo>
                  <a:pt x="213765" y="966739"/>
                </a:lnTo>
                <a:lnTo>
                  <a:pt x="220107" y="1004302"/>
                </a:lnTo>
                <a:lnTo>
                  <a:pt x="226293" y="1041864"/>
                </a:lnTo>
                <a:lnTo>
                  <a:pt x="232367" y="1079427"/>
                </a:lnTo>
                <a:lnTo>
                  <a:pt x="238222" y="1116067"/>
                </a:lnTo>
                <a:lnTo>
                  <a:pt x="244179" y="1153761"/>
                </a:lnTo>
                <a:lnTo>
                  <a:pt x="250017" y="1191455"/>
                </a:lnTo>
                <a:lnTo>
                  <a:pt x="255676" y="1229150"/>
                </a:lnTo>
                <a:lnTo>
                  <a:pt x="261100" y="1266844"/>
                </a:lnTo>
                <a:lnTo>
                  <a:pt x="266231" y="1304538"/>
                </a:lnTo>
                <a:lnTo>
                  <a:pt x="270844" y="1340546"/>
                </a:lnTo>
                <a:lnTo>
                  <a:pt x="272475" y="1353181"/>
                </a:lnTo>
                <a:lnTo>
                  <a:pt x="274120" y="1365815"/>
                </a:lnTo>
                <a:lnTo>
                  <a:pt x="275768" y="1378450"/>
                </a:lnTo>
                <a:lnTo>
                  <a:pt x="277404" y="1391085"/>
                </a:lnTo>
                <a:lnTo>
                  <a:pt x="280598" y="1416354"/>
                </a:lnTo>
                <a:lnTo>
                  <a:pt x="283604" y="1441623"/>
                </a:lnTo>
                <a:lnTo>
                  <a:pt x="286324" y="1466892"/>
                </a:lnTo>
                <a:lnTo>
                  <a:pt x="288659" y="1492161"/>
                </a:lnTo>
                <a:lnTo>
                  <a:pt x="290513" y="1517431"/>
                </a:lnTo>
                <a:lnTo>
                  <a:pt x="291787" y="1542700"/>
                </a:lnTo>
                <a:lnTo>
                  <a:pt x="292416" y="1565181"/>
                </a:lnTo>
                <a:lnTo>
                  <a:pt x="292853" y="1591816"/>
                </a:lnTo>
                <a:lnTo>
                  <a:pt x="292975" y="1619226"/>
                </a:lnTo>
                <a:lnTo>
                  <a:pt x="292896" y="1633054"/>
                </a:lnTo>
                <a:lnTo>
                  <a:pt x="292416" y="1660624"/>
                </a:lnTo>
                <a:lnTo>
                  <a:pt x="291450" y="1687635"/>
                </a:lnTo>
                <a:lnTo>
                  <a:pt x="289929" y="1713552"/>
                </a:lnTo>
                <a:lnTo>
                  <a:pt x="287786" y="1737841"/>
                </a:lnTo>
                <a:lnTo>
                  <a:pt x="284953" y="1759969"/>
                </a:lnTo>
                <a:lnTo>
                  <a:pt x="278566" y="1792854"/>
                </a:lnTo>
                <a:lnTo>
                  <a:pt x="272394" y="1818473"/>
                </a:lnTo>
                <a:lnTo>
                  <a:pt x="264175" y="1838379"/>
                </a:lnTo>
                <a:lnTo>
                  <a:pt x="250530" y="1856329"/>
                </a:lnTo>
                <a:lnTo>
                  <a:pt x="228080" y="1876078"/>
                </a:lnTo>
                <a:lnTo>
                  <a:pt x="207986" y="1890617"/>
                </a:lnTo>
                <a:lnTo>
                  <a:pt x="190141" y="1901792"/>
                </a:lnTo>
                <a:lnTo>
                  <a:pt x="170251" y="1913107"/>
                </a:lnTo>
                <a:lnTo>
                  <a:pt x="148581" y="1924544"/>
                </a:lnTo>
                <a:lnTo>
                  <a:pt x="125397" y="1936085"/>
                </a:lnTo>
                <a:lnTo>
                  <a:pt x="100966" y="1947712"/>
                </a:lnTo>
                <a:lnTo>
                  <a:pt x="75551" y="1959406"/>
                </a:lnTo>
                <a:lnTo>
                  <a:pt x="49420" y="1971150"/>
                </a:lnTo>
                <a:lnTo>
                  <a:pt x="22838" y="1982926"/>
                </a:lnTo>
                <a:lnTo>
                  <a:pt x="9460" y="1988821"/>
                </a:lnTo>
                <a:lnTo>
                  <a:pt x="2540" y="1991867"/>
                </a:lnTo>
              </a:path>
            </a:pathLst>
          </a:custGeom>
          <a:ln w="9143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6579108" y="4143756"/>
            <a:ext cx="2453640" cy="4571"/>
          </a:xfrm>
          <a:custGeom>
            <a:avLst/>
            <a:gdLst/>
            <a:ahLst/>
            <a:cxnLst/>
            <a:rect l="l" t="t" r="r" b="b"/>
            <a:pathLst>
              <a:path w="2453640" h="4572">
                <a:moveTo>
                  <a:pt x="0" y="0"/>
                </a:moveTo>
                <a:lnTo>
                  <a:pt x="2453640" y="457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614160" y="1923288"/>
            <a:ext cx="2453640" cy="3048"/>
          </a:xfrm>
          <a:custGeom>
            <a:avLst/>
            <a:gdLst/>
            <a:ahLst/>
            <a:cxnLst/>
            <a:rect l="l" t="t" r="r" b="b"/>
            <a:pathLst>
              <a:path w="2453640" h="3048">
                <a:moveTo>
                  <a:pt x="0" y="3048"/>
                </a:moveTo>
                <a:lnTo>
                  <a:pt x="245364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6423660" y="1917191"/>
            <a:ext cx="158496" cy="223113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6234685" y="2048257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6234685" y="2048257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6234685" y="1917192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6234685" y="1917192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6234685" y="2179321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234685" y="2179321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234685" y="2310385"/>
            <a:ext cx="188975" cy="132587"/>
          </a:xfrm>
          <a:custGeom>
            <a:avLst/>
            <a:gdLst/>
            <a:ahLst/>
            <a:cxnLst/>
            <a:rect l="l" t="t" r="r" b="b"/>
            <a:pathLst>
              <a:path w="188975" h="132587">
                <a:moveTo>
                  <a:pt x="0" y="132587"/>
                </a:moveTo>
                <a:lnTo>
                  <a:pt x="188975" y="132587"/>
                </a:lnTo>
                <a:lnTo>
                  <a:pt x="188975" y="0"/>
                </a:lnTo>
                <a:lnTo>
                  <a:pt x="0" y="0"/>
                </a:lnTo>
                <a:lnTo>
                  <a:pt x="0" y="1325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234685" y="2310385"/>
            <a:ext cx="188975" cy="132587"/>
          </a:xfrm>
          <a:custGeom>
            <a:avLst/>
            <a:gdLst/>
            <a:ahLst/>
            <a:cxnLst/>
            <a:rect l="l" t="t" r="r" b="b"/>
            <a:pathLst>
              <a:path w="188975" h="132587">
                <a:moveTo>
                  <a:pt x="0" y="132587"/>
                </a:moveTo>
                <a:lnTo>
                  <a:pt x="188975" y="132587"/>
                </a:lnTo>
                <a:lnTo>
                  <a:pt x="188975" y="0"/>
                </a:lnTo>
                <a:lnTo>
                  <a:pt x="0" y="0"/>
                </a:lnTo>
                <a:lnTo>
                  <a:pt x="0" y="13258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234685" y="2442973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234685" y="2442973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6234685" y="2574037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6234685" y="2574037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6234685" y="2705101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234685" y="2705101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6234685" y="2836165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6234685" y="2836165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6234685" y="2967229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234685" y="2967229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234685" y="3098292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234685" y="3098292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234685" y="3229357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234685" y="3229357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6234685" y="3360421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6234685" y="3360421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234685" y="3491485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6234685" y="3491485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6234685" y="3622549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6234685" y="3622549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6234685" y="3753613"/>
            <a:ext cx="188975" cy="132587"/>
          </a:xfrm>
          <a:custGeom>
            <a:avLst/>
            <a:gdLst/>
            <a:ahLst/>
            <a:cxnLst/>
            <a:rect l="l" t="t" r="r" b="b"/>
            <a:pathLst>
              <a:path w="188975" h="132587">
                <a:moveTo>
                  <a:pt x="0" y="132587"/>
                </a:moveTo>
                <a:lnTo>
                  <a:pt x="188975" y="132587"/>
                </a:lnTo>
                <a:lnTo>
                  <a:pt x="188975" y="0"/>
                </a:lnTo>
                <a:lnTo>
                  <a:pt x="0" y="0"/>
                </a:lnTo>
                <a:lnTo>
                  <a:pt x="0" y="1325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6234685" y="3753613"/>
            <a:ext cx="188975" cy="132587"/>
          </a:xfrm>
          <a:custGeom>
            <a:avLst/>
            <a:gdLst/>
            <a:ahLst/>
            <a:cxnLst/>
            <a:rect l="l" t="t" r="r" b="b"/>
            <a:pathLst>
              <a:path w="188975" h="132587">
                <a:moveTo>
                  <a:pt x="0" y="132587"/>
                </a:moveTo>
                <a:lnTo>
                  <a:pt x="188975" y="132587"/>
                </a:lnTo>
                <a:lnTo>
                  <a:pt x="188975" y="0"/>
                </a:lnTo>
                <a:lnTo>
                  <a:pt x="0" y="0"/>
                </a:lnTo>
                <a:lnTo>
                  <a:pt x="0" y="13258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6234685" y="3886201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6234685" y="3886201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6234685" y="4017265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6234685" y="4017265"/>
            <a:ext cx="188975" cy="131063"/>
          </a:xfrm>
          <a:custGeom>
            <a:avLst/>
            <a:gdLst/>
            <a:ahLst/>
            <a:cxnLst/>
            <a:rect l="l" t="t" r="r" b="b"/>
            <a:pathLst>
              <a:path w="188975" h="131063">
                <a:moveTo>
                  <a:pt x="0" y="131063"/>
                </a:moveTo>
                <a:lnTo>
                  <a:pt x="188975" y="131063"/>
                </a:lnTo>
                <a:lnTo>
                  <a:pt x="188975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6076188" y="4148328"/>
            <a:ext cx="443484" cy="16459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6076188" y="4148328"/>
            <a:ext cx="443484" cy="164592"/>
          </a:xfrm>
          <a:custGeom>
            <a:avLst/>
            <a:gdLst/>
            <a:ahLst/>
            <a:cxnLst/>
            <a:rect l="l" t="t" r="r" b="b"/>
            <a:pathLst>
              <a:path w="443484" h="164592">
                <a:moveTo>
                  <a:pt x="0" y="164592"/>
                </a:moveTo>
                <a:lnTo>
                  <a:pt x="443484" y="164592"/>
                </a:lnTo>
                <a:lnTo>
                  <a:pt x="443484" y="0"/>
                </a:lnTo>
                <a:lnTo>
                  <a:pt x="0" y="0"/>
                </a:lnTo>
                <a:lnTo>
                  <a:pt x="0" y="16459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8077201" y="3764026"/>
            <a:ext cx="262127" cy="31750"/>
          </a:xfrm>
          <a:custGeom>
            <a:avLst/>
            <a:gdLst/>
            <a:ahLst/>
            <a:cxnLst/>
            <a:rect l="l" t="t" r="r" b="b"/>
            <a:pathLst>
              <a:path w="262127" h="31750">
                <a:moveTo>
                  <a:pt x="76199" y="12700"/>
                </a:moveTo>
                <a:lnTo>
                  <a:pt x="262127" y="12700"/>
                </a:lnTo>
                <a:lnTo>
                  <a:pt x="262127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262127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8077201" y="3614674"/>
            <a:ext cx="262127" cy="31750"/>
          </a:xfrm>
          <a:custGeom>
            <a:avLst/>
            <a:gdLst/>
            <a:ahLst/>
            <a:cxnLst/>
            <a:rect l="l" t="t" r="r" b="b"/>
            <a:pathLst>
              <a:path w="262127" h="31750">
                <a:moveTo>
                  <a:pt x="76199" y="12700"/>
                </a:moveTo>
                <a:lnTo>
                  <a:pt x="262127" y="12700"/>
                </a:lnTo>
                <a:lnTo>
                  <a:pt x="262127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262127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8077201" y="3463798"/>
            <a:ext cx="256031" cy="31750"/>
          </a:xfrm>
          <a:custGeom>
            <a:avLst/>
            <a:gdLst/>
            <a:ahLst/>
            <a:cxnLst/>
            <a:rect l="l" t="t" r="r" b="b"/>
            <a:pathLst>
              <a:path w="256031" h="31750">
                <a:moveTo>
                  <a:pt x="76199" y="12700"/>
                </a:moveTo>
                <a:lnTo>
                  <a:pt x="256031" y="12700"/>
                </a:lnTo>
                <a:lnTo>
                  <a:pt x="256031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256031" h="31750">
                <a:moveTo>
                  <a:pt x="76199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077201" y="3311398"/>
            <a:ext cx="248411" cy="31750"/>
          </a:xfrm>
          <a:custGeom>
            <a:avLst/>
            <a:gdLst/>
            <a:ahLst/>
            <a:cxnLst/>
            <a:rect l="l" t="t" r="r" b="b"/>
            <a:pathLst>
              <a:path w="248411" h="31750">
                <a:moveTo>
                  <a:pt x="76200" y="12699"/>
                </a:moveTo>
                <a:lnTo>
                  <a:pt x="248411" y="12700"/>
                </a:lnTo>
                <a:lnTo>
                  <a:pt x="248411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200" y="12699"/>
                </a:lnTo>
                <a:close/>
              </a:path>
              <a:path w="248411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200" y="12699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077201" y="3160522"/>
            <a:ext cx="256031" cy="31750"/>
          </a:xfrm>
          <a:custGeom>
            <a:avLst/>
            <a:gdLst/>
            <a:ahLst/>
            <a:cxnLst/>
            <a:rect l="l" t="t" r="r" b="b"/>
            <a:pathLst>
              <a:path w="256031" h="31750">
                <a:moveTo>
                  <a:pt x="76199" y="12700"/>
                </a:moveTo>
                <a:lnTo>
                  <a:pt x="256031" y="12700"/>
                </a:lnTo>
                <a:lnTo>
                  <a:pt x="256031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256031" h="31750">
                <a:moveTo>
                  <a:pt x="76199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077200" y="3008122"/>
            <a:ext cx="208788" cy="31750"/>
          </a:xfrm>
          <a:custGeom>
            <a:avLst/>
            <a:gdLst/>
            <a:ahLst/>
            <a:cxnLst/>
            <a:rect l="l" t="t" r="r" b="b"/>
            <a:pathLst>
              <a:path w="208788" h="31750">
                <a:moveTo>
                  <a:pt x="76199" y="12700"/>
                </a:moveTo>
                <a:lnTo>
                  <a:pt x="208788" y="12700"/>
                </a:lnTo>
                <a:lnTo>
                  <a:pt x="208788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208788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077200" y="2857246"/>
            <a:ext cx="208788" cy="31750"/>
          </a:xfrm>
          <a:custGeom>
            <a:avLst/>
            <a:gdLst/>
            <a:ahLst/>
            <a:cxnLst/>
            <a:rect l="l" t="t" r="r" b="b"/>
            <a:pathLst>
              <a:path w="208788" h="31750">
                <a:moveTo>
                  <a:pt x="76199" y="12700"/>
                </a:moveTo>
                <a:lnTo>
                  <a:pt x="208788" y="12700"/>
                </a:lnTo>
                <a:lnTo>
                  <a:pt x="208788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208788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077200" y="2704846"/>
            <a:ext cx="170688" cy="31750"/>
          </a:xfrm>
          <a:custGeom>
            <a:avLst/>
            <a:gdLst/>
            <a:ahLst/>
            <a:cxnLst/>
            <a:rect l="l" t="t" r="r" b="b"/>
            <a:pathLst>
              <a:path w="170688" h="31750">
                <a:moveTo>
                  <a:pt x="76199" y="12700"/>
                </a:moveTo>
                <a:lnTo>
                  <a:pt x="170688" y="12700"/>
                </a:lnTo>
                <a:lnTo>
                  <a:pt x="170688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170688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077200" y="2553970"/>
            <a:ext cx="115824" cy="31750"/>
          </a:xfrm>
          <a:custGeom>
            <a:avLst/>
            <a:gdLst/>
            <a:ahLst/>
            <a:cxnLst/>
            <a:rect l="l" t="t" r="r" b="b"/>
            <a:pathLst>
              <a:path w="115824" h="31750">
                <a:moveTo>
                  <a:pt x="76199" y="12700"/>
                </a:moveTo>
                <a:lnTo>
                  <a:pt x="115824" y="12700"/>
                </a:lnTo>
                <a:lnTo>
                  <a:pt x="115824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115824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077201" y="2401570"/>
            <a:ext cx="109727" cy="31750"/>
          </a:xfrm>
          <a:custGeom>
            <a:avLst/>
            <a:gdLst/>
            <a:ahLst/>
            <a:cxnLst/>
            <a:rect l="l" t="t" r="r" b="b"/>
            <a:pathLst>
              <a:path w="109727" h="31750">
                <a:moveTo>
                  <a:pt x="76200" y="12699"/>
                </a:moveTo>
                <a:lnTo>
                  <a:pt x="109727" y="12700"/>
                </a:lnTo>
                <a:lnTo>
                  <a:pt x="109727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200" y="12699"/>
                </a:lnTo>
                <a:close/>
              </a:path>
              <a:path w="109727" h="31750">
                <a:moveTo>
                  <a:pt x="76200" y="0"/>
                </a:moveTo>
                <a:lnTo>
                  <a:pt x="76200" y="-19050"/>
                </a:lnTo>
                <a:lnTo>
                  <a:pt x="0" y="6350"/>
                </a:lnTo>
                <a:lnTo>
                  <a:pt x="76200" y="31750"/>
                </a:lnTo>
                <a:lnTo>
                  <a:pt x="76200" y="12699"/>
                </a:lnTo>
                <a:lnTo>
                  <a:pt x="63500" y="12700"/>
                </a:lnTo>
                <a:lnTo>
                  <a:pt x="63500" y="0"/>
                </a:lnTo>
                <a:lnTo>
                  <a:pt x="762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933059" y="4104767"/>
            <a:ext cx="2132584" cy="20459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933059" y="4104767"/>
            <a:ext cx="2132584" cy="204596"/>
          </a:xfrm>
          <a:custGeom>
            <a:avLst/>
            <a:gdLst/>
            <a:ahLst/>
            <a:cxnLst/>
            <a:rect l="l" t="t" r="r" b="b"/>
            <a:pathLst>
              <a:path w="2132584" h="204597">
                <a:moveTo>
                  <a:pt x="0" y="147319"/>
                </a:moveTo>
                <a:lnTo>
                  <a:pt x="2128519" y="0"/>
                </a:lnTo>
                <a:lnTo>
                  <a:pt x="2132584" y="57276"/>
                </a:lnTo>
                <a:lnTo>
                  <a:pt x="3937" y="204596"/>
                </a:lnTo>
                <a:lnTo>
                  <a:pt x="0" y="147319"/>
                </a:lnTo>
                <a:close/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7937373" y="4089654"/>
            <a:ext cx="104012" cy="84200"/>
          </a:xfrm>
          <a:custGeom>
            <a:avLst/>
            <a:gdLst/>
            <a:ahLst/>
            <a:cxnLst/>
            <a:rect l="l" t="t" r="r" b="b"/>
            <a:pathLst>
              <a:path w="104012" h="84200">
                <a:moveTo>
                  <a:pt x="104012" y="74930"/>
                </a:moveTo>
                <a:lnTo>
                  <a:pt x="97027" y="0"/>
                </a:lnTo>
                <a:lnTo>
                  <a:pt x="0" y="9144"/>
                </a:lnTo>
                <a:lnTo>
                  <a:pt x="7112" y="84201"/>
                </a:lnTo>
                <a:lnTo>
                  <a:pt x="104012" y="7493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7937373" y="4089654"/>
            <a:ext cx="104012" cy="84200"/>
          </a:xfrm>
          <a:custGeom>
            <a:avLst/>
            <a:gdLst/>
            <a:ahLst/>
            <a:cxnLst/>
            <a:rect l="l" t="t" r="r" b="b"/>
            <a:pathLst>
              <a:path w="104012" h="84200">
                <a:moveTo>
                  <a:pt x="104012" y="74930"/>
                </a:moveTo>
                <a:lnTo>
                  <a:pt x="97027" y="0"/>
                </a:lnTo>
                <a:lnTo>
                  <a:pt x="0" y="9144"/>
                </a:lnTo>
                <a:lnTo>
                  <a:pt x="7112" y="84201"/>
                </a:lnTo>
                <a:lnTo>
                  <a:pt x="104012" y="74930"/>
                </a:lnTo>
              </a:path>
            </a:pathLst>
          </a:custGeom>
          <a:ln w="9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006335" y="3829051"/>
            <a:ext cx="121919" cy="281939"/>
          </a:xfrm>
          <a:custGeom>
            <a:avLst/>
            <a:gdLst/>
            <a:ahLst/>
            <a:cxnLst/>
            <a:rect l="l" t="t" r="r" b="b"/>
            <a:pathLst>
              <a:path w="121919" h="281939">
                <a:moveTo>
                  <a:pt x="121919" y="0"/>
                </a:moveTo>
                <a:lnTo>
                  <a:pt x="0" y="0"/>
                </a:lnTo>
                <a:lnTo>
                  <a:pt x="0" y="281939"/>
                </a:lnTo>
                <a:lnTo>
                  <a:pt x="121919" y="281939"/>
                </a:lnTo>
                <a:lnTo>
                  <a:pt x="12191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8006335" y="3829051"/>
            <a:ext cx="121919" cy="281939"/>
          </a:xfrm>
          <a:custGeom>
            <a:avLst/>
            <a:gdLst/>
            <a:ahLst/>
            <a:cxnLst/>
            <a:rect l="l" t="t" r="r" b="b"/>
            <a:pathLst>
              <a:path w="121919" h="281939">
                <a:moveTo>
                  <a:pt x="121919" y="0"/>
                </a:moveTo>
                <a:lnTo>
                  <a:pt x="0" y="0"/>
                </a:lnTo>
                <a:lnTo>
                  <a:pt x="0" y="281939"/>
                </a:lnTo>
                <a:lnTo>
                  <a:pt x="121919" y="281939"/>
                </a:lnTo>
                <a:lnTo>
                  <a:pt x="121919" y="0"/>
                </a:lnTo>
              </a:path>
            </a:pathLst>
          </a:custGeom>
          <a:ln w="19812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8023861" y="3994405"/>
            <a:ext cx="88391" cy="92963"/>
          </a:xfrm>
          <a:custGeom>
            <a:avLst/>
            <a:gdLst/>
            <a:ahLst/>
            <a:cxnLst/>
            <a:rect l="l" t="t" r="r" b="b"/>
            <a:pathLst>
              <a:path w="88391" h="92963">
                <a:moveTo>
                  <a:pt x="88391" y="0"/>
                </a:moveTo>
                <a:lnTo>
                  <a:pt x="0" y="92964"/>
                </a:lnTo>
              </a:path>
              <a:path w="88391" h="92963">
                <a:moveTo>
                  <a:pt x="0" y="92965"/>
                </a:moveTo>
                <a:lnTo>
                  <a:pt x="8839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8023861" y="3994405"/>
            <a:ext cx="88391" cy="92963"/>
          </a:xfrm>
          <a:custGeom>
            <a:avLst/>
            <a:gdLst/>
            <a:ahLst/>
            <a:cxnLst/>
            <a:rect l="l" t="t" r="r" b="b"/>
            <a:pathLst>
              <a:path w="88391" h="92963">
                <a:moveTo>
                  <a:pt x="0" y="1"/>
                </a:moveTo>
                <a:lnTo>
                  <a:pt x="88391" y="92964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8023861" y="3855721"/>
            <a:ext cx="88391" cy="92963"/>
          </a:xfrm>
          <a:custGeom>
            <a:avLst/>
            <a:gdLst/>
            <a:ahLst/>
            <a:cxnLst/>
            <a:rect l="l" t="t" r="r" b="b"/>
            <a:pathLst>
              <a:path w="88391" h="92963">
                <a:moveTo>
                  <a:pt x="88391" y="0"/>
                </a:moveTo>
                <a:lnTo>
                  <a:pt x="0" y="92963"/>
                </a:lnTo>
              </a:path>
              <a:path w="88391" h="92963">
                <a:moveTo>
                  <a:pt x="0" y="92965"/>
                </a:moveTo>
                <a:lnTo>
                  <a:pt x="8839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8023861" y="3855721"/>
            <a:ext cx="88391" cy="92963"/>
          </a:xfrm>
          <a:custGeom>
            <a:avLst/>
            <a:gdLst/>
            <a:ahLst/>
            <a:cxnLst/>
            <a:rect l="l" t="t" r="r" b="b"/>
            <a:pathLst>
              <a:path w="88391" h="92963">
                <a:moveTo>
                  <a:pt x="0" y="1"/>
                </a:moveTo>
                <a:lnTo>
                  <a:pt x="88391" y="92963"/>
                </a:ln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7990332" y="4041648"/>
            <a:ext cx="138684" cy="143256"/>
          </a:xfrm>
          <a:custGeom>
            <a:avLst/>
            <a:gdLst/>
            <a:ahLst/>
            <a:cxnLst/>
            <a:rect l="l" t="t" r="r" b="b"/>
            <a:pathLst>
              <a:path w="138684" h="143255">
                <a:moveTo>
                  <a:pt x="0" y="71627"/>
                </a:moveTo>
                <a:lnTo>
                  <a:pt x="1059" y="84166"/>
                </a:lnTo>
                <a:lnTo>
                  <a:pt x="4853" y="98000"/>
                </a:lnTo>
                <a:lnTo>
                  <a:pt x="11122" y="110548"/>
                </a:lnTo>
                <a:lnTo>
                  <a:pt x="19574" y="121504"/>
                </a:lnTo>
                <a:lnTo>
                  <a:pt x="29914" y="130559"/>
                </a:lnTo>
                <a:lnTo>
                  <a:pt x="41851" y="137408"/>
                </a:lnTo>
                <a:lnTo>
                  <a:pt x="55091" y="141742"/>
                </a:lnTo>
                <a:lnTo>
                  <a:pt x="69341" y="143256"/>
                </a:lnTo>
                <a:lnTo>
                  <a:pt x="81510" y="142157"/>
                </a:lnTo>
                <a:lnTo>
                  <a:pt x="94921" y="138226"/>
                </a:lnTo>
                <a:lnTo>
                  <a:pt x="107072" y="131735"/>
                </a:lnTo>
                <a:lnTo>
                  <a:pt x="117671" y="122991"/>
                </a:lnTo>
                <a:lnTo>
                  <a:pt x="126424" y="112301"/>
                </a:lnTo>
                <a:lnTo>
                  <a:pt x="133040" y="99973"/>
                </a:lnTo>
                <a:lnTo>
                  <a:pt x="137224" y="86312"/>
                </a:lnTo>
                <a:lnTo>
                  <a:pt x="138684" y="71627"/>
                </a:lnTo>
                <a:lnTo>
                  <a:pt x="137624" y="59089"/>
                </a:lnTo>
                <a:lnTo>
                  <a:pt x="133830" y="45255"/>
                </a:lnTo>
                <a:lnTo>
                  <a:pt x="127561" y="32707"/>
                </a:lnTo>
                <a:lnTo>
                  <a:pt x="119109" y="21751"/>
                </a:lnTo>
                <a:lnTo>
                  <a:pt x="108769" y="12696"/>
                </a:lnTo>
                <a:lnTo>
                  <a:pt x="96832" y="5847"/>
                </a:lnTo>
                <a:lnTo>
                  <a:pt x="83592" y="1513"/>
                </a:lnTo>
                <a:lnTo>
                  <a:pt x="69341" y="0"/>
                </a:lnTo>
                <a:lnTo>
                  <a:pt x="57173" y="1098"/>
                </a:lnTo>
                <a:lnTo>
                  <a:pt x="43762" y="5029"/>
                </a:lnTo>
                <a:lnTo>
                  <a:pt x="31611" y="11520"/>
                </a:lnTo>
                <a:lnTo>
                  <a:pt x="21012" y="20264"/>
                </a:lnTo>
                <a:lnTo>
                  <a:pt x="12259" y="30954"/>
                </a:lnTo>
                <a:lnTo>
                  <a:pt x="5643" y="43282"/>
                </a:lnTo>
                <a:lnTo>
                  <a:pt x="1459" y="56943"/>
                </a:lnTo>
                <a:lnTo>
                  <a:pt x="0" y="71627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7990332" y="4041648"/>
            <a:ext cx="138684" cy="143256"/>
          </a:xfrm>
          <a:custGeom>
            <a:avLst/>
            <a:gdLst/>
            <a:ahLst/>
            <a:cxnLst/>
            <a:rect l="l" t="t" r="r" b="b"/>
            <a:pathLst>
              <a:path w="138684" h="143255">
                <a:moveTo>
                  <a:pt x="0" y="71627"/>
                </a:moveTo>
                <a:lnTo>
                  <a:pt x="1459" y="56943"/>
                </a:lnTo>
                <a:lnTo>
                  <a:pt x="5643" y="43282"/>
                </a:lnTo>
                <a:lnTo>
                  <a:pt x="12259" y="30954"/>
                </a:lnTo>
                <a:lnTo>
                  <a:pt x="21012" y="20264"/>
                </a:lnTo>
                <a:lnTo>
                  <a:pt x="31611" y="11520"/>
                </a:lnTo>
                <a:lnTo>
                  <a:pt x="43762" y="5029"/>
                </a:lnTo>
                <a:lnTo>
                  <a:pt x="57173" y="1098"/>
                </a:lnTo>
                <a:lnTo>
                  <a:pt x="69341" y="0"/>
                </a:lnTo>
                <a:lnTo>
                  <a:pt x="83592" y="1513"/>
                </a:lnTo>
                <a:lnTo>
                  <a:pt x="96832" y="5847"/>
                </a:lnTo>
                <a:lnTo>
                  <a:pt x="108769" y="12696"/>
                </a:lnTo>
                <a:lnTo>
                  <a:pt x="119109" y="21751"/>
                </a:lnTo>
                <a:lnTo>
                  <a:pt x="127561" y="32707"/>
                </a:lnTo>
                <a:lnTo>
                  <a:pt x="133830" y="45255"/>
                </a:lnTo>
                <a:lnTo>
                  <a:pt x="137624" y="59089"/>
                </a:lnTo>
                <a:lnTo>
                  <a:pt x="138684" y="71627"/>
                </a:lnTo>
                <a:lnTo>
                  <a:pt x="137224" y="86312"/>
                </a:lnTo>
                <a:lnTo>
                  <a:pt x="133040" y="99973"/>
                </a:lnTo>
                <a:lnTo>
                  <a:pt x="126424" y="112301"/>
                </a:lnTo>
                <a:lnTo>
                  <a:pt x="117671" y="122991"/>
                </a:lnTo>
                <a:lnTo>
                  <a:pt x="107072" y="131735"/>
                </a:lnTo>
                <a:lnTo>
                  <a:pt x="94921" y="138226"/>
                </a:lnTo>
                <a:lnTo>
                  <a:pt x="81510" y="142157"/>
                </a:lnTo>
                <a:lnTo>
                  <a:pt x="69341" y="143256"/>
                </a:lnTo>
                <a:lnTo>
                  <a:pt x="55091" y="141742"/>
                </a:lnTo>
                <a:lnTo>
                  <a:pt x="41851" y="137408"/>
                </a:lnTo>
                <a:lnTo>
                  <a:pt x="29914" y="130559"/>
                </a:lnTo>
                <a:lnTo>
                  <a:pt x="19574" y="121504"/>
                </a:lnTo>
                <a:lnTo>
                  <a:pt x="11122" y="110548"/>
                </a:lnTo>
                <a:lnTo>
                  <a:pt x="4853" y="98000"/>
                </a:lnTo>
                <a:lnTo>
                  <a:pt x="1059" y="84166"/>
                </a:lnTo>
                <a:lnTo>
                  <a:pt x="0" y="7162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022337" y="4072128"/>
            <a:ext cx="77723" cy="80772"/>
          </a:xfrm>
          <a:custGeom>
            <a:avLst/>
            <a:gdLst/>
            <a:ahLst/>
            <a:cxnLst/>
            <a:rect l="l" t="t" r="r" b="b"/>
            <a:pathLst>
              <a:path w="77723" h="80772">
                <a:moveTo>
                  <a:pt x="0" y="40386"/>
                </a:moveTo>
                <a:lnTo>
                  <a:pt x="446" y="46539"/>
                </a:lnTo>
                <a:lnTo>
                  <a:pt x="4914" y="60079"/>
                </a:lnTo>
                <a:lnTo>
                  <a:pt x="13426" y="70937"/>
                </a:lnTo>
                <a:lnTo>
                  <a:pt x="25052" y="78153"/>
                </a:lnTo>
                <a:lnTo>
                  <a:pt x="38862" y="80772"/>
                </a:lnTo>
                <a:lnTo>
                  <a:pt x="44772" y="80309"/>
                </a:lnTo>
                <a:lnTo>
                  <a:pt x="57792" y="75674"/>
                </a:lnTo>
                <a:lnTo>
                  <a:pt x="68244" y="66837"/>
                </a:lnTo>
                <a:lnTo>
                  <a:pt x="75199" y="54755"/>
                </a:lnTo>
                <a:lnTo>
                  <a:pt x="77723" y="40386"/>
                </a:lnTo>
                <a:lnTo>
                  <a:pt x="77277" y="34232"/>
                </a:lnTo>
                <a:lnTo>
                  <a:pt x="72809" y="20692"/>
                </a:lnTo>
                <a:lnTo>
                  <a:pt x="64297" y="9834"/>
                </a:lnTo>
                <a:lnTo>
                  <a:pt x="52671" y="2618"/>
                </a:lnTo>
                <a:lnTo>
                  <a:pt x="38862" y="0"/>
                </a:lnTo>
                <a:lnTo>
                  <a:pt x="32951" y="462"/>
                </a:lnTo>
                <a:lnTo>
                  <a:pt x="19931" y="5097"/>
                </a:lnTo>
                <a:lnTo>
                  <a:pt x="9479" y="13934"/>
                </a:lnTo>
                <a:lnTo>
                  <a:pt x="2524" y="26016"/>
                </a:lnTo>
                <a:lnTo>
                  <a:pt x="0" y="4038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022337" y="4072128"/>
            <a:ext cx="77723" cy="80772"/>
          </a:xfrm>
          <a:custGeom>
            <a:avLst/>
            <a:gdLst/>
            <a:ahLst/>
            <a:cxnLst/>
            <a:rect l="l" t="t" r="r" b="b"/>
            <a:pathLst>
              <a:path w="77723" h="80772">
                <a:moveTo>
                  <a:pt x="0" y="40386"/>
                </a:moveTo>
                <a:lnTo>
                  <a:pt x="2524" y="26016"/>
                </a:lnTo>
                <a:lnTo>
                  <a:pt x="9479" y="13934"/>
                </a:lnTo>
                <a:lnTo>
                  <a:pt x="19931" y="5097"/>
                </a:lnTo>
                <a:lnTo>
                  <a:pt x="32951" y="462"/>
                </a:lnTo>
                <a:lnTo>
                  <a:pt x="38862" y="0"/>
                </a:lnTo>
                <a:lnTo>
                  <a:pt x="52671" y="2618"/>
                </a:lnTo>
                <a:lnTo>
                  <a:pt x="64297" y="9834"/>
                </a:lnTo>
                <a:lnTo>
                  <a:pt x="72809" y="20692"/>
                </a:lnTo>
                <a:lnTo>
                  <a:pt x="77277" y="34232"/>
                </a:lnTo>
                <a:lnTo>
                  <a:pt x="77723" y="40386"/>
                </a:lnTo>
                <a:lnTo>
                  <a:pt x="75199" y="54755"/>
                </a:lnTo>
                <a:lnTo>
                  <a:pt x="68244" y="66837"/>
                </a:lnTo>
                <a:lnTo>
                  <a:pt x="57792" y="75674"/>
                </a:lnTo>
                <a:lnTo>
                  <a:pt x="44772" y="80309"/>
                </a:lnTo>
                <a:lnTo>
                  <a:pt x="38862" y="80772"/>
                </a:lnTo>
                <a:lnTo>
                  <a:pt x="25052" y="78153"/>
                </a:lnTo>
                <a:lnTo>
                  <a:pt x="13426" y="70937"/>
                </a:lnTo>
                <a:lnTo>
                  <a:pt x="4914" y="60079"/>
                </a:lnTo>
                <a:lnTo>
                  <a:pt x="446" y="46539"/>
                </a:lnTo>
                <a:lnTo>
                  <a:pt x="0" y="4038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065525" y="4218765"/>
            <a:ext cx="1309065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5"/>
              </a:lnSpc>
              <a:spcBef>
                <a:spcPts val="66"/>
              </a:spcBef>
            </a:pPr>
            <a:r>
              <a:rPr sz="1200" spc="39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it</a:t>
            </a:r>
            <a:r>
              <a:rPr sz="1200" spc="-4" dirty="0">
                <a:latin typeface="Arial"/>
                <a:cs typeface="Arial"/>
              </a:rPr>
              <a:t>hou</a:t>
            </a:r>
            <a:r>
              <a:rPr sz="1200" dirty="0">
                <a:latin typeface="Arial"/>
                <a:cs typeface="Arial"/>
              </a:rPr>
              <a:t>t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spc="4" dirty="0">
                <a:latin typeface="Arial"/>
                <a:cs typeface="Arial"/>
              </a:rPr>
              <a:t>ba</a:t>
            </a:r>
            <a:r>
              <a:rPr sz="1200" dirty="0">
                <a:latin typeface="Arial"/>
                <a:cs typeface="Arial"/>
              </a:rPr>
              <a:t>ck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spc="4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rain</a:t>
            </a:r>
            <a:endParaRPr sz="12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6934328" y="4259913"/>
            <a:ext cx="1736547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5"/>
              </a:lnSpc>
              <a:spcBef>
                <a:spcPts val="66"/>
              </a:spcBef>
            </a:pPr>
            <a:r>
              <a:rPr sz="1200" spc="39" dirty="0">
                <a:latin typeface="Arial"/>
                <a:cs typeface="Arial"/>
              </a:rPr>
              <a:t>W</a:t>
            </a:r>
            <a:r>
              <a:rPr sz="1200" dirty="0">
                <a:latin typeface="Arial"/>
                <a:cs typeface="Arial"/>
              </a:rPr>
              <a:t>ith</a:t>
            </a:r>
            <a:r>
              <a:rPr sz="1200" spc="-39" dirty="0">
                <a:latin typeface="Arial"/>
                <a:cs typeface="Arial"/>
              </a:rPr>
              <a:t> </a:t>
            </a:r>
            <a:r>
              <a:rPr sz="1200" spc="4" dirty="0">
                <a:latin typeface="Arial"/>
                <a:cs typeface="Arial"/>
              </a:rPr>
              <a:t>ba</a:t>
            </a:r>
            <a:r>
              <a:rPr sz="1200" dirty="0">
                <a:latin typeface="Arial"/>
                <a:cs typeface="Arial"/>
              </a:rPr>
              <a:t>ck</a:t>
            </a:r>
            <a:r>
              <a:rPr sz="1200" spc="-9" dirty="0">
                <a:latin typeface="Arial"/>
                <a:cs typeface="Arial"/>
              </a:rPr>
              <a:t> </a:t>
            </a:r>
            <a:r>
              <a:rPr sz="1200" spc="4" dirty="0">
                <a:latin typeface="Arial"/>
                <a:cs typeface="Arial"/>
              </a:rPr>
              <a:t>d</a:t>
            </a:r>
            <a:r>
              <a:rPr sz="1200" dirty="0">
                <a:latin typeface="Arial"/>
                <a:cs typeface="Arial"/>
              </a:rPr>
              <a:t>rain</a:t>
            </a:r>
            <a:r>
              <a:rPr sz="1200" spc="-19" dirty="0">
                <a:latin typeface="Arial"/>
                <a:cs typeface="Arial"/>
              </a:rPr>
              <a:t> </a:t>
            </a:r>
            <a:r>
              <a:rPr sz="1200" dirty="0">
                <a:latin typeface="Arial"/>
                <a:cs typeface="Arial"/>
              </a:rPr>
              <a:t>(h</a:t>
            </a:r>
            <a:r>
              <a:rPr sz="1200" spc="-4" dirty="0">
                <a:latin typeface="Arial"/>
                <a:cs typeface="Arial"/>
              </a:rPr>
              <a:t>=</a:t>
            </a:r>
            <a:r>
              <a:rPr sz="1200" spc="4" dirty="0">
                <a:latin typeface="Arial"/>
                <a:cs typeface="Arial"/>
              </a:rPr>
              <a:t>0</a:t>
            </a:r>
            <a:r>
              <a:rPr sz="1200" dirty="0">
                <a:latin typeface="Arial"/>
                <a:cs typeface="Arial"/>
              </a:rPr>
              <a:t>.</a:t>
            </a:r>
            <a:r>
              <a:rPr sz="1200" spc="4" dirty="0">
                <a:latin typeface="Arial"/>
                <a:cs typeface="Arial"/>
              </a:rPr>
              <a:t>1</a:t>
            </a:r>
            <a:r>
              <a:rPr sz="1200" dirty="0">
                <a:latin typeface="Arial"/>
                <a:cs typeface="Arial"/>
              </a:rPr>
              <a:t>H)</a:t>
            </a:r>
            <a:endParaRPr sz="12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074861" y="5132832"/>
            <a:ext cx="6787515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45"/>
              </a:lnSpc>
              <a:spcBef>
                <a:spcPts val="127"/>
              </a:spcBef>
            </a:pPr>
            <a:r>
              <a:rPr lang="es-ES" sz="3600" baseline="3413" dirty="0">
                <a:latin typeface="Calibri"/>
                <a:cs typeface="Calibri"/>
              </a:rPr>
              <a:t>(se muestra para 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6251830" y="5119879"/>
            <a:ext cx="538127" cy="3793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20"/>
              </a:lnSpc>
              <a:spcBef>
                <a:spcPts val="146"/>
              </a:spcBef>
            </a:pPr>
            <a:r>
              <a:rPr sz="3600" baseline="10240" dirty="0">
                <a:latin typeface="Calibri"/>
                <a:cs typeface="Calibri"/>
              </a:rPr>
              <a:t>k</a:t>
            </a:r>
            <a:r>
              <a:rPr sz="2400" spc="-29" baseline="-5120" dirty="0">
                <a:latin typeface="Calibri"/>
                <a:cs typeface="Calibri"/>
              </a:rPr>
              <a:t>r</a:t>
            </a:r>
            <a:r>
              <a:rPr sz="2400" baseline="-5120" dirty="0">
                <a:latin typeface="Calibri"/>
                <a:cs typeface="Calibri"/>
              </a:rPr>
              <a:t>ein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6780657" y="5119879"/>
            <a:ext cx="1149322" cy="3793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30"/>
              </a:lnSpc>
              <a:spcBef>
                <a:spcPts val="146"/>
              </a:spcBef>
            </a:pPr>
            <a:r>
              <a:rPr sz="3600" baseline="10240" dirty="0">
                <a:latin typeface="Calibri"/>
                <a:cs typeface="Calibri"/>
              </a:rPr>
              <a:t>= 0.</a:t>
            </a:r>
            <a:r>
              <a:rPr sz="3600" spc="-9" baseline="10240" dirty="0">
                <a:latin typeface="Calibri"/>
                <a:cs typeface="Calibri"/>
              </a:rPr>
              <a:t>1</a:t>
            </a:r>
            <a:r>
              <a:rPr sz="3600" baseline="10240" dirty="0">
                <a:latin typeface="Calibri"/>
                <a:cs typeface="Calibri"/>
              </a:rPr>
              <a:t>k</a:t>
            </a:r>
            <a:r>
              <a:rPr sz="2400" spc="-29" baseline="-5120" dirty="0">
                <a:latin typeface="Calibri"/>
                <a:cs typeface="Calibri"/>
              </a:rPr>
              <a:t>r</a:t>
            </a:r>
            <a:r>
              <a:rPr sz="2400" spc="-14" baseline="-5120" dirty="0">
                <a:latin typeface="Calibri"/>
                <a:cs typeface="Calibri"/>
              </a:rPr>
              <a:t>e</a:t>
            </a:r>
            <a:r>
              <a:rPr sz="2400" spc="4" baseline="-5120" dirty="0">
                <a:latin typeface="Calibri"/>
                <a:cs typeface="Calibri"/>
              </a:rPr>
              <a:t>t</a:t>
            </a:r>
            <a:r>
              <a:rPr sz="3600" baseline="10240" dirty="0">
                <a:latin typeface="Calibri"/>
                <a:cs typeface="Calibri"/>
              </a:rPr>
              <a:t>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6591300" y="1923287"/>
            <a:ext cx="1482852" cy="19057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8" name="object 48"/>
          <p:cNvSpPr txBox="1"/>
          <p:nvPr/>
        </p:nvSpPr>
        <p:spPr>
          <a:xfrm>
            <a:off x="8074152" y="1923287"/>
            <a:ext cx="955548" cy="19057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7" name="object 47"/>
          <p:cNvSpPr txBox="1"/>
          <p:nvPr/>
        </p:nvSpPr>
        <p:spPr>
          <a:xfrm>
            <a:off x="6591300" y="3829051"/>
            <a:ext cx="1415034" cy="3192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6" name="object 46"/>
          <p:cNvSpPr txBox="1"/>
          <p:nvPr/>
        </p:nvSpPr>
        <p:spPr>
          <a:xfrm>
            <a:off x="8006335" y="3829051"/>
            <a:ext cx="67817" cy="3192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5" name="object 45"/>
          <p:cNvSpPr txBox="1"/>
          <p:nvPr/>
        </p:nvSpPr>
        <p:spPr>
          <a:xfrm>
            <a:off x="8074153" y="3829051"/>
            <a:ext cx="54101" cy="3192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4" name="object 44"/>
          <p:cNvSpPr txBox="1"/>
          <p:nvPr/>
        </p:nvSpPr>
        <p:spPr>
          <a:xfrm>
            <a:off x="8128254" y="3829051"/>
            <a:ext cx="901446" cy="31927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3" name="object 43"/>
          <p:cNvSpPr txBox="1"/>
          <p:nvPr/>
        </p:nvSpPr>
        <p:spPr>
          <a:xfrm>
            <a:off x="6076188" y="1917191"/>
            <a:ext cx="158496" cy="22311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2" name="object 42"/>
          <p:cNvSpPr txBox="1"/>
          <p:nvPr/>
        </p:nvSpPr>
        <p:spPr>
          <a:xfrm>
            <a:off x="6234685" y="1917192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1" name="object 41"/>
          <p:cNvSpPr txBox="1"/>
          <p:nvPr/>
        </p:nvSpPr>
        <p:spPr>
          <a:xfrm>
            <a:off x="6423660" y="1917191"/>
            <a:ext cx="96012" cy="22311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" name="object 40"/>
          <p:cNvSpPr txBox="1"/>
          <p:nvPr/>
        </p:nvSpPr>
        <p:spPr>
          <a:xfrm>
            <a:off x="6234685" y="2048255"/>
            <a:ext cx="188975" cy="1310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9" name="object 39"/>
          <p:cNvSpPr txBox="1"/>
          <p:nvPr/>
        </p:nvSpPr>
        <p:spPr>
          <a:xfrm>
            <a:off x="6234685" y="2179321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" name="object 38"/>
          <p:cNvSpPr txBox="1"/>
          <p:nvPr/>
        </p:nvSpPr>
        <p:spPr>
          <a:xfrm>
            <a:off x="6234685" y="2310385"/>
            <a:ext cx="188975" cy="1325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" name="object 37"/>
          <p:cNvSpPr txBox="1"/>
          <p:nvPr/>
        </p:nvSpPr>
        <p:spPr>
          <a:xfrm>
            <a:off x="6234685" y="2442973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" name="object 36"/>
          <p:cNvSpPr txBox="1"/>
          <p:nvPr/>
        </p:nvSpPr>
        <p:spPr>
          <a:xfrm>
            <a:off x="6234685" y="2574037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" name="object 35"/>
          <p:cNvSpPr txBox="1"/>
          <p:nvPr/>
        </p:nvSpPr>
        <p:spPr>
          <a:xfrm>
            <a:off x="6234685" y="2705101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" name="object 34"/>
          <p:cNvSpPr txBox="1"/>
          <p:nvPr/>
        </p:nvSpPr>
        <p:spPr>
          <a:xfrm>
            <a:off x="6234685" y="2836165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" name="object 33"/>
          <p:cNvSpPr txBox="1"/>
          <p:nvPr/>
        </p:nvSpPr>
        <p:spPr>
          <a:xfrm>
            <a:off x="6234685" y="2967229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" name="object 32"/>
          <p:cNvSpPr txBox="1"/>
          <p:nvPr/>
        </p:nvSpPr>
        <p:spPr>
          <a:xfrm>
            <a:off x="6234685" y="3098292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" name="object 31"/>
          <p:cNvSpPr txBox="1"/>
          <p:nvPr/>
        </p:nvSpPr>
        <p:spPr>
          <a:xfrm>
            <a:off x="6234685" y="3229355"/>
            <a:ext cx="188975" cy="1310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" name="object 30"/>
          <p:cNvSpPr txBox="1"/>
          <p:nvPr/>
        </p:nvSpPr>
        <p:spPr>
          <a:xfrm>
            <a:off x="6234685" y="3360421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9" name="object 29"/>
          <p:cNvSpPr txBox="1"/>
          <p:nvPr/>
        </p:nvSpPr>
        <p:spPr>
          <a:xfrm>
            <a:off x="6234685" y="3491485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8" name="object 28"/>
          <p:cNvSpPr txBox="1"/>
          <p:nvPr/>
        </p:nvSpPr>
        <p:spPr>
          <a:xfrm>
            <a:off x="6234685" y="3622549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7" name="object 27"/>
          <p:cNvSpPr txBox="1"/>
          <p:nvPr/>
        </p:nvSpPr>
        <p:spPr>
          <a:xfrm>
            <a:off x="6234685" y="3753613"/>
            <a:ext cx="188975" cy="1325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6" name="object 26"/>
          <p:cNvSpPr txBox="1"/>
          <p:nvPr/>
        </p:nvSpPr>
        <p:spPr>
          <a:xfrm>
            <a:off x="6234685" y="3886201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5" name="object 25"/>
          <p:cNvSpPr txBox="1"/>
          <p:nvPr/>
        </p:nvSpPr>
        <p:spPr>
          <a:xfrm>
            <a:off x="6234685" y="4017265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4" name="object 24"/>
          <p:cNvSpPr txBox="1"/>
          <p:nvPr/>
        </p:nvSpPr>
        <p:spPr>
          <a:xfrm>
            <a:off x="6076188" y="4148328"/>
            <a:ext cx="443484" cy="1645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3" name="object 23"/>
          <p:cNvSpPr txBox="1"/>
          <p:nvPr/>
        </p:nvSpPr>
        <p:spPr>
          <a:xfrm>
            <a:off x="3561588" y="1912620"/>
            <a:ext cx="1482852" cy="22250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2" name="object 22"/>
          <p:cNvSpPr txBox="1"/>
          <p:nvPr/>
        </p:nvSpPr>
        <p:spPr>
          <a:xfrm>
            <a:off x="5044440" y="1912620"/>
            <a:ext cx="955548" cy="22250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1" name="object 21"/>
          <p:cNvSpPr txBox="1"/>
          <p:nvPr/>
        </p:nvSpPr>
        <p:spPr>
          <a:xfrm>
            <a:off x="3048001" y="1905000"/>
            <a:ext cx="158495" cy="22326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0" name="object 20"/>
          <p:cNvSpPr txBox="1"/>
          <p:nvPr/>
        </p:nvSpPr>
        <p:spPr>
          <a:xfrm>
            <a:off x="3206496" y="1905001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9" name="object 19"/>
          <p:cNvSpPr txBox="1"/>
          <p:nvPr/>
        </p:nvSpPr>
        <p:spPr>
          <a:xfrm>
            <a:off x="3395471" y="1905000"/>
            <a:ext cx="96012" cy="22326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3206496" y="2036065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7" name="object 17"/>
          <p:cNvSpPr txBox="1"/>
          <p:nvPr/>
        </p:nvSpPr>
        <p:spPr>
          <a:xfrm>
            <a:off x="3206496" y="2167129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3206496" y="2298192"/>
            <a:ext cx="188975" cy="1325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3206496" y="2430779"/>
            <a:ext cx="188975" cy="1310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" name="object 14"/>
          <p:cNvSpPr txBox="1"/>
          <p:nvPr/>
        </p:nvSpPr>
        <p:spPr>
          <a:xfrm>
            <a:off x="3206496" y="2561845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3206496" y="2692909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3206496" y="2823973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3206496" y="2955037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3206496" y="3086101"/>
            <a:ext cx="188975" cy="1325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3206496" y="3218689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3206496" y="3349753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3206496" y="3480816"/>
            <a:ext cx="188975" cy="1310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3206496" y="3611880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3206496" y="3742944"/>
            <a:ext cx="188975" cy="1310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3206496" y="3874009"/>
            <a:ext cx="188975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3206496" y="4005073"/>
            <a:ext cx="188975" cy="1325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3048000" y="4137659"/>
            <a:ext cx="443484" cy="1630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5" name="Título 54">
            <a:extLst>
              <a:ext uri="{FF2B5EF4-FFF2-40B4-BE49-F238E27FC236}">
                <a16:creationId xmlns:a16="http://schemas.microsoft.com/office/drawing/2014/main" id="{DF4995E1-1040-4D4A-81D0-62762EAC4C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Efecto del Drenaje en la Espalda</a:t>
            </a: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91E145-4E49-438E-B512-F6BCCAD112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FDAC4E6-DC5E-415A-A558-3F49450724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92446" y="931658"/>
            <a:ext cx="8407107" cy="51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519556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2" name="object 1422"/>
          <p:cNvSpPr/>
          <p:nvPr/>
        </p:nvSpPr>
        <p:spPr>
          <a:xfrm>
            <a:off x="2416313" y="3674890"/>
            <a:ext cx="493370" cy="123649"/>
          </a:xfrm>
          <a:custGeom>
            <a:avLst/>
            <a:gdLst/>
            <a:ahLst/>
            <a:cxnLst/>
            <a:rect l="l" t="t" r="r" b="b"/>
            <a:pathLst>
              <a:path w="493370" h="123649">
                <a:moveTo>
                  <a:pt x="0" y="123649"/>
                </a:moveTo>
                <a:lnTo>
                  <a:pt x="493370" y="123649"/>
                </a:lnTo>
                <a:lnTo>
                  <a:pt x="493370" y="0"/>
                </a:lnTo>
                <a:lnTo>
                  <a:pt x="0" y="0"/>
                </a:lnTo>
                <a:lnTo>
                  <a:pt x="0" y="123649"/>
                </a:lnTo>
                <a:close/>
              </a:path>
            </a:pathLst>
          </a:custGeom>
          <a:ln w="10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3" name="object 1423"/>
          <p:cNvSpPr/>
          <p:nvPr/>
        </p:nvSpPr>
        <p:spPr>
          <a:xfrm>
            <a:off x="2590175" y="3520490"/>
            <a:ext cx="123331" cy="154398"/>
          </a:xfrm>
          <a:custGeom>
            <a:avLst/>
            <a:gdLst/>
            <a:ahLst/>
            <a:cxnLst/>
            <a:rect l="l" t="t" r="r" b="b"/>
            <a:pathLst>
              <a:path w="123331" h="154398">
                <a:moveTo>
                  <a:pt x="20392" y="0"/>
                </a:moveTo>
                <a:lnTo>
                  <a:pt x="16026" y="0"/>
                </a:lnTo>
                <a:lnTo>
                  <a:pt x="14228" y="642"/>
                </a:lnTo>
                <a:lnTo>
                  <a:pt x="12327" y="1156"/>
                </a:lnTo>
                <a:lnTo>
                  <a:pt x="10530" y="2440"/>
                </a:lnTo>
                <a:lnTo>
                  <a:pt x="9245" y="3088"/>
                </a:lnTo>
                <a:lnTo>
                  <a:pt x="6163" y="5529"/>
                </a:lnTo>
                <a:lnTo>
                  <a:pt x="3749" y="8617"/>
                </a:lnTo>
                <a:lnTo>
                  <a:pt x="2465" y="10421"/>
                </a:lnTo>
                <a:lnTo>
                  <a:pt x="1951" y="12348"/>
                </a:lnTo>
                <a:lnTo>
                  <a:pt x="667" y="14151"/>
                </a:lnTo>
                <a:lnTo>
                  <a:pt x="667" y="16083"/>
                </a:lnTo>
                <a:lnTo>
                  <a:pt x="0" y="17882"/>
                </a:lnTo>
                <a:lnTo>
                  <a:pt x="0" y="135869"/>
                </a:lnTo>
                <a:lnTo>
                  <a:pt x="667" y="137801"/>
                </a:lnTo>
                <a:lnTo>
                  <a:pt x="667" y="139599"/>
                </a:lnTo>
                <a:lnTo>
                  <a:pt x="1951" y="141531"/>
                </a:lnTo>
                <a:lnTo>
                  <a:pt x="2465" y="143330"/>
                </a:lnTo>
                <a:lnTo>
                  <a:pt x="3749" y="145134"/>
                </a:lnTo>
                <a:lnTo>
                  <a:pt x="6163" y="148222"/>
                </a:lnTo>
                <a:lnTo>
                  <a:pt x="9245" y="150796"/>
                </a:lnTo>
                <a:lnTo>
                  <a:pt x="10530" y="151952"/>
                </a:lnTo>
                <a:lnTo>
                  <a:pt x="12327" y="152595"/>
                </a:lnTo>
                <a:lnTo>
                  <a:pt x="14228" y="153237"/>
                </a:lnTo>
                <a:lnTo>
                  <a:pt x="16026" y="153885"/>
                </a:lnTo>
                <a:lnTo>
                  <a:pt x="18491" y="153885"/>
                </a:lnTo>
                <a:lnTo>
                  <a:pt x="20392" y="154398"/>
                </a:lnTo>
                <a:lnTo>
                  <a:pt x="103041" y="154398"/>
                </a:lnTo>
                <a:lnTo>
                  <a:pt x="104839" y="153885"/>
                </a:lnTo>
                <a:lnTo>
                  <a:pt x="106791" y="153885"/>
                </a:lnTo>
                <a:lnTo>
                  <a:pt x="108588" y="153237"/>
                </a:lnTo>
                <a:lnTo>
                  <a:pt x="110489" y="152595"/>
                </a:lnTo>
                <a:lnTo>
                  <a:pt x="112287" y="151952"/>
                </a:lnTo>
                <a:lnTo>
                  <a:pt x="114085" y="150796"/>
                </a:lnTo>
                <a:lnTo>
                  <a:pt x="117167" y="148222"/>
                </a:lnTo>
                <a:lnTo>
                  <a:pt x="119735" y="145134"/>
                </a:lnTo>
                <a:lnTo>
                  <a:pt x="120865" y="143330"/>
                </a:lnTo>
                <a:lnTo>
                  <a:pt x="121533" y="141531"/>
                </a:lnTo>
                <a:lnTo>
                  <a:pt x="122149" y="139599"/>
                </a:lnTo>
                <a:lnTo>
                  <a:pt x="122817" y="137801"/>
                </a:lnTo>
                <a:lnTo>
                  <a:pt x="123331" y="135869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51"/>
                </a:lnTo>
                <a:lnTo>
                  <a:pt x="121533" y="12348"/>
                </a:lnTo>
                <a:lnTo>
                  <a:pt x="120865" y="10421"/>
                </a:lnTo>
                <a:lnTo>
                  <a:pt x="119735" y="8617"/>
                </a:lnTo>
                <a:lnTo>
                  <a:pt x="117167" y="5529"/>
                </a:lnTo>
                <a:lnTo>
                  <a:pt x="114085" y="3088"/>
                </a:lnTo>
                <a:lnTo>
                  <a:pt x="112287" y="2440"/>
                </a:lnTo>
                <a:lnTo>
                  <a:pt x="110489" y="1156"/>
                </a:lnTo>
                <a:lnTo>
                  <a:pt x="108588" y="642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4" name="object 1424"/>
          <p:cNvSpPr/>
          <p:nvPr/>
        </p:nvSpPr>
        <p:spPr>
          <a:xfrm>
            <a:off x="2590175" y="3520490"/>
            <a:ext cx="123331" cy="154398"/>
          </a:xfrm>
          <a:custGeom>
            <a:avLst/>
            <a:gdLst/>
            <a:ahLst/>
            <a:cxnLst/>
            <a:rect l="l" t="t" r="r" b="b"/>
            <a:pathLst>
              <a:path w="123331" h="154398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42"/>
                </a:lnTo>
                <a:lnTo>
                  <a:pt x="12327" y="1156"/>
                </a:lnTo>
                <a:lnTo>
                  <a:pt x="10530" y="2440"/>
                </a:lnTo>
                <a:lnTo>
                  <a:pt x="9245" y="3088"/>
                </a:lnTo>
                <a:lnTo>
                  <a:pt x="6163" y="5529"/>
                </a:lnTo>
                <a:lnTo>
                  <a:pt x="3749" y="8617"/>
                </a:lnTo>
                <a:lnTo>
                  <a:pt x="2465" y="10421"/>
                </a:lnTo>
                <a:lnTo>
                  <a:pt x="1951" y="12348"/>
                </a:lnTo>
                <a:lnTo>
                  <a:pt x="667" y="14151"/>
                </a:lnTo>
                <a:lnTo>
                  <a:pt x="667" y="16083"/>
                </a:lnTo>
                <a:lnTo>
                  <a:pt x="0" y="17882"/>
                </a:lnTo>
                <a:lnTo>
                  <a:pt x="0" y="20328"/>
                </a:lnTo>
                <a:lnTo>
                  <a:pt x="0" y="133423"/>
                </a:lnTo>
                <a:lnTo>
                  <a:pt x="0" y="135869"/>
                </a:lnTo>
                <a:lnTo>
                  <a:pt x="667" y="137801"/>
                </a:lnTo>
                <a:lnTo>
                  <a:pt x="667" y="139599"/>
                </a:lnTo>
                <a:lnTo>
                  <a:pt x="1951" y="141531"/>
                </a:lnTo>
                <a:lnTo>
                  <a:pt x="2465" y="143330"/>
                </a:lnTo>
                <a:lnTo>
                  <a:pt x="3749" y="145134"/>
                </a:lnTo>
                <a:lnTo>
                  <a:pt x="6163" y="148222"/>
                </a:lnTo>
                <a:lnTo>
                  <a:pt x="9245" y="150796"/>
                </a:lnTo>
                <a:lnTo>
                  <a:pt x="10530" y="151952"/>
                </a:lnTo>
                <a:lnTo>
                  <a:pt x="12327" y="152595"/>
                </a:lnTo>
                <a:lnTo>
                  <a:pt x="14228" y="153237"/>
                </a:lnTo>
                <a:lnTo>
                  <a:pt x="16026" y="153885"/>
                </a:lnTo>
                <a:lnTo>
                  <a:pt x="18491" y="153885"/>
                </a:lnTo>
                <a:lnTo>
                  <a:pt x="20392" y="154398"/>
                </a:lnTo>
                <a:lnTo>
                  <a:pt x="103041" y="154398"/>
                </a:lnTo>
                <a:lnTo>
                  <a:pt x="104839" y="153885"/>
                </a:lnTo>
                <a:lnTo>
                  <a:pt x="106791" y="153885"/>
                </a:lnTo>
                <a:lnTo>
                  <a:pt x="108588" y="153237"/>
                </a:lnTo>
                <a:lnTo>
                  <a:pt x="110489" y="152595"/>
                </a:lnTo>
                <a:lnTo>
                  <a:pt x="112287" y="151952"/>
                </a:lnTo>
                <a:lnTo>
                  <a:pt x="114085" y="150796"/>
                </a:lnTo>
                <a:lnTo>
                  <a:pt x="117167" y="148222"/>
                </a:lnTo>
                <a:lnTo>
                  <a:pt x="119735" y="145134"/>
                </a:lnTo>
                <a:lnTo>
                  <a:pt x="120865" y="143330"/>
                </a:lnTo>
                <a:lnTo>
                  <a:pt x="121533" y="141531"/>
                </a:lnTo>
                <a:lnTo>
                  <a:pt x="122149" y="139599"/>
                </a:lnTo>
                <a:lnTo>
                  <a:pt x="122817" y="137801"/>
                </a:lnTo>
                <a:lnTo>
                  <a:pt x="123331" y="135869"/>
                </a:lnTo>
                <a:lnTo>
                  <a:pt x="123331" y="133423"/>
                </a:lnTo>
                <a:lnTo>
                  <a:pt x="123331" y="20328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51"/>
                </a:lnTo>
                <a:lnTo>
                  <a:pt x="121533" y="12348"/>
                </a:lnTo>
                <a:lnTo>
                  <a:pt x="120865" y="10421"/>
                </a:lnTo>
                <a:lnTo>
                  <a:pt x="119735" y="8617"/>
                </a:lnTo>
                <a:lnTo>
                  <a:pt x="117167" y="5529"/>
                </a:lnTo>
                <a:lnTo>
                  <a:pt x="114085" y="3088"/>
                </a:lnTo>
                <a:lnTo>
                  <a:pt x="112287" y="2440"/>
                </a:lnTo>
                <a:lnTo>
                  <a:pt x="110489" y="1156"/>
                </a:lnTo>
                <a:lnTo>
                  <a:pt x="108588" y="642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5" name="object 1425"/>
          <p:cNvSpPr/>
          <p:nvPr/>
        </p:nvSpPr>
        <p:spPr>
          <a:xfrm>
            <a:off x="2590175" y="2284663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569"/>
                </a:lnTo>
                <a:lnTo>
                  <a:pt x="9245" y="3083"/>
                </a:lnTo>
                <a:lnTo>
                  <a:pt x="6163" y="5652"/>
                </a:lnTo>
                <a:lnTo>
                  <a:pt x="3749" y="8735"/>
                </a:lnTo>
                <a:lnTo>
                  <a:pt x="2465" y="10534"/>
                </a:lnTo>
                <a:lnTo>
                  <a:pt x="1284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718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718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4085" y="150765"/>
                </a:lnTo>
                <a:lnTo>
                  <a:pt x="119735" y="145267"/>
                </a:lnTo>
                <a:lnTo>
                  <a:pt x="122149" y="139718"/>
                </a:lnTo>
                <a:lnTo>
                  <a:pt x="123331" y="135966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735"/>
                </a:lnTo>
                <a:lnTo>
                  <a:pt x="117167" y="5652"/>
                </a:lnTo>
                <a:lnTo>
                  <a:pt x="114085" y="3083"/>
                </a:lnTo>
                <a:lnTo>
                  <a:pt x="112287" y="2569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6" name="object 1426"/>
          <p:cNvSpPr/>
          <p:nvPr/>
        </p:nvSpPr>
        <p:spPr>
          <a:xfrm>
            <a:off x="2590175" y="2284663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569"/>
                </a:lnTo>
                <a:lnTo>
                  <a:pt x="9245" y="3083"/>
                </a:lnTo>
                <a:lnTo>
                  <a:pt x="6163" y="5652"/>
                </a:lnTo>
                <a:lnTo>
                  <a:pt x="3749" y="8735"/>
                </a:lnTo>
                <a:lnTo>
                  <a:pt x="2465" y="10534"/>
                </a:lnTo>
                <a:lnTo>
                  <a:pt x="1284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20451"/>
                </a:lnTo>
                <a:lnTo>
                  <a:pt x="0" y="133551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718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718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718"/>
                </a:lnTo>
                <a:lnTo>
                  <a:pt x="112287" y="152050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718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33551"/>
                </a:lnTo>
                <a:lnTo>
                  <a:pt x="123331" y="20451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735"/>
                </a:lnTo>
                <a:lnTo>
                  <a:pt x="117167" y="5652"/>
                </a:lnTo>
                <a:lnTo>
                  <a:pt x="114085" y="3083"/>
                </a:lnTo>
                <a:lnTo>
                  <a:pt x="112287" y="2569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7" name="object 1427"/>
          <p:cNvSpPr/>
          <p:nvPr/>
        </p:nvSpPr>
        <p:spPr>
          <a:xfrm>
            <a:off x="2590175" y="2439179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951" y="141516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196"/>
                </a:lnTo>
                <a:lnTo>
                  <a:pt x="9245" y="150765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900"/>
                </a:lnTo>
                <a:lnTo>
                  <a:pt x="18491" y="153900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900"/>
                </a:lnTo>
                <a:lnTo>
                  <a:pt x="106791" y="153900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765"/>
                </a:lnTo>
                <a:lnTo>
                  <a:pt x="117167" y="148196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7882"/>
                </a:lnTo>
                <a:lnTo>
                  <a:pt x="121533" y="12332"/>
                </a:lnTo>
                <a:lnTo>
                  <a:pt x="117167" y="5549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8" name="object 1428"/>
          <p:cNvSpPr/>
          <p:nvPr/>
        </p:nvSpPr>
        <p:spPr>
          <a:xfrm>
            <a:off x="2590175" y="2439179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20297"/>
                </a:lnTo>
                <a:lnTo>
                  <a:pt x="0" y="133397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951" y="141516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196"/>
                </a:lnTo>
                <a:lnTo>
                  <a:pt x="9245" y="150765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900"/>
                </a:lnTo>
                <a:lnTo>
                  <a:pt x="18491" y="153900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900"/>
                </a:lnTo>
                <a:lnTo>
                  <a:pt x="106791" y="153900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765"/>
                </a:lnTo>
                <a:lnTo>
                  <a:pt x="117167" y="148196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33397"/>
                </a:lnTo>
                <a:lnTo>
                  <a:pt x="123331" y="20297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632"/>
                </a:lnTo>
                <a:lnTo>
                  <a:pt x="117167" y="5549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9" name="object 1429"/>
          <p:cNvSpPr/>
          <p:nvPr/>
        </p:nvSpPr>
        <p:spPr>
          <a:xfrm>
            <a:off x="2590175" y="2593594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569"/>
                </a:lnTo>
                <a:lnTo>
                  <a:pt x="9245" y="3083"/>
                </a:lnTo>
                <a:lnTo>
                  <a:pt x="6163" y="5652"/>
                </a:lnTo>
                <a:lnTo>
                  <a:pt x="3749" y="8735"/>
                </a:lnTo>
                <a:lnTo>
                  <a:pt x="2465" y="10534"/>
                </a:lnTo>
                <a:lnTo>
                  <a:pt x="1951" y="12435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718"/>
                </a:lnTo>
                <a:lnTo>
                  <a:pt x="1951" y="141516"/>
                </a:lnTo>
                <a:lnTo>
                  <a:pt x="2465" y="143417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718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4085" y="150765"/>
                </a:lnTo>
                <a:lnTo>
                  <a:pt x="119735" y="145267"/>
                </a:lnTo>
                <a:lnTo>
                  <a:pt x="122149" y="139718"/>
                </a:lnTo>
                <a:lnTo>
                  <a:pt x="123331" y="135966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435"/>
                </a:lnTo>
                <a:lnTo>
                  <a:pt x="120865" y="10534"/>
                </a:lnTo>
                <a:lnTo>
                  <a:pt x="119735" y="8735"/>
                </a:lnTo>
                <a:lnTo>
                  <a:pt x="117167" y="5652"/>
                </a:lnTo>
                <a:lnTo>
                  <a:pt x="114085" y="3083"/>
                </a:lnTo>
                <a:lnTo>
                  <a:pt x="112287" y="2569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0" name="object 1430"/>
          <p:cNvSpPr/>
          <p:nvPr/>
        </p:nvSpPr>
        <p:spPr>
          <a:xfrm>
            <a:off x="2590175" y="2593594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569"/>
                </a:lnTo>
                <a:lnTo>
                  <a:pt x="9245" y="3083"/>
                </a:lnTo>
                <a:lnTo>
                  <a:pt x="6163" y="5652"/>
                </a:lnTo>
                <a:lnTo>
                  <a:pt x="3749" y="8735"/>
                </a:lnTo>
                <a:lnTo>
                  <a:pt x="2465" y="10534"/>
                </a:lnTo>
                <a:lnTo>
                  <a:pt x="1951" y="12435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20451"/>
                </a:lnTo>
                <a:lnTo>
                  <a:pt x="0" y="133551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718"/>
                </a:lnTo>
                <a:lnTo>
                  <a:pt x="1951" y="141516"/>
                </a:lnTo>
                <a:lnTo>
                  <a:pt x="2465" y="143417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718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718"/>
                </a:lnTo>
                <a:lnTo>
                  <a:pt x="112287" y="152050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417"/>
                </a:lnTo>
                <a:lnTo>
                  <a:pt x="121533" y="141516"/>
                </a:lnTo>
                <a:lnTo>
                  <a:pt x="122149" y="139718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33551"/>
                </a:lnTo>
                <a:lnTo>
                  <a:pt x="123331" y="20451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435"/>
                </a:lnTo>
                <a:lnTo>
                  <a:pt x="120865" y="10534"/>
                </a:lnTo>
                <a:lnTo>
                  <a:pt x="119735" y="8735"/>
                </a:lnTo>
                <a:lnTo>
                  <a:pt x="117167" y="5652"/>
                </a:lnTo>
                <a:lnTo>
                  <a:pt x="114085" y="3083"/>
                </a:lnTo>
                <a:lnTo>
                  <a:pt x="112287" y="2569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1" name="object 1431"/>
          <p:cNvSpPr/>
          <p:nvPr/>
        </p:nvSpPr>
        <p:spPr>
          <a:xfrm>
            <a:off x="2590175" y="2748111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632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135966"/>
                </a:lnTo>
                <a:lnTo>
                  <a:pt x="667" y="137816"/>
                </a:lnTo>
                <a:lnTo>
                  <a:pt x="667" y="139615"/>
                </a:lnTo>
                <a:lnTo>
                  <a:pt x="1951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1947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900"/>
                </a:lnTo>
                <a:lnTo>
                  <a:pt x="18491" y="153900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900"/>
                </a:lnTo>
                <a:lnTo>
                  <a:pt x="106791" y="153900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1947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966"/>
                </a:lnTo>
                <a:lnTo>
                  <a:pt x="123331" y="17882"/>
                </a:lnTo>
                <a:lnTo>
                  <a:pt x="121533" y="12332"/>
                </a:lnTo>
                <a:lnTo>
                  <a:pt x="117167" y="5498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2" name="object 1432"/>
          <p:cNvSpPr/>
          <p:nvPr/>
        </p:nvSpPr>
        <p:spPr>
          <a:xfrm>
            <a:off x="2590175" y="2748111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632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20451"/>
                </a:lnTo>
                <a:lnTo>
                  <a:pt x="0" y="133397"/>
                </a:lnTo>
                <a:lnTo>
                  <a:pt x="0" y="135966"/>
                </a:lnTo>
                <a:lnTo>
                  <a:pt x="667" y="137816"/>
                </a:lnTo>
                <a:lnTo>
                  <a:pt x="667" y="139615"/>
                </a:lnTo>
                <a:lnTo>
                  <a:pt x="1951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1947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900"/>
                </a:lnTo>
                <a:lnTo>
                  <a:pt x="18491" y="153900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900"/>
                </a:lnTo>
                <a:lnTo>
                  <a:pt x="106791" y="153900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1947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966"/>
                </a:lnTo>
                <a:lnTo>
                  <a:pt x="123331" y="133397"/>
                </a:lnTo>
                <a:lnTo>
                  <a:pt x="123331" y="20451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632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3" name="object 1433"/>
          <p:cNvSpPr/>
          <p:nvPr/>
        </p:nvSpPr>
        <p:spPr>
          <a:xfrm>
            <a:off x="2590175" y="2902627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6026" y="0"/>
                </a:lnTo>
                <a:lnTo>
                  <a:pt x="14228" y="513"/>
                </a:lnTo>
                <a:lnTo>
                  <a:pt x="12327" y="1181"/>
                </a:lnTo>
                <a:lnTo>
                  <a:pt x="10530" y="2466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5980"/>
                </a:lnTo>
                <a:lnTo>
                  <a:pt x="0" y="17882"/>
                </a:lnTo>
                <a:lnTo>
                  <a:pt x="0" y="135864"/>
                </a:lnTo>
                <a:lnTo>
                  <a:pt x="667" y="137662"/>
                </a:lnTo>
                <a:lnTo>
                  <a:pt x="667" y="139615"/>
                </a:lnTo>
                <a:lnTo>
                  <a:pt x="1951" y="141413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248"/>
                </a:lnTo>
                <a:lnTo>
                  <a:pt x="9245" y="150663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746"/>
                </a:lnTo>
                <a:lnTo>
                  <a:pt x="18491" y="153746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746"/>
                </a:lnTo>
                <a:lnTo>
                  <a:pt x="106791" y="153746"/>
                </a:lnTo>
                <a:lnTo>
                  <a:pt x="112287" y="151947"/>
                </a:lnTo>
                <a:lnTo>
                  <a:pt x="117167" y="148248"/>
                </a:lnTo>
                <a:lnTo>
                  <a:pt x="120865" y="143315"/>
                </a:lnTo>
                <a:lnTo>
                  <a:pt x="122817" y="137662"/>
                </a:lnTo>
                <a:lnTo>
                  <a:pt x="123331" y="135864"/>
                </a:lnTo>
                <a:lnTo>
                  <a:pt x="123331" y="17882"/>
                </a:lnTo>
                <a:lnTo>
                  <a:pt x="122817" y="15980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431"/>
                </a:lnTo>
                <a:lnTo>
                  <a:pt x="119735" y="8632"/>
                </a:lnTo>
                <a:lnTo>
                  <a:pt x="117167" y="5549"/>
                </a:lnTo>
                <a:lnTo>
                  <a:pt x="114085" y="3083"/>
                </a:lnTo>
                <a:lnTo>
                  <a:pt x="112287" y="2466"/>
                </a:lnTo>
                <a:lnTo>
                  <a:pt x="110489" y="1181"/>
                </a:lnTo>
                <a:lnTo>
                  <a:pt x="108588" y="513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4" name="object 1434"/>
          <p:cNvSpPr/>
          <p:nvPr/>
        </p:nvSpPr>
        <p:spPr>
          <a:xfrm>
            <a:off x="2590175" y="2902627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513"/>
                </a:lnTo>
                <a:lnTo>
                  <a:pt x="12327" y="1181"/>
                </a:lnTo>
                <a:lnTo>
                  <a:pt x="10530" y="2466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5980"/>
                </a:lnTo>
                <a:lnTo>
                  <a:pt x="0" y="17882"/>
                </a:lnTo>
                <a:lnTo>
                  <a:pt x="0" y="20348"/>
                </a:lnTo>
                <a:lnTo>
                  <a:pt x="0" y="133448"/>
                </a:lnTo>
                <a:lnTo>
                  <a:pt x="0" y="135864"/>
                </a:lnTo>
                <a:lnTo>
                  <a:pt x="667" y="137662"/>
                </a:lnTo>
                <a:lnTo>
                  <a:pt x="667" y="139615"/>
                </a:lnTo>
                <a:lnTo>
                  <a:pt x="1951" y="141413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248"/>
                </a:lnTo>
                <a:lnTo>
                  <a:pt x="9245" y="150663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746"/>
                </a:lnTo>
                <a:lnTo>
                  <a:pt x="18491" y="153746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746"/>
                </a:lnTo>
                <a:lnTo>
                  <a:pt x="106791" y="153746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663"/>
                </a:lnTo>
                <a:lnTo>
                  <a:pt x="117167" y="148248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413"/>
                </a:lnTo>
                <a:lnTo>
                  <a:pt x="122149" y="139615"/>
                </a:lnTo>
                <a:lnTo>
                  <a:pt x="122817" y="137662"/>
                </a:lnTo>
                <a:lnTo>
                  <a:pt x="123331" y="135864"/>
                </a:lnTo>
                <a:lnTo>
                  <a:pt x="123331" y="133448"/>
                </a:lnTo>
                <a:lnTo>
                  <a:pt x="123331" y="20348"/>
                </a:lnTo>
                <a:lnTo>
                  <a:pt x="123331" y="17882"/>
                </a:lnTo>
                <a:lnTo>
                  <a:pt x="122817" y="15980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431"/>
                </a:lnTo>
                <a:lnTo>
                  <a:pt x="119735" y="8632"/>
                </a:lnTo>
                <a:lnTo>
                  <a:pt x="117167" y="5549"/>
                </a:lnTo>
                <a:lnTo>
                  <a:pt x="114085" y="3083"/>
                </a:lnTo>
                <a:lnTo>
                  <a:pt x="112287" y="2466"/>
                </a:lnTo>
                <a:lnTo>
                  <a:pt x="110489" y="1181"/>
                </a:lnTo>
                <a:lnTo>
                  <a:pt x="108588" y="513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5" name="object 1435"/>
          <p:cNvSpPr/>
          <p:nvPr/>
        </p:nvSpPr>
        <p:spPr>
          <a:xfrm>
            <a:off x="2590175" y="3057043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632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882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615"/>
                </a:lnTo>
                <a:lnTo>
                  <a:pt x="1951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1947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1947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632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6" name="object 1436"/>
          <p:cNvSpPr/>
          <p:nvPr/>
        </p:nvSpPr>
        <p:spPr>
          <a:xfrm>
            <a:off x="2590175" y="3057043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632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882"/>
                </a:lnTo>
                <a:lnTo>
                  <a:pt x="0" y="20451"/>
                </a:lnTo>
                <a:lnTo>
                  <a:pt x="0" y="133397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615"/>
                </a:lnTo>
                <a:lnTo>
                  <a:pt x="1951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1947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1947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33397"/>
                </a:lnTo>
                <a:lnTo>
                  <a:pt x="123331" y="20451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632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7" name="object 1437"/>
          <p:cNvSpPr/>
          <p:nvPr/>
        </p:nvSpPr>
        <p:spPr>
          <a:xfrm>
            <a:off x="2590175" y="3211559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6026" y="0"/>
                </a:lnTo>
                <a:lnTo>
                  <a:pt x="14228" y="513"/>
                </a:lnTo>
                <a:lnTo>
                  <a:pt x="12327" y="1181"/>
                </a:lnTo>
                <a:lnTo>
                  <a:pt x="10530" y="2466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951" y="141413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248"/>
                </a:lnTo>
                <a:lnTo>
                  <a:pt x="9245" y="150663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746"/>
                </a:lnTo>
                <a:lnTo>
                  <a:pt x="18491" y="153746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746"/>
                </a:lnTo>
                <a:lnTo>
                  <a:pt x="106791" y="153746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663"/>
                </a:lnTo>
                <a:lnTo>
                  <a:pt x="117167" y="148248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413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7882"/>
                </a:lnTo>
                <a:lnTo>
                  <a:pt x="121533" y="12332"/>
                </a:lnTo>
                <a:lnTo>
                  <a:pt x="117167" y="5549"/>
                </a:lnTo>
                <a:lnTo>
                  <a:pt x="112287" y="2466"/>
                </a:lnTo>
                <a:lnTo>
                  <a:pt x="110489" y="1181"/>
                </a:lnTo>
                <a:lnTo>
                  <a:pt x="108588" y="513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8" name="object 1438"/>
          <p:cNvSpPr/>
          <p:nvPr/>
        </p:nvSpPr>
        <p:spPr>
          <a:xfrm>
            <a:off x="2590175" y="3211559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513"/>
                </a:lnTo>
                <a:lnTo>
                  <a:pt x="12327" y="1181"/>
                </a:lnTo>
                <a:lnTo>
                  <a:pt x="10530" y="2466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20348"/>
                </a:lnTo>
                <a:lnTo>
                  <a:pt x="0" y="133448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951" y="141413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248"/>
                </a:lnTo>
                <a:lnTo>
                  <a:pt x="9245" y="150663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746"/>
                </a:lnTo>
                <a:lnTo>
                  <a:pt x="18491" y="153746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746"/>
                </a:lnTo>
                <a:lnTo>
                  <a:pt x="106791" y="153746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663"/>
                </a:lnTo>
                <a:lnTo>
                  <a:pt x="117167" y="148248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413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33448"/>
                </a:lnTo>
                <a:lnTo>
                  <a:pt x="123331" y="20348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431"/>
                </a:lnTo>
                <a:lnTo>
                  <a:pt x="119735" y="8632"/>
                </a:lnTo>
                <a:lnTo>
                  <a:pt x="117167" y="5549"/>
                </a:lnTo>
                <a:lnTo>
                  <a:pt x="114085" y="3083"/>
                </a:lnTo>
                <a:lnTo>
                  <a:pt x="112287" y="2466"/>
                </a:lnTo>
                <a:lnTo>
                  <a:pt x="110489" y="1181"/>
                </a:lnTo>
                <a:lnTo>
                  <a:pt x="108588" y="513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9" name="object 1439"/>
          <p:cNvSpPr/>
          <p:nvPr/>
        </p:nvSpPr>
        <p:spPr>
          <a:xfrm>
            <a:off x="2590175" y="3365974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581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135987"/>
                </a:lnTo>
                <a:lnTo>
                  <a:pt x="667" y="137785"/>
                </a:lnTo>
                <a:lnTo>
                  <a:pt x="667" y="139718"/>
                </a:lnTo>
                <a:lnTo>
                  <a:pt x="1951" y="141521"/>
                </a:lnTo>
                <a:lnTo>
                  <a:pt x="2465" y="143320"/>
                </a:lnTo>
                <a:lnTo>
                  <a:pt x="3749" y="145252"/>
                </a:lnTo>
                <a:lnTo>
                  <a:pt x="6163" y="148340"/>
                </a:lnTo>
                <a:lnTo>
                  <a:pt x="9245" y="150781"/>
                </a:lnTo>
                <a:lnTo>
                  <a:pt x="10530" y="152071"/>
                </a:lnTo>
                <a:lnTo>
                  <a:pt x="12327" y="152585"/>
                </a:lnTo>
                <a:lnTo>
                  <a:pt x="14228" y="153227"/>
                </a:lnTo>
                <a:lnTo>
                  <a:pt x="16026" y="153869"/>
                </a:lnTo>
                <a:lnTo>
                  <a:pt x="18491" y="15386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69"/>
                </a:lnTo>
                <a:lnTo>
                  <a:pt x="106791" y="153869"/>
                </a:lnTo>
                <a:lnTo>
                  <a:pt x="108588" y="153227"/>
                </a:lnTo>
                <a:lnTo>
                  <a:pt x="110489" y="152585"/>
                </a:lnTo>
                <a:lnTo>
                  <a:pt x="112287" y="152071"/>
                </a:lnTo>
                <a:lnTo>
                  <a:pt x="114085" y="150781"/>
                </a:lnTo>
                <a:lnTo>
                  <a:pt x="117167" y="148340"/>
                </a:lnTo>
                <a:lnTo>
                  <a:pt x="119735" y="145252"/>
                </a:lnTo>
                <a:lnTo>
                  <a:pt x="120865" y="143320"/>
                </a:lnTo>
                <a:lnTo>
                  <a:pt x="121533" y="141521"/>
                </a:lnTo>
                <a:lnTo>
                  <a:pt x="122149" y="139718"/>
                </a:lnTo>
                <a:lnTo>
                  <a:pt x="122817" y="137785"/>
                </a:lnTo>
                <a:lnTo>
                  <a:pt x="123331" y="135987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581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0" name="object 1440"/>
          <p:cNvSpPr/>
          <p:nvPr/>
        </p:nvSpPr>
        <p:spPr>
          <a:xfrm>
            <a:off x="2590175" y="3365974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581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20451"/>
                </a:lnTo>
                <a:lnTo>
                  <a:pt x="0" y="133541"/>
                </a:lnTo>
                <a:lnTo>
                  <a:pt x="0" y="135987"/>
                </a:lnTo>
                <a:lnTo>
                  <a:pt x="667" y="137785"/>
                </a:lnTo>
                <a:lnTo>
                  <a:pt x="667" y="139718"/>
                </a:lnTo>
                <a:lnTo>
                  <a:pt x="1951" y="141521"/>
                </a:lnTo>
                <a:lnTo>
                  <a:pt x="2465" y="143320"/>
                </a:lnTo>
                <a:lnTo>
                  <a:pt x="3749" y="145252"/>
                </a:lnTo>
                <a:lnTo>
                  <a:pt x="6163" y="148340"/>
                </a:lnTo>
                <a:lnTo>
                  <a:pt x="9245" y="150781"/>
                </a:lnTo>
                <a:lnTo>
                  <a:pt x="10530" y="152071"/>
                </a:lnTo>
                <a:lnTo>
                  <a:pt x="12327" y="152585"/>
                </a:lnTo>
                <a:lnTo>
                  <a:pt x="14228" y="153227"/>
                </a:lnTo>
                <a:lnTo>
                  <a:pt x="16026" y="153869"/>
                </a:lnTo>
                <a:lnTo>
                  <a:pt x="18491" y="15386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69"/>
                </a:lnTo>
                <a:lnTo>
                  <a:pt x="106791" y="153869"/>
                </a:lnTo>
                <a:lnTo>
                  <a:pt x="108588" y="153227"/>
                </a:lnTo>
                <a:lnTo>
                  <a:pt x="110489" y="152585"/>
                </a:lnTo>
                <a:lnTo>
                  <a:pt x="112287" y="152071"/>
                </a:lnTo>
                <a:lnTo>
                  <a:pt x="114085" y="150781"/>
                </a:lnTo>
                <a:lnTo>
                  <a:pt x="117167" y="148340"/>
                </a:lnTo>
                <a:lnTo>
                  <a:pt x="119735" y="145252"/>
                </a:lnTo>
                <a:lnTo>
                  <a:pt x="120865" y="143320"/>
                </a:lnTo>
                <a:lnTo>
                  <a:pt x="121533" y="141521"/>
                </a:lnTo>
                <a:lnTo>
                  <a:pt x="122149" y="139718"/>
                </a:lnTo>
                <a:lnTo>
                  <a:pt x="122817" y="137785"/>
                </a:lnTo>
                <a:lnTo>
                  <a:pt x="123331" y="135987"/>
                </a:lnTo>
                <a:lnTo>
                  <a:pt x="123331" y="133541"/>
                </a:lnTo>
                <a:lnTo>
                  <a:pt x="123331" y="20451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581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1" name="object 1441"/>
          <p:cNvSpPr/>
          <p:nvPr/>
        </p:nvSpPr>
        <p:spPr>
          <a:xfrm>
            <a:off x="2590175" y="1666800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581"/>
                </a:lnTo>
                <a:lnTo>
                  <a:pt x="2465" y="10534"/>
                </a:lnTo>
                <a:lnTo>
                  <a:pt x="1284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882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615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2050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581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2" name="object 1442"/>
          <p:cNvSpPr/>
          <p:nvPr/>
        </p:nvSpPr>
        <p:spPr>
          <a:xfrm>
            <a:off x="2590175" y="1666800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581"/>
                </a:lnTo>
                <a:lnTo>
                  <a:pt x="2465" y="10534"/>
                </a:lnTo>
                <a:lnTo>
                  <a:pt x="1284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882"/>
                </a:lnTo>
                <a:lnTo>
                  <a:pt x="0" y="20451"/>
                </a:lnTo>
                <a:lnTo>
                  <a:pt x="0" y="133397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615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2050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33397"/>
                </a:lnTo>
                <a:lnTo>
                  <a:pt x="123331" y="20451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581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3" name="object 1443"/>
          <p:cNvSpPr/>
          <p:nvPr/>
        </p:nvSpPr>
        <p:spPr>
          <a:xfrm>
            <a:off x="2590175" y="1821316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130"/>
                </a:lnTo>
                <a:lnTo>
                  <a:pt x="10530" y="2466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284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284" y="141413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196"/>
                </a:lnTo>
                <a:lnTo>
                  <a:pt x="9245" y="150663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746"/>
                </a:lnTo>
                <a:lnTo>
                  <a:pt x="18491" y="153746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746"/>
                </a:lnTo>
                <a:lnTo>
                  <a:pt x="106791" y="153746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663"/>
                </a:lnTo>
                <a:lnTo>
                  <a:pt x="117167" y="148196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413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7882"/>
                </a:lnTo>
                <a:lnTo>
                  <a:pt x="121533" y="12332"/>
                </a:lnTo>
                <a:lnTo>
                  <a:pt x="117167" y="5549"/>
                </a:lnTo>
                <a:lnTo>
                  <a:pt x="112287" y="2466"/>
                </a:lnTo>
                <a:lnTo>
                  <a:pt x="110489" y="1130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4" name="object 1444"/>
          <p:cNvSpPr/>
          <p:nvPr/>
        </p:nvSpPr>
        <p:spPr>
          <a:xfrm>
            <a:off x="2590175" y="1821316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130"/>
                </a:lnTo>
                <a:lnTo>
                  <a:pt x="10530" y="2466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284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20348"/>
                </a:lnTo>
                <a:lnTo>
                  <a:pt x="0" y="133448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284" y="141413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196"/>
                </a:lnTo>
                <a:lnTo>
                  <a:pt x="9245" y="150663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746"/>
                </a:lnTo>
                <a:lnTo>
                  <a:pt x="18491" y="153746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746"/>
                </a:lnTo>
                <a:lnTo>
                  <a:pt x="106791" y="153746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663"/>
                </a:lnTo>
                <a:lnTo>
                  <a:pt x="117167" y="148196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413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33448"/>
                </a:lnTo>
                <a:lnTo>
                  <a:pt x="123331" y="20348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431"/>
                </a:lnTo>
                <a:lnTo>
                  <a:pt x="119735" y="8632"/>
                </a:lnTo>
                <a:lnTo>
                  <a:pt x="117167" y="5549"/>
                </a:lnTo>
                <a:lnTo>
                  <a:pt x="114085" y="3083"/>
                </a:lnTo>
                <a:lnTo>
                  <a:pt x="112287" y="2466"/>
                </a:lnTo>
                <a:lnTo>
                  <a:pt x="110489" y="1130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5" name="object 1445"/>
          <p:cNvSpPr/>
          <p:nvPr/>
        </p:nvSpPr>
        <p:spPr>
          <a:xfrm>
            <a:off x="2590175" y="1975731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735"/>
                </a:lnTo>
                <a:lnTo>
                  <a:pt x="2465" y="10534"/>
                </a:lnTo>
                <a:lnTo>
                  <a:pt x="1284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718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2050"/>
                </a:lnTo>
                <a:lnTo>
                  <a:pt x="114085" y="150765"/>
                </a:lnTo>
                <a:lnTo>
                  <a:pt x="119735" y="145267"/>
                </a:lnTo>
                <a:lnTo>
                  <a:pt x="122149" y="139718"/>
                </a:lnTo>
                <a:lnTo>
                  <a:pt x="123331" y="135966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735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6" name="object 1446"/>
          <p:cNvSpPr/>
          <p:nvPr/>
        </p:nvSpPr>
        <p:spPr>
          <a:xfrm>
            <a:off x="2590175" y="1975731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735"/>
                </a:lnTo>
                <a:lnTo>
                  <a:pt x="2465" y="10534"/>
                </a:lnTo>
                <a:lnTo>
                  <a:pt x="1284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20451"/>
                </a:lnTo>
                <a:lnTo>
                  <a:pt x="0" y="133551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718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2050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718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33551"/>
                </a:lnTo>
                <a:lnTo>
                  <a:pt x="123331" y="20451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735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7" name="object 1447"/>
          <p:cNvSpPr/>
          <p:nvPr/>
        </p:nvSpPr>
        <p:spPr>
          <a:xfrm>
            <a:off x="2590175" y="2130247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130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284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196"/>
                </a:lnTo>
                <a:lnTo>
                  <a:pt x="9245" y="150817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900"/>
                </a:lnTo>
                <a:lnTo>
                  <a:pt x="18491" y="153900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900"/>
                </a:lnTo>
                <a:lnTo>
                  <a:pt x="106791" y="153900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817"/>
                </a:lnTo>
                <a:lnTo>
                  <a:pt x="117167" y="148196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7882"/>
                </a:lnTo>
                <a:lnTo>
                  <a:pt x="121533" y="12332"/>
                </a:lnTo>
                <a:lnTo>
                  <a:pt x="117167" y="5549"/>
                </a:lnTo>
                <a:lnTo>
                  <a:pt x="112287" y="2415"/>
                </a:lnTo>
                <a:lnTo>
                  <a:pt x="110489" y="1130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8" name="object 1448"/>
          <p:cNvSpPr/>
          <p:nvPr/>
        </p:nvSpPr>
        <p:spPr>
          <a:xfrm>
            <a:off x="2590175" y="2130247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130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284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20348"/>
                </a:lnTo>
                <a:lnTo>
                  <a:pt x="0" y="133397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196"/>
                </a:lnTo>
                <a:lnTo>
                  <a:pt x="9245" y="150817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900"/>
                </a:lnTo>
                <a:lnTo>
                  <a:pt x="18491" y="153900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900"/>
                </a:lnTo>
                <a:lnTo>
                  <a:pt x="106791" y="153900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817"/>
                </a:lnTo>
                <a:lnTo>
                  <a:pt x="117167" y="148196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33397"/>
                </a:lnTo>
                <a:lnTo>
                  <a:pt x="123331" y="20348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431"/>
                </a:lnTo>
                <a:lnTo>
                  <a:pt x="119735" y="8632"/>
                </a:lnTo>
                <a:lnTo>
                  <a:pt x="117167" y="5549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130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9" name="object 1449"/>
          <p:cNvSpPr/>
          <p:nvPr/>
        </p:nvSpPr>
        <p:spPr>
          <a:xfrm>
            <a:off x="2570398" y="3674889"/>
            <a:ext cx="54962" cy="55712"/>
          </a:xfrm>
          <a:custGeom>
            <a:avLst/>
            <a:gdLst/>
            <a:ahLst/>
            <a:cxnLst/>
            <a:rect l="l" t="t" r="r" b="b"/>
            <a:pathLst>
              <a:path w="54962" h="55712">
                <a:moveTo>
                  <a:pt x="27224" y="0"/>
                </a:moveTo>
                <a:lnTo>
                  <a:pt x="24810" y="0"/>
                </a:lnTo>
                <a:lnTo>
                  <a:pt x="21728" y="0"/>
                </a:lnTo>
                <a:lnTo>
                  <a:pt x="19159" y="1284"/>
                </a:lnTo>
                <a:lnTo>
                  <a:pt x="16694" y="1926"/>
                </a:lnTo>
                <a:lnTo>
                  <a:pt x="14279" y="3088"/>
                </a:lnTo>
                <a:lnTo>
                  <a:pt x="11814" y="4372"/>
                </a:lnTo>
                <a:lnTo>
                  <a:pt x="9913" y="6176"/>
                </a:lnTo>
                <a:lnTo>
                  <a:pt x="8115" y="8103"/>
                </a:lnTo>
                <a:lnTo>
                  <a:pt x="6163" y="9907"/>
                </a:lnTo>
                <a:lnTo>
                  <a:pt x="4366" y="12353"/>
                </a:lnTo>
                <a:lnTo>
                  <a:pt x="3081" y="14280"/>
                </a:lnTo>
                <a:lnTo>
                  <a:pt x="1951" y="16726"/>
                </a:lnTo>
                <a:lnTo>
                  <a:pt x="1284" y="19172"/>
                </a:lnTo>
                <a:lnTo>
                  <a:pt x="0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452"/>
                </a:lnTo>
                <a:lnTo>
                  <a:pt x="1284" y="35898"/>
                </a:lnTo>
                <a:lnTo>
                  <a:pt x="1951" y="38986"/>
                </a:lnTo>
                <a:lnTo>
                  <a:pt x="3081" y="40784"/>
                </a:lnTo>
                <a:lnTo>
                  <a:pt x="4366" y="43359"/>
                </a:lnTo>
                <a:lnTo>
                  <a:pt x="6163" y="45805"/>
                </a:lnTo>
                <a:lnTo>
                  <a:pt x="8115" y="47603"/>
                </a:lnTo>
                <a:lnTo>
                  <a:pt x="9913" y="49535"/>
                </a:lnTo>
                <a:lnTo>
                  <a:pt x="11814" y="50692"/>
                </a:lnTo>
                <a:lnTo>
                  <a:pt x="14279" y="52624"/>
                </a:lnTo>
                <a:lnTo>
                  <a:pt x="16694" y="53780"/>
                </a:lnTo>
                <a:lnTo>
                  <a:pt x="19159" y="54422"/>
                </a:lnTo>
                <a:lnTo>
                  <a:pt x="21728" y="55070"/>
                </a:lnTo>
                <a:lnTo>
                  <a:pt x="24810" y="55712"/>
                </a:lnTo>
                <a:lnTo>
                  <a:pt x="27224" y="55712"/>
                </a:lnTo>
                <a:lnTo>
                  <a:pt x="30306" y="55712"/>
                </a:lnTo>
                <a:lnTo>
                  <a:pt x="32720" y="55070"/>
                </a:lnTo>
                <a:lnTo>
                  <a:pt x="35802" y="54422"/>
                </a:lnTo>
                <a:lnTo>
                  <a:pt x="38268" y="53780"/>
                </a:lnTo>
                <a:lnTo>
                  <a:pt x="40836" y="52624"/>
                </a:lnTo>
                <a:lnTo>
                  <a:pt x="42634" y="50692"/>
                </a:lnTo>
                <a:lnTo>
                  <a:pt x="45048" y="49535"/>
                </a:lnTo>
                <a:lnTo>
                  <a:pt x="47000" y="47603"/>
                </a:lnTo>
                <a:lnTo>
                  <a:pt x="48798" y="45805"/>
                </a:lnTo>
                <a:lnTo>
                  <a:pt x="50698" y="43359"/>
                </a:lnTo>
                <a:lnTo>
                  <a:pt x="51880" y="40784"/>
                </a:lnTo>
                <a:lnTo>
                  <a:pt x="53164" y="38986"/>
                </a:lnTo>
                <a:lnTo>
                  <a:pt x="53780" y="35898"/>
                </a:lnTo>
                <a:lnTo>
                  <a:pt x="54294" y="33452"/>
                </a:lnTo>
                <a:lnTo>
                  <a:pt x="54962" y="30877"/>
                </a:lnTo>
                <a:lnTo>
                  <a:pt x="54962" y="27789"/>
                </a:lnTo>
                <a:lnTo>
                  <a:pt x="54962" y="24701"/>
                </a:lnTo>
                <a:lnTo>
                  <a:pt x="54294" y="22260"/>
                </a:lnTo>
                <a:lnTo>
                  <a:pt x="53780" y="19172"/>
                </a:lnTo>
                <a:lnTo>
                  <a:pt x="53164" y="16726"/>
                </a:lnTo>
                <a:lnTo>
                  <a:pt x="51880" y="14280"/>
                </a:lnTo>
                <a:lnTo>
                  <a:pt x="50698" y="12353"/>
                </a:lnTo>
                <a:lnTo>
                  <a:pt x="48798" y="9907"/>
                </a:lnTo>
                <a:lnTo>
                  <a:pt x="47000" y="8103"/>
                </a:lnTo>
                <a:lnTo>
                  <a:pt x="45048" y="6176"/>
                </a:lnTo>
                <a:lnTo>
                  <a:pt x="42634" y="4372"/>
                </a:lnTo>
                <a:lnTo>
                  <a:pt x="40836" y="3088"/>
                </a:lnTo>
                <a:lnTo>
                  <a:pt x="38268" y="1926"/>
                </a:lnTo>
                <a:lnTo>
                  <a:pt x="35802" y="1284"/>
                </a:lnTo>
                <a:lnTo>
                  <a:pt x="32720" y="0"/>
                </a:lnTo>
                <a:lnTo>
                  <a:pt x="30306" y="0"/>
                </a:lnTo>
                <a:lnTo>
                  <a:pt x="27224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0" name="object 1450"/>
          <p:cNvSpPr/>
          <p:nvPr/>
        </p:nvSpPr>
        <p:spPr>
          <a:xfrm>
            <a:off x="2669073" y="3742955"/>
            <a:ext cx="55578" cy="55584"/>
          </a:xfrm>
          <a:custGeom>
            <a:avLst/>
            <a:gdLst/>
            <a:ahLst/>
            <a:cxnLst/>
            <a:rect l="l" t="t" r="r" b="b"/>
            <a:pathLst>
              <a:path w="55578" h="55584">
                <a:moveTo>
                  <a:pt x="27892" y="0"/>
                </a:moveTo>
                <a:lnTo>
                  <a:pt x="24810" y="0"/>
                </a:lnTo>
                <a:lnTo>
                  <a:pt x="22241" y="513"/>
                </a:lnTo>
                <a:lnTo>
                  <a:pt x="19159" y="1156"/>
                </a:lnTo>
                <a:lnTo>
                  <a:pt x="16694" y="2440"/>
                </a:lnTo>
                <a:lnTo>
                  <a:pt x="14279" y="3088"/>
                </a:lnTo>
                <a:lnTo>
                  <a:pt x="12482" y="4886"/>
                </a:lnTo>
                <a:lnTo>
                  <a:pt x="9913" y="6176"/>
                </a:lnTo>
                <a:lnTo>
                  <a:pt x="8115" y="7975"/>
                </a:lnTo>
                <a:lnTo>
                  <a:pt x="6163" y="9778"/>
                </a:lnTo>
                <a:lnTo>
                  <a:pt x="5033" y="12348"/>
                </a:lnTo>
                <a:lnTo>
                  <a:pt x="3081" y="14151"/>
                </a:lnTo>
                <a:lnTo>
                  <a:pt x="2568" y="16597"/>
                </a:lnTo>
                <a:lnTo>
                  <a:pt x="1284" y="19038"/>
                </a:lnTo>
                <a:lnTo>
                  <a:pt x="667" y="22126"/>
                </a:lnTo>
                <a:lnTo>
                  <a:pt x="0" y="24701"/>
                </a:lnTo>
                <a:lnTo>
                  <a:pt x="0" y="27789"/>
                </a:lnTo>
                <a:lnTo>
                  <a:pt x="0" y="30235"/>
                </a:lnTo>
                <a:lnTo>
                  <a:pt x="667" y="33323"/>
                </a:lnTo>
                <a:lnTo>
                  <a:pt x="1284" y="35769"/>
                </a:lnTo>
                <a:lnTo>
                  <a:pt x="2568" y="38210"/>
                </a:lnTo>
                <a:lnTo>
                  <a:pt x="3081" y="40784"/>
                </a:lnTo>
                <a:lnTo>
                  <a:pt x="5033" y="43230"/>
                </a:lnTo>
                <a:lnTo>
                  <a:pt x="6163" y="45029"/>
                </a:lnTo>
                <a:lnTo>
                  <a:pt x="8115" y="46961"/>
                </a:lnTo>
                <a:lnTo>
                  <a:pt x="9913" y="48765"/>
                </a:lnTo>
                <a:lnTo>
                  <a:pt x="12482" y="50563"/>
                </a:lnTo>
                <a:lnTo>
                  <a:pt x="14279" y="51853"/>
                </a:lnTo>
                <a:lnTo>
                  <a:pt x="16694" y="53138"/>
                </a:lnTo>
                <a:lnTo>
                  <a:pt x="19159" y="54294"/>
                </a:lnTo>
                <a:lnTo>
                  <a:pt x="22241" y="54936"/>
                </a:lnTo>
                <a:lnTo>
                  <a:pt x="24810" y="54936"/>
                </a:lnTo>
                <a:lnTo>
                  <a:pt x="27892" y="55584"/>
                </a:lnTo>
                <a:lnTo>
                  <a:pt x="30306" y="54936"/>
                </a:lnTo>
                <a:lnTo>
                  <a:pt x="33388" y="54936"/>
                </a:lnTo>
                <a:lnTo>
                  <a:pt x="35802" y="54294"/>
                </a:lnTo>
                <a:lnTo>
                  <a:pt x="38268" y="53138"/>
                </a:lnTo>
                <a:lnTo>
                  <a:pt x="40836" y="51853"/>
                </a:lnTo>
                <a:lnTo>
                  <a:pt x="43250" y="50563"/>
                </a:lnTo>
                <a:lnTo>
                  <a:pt x="45048" y="48765"/>
                </a:lnTo>
                <a:lnTo>
                  <a:pt x="47000" y="46961"/>
                </a:lnTo>
                <a:lnTo>
                  <a:pt x="48798" y="45029"/>
                </a:lnTo>
                <a:lnTo>
                  <a:pt x="50698" y="43230"/>
                </a:lnTo>
                <a:lnTo>
                  <a:pt x="51880" y="40784"/>
                </a:lnTo>
                <a:lnTo>
                  <a:pt x="53164" y="38210"/>
                </a:lnTo>
                <a:lnTo>
                  <a:pt x="54294" y="35769"/>
                </a:lnTo>
                <a:lnTo>
                  <a:pt x="54962" y="33323"/>
                </a:lnTo>
                <a:lnTo>
                  <a:pt x="54962" y="30235"/>
                </a:lnTo>
                <a:lnTo>
                  <a:pt x="55578" y="27789"/>
                </a:lnTo>
                <a:lnTo>
                  <a:pt x="54962" y="24701"/>
                </a:lnTo>
                <a:lnTo>
                  <a:pt x="54962" y="22126"/>
                </a:lnTo>
                <a:lnTo>
                  <a:pt x="54294" y="19038"/>
                </a:lnTo>
                <a:lnTo>
                  <a:pt x="53164" y="16597"/>
                </a:lnTo>
                <a:lnTo>
                  <a:pt x="51880" y="14151"/>
                </a:lnTo>
                <a:lnTo>
                  <a:pt x="50698" y="12348"/>
                </a:lnTo>
                <a:lnTo>
                  <a:pt x="48798" y="9778"/>
                </a:lnTo>
                <a:lnTo>
                  <a:pt x="47000" y="7975"/>
                </a:lnTo>
                <a:lnTo>
                  <a:pt x="45048" y="6176"/>
                </a:lnTo>
                <a:lnTo>
                  <a:pt x="43250" y="4886"/>
                </a:lnTo>
                <a:lnTo>
                  <a:pt x="40836" y="3088"/>
                </a:lnTo>
                <a:lnTo>
                  <a:pt x="38268" y="2440"/>
                </a:lnTo>
                <a:lnTo>
                  <a:pt x="35802" y="1156"/>
                </a:lnTo>
                <a:lnTo>
                  <a:pt x="33388" y="513"/>
                </a:lnTo>
                <a:lnTo>
                  <a:pt x="30306" y="0"/>
                </a:lnTo>
                <a:lnTo>
                  <a:pt x="278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1" name="object 1451"/>
          <p:cNvSpPr/>
          <p:nvPr/>
        </p:nvSpPr>
        <p:spPr>
          <a:xfrm>
            <a:off x="2761636" y="3674889"/>
            <a:ext cx="55527" cy="55712"/>
          </a:xfrm>
          <a:custGeom>
            <a:avLst/>
            <a:gdLst/>
            <a:ahLst/>
            <a:cxnLst/>
            <a:rect l="l" t="t" r="r" b="b"/>
            <a:pathLst>
              <a:path w="55527" h="55712">
                <a:moveTo>
                  <a:pt x="27840" y="0"/>
                </a:moveTo>
                <a:lnTo>
                  <a:pt x="24758" y="0"/>
                </a:lnTo>
                <a:lnTo>
                  <a:pt x="22190" y="0"/>
                </a:lnTo>
                <a:lnTo>
                  <a:pt x="19108" y="1284"/>
                </a:lnTo>
                <a:lnTo>
                  <a:pt x="16642" y="1926"/>
                </a:lnTo>
                <a:lnTo>
                  <a:pt x="14228" y="3088"/>
                </a:lnTo>
                <a:lnTo>
                  <a:pt x="12430" y="4372"/>
                </a:lnTo>
                <a:lnTo>
                  <a:pt x="9862" y="6176"/>
                </a:lnTo>
                <a:lnTo>
                  <a:pt x="8064" y="8103"/>
                </a:lnTo>
                <a:lnTo>
                  <a:pt x="6112" y="9907"/>
                </a:lnTo>
                <a:lnTo>
                  <a:pt x="4982" y="12353"/>
                </a:lnTo>
                <a:lnTo>
                  <a:pt x="3030" y="14280"/>
                </a:lnTo>
                <a:lnTo>
                  <a:pt x="2568" y="16726"/>
                </a:lnTo>
                <a:lnTo>
                  <a:pt x="1284" y="19172"/>
                </a:lnTo>
                <a:lnTo>
                  <a:pt x="616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616" y="33452"/>
                </a:lnTo>
                <a:lnTo>
                  <a:pt x="1284" y="35898"/>
                </a:lnTo>
                <a:lnTo>
                  <a:pt x="2568" y="38986"/>
                </a:lnTo>
                <a:lnTo>
                  <a:pt x="3030" y="40784"/>
                </a:lnTo>
                <a:lnTo>
                  <a:pt x="4982" y="43359"/>
                </a:lnTo>
                <a:lnTo>
                  <a:pt x="6112" y="45805"/>
                </a:lnTo>
                <a:lnTo>
                  <a:pt x="8064" y="47603"/>
                </a:lnTo>
                <a:lnTo>
                  <a:pt x="9862" y="49535"/>
                </a:lnTo>
                <a:lnTo>
                  <a:pt x="12430" y="50692"/>
                </a:lnTo>
                <a:lnTo>
                  <a:pt x="14228" y="52624"/>
                </a:lnTo>
                <a:lnTo>
                  <a:pt x="16642" y="53780"/>
                </a:lnTo>
                <a:lnTo>
                  <a:pt x="19108" y="54422"/>
                </a:lnTo>
                <a:lnTo>
                  <a:pt x="22190" y="55070"/>
                </a:lnTo>
                <a:lnTo>
                  <a:pt x="24758" y="55712"/>
                </a:lnTo>
                <a:lnTo>
                  <a:pt x="27840" y="55712"/>
                </a:lnTo>
                <a:lnTo>
                  <a:pt x="30254" y="55712"/>
                </a:lnTo>
                <a:lnTo>
                  <a:pt x="33336" y="55070"/>
                </a:lnTo>
                <a:lnTo>
                  <a:pt x="35751" y="54422"/>
                </a:lnTo>
                <a:lnTo>
                  <a:pt x="38216" y="53780"/>
                </a:lnTo>
                <a:lnTo>
                  <a:pt x="40785" y="52624"/>
                </a:lnTo>
                <a:lnTo>
                  <a:pt x="43199" y="50692"/>
                </a:lnTo>
                <a:lnTo>
                  <a:pt x="44997" y="49535"/>
                </a:lnTo>
                <a:lnTo>
                  <a:pt x="46949" y="47603"/>
                </a:lnTo>
                <a:lnTo>
                  <a:pt x="48746" y="45805"/>
                </a:lnTo>
                <a:lnTo>
                  <a:pt x="50647" y="43359"/>
                </a:lnTo>
                <a:lnTo>
                  <a:pt x="51828" y="40784"/>
                </a:lnTo>
                <a:lnTo>
                  <a:pt x="53113" y="38986"/>
                </a:lnTo>
                <a:lnTo>
                  <a:pt x="54243" y="35898"/>
                </a:lnTo>
                <a:lnTo>
                  <a:pt x="54910" y="33452"/>
                </a:lnTo>
                <a:lnTo>
                  <a:pt x="54910" y="30877"/>
                </a:lnTo>
                <a:lnTo>
                  <a:pt x="55527" y="27789"/>
                </a:lnTo>
                <a:lnTo>
                  <a:pt x="54910" y="24701"/>
                </a:lnTo>
                <a:lnTo>
                  <a:pt x="54910" y="22260"/>
                </a:lnTo>
                <a:lnTo>
                  <a:pt x="54243" y="19172"/>
                </a:lnTo>
                <a:lnTo>
                  <a:pt x="53113" y="16726"/>
                </a:lnTo>
                <a:lnTo>
                  <a:pt x="51828" y="14280"/>
                </a:lnTo>
                <a:lnTo>
                  <a:pt x="50647" y="12353"/>
                </a:lnTo>
                <a:lnTo>
                  <a:pt x="48746" y="9907"/>
                </a:lnTo>
                <a:lnTo>
                  <a:pt x="46949" y="8103"/>
                </a:lnTo>
                <a:lnTo>
                  <a:pt x="44997" y="6176"/>
                </a:lnTo>
                <a:lnTo>
                  <a:pt x="43199" y="4372"/>
                </a:lnTo>
                <a:lnTo>
                  <a:pt x="40785" y="3088"/>
                </a:lnTo>
                <a:lnTo>
                  <a:pt x="38216" y="1926"/>
                </a:lnTo>
                <a:lnTo>
                  <a:pt x="35751" y="1284"/>
                </a:lnTo>
                <a:lnTo>
                  <a:pt x="33336" y="0"/>
                </a:lnTo>
                <a:lnTo>
                  <a:pt x="30254" y="0"/>
                </a:lnTo>
                <a:lnTo>
                  <a:pt x="27840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2" name="object 1452"/>
          <p:cNvSpPr/>
          <p:nvPr/>
        </p:nvSpPr>
        <p:spPr>
          <a:xfrm>
            <a:off x="2477908" y="3681066"/>
            <a:ext cx="54941" cy="55712"/>
          </a:xfrm>
          <a:custGeom>
            <a:avLst/>
            <a:gdLst/>
            <a:ahLst/>
            <a:cxnLst/>
            <a:rect l="l" t="t" r="r" b="b"/>
            <a:pathLst>
              <a:path w="54941" h="55712">
                <a:moveTo>
                  <a:pt x="27203" y="0"/>
                </a:moveTo>
                <a:lnTo>
                  <a:pt x="24789" y="0"/>
                </a:lnTo>
                <a:lnTo>
                  <a:pt x="21707" y="642"/>
                </a:lnTo>
                <a:lnTo>
                  <a:pt x="19139" y="1284"/>
                </a:lnTo>
                <a:lnTo>
                  <a:pt x="16678" y="2574"/>
                </a:lnTo>
                <a:lnTo>
                  <a:pt x="14243" y="3088"/>
                </a:lnTo>
                <a:lnTo>
                  <a:pt x="11804" y="5015"/>
                </a:lnTo>
                <a:lnTo>
                  <a:pt x="9877" y="6176"/>
                </a:lnTo>
                <a:lnTo>
                  <a:pt x="8085" y="8103"/>
                </a:lnTo>
                <a:lnTo>
                  <a:pt x="6158" y="9907"/>
                </a:lnTo>
                <a:lnTo>
                  <a:pt x="4361" y="12353"/>
                </a:lnTo>
                <a:lnTo>
                  <a:pt x="3076" y="14280"/>
                </a:lnTo>
                <a:lnTo>
                  <a:pt x="1926" y="16726"/>
                </a:lnTo>
                <a:lnTo>
                  <a:pt x="1284" y="19172"/>
                </a:lnTo>
                <a:lnTo>
                  <a:pt x="0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363"/>
                </a:lnTo>
                <a:lnTo>
                  <a:pt x="0" y="33452"/>
                </a:lnTo>
                <a:lnTo>
                  <a:pt x="1284" y="35898"/>
                </a:lnTo>
                <a:lnTo>
                  <a:pt x="1926" y="38338"/>
                </a:lnTo>
                <a:lnTo>
                  <a:pt x="3076" y="40784"/>
                </a:lnTo>
                <a:lnTo>
                  <a:pt x="4361" y="43359"/>
                </a:lnTo>
                <a:lnTo>
                  <a:pt x="6158" y="45162"/>
                </a:lnTo>
                <a:lnTo>
                  <a:pt x="8085" y="46961"/>
                </a:lnTo>
                <a:lnTo>
                  <a:pt x="9877" y="48893"/>
                </a:lnTo>
                <a:lnTo>
                  <a:pt x="11804" y="50692"/>
                </a:lnTo>
                <a:lnTo>
                  <a:pt x="14243" y="51981"/>
                </a:lnTo>
                <a:lnTo>
                  <a:pt x="16678" y="53138"/>
                </a:lnTo>
                <a:lnTo>
                  <a:pt x="19139" y="54422"/>
                </a:lnTo>
                <a:lnTo>
                  <a:pt x="21707" y="55070"/>
                </a:lnTo>
                <a:lnTo>
                  <a:pt x="24789" y="55070"/>
                </a:lnTo>
                <a:lnTo>
                  <a:pt x="27203" y="55712"/>
                </a:lnTo>
                <a:lnTo>
                  <a:pt x="30285" y="55070"/>
                </a:lnTo>
                <a:lnTo>
                  <a:pt x="32699" y="55070"/>
                </a:lnTo>
                <a:lnTo>
                  <a:pt x="35781" y="54422"/>
                </a:lnTo>
                <a:lnTo>
                  <a:pt x="38247" y="53138"/>
                </a:lnTo>
                <a:lnTo>
                  <a:pt x="40815" y="51981"/>
                </a:lnTo>
                <a:lnTo>
                  <a:pt x="42613" y="50692"/>
                </a:lnTo>
                <a:lnTo>
                  <a:pt x="45027" y="48893"/>
                </a:lnTo>
                <a:lnTo>
                  <a:pt x="46979" y="46961"/>
                </a:lnTo>
                <a:lnTo>
                  <a:pt x="48777" y="45162"/>
                </a:lnTo>
                <a:lnTo>
                  <a:pt x="50678" y="43359"/>
                </a:lnTo>
                <a:lnTo>
                  <a:pt x="51859" y="40784"/>
                </a:lnTo>
                <a:lnTo>
                  <a:pt x="53143" y="38338"/>
                </a:lnTo>
                <a:lnTo>
                  <a:pt x="53760" y="35898"/>
                </a:lnTo>
                <a:lnTo>
                  <a:pt x="54273" y="33452"/>
                </a:lnTo>
                <a:lnTo>
                  <a:pt x="54941" y="30363"/>
                </a:lnTo>
                <a:lnTo>
                  <a:pt x="54941" y="27789"/>
                </a:lnTo>
                <a:lnTo>
                  <a:pt x="54941" y="24701"/>
                </a:lnTo>
                <a:lnTo>
                  <a:pt x="54273" y="22260"/>
                </a:lnTo>
                <a:lnTo>
                  <a:pt x="53760" y="19172"/>
                </a:lnTo>
                <a:lnTo>
                  <a:pt x="53143" y="16726"/>
                </a:lnTo>
                <a:lnTo>
                  <a:pt x="51859" y="14280"/>
                </a:lnTo>
                <a:lnTo>
                  <a:pt x="50678" y="12353"/>
                </a:lnTo>
                <a:lnTo>
                  <a:pt x="48777" y="9907"/>
                </a:lnTo>
                <a:lnTo>
                  <a:pt x="46979" y="8103"/>
                </a:lnTo>
                <a:lnTo>
                  <a:pt x="45027" y="6176"/>
                </a:lnTo>
                <a:lnTo>
                  <a:pt x="42613" y="5015"/>
                </a:lnTo>
                <a:lnTo>
                  <a:pt x="40815" y="3088"/>
                </a:lnTo>
                <a:lnTo>
                  <a:pt x="38247" y="2574"/>
                </a:lnTo>
                <a:lnTo>
                  <a:pt x="35781" y="1284"/>
                </a:lnTo>
                <a:lnTo>
                  <a:pt x="32699" y="642"/>
                </a:lnTo>
                <a:lnTo>
                  <a:pt x="30285" y="0"/>
                </a:lnTo>
                <a:lnTo>
                  <a:pt x="27203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3" name="object 1453"/>
          <p:cNvSpPr/>
          <p:nvPr/>
        </p:nvSpPr>
        <p:spPr>
          <a:xfrm>
            <a:off x="2447113" y="3742955"/>
            <a:ext cx="54916" cy="55584"/>
          </a:xfrm>
          <a:custGeom>
            <a:avLst/>
            <a:gdLst/>
            <a:ahLst/>
            <a:cxnLst/>
            <a:rect l="l" t="t" r="r" b="b"/>
            <a:pathLst>
              <a:path w="54916" h="55584">
                <a:moveTo>
                  <a:pt x="27712" y="0"/>
                </a:moveTo>
                <a:lnTo>
                  <a:pt x="24635" y="0"/>
                </a:lnTo>
                <a:lnTo>
                  <a:pt x="21553" y="513"/>
                </a:lnTo>
                <a:lnTo>
                  <a:pt x="19118" y="1156"/>
                </a:lnTo>
                <a:lnTo>
                  <a:pt x="16678" y="2440"/>
                </a:lnTo>
                <a:lnTo>
                  <a:pt x="14238" y="3088"/>
                </a:lnTo>
                <a:lnTo>
                  <a:pt x="11675" y="4886"/>
                </a:lnTo>
                <a:lnTo>
                  <a:pt x="9877" y="6176"/>
                </a:lnTo>
                <a:lnTo>
                  <a:pt x="8079" y="7975"/>
                </a:lnTo>
                <a:lnTo>
                  <a:pt x="6158" y="9778"/>
                </a:lnTo>
                <a:lnTo>
                  <a:pt x="4361" y="12348"/>
                </a:lnTo>
                <a:lnTo>
                  <a:pt x="3076" y="14151"/>
                </a:lnTo>
                <a:lnTo>
                  <a:pt x="1921" y="16597"/>
                </a:lnTo>
                <a:lnTo>
                  <a:pt x="1279" y="19038"/>
                </a:lnTo>
                <a:lnTo>
                  <a:pt x="0" y="22126"/>
                </a:lnTo>
                <a:lnTo>
                  <a:pt x="0" y="24701"/>
                </a:lnTo>
                <a:lnTo>
                  <a:pt x="0" y="27789"/>
                </a:lnTo>
                <a:lnTo>
                  <a:pt x="0" y="30235"/>
                </a:lnTo>
                <a:lnTo>
                  <a:pt x="0" y="33323"/>
                </a:lnTo>
                <a:lnTo>
                  <a:pt x="1279" y="35769"/>
                </a:lnTo>
                <a:lnTo>
                  <a:pt x="1921" y="38210"/>
                </a:lnTo>
                <a:lnTo>
                  <a:pt x="3076" y="40784"/>
                </a:lnTo>
                <a:lnTo>
                  <a:pt x="4361" y="43230"/>
                </a:lnTo>
                <a:lnTo>
                  <a:pt x="6158" y="45029"/>
                </a:lnTo>
                <a:lnTo>
                  <a:pt x="8079" y="46961"/>
                </a:lnTo>
                <a:lnTo>
                  <a:pt x="9877" y="48765"/>
                </a:lnTo>
                <a:lnTo>
                  <a:pt x="11675" y="50563"/>
                </a:lnTo>
                <a:lnTo>
                  <a:pt x="14238" y="51853"/>
                </a:lnTo>
                <a:lnTo>
                  <a:pt x="16678" y="53138"/>
                </a:lnTo>
                <a:lnTo>
                  <a:pt x="19118" y="54294"/>
                </a:lnTo>
                <a:lnTo>
                  <a:pt x="21553" y="54936"/>
                </a:lnTo>
                <a:lnTo>
                  <a:pt x="24635" y="54936"/>
                </a:lnTo>
                <a:lnTo>
                  <a:pt x="27712" y="55584"/>
                </a:lnTo>
                <a:lnTo>
                  <a:pt x="30280" y="54936"/>
                </a:lnTo>
                <a:lnTo>
                  <a:pt x="33362" y="54936"/>
                </a:lnTo>
                <a:lnTo>
                  <a:pt x="35797" y="54294"/>
                </a:lnTo>
                <a:lnTo>
                  <a:pt x="38237" y="53138"/>
                </a:lnTo>
                <a:lnTo>
                  <a:pt x="40672" y="51853"/>
                </a:lnTo>
                <a:lnTo>
                  <a:pt x="43240" y="50563"/>
                </a:lnTo>
                <a:lnTo>
                  <a:pt x="45038" y="48765"/>
                </a:lnTo>
                <a:lnTo>
                  <a:pt x="46830" y="46961"/>
                </a:lnTo>
                <a:lnTo>
                  <a:pt x="48752" y="45029"/>
                </a:lnTo>
                <a:lnTo>
                  <a:pt x="50549" y="43230"/>
                </a:lnTo>
                <a:lnTo>
                  <a:pt x="51834" y="40784"/>
                </a:lnTo>
                <a:lnTo>
                  <a:pt x="53015" y="38210"/>
                </a:lnTo>
                <a:lnTo>
                  <a:pt x="53631" y="35769"/>
                </a:lnTo>
                <a:lnTo>
                  <a:pt x="54299" y="33323"/>
                </a:lnTo>
                <a:lnTo>
                  <a:pt x="54916" y="30235"/>
                </a:lnTo>
                <a:lnTo>
                  <a:pt x="54916" y="27789"/>
                </a:lnTo>
                <a:lnTo>
                  <a:pt x="54916" y="24701"/>
                </a:lnTo>
                <a:lnTo>
                  <a:pt x="54299" y="22126"/>
                </a:lnTo>
                <a:lnTo>
                  <a:pt x="53631" y="19038"/>
                </a:lnTo>
                <a:lnTo>
                  <a:pt x="53015" y="16597"/>
                </a:lnTo>
                <a:lnTo>
                  <a:pt x="51834" y="14151"/>
                </a:lnTo>
                <a:lnTo>
                  <a:pt x="50549" y="12348"/>
                </a:lnTo>
                <a:lnTo>
                  <a:pt x="48752" y="9778"/>
                </a:lnTo>
                <a:lnTo>
                  <a:pt x="46830" y="7975"/>
                </a:lnTo>
                <a:lnTo>
                  <a:pt x="45038" y="6176"/>
                </a:lnTo>
                <a:lnTo>
                  <a:pt x="43240" y="4886"/>
                </a:lnTo>
                <a:lnTo>
                  <a:pt x="40672" y="3088"/>
                </a:lnTo>
                <a:lnTo>
                  <a:pt x="38237" y="2440"/>
                </a:lnTo>
                <a:lnTo>
                  <a:pt x="35797" y="1156"/>
                </a:lnTo>
                <a:lnTo>
                  <a:pt x="33362" y="513"/>
                </a:lnTo>
                <a:lnTo>
                  <a:pt x="30280" y="0"/>
                </a:lnTo>
                <a:lnTo>
                  <a:pt x="2771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4" name="object 1454"/>
          <p:cNvSpPr/>
          <p:nvPr/>
        </p:nvSpPr>
        <p:spPr>
          <a:xfrm>
            <a:off x="2847983" y="3736778"/>
            <a:ext cx="54910" cy="55584"/>
          </a:xfrm>
          <a:custGeom>
            <a:avLst/>
            <a:gdLst/>
            <a:ahLst/>
            <a:cxnLst/>
            <a:rect l="l" t="t" r="r" b="b"/>
            <a:pathLst>
              <a:path w="54910" h="55584">
                <a:moveTo>
                  <a:pt x="27840" y="0"/>
                </a:moveTo>
                <a:lnTo>
                  <a:pt x="24758" y="0"/>
                </a:lnTo>
                <a:lnTo>
                  <a:pt x="21676" y="0"/>
                </a:lnTo>
                <a:lnTo>
                  <a:pt x="19108" y="1156"/>
                </a:lnTo>
                <a:lnTo>
                  <a:pt x="16642" y="1798"/>
                </a:lnTo>
                <a:lnTo>
                  <a:pt x="14228" y="3088"/>
                </a:lnTo>
                <a:lnTo>
                  <a:pt x="11814" y="4244"/>
                </a:lnTo>
                <a:lnTo>
                  <a:pt x="9862" y="6176"/>
                </a:lnTo>
                <a:lnTo>
                  <a:pt x="8064" y="7975"/>
                </a:lnTo>
                <a:lnTo>
                  <a:pt x="6163" y="9778"/>
                </a:lnTo>
                <a:lnTo>
                  <a:pt x="4366" y="12353"/>
                </a:lnTo>
                <a:lnTo>
                  <a:pt x="3081" y="14151"/>
                </a:lnTo>
                <a:lnTo>
                  <a:pt x="1900" y="16597"/>
                </a:lnTo>
                <a:lnTo>
                  <a:pt x="1284" y="19685"/>
                </a:lnTo>
                <a:lnTo>
                  <a:pt x="0" y="22131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323"/>
                </a:lnTo>
                <a:lnTo>
                  <a:pt x="1284" y="35769"/>
                </a:lnTo>
                <a:lnTo>
                  <a:pt x="1900" y="38857"/>
                </a:lnTo>
                <a:lnTo>
                  <a:pt x="3081" y="41298"/>
                </a:lnTo>
                <a:lnTo>
                  <a:pt x="4366" y="43230"/>
                </a:lnTo>
                <a:lnTo>
                  <a:pt x="6163" y="45676"/>
                </a:lnTo>
                <a:lnTo>
                  <a:pt x="8064" y="47475"/>
                </a:lnTo>
                <a:lnTo>
                  <a:pt x="9862" y="49407"/>
                </a:lnTo>
                <a:lnTo>
                  <a:pt x="11814" y="51205"/>
                </a:lnTo>
                <a:lnTo>
                  <a:pt x="14228" y="52495"/>
                </a:lnTo>
                <a:lnTo>
                  <a:pt x="16642" y="53651"/>
                </a:lnTo>
                <a:lnTo>
                  <a:pt x="19108" y="54294"/>
                </a:lnTo>
                <a:lnTo>
                  <a:pt x="21676" y="54941"/>
                </a:lnTo>
                <a:lnTo>
                  <a:pt x="24758" y="55584"/>
                </a:lnTo>
                <a:lnTo>
                  <a:pt x="27840" y="55584"/>
                </a:lnTo>
                <a:lnTo>
                  <a:pt x="30254" y="55584"/>
                </a:lnTo>
                <a:lnTo>
                  <a:pt x="33336" y="54941"/>
                </a:lnTo>
                <a:lnTo>
                  <a:pt x="35802" y="54294"/>
                </a:lnTo>
                <a:lnTo>
                  <a:pt x="38216" y="53651"/>
                </a:lnTo>
                <a:lnTo>
                  <a:pt x="40785" y="52495"/>
                </a:lnTo>
                <a:lnTo>
                  <a:pt x="43250" y="51205"/>
                </a:lnTo>
                <a:lnTo>
                  <a:pt x="45048" y="49407"/>
                </a:lnTo>
                <a:lnTo>
                  <a:pt x="46949" y="47475"/>
                </a:lnTo>
                <a:lnTo>
                  <a:pt x="48746" y="45676"/>
                </a:lnTo>
                <a:lnTo>
                  <a:pt x="50544" y="43230"/>
                </a:lnTo>
                <a:lnTo>
                  <a:pt x="51828" y="41298"/>
                </a:lnTo>
                <a:lnTo>
                  <a:pt x="53113" y="38857"/>
                </a:lnTo>
                <a:lnTo>
                  <a:pt x="53626" y="35769"/>
                </a:lnTo>
                <a:lnTo>
                  <a:pt x="54243" y="33323"/>
                </a:lnTo>
                <a:lnTo>
                  <a:pt x="54910" y="30877"/>
                </a:lnTo>
                <a:lnTo>
                  <a:pt x="54910" y="27789"/>
                </a:lnTo>
                <a:lnTo>
                  <a:pt x="54910" y="24701"/>
                </a:lnTo>
                <a:lnTo>
                  <a:pt x="54243" y="22131"/>
                </a:lnTo>
                <a:lnTo>
                  <a:pt x="53626" y="19685"/>
                </a:lnTo>
                <a:lnTo>
                  <a:pt x="53113" y="16597"/>
                </a:lnTo>
                <a:lnTo>
                  <a:pt x="51828" y="14151"/>
                </a:lnTo>
                <a:lnTo>
                  <a:pt x="50544" y="12353"/>
                </a:lnTo>
                <a:lnTo>
                  <a:pt x="48746" y="9778"/>
                </a:lnTo>
                <a:lnTo>
                  <a:pt x="46949" y="7975"/>
                </a:lnTo>
                <a:lnTo>
                  <a:pt x="45048" y="6176"/>
                </a:lnTo>
                <a:lnTo>
                  <a:pt x="43250" y="4244"/>
                </a:lnTo>
                <a:lnTo>
                  <a:pt x="40785" y="3088"/>
                </a:lnTo>
                <a:lnTo>
                  <a:pt x="38216" y="1798"/>
                </a:lnTo>
                <a:lnTo>
                  <a:pt x="35802" y="1156"/>
                </a:lnTo>
                <a:lnTo>
                  <a:pt x="33336" y="0"/>
                </a:lnTo>
                <a:lnTo>
                  <a:pt x="30254" y="0"/>
                </a:lnTo>
                <a:lnTo>
                  <a:pt x="27840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5" name="object 1455"/>
          <p:cNvSpPr/>
          <p:nvPr/>
        </p:nvSpPr>
        <p:spPr>
          <a:xfrm>
            <a:off x="2416314" y="3674889"/>
            <a:ext cx="54921" cy="55712"/>
          </a:xfrm>
          <a:custGeom>
            <a:avLst/>
            <a:gdLst/>
            <a:ahLst/>
            <a:cxnLst/>
            <a:rect l="l" t="t" r="r" b="b"/>
            <a:pathLst>
              <a:path w="54921" h="55712">
                <a:moveTo>
                  <a:pt x="27075" y="0"/>
                </a:moveTo>
                <a:lnTo>
                  <a:pt x="24640" y="0"/>
                </a:lnTo>
                <a:lnTo>
                  <a:pt x="21558" y="0"/>
                </a:lnTo>
                <a:lnTo>
                  <a:pt x="19118" y="1284"/>
                </a:lnTo>
                <a:lnTo>
                  <a:pt x="16683" y="1926"/>
                </a:lnTo>
                <a:lnTo>
                  <a:pt x="14115" y="3088"/>
                </a:lnTo>
                <a:lnTo>
                  <a:pt x="11680" y="4372"/>
                </a:lnTo>
                <a:lnTo>
                  <a:pt x="9882" y="6176"/>
                </a:lnTo>
                <a:lnTo>
                  <a:pt x="7956" y="8103"/>
                </a:lnTo>
                <a:lnTo>
                  <a:pt x="6158" y="9907"/>
                </a:lnTo>
                <a:lnTo>
                  <a:pt x="4237" y="12353"/>
                </a:lnTo>
                <a:lnTo>
                  <a:pt x="3081" y="14280"/>
                </a:lnTo>
                <a:lnTo>
                  <a:pt x="1797" y="16726"/>
                </a:lnTo>
                <a:lnTo>
                  <a:pt x="1155" y="19172"/>
                </a:lnTo>
                <a:lnTo>
                  <a:pt x="0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452"/>
                </a:lnTo>
                <a:lnTo>
                  <a:pt x="1155" y="35898"/>
                </a:lnTo>
                <a:lnTo>
                  <a:pt x="1797" y="38986"/>
                </a:lnTo>
                <a:lnTo>
                  <a:pt x="3081" y="40784"/>
                </a:lnTo>
                <a:lnTo>
                  <a:pt x="4237" y="43359"/>
                </a:lnTo>
                <a:lnTo>
                  <a:pt x="6158" y="45805"/>
                </a:lnTo>
                <a:lnTo>
                  <a:pt x="7956" y="47603"/>
                </a:lnTo>
                <a:lnTo>
                  <a:pt x="9882" y="49535"/>
                </a:lnTo>
                <a:lnTo>
                  <a:pt x="11680" y="50692"/>
                </a:lnTo>
                <a:lnTo>
                  <a:pt x="14115" y="52624"/>
                </a:lnTo>
                <a:lnTo>
                  <a:pt x="16683" y="53780"/>
                </a:lnTo>
                <a:lnTo>
                  <a:pt x="19118" y="54422"/>
                </a:lnTo>
                <a:lnTo>
                  <a:pt x="21558" y="55070"/>
                </a:lnTo>
                <a:lnTo>
                  <a:pt x="24640" y="55712"/>
                </a:lnTo>
                <a:lnTo>
                  <a:pt x="27075" y="55712"/>
                </a:lnTo>
                <a:lnTo>
                  <a:pt x="30157" y="55712"/>
                </a:lnTo>
                <a:lnTo>
                  <a:pt x="32720" y="55070"/>
                </a:lnTo>
                <a:lnTo>
                  <a:pt x="35802" y="54422"/>
                </a:lnTo>
                <a:lnTo>
                  <a:pt x="38242" y="53780"/>
                </a:lnTo>
                <a:lnTo>
                  <a:pt x="40677" y="52624"/>
                </a:lnTo>
                <a:lnTo>
                  <a:pt x="42475" y="50692"/>
                </a:lnTo>
                <a:lnTo>
                  <a:pt x="45038" y="49535"/>
                </a:lnTo>
                <a:lnTo>
                  <a:pt x="46836" y="47603"/>
                </a:lnTo>
                <a:lnTo>
                  <a:pt x="48633" y="45805"/>
                </a:lnTo>
                <a:lnTo>
                  <a:pt x="50560" y="43359"/>
                </a:lnTo>
                <a:lnTo>
                  <a:pt x="51839" y="40784"/>
                </a:lnTo>
                <a:lnTo>
                  <a:pt x="52994" y="38986"/>
                </a:lnTo>
                <a:lnTo>
                  <a:pt x="53636" y="35898"/>
                </a:lnTo>
                <a:lnTo>
                  <a:pt x="54279" y="33452"/>
                </a:lnTo>
                <a:lnTo>
                  <a:pt x="54921" y="30877"/>
                </a:lnTo>
                <a:lnTo>
                  <a:pt x="54921" y="27789"/>
                </a:lnTo>
                <a:lnTo>
                  <a:pt x="54921" y="24701"/>
                </a:lnTo>
                <a:lnTo>
                  <a:pt x="54279" y="22260"/>
                </a:lnTo>
                <a:lnTo>
                  <a:pt x="53636" y="19172"/>
                </a:lnTo>
                <a:lnTo>
                  <a:pt x="52994" y="16726"/>
                </a:lnTo>
                <a:lnTo>
                  <a:pt x="51839" y="14280"/>
                </a:lnTo>
                <a:lnTo>
                  <a:pt x="50560" y="12353"/>
                </a:lnTo>
                <a:lnTo>
                  <a:pt x="48633" y="9907"/>
                </a:lnTo>
                <a:lnTo>
                  <a:pt x="46836" y="8103"/>
                </a:lnTo>
                <a:lnTo>
                  <a:pt x="45038" y="6176"/>
                </a:lnTo>
                <a:lnTo>
                  <a:pt x="42475" y="4372"/>
                </a:lnTo>
                <a:lnTo>
                  <a:pt x="40677" y="3088"/>
                </a:lnTo>
                <a:lnTo>
                  <a:pt x="38242" y="1926"/>
                </a:lnTo>
                <a:lnTo>
                  <a:pt x="35802" y="1284"/>
                </a:lnTo>
                <a:lnTo>
                  <a:pt x="32720" y="0"/>
                </a:lnTo>
                <a:lnTo>
                  <a:pt x="30157" y="0"/>
                </a:lnTo>
                <a:lnTo>
                  <a:pt x="27075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6" name="object 1456"/>
          <p:cNvSpPr/>
          <p:nvPr/>
        </p:nvSpPr>
        <p:spPr>
          <a:xfrm>
            <a:off x="2699996" y="3681066"/>
            <a:ext cx="55475" cy="55712"/>
          </a:xfrm>
          <a:custGeom>
            <a:avLst/>
            <a:gdLst/>
            <a:ahLst/>
            <a:cxnLst/>
            <a:rect l="l" t="t" r="r" b="b"/>
            <a:pathLst>
              <a:path w="55475" h="55712">
                <a:moveTo>
                  <a:pt x="27737" y="0"/>
                </a:moveTo>
                <a:lnTo>
                  <a:pt x="24655" y="0"/>
                </a:lnTo>
                <a:lnTo>
                  <a:pt x="22241" y="642"/>
                </a:lnTo>
                <a:lnTo>
                  <a:pt x="19159" y="1284"/>
                </a:lnTo>
                <a:lnTo>
                  <a:pt x="16694" y="2574"/>
                </a:lnTo>
                <a:lnTo>
                  <a:pt x="14125" y="3088"/>
                </a:lnTo>
                <a:lnTo>
                  <a:pt x="12327" y="5015"/>
                </a:lnTo>
                <a:lnTo>
                  <a:pt x="9913" y="6176"/>
                </a:lnTo>
                <a:lnTo>
                  <a:pt x="7961" y="8103"/>
                </a:lnTo>
                <a:lnTo>
                  <a:pt x="6163" y="9907"/>
                </a:lnTo>
                <a:lnTo>
                  <a:pt x="4879" y="12353"/>
                </a:lnTo>
                <a:lnTo>
                  <a:pt x="3081" y="14280"/>
                </a:lnTo>
                <a:lnTo>
                  <a:pt x="2465" y="16726"/>
                </a:lnTo>
                <a:lnTo>
                  <a:pt x="1181" y="19172"/>
                </a:lnTo>
                <a:lnTo>
                  <a:pt x="667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363"/>
                </a:lnTo>
                <a:lnTo>
                  <a:pt x="667" y="33452"/>
                </a:lnTo>
                <a:lnTo>
                  <a:pt x="1181" y="35898"/>
                </a:lnTo>
                <a:lnTo>
                  <a:pt x="2465" y="38338"/>
                </a:lnTo>
                <a:lnTo>
                  <a:pt x="3081" y="40784"/>
                </a:lnTo>
                <a:lnTo>
                  <a:pt x="4879" y="43359"/>
                </a:lnTo>
                <a:lnTo>
                  <a:pt x="6163" y="45162"/>
                </a:lnTo>
                <a:lnTo>
                  <a:pt x="7961" y="46961"/>
                </a:lnTo>
                <a:lnTo>
                  <a:pt x="9913" y="48893"/>
                </a:lnTo>
                <a:lnTo>
                  <a:pt x="12327" y="50692"/>
                </a:lnTo>
                <a:lnTo>
                  <a:pt x="14125" y="51981"/>
                </a:lnTo>
                <a:lnTo>
                  <a:pt x="16694" y="53138"/>
                </a:lnTo>
                <a:lnTo>
                  <a:pt x="19159" y="54422"/>
                </a:lnTo>
                <a:lnTo>
                  <a:pt x="22241" y="55070"/>
                </a:lnTo>
                <a:lnTo>
                  <a:pt x="24655" y="55070"/>
                </a:lnTo>
                <a:lnTo>
                  <a:pt x="27737" y="55712"/>
                </a:lnTo>
                <a:lnTo>
                  <a:pt x="30203" y="55070"/>
                </a:lnTo>
                <a:lnTo>
                  <a:pt x="33234" y="55070"/>
                </a:lnTo>
                <a:lnTo>
                  <a:pt x="35802" y="54422"/>
                </a:lnTo>
                <a:lnTo>
                  <a:pt x="38268" y="53138"/>
                </a:lnTo>
                <a:lnTo>
                  <a:pt x="40682" y="51981"/>
                </a:lnTo>
                <a:lnTo>
                  <a:pt x="43147" y="50692"/>
                </a:lnTo>
                <a:lnTo>
                  <a:pt x="45048" y="48893"/>
                </a:lnTo>
                <a:lnTo>
                  <a:pt x="46846" y="46961"/>
                </a:lnTo>
                <a:lnTo>
                  <a:pt x="48644" y="45162"/>
                </a:lnTo>
                <a:lnTo>
                  <a:pt x="50596" y="43359"/>
                </a:lnTo>
                <a:lnTo>
                  <a:pt x="51726" y="40784"/>
                </a:lnTo>
                <a:lnTo>
                  <a:pt x="53010" y="38338"/>
                </a:lnTo>
                <a:lnTo>
                  <a:pt x="54294" y="35898"/>
                </a:lnTo>
                <a:lnTo>
                  <a:pt x="54962" y="33452"/>
                </a:lnTo>
                <a:lnTo>
                  <a:pt x="54962" y="30363"/>
                </a:lnTo>
                <a:lnTo>
                  <a:pt x="55475" y="27789"/>
                </a:lnTo>
                <a:lnTo>
                  <a:pt x="54962" y="24701"/>
                </a:lnTo>
                <a:lnTo>
                  <a:pt x="54962" y="22260"/>
                </a:lnTo>
                <a:lnTo>
                  <a:pt x="54294" y="19172"/>
                </a:lnTo>
                <a:lnTo>
                  <a:pt x="53010" y="16726"/>
                </a:lnTo>
                <a:lnTo>
                  <a:pt x="51726" y="14280"/>
                </a:lnTo>
                <a:lnTo>
                  <a:pt x="50596" y="12353"/>
                </a:lnTo>
                <a:lnTo>
                  <a:pt x="48644" y="9907"/>
                </a:lnTo>
                <a:lnTo>
                  <a:pt x="46846" y="8103"/>
                </a:lnTo>
                <a:lnTo>
                  <a:pt x="45048" y="6176"/>
                </a:lnTo>
                <a:lnTo>
                  <a:pt x="43147" y="5015"/>
                </a:lnTo>
                <a:lnTo>
                  <a:pt x="40682" y="3088"/>
                </a:lnTo>
                <a:lnTo>
                  <a:pt x="38268" y="2574"/>
                </a:lnTo>
                <a:lnTo>
                  <a:pt x="35802" y="1284"/>
                </a:lnTo>
                <a:lnTo>
                  <a:pt x="33234" y="642"/>
                </a:lnTo>
                <a:lnTo>
                  <a:pt x="30203" y="0"/>
                </a:lnTo>
                <a:lnTo>
                  <a:pt x="27737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7" name="object 1457"/>
          <p:cNvSpPr/>
          <p:nvPr/>
        </p:nvSpPr>
        <p:spPr>
          <a:xfrm>
            <a:off x="2755471" y="3742955"/>
            <a:ext cx="54910" cy="55584"/>
          </a:xfrm>
          <a:custGeom>
            <a:avLst/>
            <a:gdLst/>
            <a:ahLst/>
            <a:cxnLst/>
            <a:rect l="l" t="t" r="r" b="b"/>
            <a:pathLst>
              <a:path w="54910" h="55584">
                <a:moveTo>
                  <a:pt x="27840" y="0"/>
                </a:moveTo>
                <a:lnTo>
                  <a:pt x="24758" y="0"/>
                </a:lnTo>
                <a:lnTo>
                  <a:pt x="21676" y="513"/>
                </a:lnTo>
                <a:lnTo>
                  <a:pt x="19108" y="1156"/>
                </a:lnTo>
                <a:lnTo>
                  <a:pt x="16642" y="2440"/>
                </a:lnTo>
                <a:lnTo>
                  <a:pt x="14228" y="3088"/>
                </a:lnTo>
                <a:lnTo>
                  <a:pt x="11762" y="4886"/>
                </a:lnTo>
                <a:lnTo>
                  <a:pt x="9862" y="6176"/>
                </a:lnTo>
                <a:lnTo>
                  <a:pt x="8064" y="7975"/>
                </a:lnTo>
                <a:lnTo>
                  <a:pt x="6163" y="9778"/>
                </a:lnTo>
                <a:lnTo>
                  <a:pt x="4366" y="12348"/>
                </a:lnTo>
                <a:lnTo>
                  <a:pt x="3081" y="14151"/>
                </a:lnTo>
                <a:lnTo>
                  <a:pt x="1900" y="16597"/>
                </a:lnTo>
                <a:lnTo>
                  <a:pt x="1284" y="19038"/>
                </a:lnTo>
                <a:lnTo>
                  <a:pt x="0" y="22126"/>
                </a:lnTo>
                <a:lnTo>
                  <a:pt x="0" y="24701"/>
                </a:lnTo>
                <a:lnTo>
                  <a:pt x="0" y="27789"/>
                </a:lnTo>
                <a:lnTo>
                  <a:pt x="0" y="30235"/>
                </a:lnTo>
                <a:lnTo>
                  <a:pt x="0" y="33323"/>
                </a:lnTo>
                <a:lnTo>
                  <a:pt x="1284" y="35769"/>
                </a:lnTo>
                <a:lnTo>
                  <a:pt x="1900" y="38210"/>
                </a:lnTo>
                <a:lnTo>
                  <a:pt x="3081" y="40784"/>
                </a:lnTo>
                <a:lnTo>
                  <a:pt x="4366" y="43230"/>
                </a:lnTo>
                <a:lnTo>
                  <a:pt x="6163" y="45029"/>
                </a:lnTo>
                <a:lnTo>
                  <a:pt x="8064" y="46961"/>
                </a:lnTo>
                <a:lnTo>
                  <a:pt x="9862" y="48765"/>
                </a:lnTo>
                <a:lnTo>
                  <a:pt x="11762" y="50563"/>
                </a:lnTo>
                <a:lnTo>
                  <a:pt x="14228" y="51853"/>
                </a:lnTo>
                <a:lnTo>
                  <a:pt x="16642" y="53138"/>
                </a:lnTo>
                <a:lnTo>
                  <a:pt x="19108" y="54294"/>
                </a:lnTo>
                <a:lnTo>
                  <a:pt x="21676" y="54936"/>
                </a:lnTo>
                <a:lnTo>
                  <a:pt x="24758" y="54936"/>
                </a:lnTo>
                <a:lnTo>
                  <a:pt x="27840" y="55584"/>
                </a:lnTo>
                <a:lnTo>
                  <a:pt x="30254" y="54936"/>
                </a:lnTo>
                <a:lnTo>
                  <a:pt x="33336" y="54936"/>
                </a:lnTo>
                <a:lnTo>
                  <a:pt x="35802" y="54294"/>
                </a:lnTo>
                <a:lnTo>
                  <a:pt x="38216" y="53138"/>
                </a:lnTo>
                <a:lnTo>
                  <a:pt x="40785" y="51853"/>
                </a:lnTo>
                <a:lnTo>
                  <a:pt x="43199" y="50563"/>
                </a:lnTo>
                <a:lnTo>
                  <a:pt x="44997" y="48765"/>
                </a:lnTo>
                <a:lnTo>
                  <a:pt x="46949" y="46961"/>
                </a:lnTo>
                <a:lnTo>
                  <a:pt x="48746" y="45029"/>
                </a:lnTo>
                <a:lnTo>
                  <a:pt x="50544" y="43230"/>
                </a:lnTo>
                <a:lnTo>
                  <a:pt x="51828" y="40784"/>
                </a:lnTo>
                <a:lnTo>
                  <a:pt x="53113" y="38210"/>
                </a:lnTo>
                <a:lnTo>
                  <a:pt x="53626" y="35769"/>
                </a:lnTo>
                <a:lnTo>
                  <a:pt x="54243" y="33323"/>
                </a:lnTo>
                <a:lnTo>
                  <a:pt x="54910" y="30235"/>
                </a:lnTo>
                <a:lnTo>
                  <a:pt x="54910" y="27789"/>
                </a:lnTo>
                <a:lnTo>
                  <a:pt x="54910" y="24701"/>
                </a:lnTo>
                <a:lnTo>
                  <a:pt x="54243" y="22126"/>
                </a:lnTo>
                <a:lnTo>
                  <a:pt x="53626" y="19038"/>
                </a:lnTo>
                <a:lnTo>
                  <a:pt x="53113" y="16597"/>
                </a:lnTo>
                <a:lnTo>
                  <a:pt x="51828" y="14151"/>
                </a:lnTo>
                <a:lnTo>
                  <a:pt x="50544" y="12348"/>
                </a:lnTo>
                <a:lnTo>
                  <a:pt x="48746" y="9778"/>
                </a:lnTo>
                <a:lnTo>
                  <a:pt x="46949" y="7975"/>
                </a:lnTo>
                <a:lnTo>
                  <a:pt x="44997" y="6176"/>
                </a:lnTo>
                <a:lnTo>
                  <a:pt x="43199" y="4886"/>
                </a:lnTo>
                <a:lnTo>
                  <a:pt x="40785" y="3088"/>
                </a:lnTo>
                <a:lnTo>
                  <a:pt x="38216" y="2440"/>
                </a:lnTo>
                <a:lnTo>
                  <a:pt x="35802" y="1156"/>
                </a:lnTo>
                <a:lnTo>
                  <a:pt x="33336" y="513"/>
                </a:lnTo>
                <a:lnTo>
                  <a:pt x="30254" y="0"/>
                </a:lnTo>
                <a:lnTo>
                  <a:pt x="27840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8" name="object 1458"/>
          <p:cNvSpPr/>
          <p:nvPr/>
        </p:nvSpPr>
        <p:spPr>
          <a:xfrm>
            <a:off x="2817163" y="3674889"/>
            <a:ext cx="54910" cy="55712"/>
          </a:xfrm>
          <a:custGeom>
            <a:avLst/>
            <a:gdLst/>
            <a:ahLst/>
            <a:cxnLst/>
            <a:rect l="l" t="t" r="r" b="b"/>
            <a:pathLst>
              <a:path w="54910" h="55712">
                <a:moveTo>
                  <a:pt x="27070" y="0"/>
                </a:moveTo>
                <a:lnTo>
                  <a:pt x="24655" y="0"/>
                </a:lnTo>
                <a:lnTo>
                  <a:pt x="21573" y="0"/>
                </a:lnTo>
                <a:lnTo>
                  <a:pt x="19108" y="1284"/>
                </a:lnTo>
                <a:lnTo>
                  <a:pt x="16694" y="1926"/>
                </a:lnTo>
                <a:lnTo>
                  <a:pt x="14228" y="3088"/>
                </a:lnTo>
                <a:lnTo>
                  <a:pt x="11711" y="4372"/>
                </a:lnTo>
                <a:lnTo>
                  <a:pt x="9913" y="6176"/>
                </a:lnTo>
                <a:lnTo>
                  <a:pt x="7961" y="8103"/>
                </a:lnTo>
                <a:lnTo>
                  <a:pt x="6163" y="9907"/>
                </a:lnTo>
                <a:lnTo>
                  <a:pt x="4366" y="12353"/>
                </a:lnTo>
                <a:lnTo>
                  <a:pt x="3081" y="14280"/>
                </a:lnTo>
                <a:lnTo>
                  <a:pt x="1797" y="16726"/>
                </a:lnTo>
                <a:lnTo>
                  <a:pt x="1284" y="19172"/>
                </a:lnTo>
                <a:lnTo>
                  <a:pt x="0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452"/>
                </a:lnTo>
                <a:lnTo>
                  <a:pt x="1284" y="35898"/>
                </a:lnTo>
                <a:lnTo>
                  <a:pt x="1797" y="38986"/>
                </a:lnTo>
                <a:lnTo>
                  <a:pt x="3081" y="40784"/>
                </a:lnTo>
                <a:lnTo>
                  <a:pt x="4366" y="43359"/>
                </a:lnTo>
                <a:lnTo>
                  <a:pt x="6163" y="45805"/>
                </a:lnTo>
                <a:lnTo>
                  <a:pt x="7961" y="47603"/>
                </a:lnTo>
                <a:lnTo>
                  <a:pt x="9913" y="49535"/>
                </a:lnTo>
                <a:lnTo>
                  <a:pt x="11711" y="50692"/>
                </a:lnTo>
                <a:lnTo>
                  <a:pt x="14228" y="52624"/>
                </a:lnTo>
                <a:lnTo>
                  <a:pt x="16694" y="53780"/>
                </a:lnTo>
                <a:lnTo>
                  <a:pt x="19108" y="54422"/>
                </a:lnTo>
                <a:lnTo>
                  <a:pt x="21573" y="55070"/>
                </a:lnTo>
                <a:lnTo>
                  <a:pt x="24655" y="55712"/>
                </a:lnTo>
                <a:lnTo>
                  <a:pt x="27070" y="55712"/>
                </a:lnTo>
                <a:lnTo>
                  <a:pt x="30152" y="55712"/>
                </a:lnTo>
                <a:lnTo>
                  <a:pt x="32720" y="55070"/>
                </a:lnTo>
                <a:lnTo>
                  <a:pt x="35802" y="54422"/>
                </a:lnTo>
                <a:lnTo>
                  <a:pt x="38268" y="53780"/>
                </a:lnTo>
                <a:lnTo>
                  <a:pt x="40682" y="52624"/>
                </a:lnTo>
                <a:lnTo>
                  <a:pt x="42634" y="50692"/>
                </a:lnTo>
                <a:lnTo>
                  <a:pt x="45048" y="49535"/>
                </a:lnTo>
                <a:lnTo>
                  <a:pt x="46846" y="47603"/>
                </a:lnTo>
                <a:lnTo>
                  <a:pt x="48746" y="45805"/>
                </a:lnTo>
                <a:lnTo>
                  <a:pt x="50544" y="43359"/>
                </a:lnTo>
                <a:lnTo>
                  <a:pt x="51828" y="40784"/>
                </a:lnTo>
                <a:lnTo>
                  <a:pt x="53010" y="38986"/>
                </a:lnTo>
                <a:lnTo>
                  <a:pt x="53626" y="35898"/>
                </a:lnTo>
                <a:lnTo>
                  <a:pt x="54294" y="33452"/>
                </a:lnTo>
                <a:lnTo>
                  <a:pt x="54910" y="30877"/>
                </a:lnTo>
                <a:lnTo>
                  <a:pt x="54910" y="27789"/>
                </a:lnTo>
                <a:lnTo>
                  <a:pt x="54910" y="24701"/>
                </a:lnTo>
                <a:lnTo>
                  <a:pt x="54294" y="22260"/>
                </a:lnTo>
                <a:lnTo>
                  <a:pt x="53626" y="19172"/>
                </a:lnTo>
                <a:lnTo>
                  <a:pt x="53010" y="16726"/>
                </a:lnTo>
                <a:lnTo>
                  <a:pt x="51828" y="14280"/>
                </a:lnTo>
                <a:lnTo>
                  <a:pt x="50544" y="12353"/>
                </a:lnTo>
                <a:lnTo>
                  <a:pt x="48746" y="9907"/>
                </a:lnTo>
                <a:lnTo>
                  <a:pt x="46846" y="8103"/>
                </a:lnTo>
                <a:lnTo>
                  <a:pt x="45048" y="6176"/>
                </a:lnTo>
                <a:lnTo>
                  <a:pt x="42634" y="4372"/>
                </a:lnTo>
                <a:lnTo>
                  <a:pt x="40682" y="3088"/>
                </a:lnTo>
                <a:lnTo>
                  <a:pt x="38268" y="1926"/>
                </a:lnTo>
                <a:lnTo>
                  <a:pt x="35802" y="1284"/>
                </a:lnTo>
                <a:lnTo>
                  <a:pt x="32720" y="0"/>
                </a:lnTo>
                <a:lnTo>
                  <a:pt x="30152" y="0"/>
                </a:lnTo>
                <a:lnTo>
                  <a:pt x="27070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9" name="object 1459"/>
          <p:cNvSpPr/>
          <p:nvPr/>
        </p:nvSpPr>
        <p:spPr>
          <a:xfrm>
            <a:off x="2539629" y="3736778"/>
            <a:ext cx="54910" cy="55584"/>
          </a:xfrm>
          <a:custGeom>
            <a:avLst/>
            <a:gdLst/>
            <a:ahLst/>
            <a:cxnLst/>
            <a:rect l="l" t="t" r="r" b="b"/>
            <a:pathLst>
              <a:path w="54910" h="55584">
                <a:moveTo>
                  <a:pt x="27737" y="0"/>
                </a:moveTo>
                <a:lnTo>
                  <a:pt x="24655" y="0"/>
                </a:lnTo>
                <a:lnTo>
                  <a:pt x="21573" y="0"/>
                </a:lnTo>
                <a:lnTo>
                  <a:pt x="19108" y="1156"/>
                </a:lnTo>
                <a:lnTo>
                  <a:pt x="16694" y="1798"/>
                </a:lnTo>
                <a:lnTo>
                  <a:pt x="14228" y="3088"/>
                </a:lnTo>
                <a:lnTo>
                  <a:pt x="11660" y="4244"/>
                </a:lnTo>
                <a:lnTo>
                  <a:pt x="9862" y="6176"/>
                </a:lnTo>
                <a:lnTo>
                  <a:pt x="8064" y="7975"/>
                </a:lnTo>
                <a:lnTo>
                  <a:pt x="6163" y="9778"/>
                </a:lnTo>
                <a:lnTo>
                  <a:pt x="4366" y="12353"/>
                </a:lnTo>
                <a:lnTo>
                  <a:pt x="3081" y="14151"/>
                </a:lnTo>
                <a:lnTo>
                  <a:pt x="1797" y="16597"/>
                </a:lnTo>
                <a:lnTo>
                  <a:pt x="1284" y="19685"/>
                </a:lnTo>
                <a:lnTo>
                  <a:pt x="0" y="22131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323"/>
                </a:lnTo>
                <a:lnTo>
                  <a:pt x="1284" y="35769"/>
                </a:lnTo>
                <a:lnTo>
                  <a:pt x="1797" y="38857"/>
                </a:lnTo>
                <a:lnTo>
                  <a:pt x="3081" y="41298"/>
                </a:lnTo>
                <a:lnTo>
                  <a:pt x="4366" y="43230"/>
                </a:lnTo>
                <a:lnTo>
                  <a:pt x="6163" y="45676"/>
                </a:lnTo>
                <a:lnTo>
                  <a:pt x="8064" y="47475"/>
                </a:lnTo>
                <a:lnTo>
                  <a:pt x="9862" y="49407"/>
                </a:lnTo>
                <a:lnTo>
                  <a:pt x="11660" y="51205"/>
                </a:lnTo>
                <a:lnTo>
                  <a:pt x="14228" y="52495"/>
                </a:lnTo>
                <a:lnTo>
                  <a:pt x="16694" y="53651"/>
                </a:lnTo>
                <a:lnTo>
                  <a:pt x="19108" y="54294"/>
                </a:lnTo>
                <a:lnTo>
                  <a:pt x="21573" y="54941"/>
                </a:lnTo>
                <a:lnTo>
                  <a:pt x="24655" y="55584"/>
                </a:lnTo>
                <a:lnTo>
                  <a:pt x="27737" y="55584"/>
                </a:lnTo>
                <a:lnTo>
                  <a:pt x="30254" y="55584"/>
                </a:lnTo>
                <a:lnTo>
                  <a:pt x="33336" y="54941"/>
                </a:lnTo>
                <a:lnTo>
                  <a:pt x="35802" y="54294"/>
                </a:lnTo>
                <a:lnTo>
                  <a:pt x="38216" y="53651"/>
                </a:lnTo>
                <a:lnTo>
                  <a:pt x="40682" y="52495"/>
                </a:lnTo>
                <a:lnTo>
                  <a:pt x="43250" y="51205"/>
                </a:lnTo>
                <a:lnTo>
                  <a:pt x="45048" y="49407"/>
                </a:lnTo>
                <a:lnTo>
                  <a:pt x="46846" y="47475"/>
                </a:lnTo>
                <a:lnTo>
                  <a:pt x="48746" y="45676"/>
                </a:lnTo>
                <a:lnTo>
                  <a:pt x="50544" y="43230"/>
                </a:lnTo>
                <a:lnTo>
                  <a:pt x="51828" y="41298"/>
                </a:lnTo>
                <a:lnTo>
                  <a:pt x="53010" y="38857"/>
                </a:lnTo>
                <a:lnTo>
                  <a:pt x="53626" y="35769"/>
                </a:lnTo>
                <a:lnTo>
                  <a:pt x="54294" y="33323"/>
                </a:lnTo>
                <a:lnTo>
                  <a:pt x="54910" y="30877"/>
                </a:lnTo>
                <a:lnTo>
                  <a:pt x="54910" y="27789"/>
                </a:lnTo>
                <a:lnTo>
                  <a:pt x="54910" y="24701"/>
                </a:lnTo>
                <a:lnTo>
                  <a:pt x="54294" y="22131"/>
                </a:lnTo>
                <a:lnTo>
                  <a:pt x="53626" y="19685"/>
                </a:lnTo>
                <a:lnTo>
                  <a:pt x="53010" y="16597"/>
                </a:lnTo>
                <a:lnTo>
                  <a:pt x="51828" y="14151"/>
                </a:lnTo>
                <a:lnTo>
                  <a:pt x="50544" y="12353"/>
                </a:lnTo>
                <a:lnTo>
                  <a:pt x="48746" y="9778"/>
                </a:lnTo>
                <a:lnTo>
                  <a:pt x="46846" y="7975"/>
                </a:lnTo>
                <a:lnTo>
                  <a:pt x="45048" y="6176"/>
                </a:lnTo>
                <a:lnTo>
                  <a:pt x="43250" y="4244"/>
                </a:lnTo>
                <a:lnTo>
                  <a:pt x="40682" y="3088"/>
                </a:lnTo>
                <a:lnTo>
                  <a:pt x="38216" y="1798"/>
                </a:lnTo>
                <a:lnTo>
                  <a:pt x="35802" y="1156"/>
                </a:lnTo>
                <a:lnTo>
                  <a:pt x="33336" y="0"/>
                </a:lnTo>
                <a:lnTo>
                  <a:pt x="30254" y="0"/>
                </a:lnTo>
                <a:lnTo>
                  <a:pt x="27737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0" name="object 1460"/>
          <p:cNvSpPr/>
          <p:nvPr/>
        </p:nvSpPr>
        <p:spPr>
          <a:xfrm>
            <a:off x="2601372" y="3736778"/>
            <a:ext cx="54756" cy="55584"/>
          </a:xfrm>
          <a:custGeom>
            <a:avLst/>
            <a:gdLst/>
            <a:ahLst/>
            <a:cxnLst/>
            <a:rect l="l" t="t" r="r" b="b"/>
            <a:pathLst>
              <a:path w="54756" h="55584">
                <a:moveTo>
                  <a:pt x="27686" y="0"/>
                </a:moveTo>
                <a:lnTo>
                  <a:pt x="24604" y="0"/>
                </a:lnTo>
                <a:lnTo>
                  <a:pt x="21522" y="0"/>
                </a:lnTo>
                <a:lnTo>
                  <a:pt x="19108" y="1156"/>
                </a:lnTo>
                <a:lnTo>
                  <a:pt x="16540" y="1798"/>
                </a:lnTo>
                <a:lnTo>
                  <a:pt x="14074" y="3088"/>
                </a:lnTo>
                <a:lnTo>
                  <a:pt x="11660" y="4244"/>
                </a:lnTo>
                <a:lnTo>
                  <a:pt x="9862" y="6176"/>
                </a:lnTo>
                <a:lnTo>
                  <a:pt x="7910" y="7975"/>
                </a:lnTo>
                <a:lnTo>
                  <a:pt x="6112" y="9778"/>
                </a:lnTo>
                <a:lnTo>
                  <a:pt x="4212" y="12353"/>
                </a:lnTo>
                <a:lnTo>
                  <a:pt x="3030" y="14151"/>
                </a:lnTo>
                <a:lnTo>
                  <a:pt x="1746" y="16597"/>
                </a:lnTo>
                <a:lnTo>
                  <a:pt x="1130" y="19685"/>
                </a:lnTo>
                <a:lnTo>
                  <a:pt x="0" y="22131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323"/>
                </a:lnTo>
                <a:lnTo>
                  <a:pt x="1130" y="35769"/>
                </a:lnTo>
                <a:lnTo>
                  <a:pt x="1746" y="38857"/>
                </a:lnTo>
                <a:lnTo>
                  <a:pt x="3030" y="41298"/>
                </a:lnTo>
                <a:lnTo>
                  <a:pt x="4212" y="43230"/>
                </a:lnTo>
                <a:lnTo>
                  <a:pt x="6112" y="45676"/>
                </a:lnTo>
                <a:lnTo>
                  <a:pt x="7910" y="47475"/>
                </a:lnTo>
                <a:lnTo>
                  <a:pt x="9862" y="49407"/>
                </a:lnTo>
                <a:lnTo>
                  <a:pt x="11660" y="51205"/>
                </a:lnTo>
                <a:lnTo>
                  <a:pt x="14074" y="52495"/>
                </a:lnTo>
                <a:lnTo>
                  <a:pt x="16540" y="53651"/>
                </a:lnTo>
                <a:lnTo>
                  <a:pt x="19108" y="54294"/>
                </a:lnTo>
                <a:lnTo>
                  <a:pt x="21522" y="54941"/>
                </a:lnTo>
                <a:lnTo>
                  <a:pt x="24604" y="55584"/>
                </a:lnTo>
                <a:lnTo>
                  <a:pt x="27686" y="55584"/>
                </a:lnTo>
                <a:lnTo>
                  <a:pt x="30152" y="55584"/>
                </a:lnTo>
                <a:lnTo>
                  <a:pt x="33182" y="54941"/>
                </a:lnTo>
                <a:lnTo>
                  <a:pt x="35648" y="54294"/>
                </a:lnTo>
                <a:lnTo>
                  <a:pt x="38216" y="53651"/>
                </a:lnTo>
                <a:lnTo>
                  <a:pt x="40630" y="52495"/>
                </a:lnTo>
                <a:lnTo>
                  <a:pt x="43096" y="51205"/>
                </a:lnTo>
                <a:lnTo>
                  <a:pt x="44997" y="49407"/>
                </a:lnTo>
                <a:lnTo>
                  <a:pt x="46794" y="47475"/>
                </a:lnTo>
                <a:lnTo>
                  <a:pt x="48592" y="45676"/>
                </a:lnTo>
                <a:lnTo>
                  <a:pt x="50544" y="43230"/>
                </a:lnTo>
                <a:lnTo>
                  <a:pt x="51674" y="41298"/>
                </a:lnTo>
                <a:lnTo>
                  <a:pt x="52958" y="38857"/>
                </a:lnTo>
                <a:lnTo>
                  <a:pt x="53626" y="35769"/>
                </a:lnTo>
                <a:lnTo>
                  <a:pt x="54243" y="33323"/>
                </a:lnTo>
                <a:lnTo>
                  <a:pt x="54756" y="30877"/>
                </a:lnTo>
                <a:lnTo>
                  <a:pt x="54756" y="27789"/>
                </a:lnTo>
                <a:lnTo>
                  <a:pt x="54756" y="24701"/>
                </a:lnTo>
                <a:lnTo>
                  <a:pt x="54243" y="22131"/>
                </a:lnTo>
                <a:lnTo>
                  <a:pt x="53626" y="19685"/>
                </a:lnTo>
                <a:lnTo>
                  <a:pt x="52958" y="16597"/>
                </a:lnTo>
                <a:lnTo>
                  <a:pt x="51674" y="14151"/>
                </a:lnTo>
                <a:lnTo>
                  <a:pt x="50544" y="12353"/>
                </a:lnTo>
                <a:lnTo>
                  <a:pt x="48592" y="9778"/>
                </a:lnTo>
                <a:lnTo>
                  <a:pt x="46794" y="7975"/>
                </a:lnTo>
                <a:lnTo>
                  <a:pt x="44997" y="6176"/>
                </a:lnTo>
                <a:lnTo>
                  <a:pt x="43096" y="4244"/>
                </a:lnTo>
                <a:lnTo>
                  <a:pt x="40630" y="3088"/>
                </a:lnTo>
                <a:lnTo>
                  <a:pt x="38216" y="1798"/>
                </a:lnTo>
                <a:lnTo>
                  <a:pt x="35648" y="1156"/>
                </a:lnTo>
                <a:lnTo>
                  <a:pt x="33182" y="0"/>
                </a:lnTo>
                <a:lnTo>
                  <a:pt x="30152" y="0"/>
                </a:lnTo>
                <a:lnTo>
                  <a:pt x="27686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1" name="object 1461"/>
          <p:cNvSpPr/>
          <p:nvPr/>
        </p:nvSpPr>
        <p:spPr>
          <a:xfrm>
            <a:off x="2632140" y="3674889"/>
            <a:ext cx="54910" cy="55712"/>
          </a:xfrm>
          <a:custGeom>
            <a:avLst/>
            <a:gdLst/>
            <a:ahLst/>
            <a:cxnLst/>
            <a:rect l="l" t="t" r="r" b="b"/>
            <a:pathLst>
              <a:path w="54910" h="55712">
                <a:moveTo>
                  <a:pt x="27224" y="0"/>
                </a:moveTo>
                <a:lnTo>
                  <a:pt x="24655" y="0"/>
                </a:lnTo>
                <a:lnTo>
                  <a:pt x="21573" y="0"/>
                </a:lnTo>
                <a:lnTo>
                  <a:pt x="19108" y="1284"/>
                </a:lnTo>
                <a:lnTo>
                  <a:pt x="16694" y="1926"/>
                </a:lnTo>
                <a:lnTo>
                  <a:pt x="14228" y="3088"/>
                </a:lnTo>
                <a:lnTo>
                  <a:pt x="11660" y="4372"/>
                </a:lnTo>
                <a:lnTo>
                  <a:pt x="9862" y="6176"/>
                </a:lnTo>
                <a:lnTo>
                  <a:pt x="8064" y="8103"/>
                </a:lnTo>
                <a:lnTo>
                  <a:pt x="6163" y="9907"/>
                </a:lnTo>
                <a:lnTo>
                  <a:pt x="4366" y="12353"/>
                </a:lnTo>
                <a:lnTo>
                  <a:pt x="3081" y="14280"/>
                </a:lnTo>
                <a:lnTo>
                  <a:pt x="1797" y="16726"/>
                </a:lnTo>
                <a:lnTo>
                  <a:pt x="1284" y="19172"/>
                </a:lnTo>
                <a:lnTo>
                  <a:pt x="0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452"/>
                </a:lnTo>
                <a:lnTo>
                  <a:pt x="1284" y="35898"/>
                </a:lnTo>
                <a:lnTo>
                  <a:pt x="1797" y="38986"/>
                </a:lnTo>
                <a:lnTo>
                  <a:pt x="3081" y="40784"/>
                </a:lnTo>
                <a:lnTo>
                  <a:pt x="4366" y="43359"/>
                </a:lnTo>
                <a:lnTo>
                  <a:pt x="6163" y="45805"/>
                </a:lnTo>
                <a:lnTo>
                  <a:pt x="8064" y="47603"/>
                </a:lnTo>
                <a:lnTo>
                  <a:pt x="9862" y="49535"/>
                </a:lnTo>
                <a:lnTo>
                  <a:pt x="11660" y="50692"/>
                </a:lnTo>
                <a:lnTo>
                  <a:pt x="14228" y="52624"/>
                </a:lnTo>
                <a:lnTo>
                  <a:pt x="16694" y="53780"/>
                </a:lnTo>
                <a:lnTo>
                  <a:pt x="19108" y="54422"/>
                </a:lnTo>
                <a:lnTo>
                  <a:pt x="21573" y="55070"/>
                </a:lnTo>
                <a:lnTo>
                  <a:pt x="24655" y="55712"/>
                </a:lnTo>
                <a:lnTo>
                  <a:pt x="27224" y="55712"/>
                </a:lnTo>
                <a:lnTo>
                  <a:pt x="30306" y="55712"/>
                </a:lnTo>
                <a:lnTo>
                  <a:pt x="32720" y="55070"/>
                </a:lnTo>
                <a:lnTo>
                  <a:pt x="35802" y="54422"/>
                </a:lnTo>
                <a:lnTo>
                  <a:pt x="38216" y="53780"/>
                </a:lnTo>
                <a:lnTo>
                  <a:pt x="40682" y="52624"/>
                </a:lnTo>
                <a:lnTo>
                  <a:pt x="42582" y="50692"/>
                </a:lnTo>
                <a:lnTo>
                  <a:pt x="45048" y="49535"/>
                </a:lnTo>
                <a:lnTo>
                  <a:pt x="46846" y="47603"/>
                </a:lnTo>
                <a:lnTo>
                  <a:pt x="48746" y="45805"/>
                </a:lnTo>
                <a:lnTo>
                  <a:pt x="50544" y="43359"/>
                </a:lnTo>
                <a:lnTo>
                  <a:pt x="51828" y="40784"/>
                </a:lnTo>
                <a:lnTo>
                  <a:pt x="53010" y="38986"/>
                </a:lnTo>
                <a:lnTo>
                  <a:pt x="53626" y="35898"/>
                </a:lnTo>
                <a:lnTo>
                  <a:pt x="54294" y="33452"/>
                </a:lnTo>
                <a:lnTo>
                  <a:pt x="54910" y="30877"/>
                </a:lnTo>
                <a:lnTo>
                  <a:pt x="54910" y="27789"/>
                </a:lnTo>
                <a:lnTo>
                  <a:pt x="54910" y="24701"/>
                </a:lnTo>
                <a:lnTo>
                  <a:pt x="54294" y="22260"/>
                </a:lnTo>
                <a:lnTo>
                  <a:pt x="53626" y="19172"/>
                </a:lnTo>
                <a:lnTo>
                  <a:pt x="53010" y="16726"/>
                </a:lnTo>
                <a:lnTo>
                  <a:pt x="51828" y="14280"/>
                </a:lnTo>
                <a:lnTo>
                  <a:pt x="50544" y="12353"/>
                </a:lnTo>
                <a:lnTo>
                  <a:pt x="48746" y="9907"/>
                </a:lnTo>
                <a:lnTo>
                  <a:pt x="46846" y="8103"/>
                </a:lnTo>
                <a:lnTo>
                  <a:pt x="45048" y="6176"/>
                </a:lnTo>
                <a:lnTo>
                  <a:pt x="42582" y="4372"/>
                </a:lnTo>
                <a:lnTo>
                  <a:pt x="40682" y="3088"/>
                </a:lnTo>
                <a:lnTo>
                  <a:pt x="38216" y="1926"/>
                </a:lnTo>
                <a:lnTo>
                  <a:pt x="35802" y="1284"/>
                </a:lnTo>
                <a:lnTo>
                  <a:pt x="32720" y="0"/>
                </a:lnTo>
                <a:lnTo>
                  <a:pt x="30306" y="0"/>
                </a:lnTo>
                <a:lnTo>
                  <a:pt x="27224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2" name="object 1462"/>
          <p:cNvSpPr/>
          <p:nvPr/>
        </p:nvSpPr>
        <p:spPr>
          <a:xfrm>
            <a:off x="1984535" y="3798539"/>
            <a:ext cx="431779" cy="0"/>
          </a:xfrm>
          <a:custGeom>
            <a:avLst/>
            <a:gdLst/>
            <a:ahLst/>
            <a:cxnLst/>
            <a:rect l="l" t="t" r="r" b="b"/>
            <a:pathLst>
              <a:path w="431779">
                <a:moveTo>
                  <a:pt x="431779" y="0"/>
                </a:moveTo>
                <a:lnTo>
                  <a:pt x="0" y="0"/>
                </a:lnTo>
              </a:path>
            </a:pathLst>
          </a:custGeom>
          <a:ln w="37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3" name="object 1463"/>
          <p:cNvSpPr/>
          <p:nvPr/>
        </p:nvSpPr>
        <p:spPr>
          <a:xfrm>
            <a:off x="1984534" y="3798540"/>
            <a:ext cx="89436" cy="101259"/>
          </a:xfrm>
          <a:custGeom>
            <a:avLst/>
            <a:gdLst/>
            <a:ahLst/>
            <a:cxnLst/>
            <a:rect l="l" t="t" r="r" b="b"/>
            <a:pathLst>
              <a:path w="89436" h="101259">
                <a:moveTo>
                  <a:pt x="89436" y="0"/>
                </a:moveTo>
                <a:lnTo>
                  <a:pt x="0" y="10125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4" name="object 1464"/>
          <p:cNvSpPr/>
          <p:nvPr/>
        </p:nvSpPr>
        <p:spPr>
          <a:xfrm>
            <a:off x="2046253" y="3798540"/>
            <a:ext cx="89434" cy="101259"/>
          </a:xfrm>
          <a:custGeom>
            <a:avLst/>
            <a:gdLst/>
            <a:ahLst/>
            <a:cxnLst/>
            <a:rect l="l" t="t" r="r" b="b"/>
            <a:pathLst>
              <a:path w="89434" h="101259">
                <a:moveTo>
                  <a:pt x="89434" y="0"/>
                </a:moveTo>
                <a:lnTo>
                  <a:pt x="0" y="10125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5" name="object 1465"/>
          <p:cNvSpPr/>
          <p:nvPr/>
        </p:nvSpPr>
        <p:spPr>
          <a:xfrm>
            <a:off x="2077048" y="3806515"/>
            <a:ext cx="89439" cy="102033"/>
          </a:xfrm>
          <a:custGeom>
            <a:avLst/>
            <a:gdLst/>
            <a:ahLst/>
            <a:cxnLst/>
            <a:rect l="l" t="t" r="r" b="b"/>
            <a:pathLst>
              <a:path w="89439" h="102033">
                <a:moveTo>
                  <a:pt x="89439" y="0"/>
                </a:moveTo>
                <a:lnTo>
                  <a:pt x="0" y="102033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6" name="object 1466"/>
          <p:cNvSpPr/>
          <p:nvPr/>
        </p:nvSpPr>
        <p:spPr>
          <a:xfrm>
            <a:off x="2200363" y="3806514"/>
            <a:ext cx="61716" cy="93284"/>
          </a:xfrm>
          <a:custGeom>
            <a:avLst/>
            <a:gdLst/>
            <a:ahLst/>
            <a:cxnLst/>
            <a:rect l="l" t="t" r="r" b="b"/>
            <a:pathLst>
              <a:path w="61716" h="93284">
                <a:moveTo>
                  <a:pt x="0" y="0"/>
                </a:moveTo>
                <a:lnTo>
                  <a:pt x="61716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7" name="object 1467"/>
          <p:cNvSpPr/>
          <p:nvPr/>
        </p:nvSpPr>
        <p:spPr>
          <a:xfrm>
            <a:off x="2107975" y="3806514"/>
            <a:ext cx="61588" cy="93284"/>
          </a:xfrm>
          <a:custGeom>
            <a:avLst/>
            <a:gdLst/>
            <a:ahLst/>
            <a:cxnLst/>
            <a:rect l="l" t="t" r="r" b="b"/>
            <a:pathLst>
              <a:path w="61588" h="93284">
                <a:moveTo>
                  <a:pt x="0" y="0"/>
                </a:moveTo>
                <a:lnTo>
                  <a:pt x="61588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8" name="object 1468"/>
          <p:cNvSpPr/>
          <p:nvPr/>
        </p:nvSpPr>
        <p:spPr>
          <a:xfrm>
            <a:off x="2077047" y="3806514"/>
            <a:ext cx="61722" cy="93284"/>
          </a:xfrm>
          <a:custGeom>
            <a:avLst/>
            <a:gdLst/>
            <a:ahLst/>
            <a:cxnLst/>
            <a:rect l="l" t="t" r="r" b="b"/>
            <a:pathLst>
              <a:path w="61722" h="93284">
                <a:moveTo>
                  <a:pt x="0" y="0"/>
                </a:moveTo>
                <a:lnTo>
                  <a:pt x="61722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9" name="object 1469"/>
          <p:cNvSpPr/>
          <p:nvPr/>
        </p:nvSpPr>
        <p:spPr>
          <a:xfrm>
            <a:off x="2169564" y="3806514"/>
            <a:ext cx="61722" cy="93284"/>
          </a:xfrm>
          <a:custGeom>
            <a:avLst/>
            <a:gdLst/>
            <a:ahLst/>
            <a:cxnLst/>
            <a:rect l="l" t="t" r="r" b="b"/>
            <a:pathLst>
              <a:path w="61722" h="93284">
                <a:moveTo>
                  <a:pt x="0" y="0"/>
                </a:moveTo>
                <a:lnTo>
                  <a:pt x="61722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0" name="object 1470"/>
          <p:cNvSpPr/>
          <p:nvPr/>
        </p:nvSpPr>
        <p:spPr>
          <a:xfrm>
            <a:off x="2231286" y="3806514"/>
            <a:ext cx="61588" cy="93284"/>
          </a:xfrm>
          <a:custGeom>
            <a:avLst/>
            <a:gdLst/>
            <a:ahLst/>
            <a:cxnLst/>
            <a:rect l="l" t="t" r="r" b="b"/>
            <a:pathLst>
              <a:path w="61588" h="93284">
                <a:moveTo>
                  <a:pt x="0" y="0"/>
                </a:moveTo>
                <a:lnTo>
                  <a:pt x="61588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1" name="object 1471"/>
          <p:cNvSpPr/>
          <p:nvPr/>
        </p:nvSpPr>
        <p:spPr>
          <a:xfrm>
            <a:off x="2138770" y="3806514"/>
            <a:ext cx="61593" cy="93284"/>
          </a:xfrm>
          <a:custGeom>
            <a:avLst/>
            <a:gdLst/>
            <a:ahLst/>
            <a:cxnLst/>
            <a:rect l="l" t="t" r="r" b="b"/>
            <a:pathLst>
              <a:path w="61593" h="93284">
                <a:moveTo>
                  <a:pt x="0" y="0"/>
                </a:moveTo>
                <a:lnTo>
                  <a:pt x="61593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2" name="object 1472"/>
          <p:cNvSpPr/>
          <p:nvPr/>
        </p:nvSpPr>
        <p:spPr>
          <a:xfrm>
            <a:off x="2861567" y="1983285"/>
            <a:ext cx="16157" cy="10431"/>
          </a:xfrm>
          <a:custGeom>
            <a:avLst/>
            <a:gdLst/>
            <a:ahLst/>
            <a:cxnLst/>
            <a:rect l="l" t="t" r="r" b="b"/>
            <a:pathLst>
              <a:path w="16157" h="10431">
                <a:moveTo>
                  <a:pt x="14256" y="0"/>
                </a:moveTo>
                <a:lnTo>
                  <a:pt x="0" y="0"/>
                </a:lnTo>
                <a:lnTo>
                  <a:pt x="131" y="513"/>
                </a:lnTo>
                <a:lnTo>
                  <a:pt x="1261" y="3751"/>
                </a:lnTo>
                <a:lnTo>
                  <a:pt x="3829" y="5549"/>
                </a:lnTo>
                <a:lnTo>
                  <a:pt x="5627" y="7348"/>
                </a:lnTo>
                <a:lnTo>
                  <a:pt x="8092" y="9300"/>
                </a:lnTo>
                <a:lnTo>
                  <a:pt x="11174" y="9917"/>
                </a:lnTo>
                <a:lnTo>
                  <a:pt x="13075" y="9917"/>
                </a:lnTo>
                <a:lnTo>
                  <a:pt x="14256" y="10431"/>
                </a:lnTo>
                <a:lnTo>
                  <a:pt x="16157" y="9917"/>
                </a:lnTo>
                <a:lnTo>
                  <a:pt x="142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3" name="object 1473"/>
          <p:cNvSpPr/>
          <p:nvPr/>
        </p:nvSpPr>
        <p:spPr>
          <a:xfrm>
            <a:off x="2696451" y="1962833"/>
            <a:ext cx="194884" cy="30369"/>
          </a:xfrm>
          <a:custGeom>
            <a:avLst/>
            <a:gdLst/>
            <a:ahLst/>
            <a:cxnLst/>
            <a:rect l="l" t="t" r="r" b="b"/>
            <a:pathLst>
              <a:path w="194884" h="30369">
                <a:moveTo>
                  <a:pt x="165115" y="20451"/>
                </a:moveTo>
                <a:lnTo>
                  <a:pt x="163962" y="16751"/>
                </a:lnTo>
                <a:lnTo>
                  <a:pt x="163962" y="13668"/>
                </a:lnTo>
                <a:lnTo>
                  <a:pt x="164629" y="11715"/>
                </a:lnTo>
                <a:lnTo>
                  <a:pt x="164629" y="18550"/>
                </a:lnTo>
                <a:lnTo>
                  <a:pt x="163962" y="15467"/>
                </a:lnTo>
                <a:lnTo>
                  <a:pt x="164629" y="18550"/>
                </a:lnTo>
                <a:lnTo>
                  <a:pt x="164629" y="11715"/>
                </a:lnTo>
                <a:lnTo>
                  <a:pt x="163962" y="13668"/>
                </a:lnTo>
                <a:lnTo>
                  <a:pt x="163962" y="16751"/>
                </a:lnTo>
                <a:lnTo>
                  <a:pt x="165115" y="20451"/>
                </a:lnTo>
                <a:lnTo>
                  <a:pt x="179372" y="9917"/>
                </a:lnTo>
                <a:lnTo>
                  <a:pt x="165115" y="20451"/>
                </a:lnTo>
                <a:lnTo>
                  <a:pt x="179372" y="20451"/>
                </a:lnTo>
                <a:lnTo>
                  <a:pt x="181272" y="30369"/>
                </a:lnTo>
                <a:lnTo>
                  <a:pt x="182454" y="30369"/>
                </a:lnTo>
                <a:lnTo>
                  <a:pt x="185536" y="29752"/>
                </a:lnTo>
                <a:lnTo>
                  <a:pt x="188104" y="27799"/>
                </a:lnTo>
                <a:lnTo>
                  <a:pt x="190518" y="26001"/>
                </a:lnTo>
                <a:lnTo>
                  <a:pt x="192316" y="24202"/>
                </a:lnTo>
                <a:lnTo>
                  <a:pt x="193600" y="20965"/>
                </a:lnTo>
                <a:lnTo>
                  <a:pt x="194884" y="18550"/>
                </a:lnTo>
                <a:lnTo>
                  <a:pt x="194884" y="11715"/>
                </a:lnTo>
                <a:lnTo>
                  <a:pt x="193600" y="9300"/>
                </a:lnTo>
                <a:lnTo>
                  <a:pt x="192316" y="6834"/>
                </a:lnTo>
                <a:lnTo>
                  <a:pt x="190518" y="4367"/>
                </a:lnTo>
                <a:lnTo>
                  <a:pt x="188104" y="2466"/>
                </a:lnTo>
                <a:lnTo>
                  <a:pt x="185536" y="668"/>
                </a:lnTo>
                <a:lnTo>
                  <a:pt x="182454" y="0"/>
                </a:lnTo>
                <a:lnTo>
                  <a:pt x="176290" y="0"/>
                </a:lnTo>
                <a:lnTo>
                  <a:pt x="173208" y="668"/>
                </a:lnTo>
                <a:lnTo>
                  <a:pt x="170742" y="2466"/>
                </a:lnTo>
                <a:lnTo>
                  <a:pt x="168944" y="4367"/>
                </a:lnTo>
                <a:lnTo>
                  <a:pt x="166376" y="6834"/>
                </a:lnTo>
                <a:lnTo>
                  <a:pt x="165246" y="9300"/>
                </a:lnTo>
                <a:lnTo>
                  <a:pt x="165088" y="9917"/>
                </a:lnTo>
                <a:lnTo>
                  <a:pt x="0" y="9917"/>
                </a:lnTo>
                <a:lnTo>
                  <a:pt x="0" y="20451"/>
                </a:lnTo>
                <a:lnTo>
                  <a:pt x="165115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4" name="object 1474"/>
          <p:cNvSpPr/>
          <p:nvPr/>
        </p:nvSpPr>
        <p:spPr>
          <a:xfrm>
            <a:off x="2696093" y="1978017"/>
            <a:ext cx="180091" cy="0"/>
          </a:xfrm>
          <a:custGeom>
            <a:avLst/>
            <a:gdLst/>
            <a:ahLst/>
            <a:cxnLst/>
            <a:rect l="l" t="t" r="r" b="b"/>
            <a:pathLst>
              <a:path w="180091">
                <a:moveTo>
                  <a:pt x="0" y="0"/>
                </a:moveTo>
                <a:lnTo>
                  <a:pt x="18009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5" name="object 1475"/>
          <p:cNvSpPr/>
          <p:nvPr/>
        </p:nvSpPr>
        <p:spPr>
          <a:xfrm>
            <a:off x="2860413" y="196283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7310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466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300"/>
                </a:lnTo>
                <a:lnTo>
                  <a:pt x="30922" y="11715"/>
                </a:lnTo>
                <a:lnTo>
                  <a:pt x="30922" y="13668"/>
                </a:lnTo>
                <a:lnTo>
                  <a:pt x="30922" y="15467"/>
                </a:lnTo>
                <a:lnTo>
                  <a:pt x="30922" y="16751"/>
                </a:lnTo>
                <a:lnTo>
                  <a:pt x="30922" y="18550"/>
                </a:lnTo>
                <a:lnTo>
                  <a:pt x="29638" y="20965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799"/>
                </a:lnTo>
                <a:lnTo>
                  <a:pt x="21573" y="29752"/>
                </a:lnTo>
                <a:lnTo>
                  <a:pt x="18491" y="30369"/>
                </a:lnTo>
                <a:lnTo>
                  <a:pt x="17310" y="30369"/>
                </a:lnTo>
                <a:lnTo>
                  <a:pt x="15409" y="30882"/>
                </a:lnTo>
                <a:lnTo>
                  <a:pt x="14228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982" y="26001"/>
                </a:lnTo>
                <a:lnTo>
                  <a:pt x="2414" y="24202"/>
                </a:lnTo>
                <a:lnTo>
                  <a:pt x="1284" y="20965"/>
                </a:lnTo>
                <a:lnTo>
                  <a:pt x="667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667" y="11715"/>
                </a:lnTo>
                <a:lnTo>
                  <a:pt x="1284" y="9300"/>
                </a:lnTo>
                <a:lnTo>
                  <a:pt x="2414" y="6834"/>
                </a:lnTo>
                <a:lnTo>
                  <a:pt x="4982" y="4367"/>
                </a:lnTo>
                <a:lnTo>
                  <a:pt x="6780" y="2466"/>
                </a:lnTo>
                <a:lnTo>
                  <a:pt x="9245" y="668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6" name="object 1476"/>
          <p:cNvSpPr/>
          <p:nvPr/>
        </p:nvSpPr>
        <p:spPr>
          <a:xfrm>
            <a:off x="2890326" y="1962833"/>
            <a:ext cx="361193" cy="30369"/>
          </a:xfrm>
          <a:custGeom>
            <a:avLst/>
            <a:gdLst/>
            <a:ahLst/>
            <a:cxnLst/>
            <a:rect l="l" t="t" r="r" b="b"/>
            <a:pathLst>
              <a:path w="361193" h="30369">
                <a:moveTo>
                  <a:pt x="361193" y="15467"/>
                </a:moveTo>
                <a:lnTo>
                  <a:pt x="360576" y="13668"/>
                </a:lnTo>
                <a:lnTo>
                  <a:pt x="360576" y="11715"/>
                </a:lnTo>
                <a:lnTo>
                  <a:pt x="359909" y="9300"/>
                </a:lnTo>
                <a:lnTo>
                  <a:pt x="358008" y="6834"/>
                </a:lnTo>
                <a:lnTo>
                  <a:pt x="356210" y="4367"/>
                </a:lnTo>
                <a:lnTo>
                  <a:pt x="354412" y="2466"/>
                </a:lnTo>
                <a:lnTo>
                  <a:pt x="351330" y="668"/>
                </a:lnTo>
                <a:lnTo>
                  <a:pt x="348762" y="0"/>
                </a:lnTo>
                <a:lnTo>
                  <a:pt x="342084" y="0"/>
                </a:lnTo>
                <a:lnTo>
                  <a:pt x="339516" y="668"/>
                </a:lnTo>
                <a:lnTo>
                  <a:pt x="337051" y="2466"/>
                </a:lnTo>
                <a:lnTo>
                  <a:pt x="334636" y="4367"/>
                </a:lnTo>
                <a:lnTo>
                  <a:pt x="332684" y="6834"/>
                </a:lnTo>
                <a:lnTo>
                  <a:pt x="330887" y="9300"/>
                </a:lnTo>
                <a:lnTo>
                  <a:pt x="330270" y="11715"/>
                </a:lnTo>
                <a:lnTo>
                  <a:pt x="330270" y="18550"/>
                </a:lnTo>
                <a:lnTo>
                  <a:pt x="1010" y="11715"/>
                </a:lnTo>
                <a:lnTo>
                  <a:pt x="1010" y="18550"/>
                </a:lnTo>
                <a:lnTo>
                  <a:pt x="0" y="20451"/>
                </a:lnTo>
                <a:lnTo>
                  <a:pt x="330755" y="20451"/>
                </a:lnTo>
                <a:lnTo>
                  <a:pt x="330887" y="20965"/>
                </a:lnTo>
                <a:lnTo>
                  <a:pt x="345680" y="20451"/>
                </a:lnTo>
                <a:lnTo>
                  <a:pt x="345680" y="9917"/>
                </a:lnTo>
                <a:lnTo>
                  <a:pt x="346964" y="30369"/>
                </a:lnTo>
                <a:lnTo>
                  <a:pt x="348762" y="30369"/>
                </a:lnTo>
                <a:lnTo>
                  <a:pt x="351330" y="29752"/>
                </a:lnTo>
                <a:lnTo>
                  <a:pt x="354412" y="27799"/>
                </a:lnTo>
                <a:lnTo>
                  <a:pt x="356210" y="26001"/>
                </a:lnTo>
                <a:lnTo>
                  <a:pt x="358008" y="24202"/>
                </a:lnTo>
                <a:lnTo>
                  <a:pt x="359909" y="20965"/>
                </a:lnTo>
                <a:lnTo>
                  <a:pt x="360576" y="18550"/>
                </a:lnTo>
                <a:lnTo>
                  <a:pt x="360576" y="16751"/>
                </a:lnTo>
                <a:lnTo>
                  <a:pt x="361193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7" name="object 1477"/>
          <p:cNvSpPr/>
          <p:nvPr/>
        </p:nvSpPr>
        <p:spPr>
          <a:xfrm>
            <a:off x="3221213" y="1972751"/>
            <a:ext cx="16077" cy="20965"/>
          </a:xfrm>
          <a:custGeom>
            <a:avLst/>
            <a:gdLst/>
            <a:ahLst/>
            <a:cxnLst/>
            <a:rect l="l" t="t" r="r" b="b"/>
            <a:pathLst>
              <a:path w="16077" h="20965">
                <a:moveTo>
                  <a:pt x="14793" y="10534"/>
                </a:moveTo>
                <a:lnTo>
                  <a:pt x="0" y="11047"/>
                </a:lnTo>
                <a:lnTo>
                  <a:pt x="1797" y="14285"/>
                </a:lnTo>
                <a:lnTo>
                  <a:pt x="3749" y="16083"/>
                </a:lnTo>
                <a:lnTo>
                  <a:pt x="6163" y="17882"/>
                </a:lnTo>
                <a:lnTo>
                  <a:pt x="8629" y="19834"/>
                </a:lnTo>
                <a:lnTo>
                  <a:pt x="11197" y="20451"/>
                </a:lnTo>
                <a:lnTo>
                  <a:pt x="12995" y="20451"/>
                </a:lnTo>
                <a:lnTo>
                  <a:pt x="14793" y="20965"/>
                </a:lnTo>
                <a:lnTo>
                  <a:pt x="16077" y="20451"/>
                </a:lnTo>
                <a:lnTo>
                  <a:pt x="14793" y="0"/>
                </a:lnTo>
                <a:lnTo>
                  <a:pt x="14793" y="105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8" name="object 1478"/>
          <p:cNvSpPr/>
          <p:nvPr/>
        </p:nvSpPr>
        <p:spPr>
          <a:xfrm>
            <a:off x="2860414" y="1962832"/>
            <a:ext cx="29911" cy="30882"/>
          </a:xfrm>
          <a:custGeom>
            <a:avLst/>
            <a:gdLst/>
            <a:ahLst/>
            <a:cxnLst/>
            <a:rect l="l" t="t" r="r" b="b"/>
            <a:pathLst>
              <a:path w="29911" h="30882">
                <a:moveTo>
                  <a:pt x="29911" y="20451"/>
                </a:moveTo>
                <a:lnTo>
                  <a:pt x="15409" y="9917"/>
                </a:lnTo>
                <a:lnTo>
                  <a:pt x="15409" y="0"/>
                </a:lnTo>
                <a:lnTo>
                  <a:pt x="12327" y="0"/>
                </a:lnTo>
                <a:lnTo>
                  <a:pt x="9862" y="668"/>
                </a:lnTo>
                <a:lnTo>
                  <a:pt x="6780" y="2466"/>
                </a:lnTo>
                <a:lnTo>
                  <a:pt x="4982" y="4367"/>
                </a:lnTo>
                <a:lnTo>
                  <a:pt x="3081" y="6834"/>
                </a:lnTo>
                <a:lnTo>
                  <a:pt x="1284" y="9300"/>
                </a:lnTo>
                <a:lnTo>
                  <a:pt x="667" y="11715"/>
                </a:lnTo>
                <a:lnTo>
                  <a:pt x="0" y="13668"/>
                </a:lnTo>
                <a:lnTo>
                  <a:pt x="0" y="16751"/>
                </a:lnTo>
                <a:lnTo>
                  <a:pt x="667" y="18550"/>
                </a:lnTo>
                <a:lnTo>
                  <a:pt x="1284" y="20965"/>
                </a:lnTo>
                <a:lnTo>
                  <a:pt x="3081" y="24202"/>
                </a:lnTo>
                <a:lnTo>
                  <a:pt x="4982" y="26001"/>
                </a:lnTo>
                <a:lnTo>
                  <a:pt x="6780" y="27799"/>
                </a:lnTo>
                <a:lnTo>
                  <a:pt x="9862" y="29752"/>
                </a:lnTo>
                <a:lnTo>
                  <a:pt x="12327" y="30369"/>
                </a:lnTo>
                <a:lnTo>
                  <a:pt x="14228" y="30369"/>
                </a:lnTo>
                <a:lnTo>
                  <a:pt x="15409" y="30882"/>
                </a:lnTo>
                <a:lnTo>
                  <a:pt x="17310" y="30369"/>
                </a:lnTo>
                <a:lnTo>
                  <a:pt x="15409" y="20451"/>
                </a:lnTo>
                <a:lnTo>
                  <a:pt x="29911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9" name="object 1479"/>
          <p:cNvSpPr/>
          <p:nvPr/>
        </p:nvSpPr>
        <p:spPr>
          <a:xfrm>
            <a:off x="2875824" y="1983285"/>
            <a:ext cx="14501" cy="9917"/>
          </a:xfrm>
          <a:custGeom>
            <a:avLst/>
            <a:gdLst/>
            <a:ahLst/>
            <a:cxnLst/>
            <a:rect l="l" t="t" r="r" b="b"/>
            <a:pathLst>
              <a:path w="14501" h="9917">
                <a:moveTo>
                  <a:pt x="6163" y="9300"/>
                </a:moveTo>
                <a:lnTo>
                  <a:pt x="8732" y="7348"/>
                </a:lnTo>
                <a:lnTo>
                  <a:pt x="11146" y="5549"/>
                </a:lnTo>
                <a:lnTo>
                  <a:pt x="12944" y="3751"/>
                </a:lnTo>
                <a:lnTo>
                  <a:pt x="14228" y="513"/>
                </a:lnTo>
                <a:lnTo>
                  <a:pt x="14501" y="0"/>
                </a:lnTo>
                <a:lnTo>
                  <a:pt x="0" y="0"/>
                </a:lnTo>
                <a:lnTo>
                  <a:pt x="1900" y="9917"/>
                </a:lnTo>
                <a:lnTo>
                  <a:pt x="3081" y="9917"/>
                </a:lnTo>
                <a:lnTo>
                  <a:pt x="6163" y="93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0" name="object 1480"/>
          <p:cNvSpPr/>
          <p:nvPr/>
        </p:nvSpPr>
        <p:spPr>
          <a:xfrm>
            <a:off x="2875824" y="1962833"/>
            <a:ext cx="345231" cy="20451"/>
          </a:xfrm>
          <a:custGeom>
            <a:avLst/>
            <a:gdLst/>
            <a:ahLst/>
            <a:cxnLst/>
            <a:rect l="l" t="t" r="r" b="b"/>
            <a:pathLst>
              <a:path w="345231" h="20451">
                <a:moveTo>
                  <a:pt x="11146" y="4367"/>
                </a:moveTo>
                <a:lnTo>
                  <a:pt x="8732" y="2466"/>
                </a:lnTo>
                <a:lnTo>
                  <a:pt x="6163" y="668"/>
                </a:lnTo>
                <a:lnTo>
                  <a:pt x="3081" y="0"/>
                </a:lnTo>
                <a:lnTo>
                  <a:pt x="0" y="0"/>
                </a:lnTo>
                <a:lnTo>
                  <a:pt x="0" y="9917"/>
                </a:lnTo>
                <a:lnTo>
                  <a:pt x="14501" y="20451"/>
                </a:lnTo>
                <a:lnTo>
                  <a:pt x="15512" y="18550"/>
                </a:lnTo>
                <a:lnTo>
                  <a:pt x="15512" y="11715"/>
                </a:lnTo>
                <a:lnTo>
                  <a:pt x="344772" y="18550"/>
                </a:lnTo>
                <a:lnTo>
                  <a:pt x="344772" y="11715"/>
                </a:lnTo>
                <a:lnTo>
                  <a:pt x="345231" y="9917"/>
                </a:lnTo>
                <a:lnTo>
                  <a:pt x="14556" y="9917"/>
                </a:lnTo>
                <a:lnTo>
                  <a:pt x="14228" y="9300"/>
                </a:lnTo>
                <a:lnTo>
                  <a:pt x="12944" y="6834"/>
                </a:lnTo>
                <a:lnTo>
                  <a:pt x="11146" y="43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1" name="object 1481"/>
          <p:cNvSpPr/>
          <p:nvPr/>
        </p:nvSpPr>
        <p:spPr>
          <a:xfrm>
            <a:off x="2875465" y="1978017"/>
            <a:ext cx="360901" cy="0"/>
          </a:xfrm>
          <a:custGeom>
            <a:avLst/>
            <a:gdLst/>
            <a:ahLst/>
            <a:cxnLst/>
            <a:rect l="l" t="t" r="r" b="b"/>
            <a:pathLst>
              <a:path w="360901">
                <a:moveTo>
                  <a:pt x="0" y="0"/>
                </a:moveTo>
                <a:lnTo>
                  <a:pt x="36090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2" name="object 1482"/>
          <p:cNvSpPr/>
          <p:nvPr/>
        </p:nvSpPr>
        <p:spPr>
          <a:xfrm>
            <a:off x="2860413" y="196283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4228" y="30369"/>
                </a:lnTo>
                <a:lnTo>
                  <a:pt x="12327" y="30369"/>
                </a:lnTo>
                <a:lnTo>
                  <a:pt x="9862" y="29752"/>
                </a:lnTo>
                <a:lnTo>
                  <a:pt x="6780" y="27799"/>
                </a:lnTo>
                <a:lnTo>
                  <a:pt x="4982" y="26001"/>
                </a:lnTo>
                <a:lnTo>
                  <a:pt x="3081" y="24202"/>
                </a:lnTo>
                <a:lnTo>
                  <a:pt x="1284" y="20965"/>
                </a:lnTo>
                <a:lnTo>
                  <a:pt x="667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667" y="11715"/>
                </a:lnTo>
                <a:lnTo>
                  <a:pt x="1284" y="9300"/>
                </a:lnTo>
                <a:lnTo>
                  <a:pt x="3081" y="6834"/>
                </a:lnTo>
                <a:lnTo>
                  <a:pt x="4982" y="4367"/>
                </a:lnTo>
                <a:lnTo>
                  <a:pt x="6780" y="2466"/>
                </a:lnTo>
                <a:lnTo>
                  <a:pt x="9862" y="668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lnTo>
                  <a:pt x="17310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466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300"/>
                </a:lnTo>
                <a:lnTo>
                  <a:pt x="30922" y="11715"/>
                </a:lnTo>
                <a:lnTo>
                  <a:pt x="30922" y="13668"/>
                </a:lnTo>
                <a:lnTo>
                  <a:pt x="30922" y="15467"/>
                </a:lnTo>
                <a:lnTo>
                  <a:pt x="30922" y="16751"/>
                </a:lnTo>
                <a:lnTo>
                  <a:pt x="30922" y="18550"/>
                </a:lnTo>
                <a:lnTo>
                  <a:pt x="29638" y="20965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799"/>
                </a:lnTo>
                <a:lnTo>
                  <a:pt x="21573" y="29752"/>
                </a:lnTo>
                <a:lnTo>
                  <a:pt x="18491" y="30369"/>
                </a:lnTo>
                <a:lnTo>
                  <a:pt x="17310" y="30369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3" name="object 1483"/>
          <p:cNvSpPr/>
          <p:nvPr/>
        </p:nvSpPr>
        <p:spPr>
          <a:xfrm>
            <a:off x="3220596" y="196283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060" y="668"/>
                </a:lnTo>
                <a:lnTo>
                  <a:pt x="24142" y="2466"/>
                </a:lnTo>
                <a:lnTo>
                  <a:pt x="25940" y="4367"/>
                </a:lnTo>
                <a:lnTo>
                  <a:pt x="27737" y="6834"/>
                </a:lnTo>
                <a:lnTo>
                  <a:pt x="29638" y="9300"/>
                </a:lnTo>
                <a:lnTo>
                  <a:pt x="30306" y="11715"/>
                </a:lnTo>
                <a:lnTo>
                  <a:pt x="30306" y="13668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638" y="20965"/>
                </a:lnTo>
                <a:lnTo>
                  <a:pt x="27737" y="24202"/>
                </a:lnTo>
                <a:lnTo>
                  <a:pt x="25940" y="26001"/>
                </a:lnTo>
                <a:lnTo>
                  <a:pt x="24142" y="27799"/>
                </a:lnTo>
                <a:lnTo>
                  <a:pt x="21060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0882"/>
                </a:lnTo>
                <a:lnTo>
                  <a:pt x="13612" y="30369"/>
                </a:lnTo>
                <a:lnTo>
                  <a:pt x="11814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366" y="26001"/>
                </a:lnTo>
                <a:lnTo>
                  <a:pt x="2414" y="24202"/>
                </a:lnTo>
                <a:lnTo>
                  <a:pt x="616" y="20965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715"/>
                </a:lnTo>
                <a:lnTo>
                  <a:pt x="616" y="9300"/>
                </a:lnTo>
                <a:lnTo>
                  <a:pt x="2414" y="6834"/>
                </a:lnTo>
                <a:lnTo>
                  <a:pt x="4366" y="4367"/>
                </a:lnTo>
                <a:lnTo>
                  <a:pt x="6780" y="2466"/>
                </a:lnTo>
                <a:lnTo>
                  <a:pt x="9245" y="668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4" name="object 1484"/>
          <p:cNvSpPr/>
          <p:nvPr/>
        </p:nvSpPr>
        <p:spPr>
          <a:xfrm>
            <a:off x="3220597" y="1962832"/>
            <a:ext cx="92511" cy="30882"/>
          </a:xfrm>
          <a:custGeom>
            <a:avLst/>
            <a:gdLst/>
            <a:ahLst/>
            <a:cxnLst/>
            <a:rect l="l" t="t" r="r" b="b"/>
            <a:pathLst>
              <a:path w="92511" h="30882">
                <a:moveTo>
                  <a:pt x="29780" y="20451"/>
                </a:moveTo>
                <a:lnTo>
                  <a:pt x="15409" y="20451"/>
                </a:lnTo>
                <a:lnTo>
                  <a:pt x="16694" y="30369"/>
                </a:lnTo>
                <a:lnTo>
                  <a:pt x="18491" y="30369"/>
                </a:lnTo>
                <a:lnTo>
                  <a:pt x="21060" y="29752"/>
                </a:lnTo>
                <a:lnTo>
                  <a:pt x="24142" y="27799"/>
                </a:lnTo>
                <a:lnTo>
                  <a:pt x="25940" y="26001"/>
                </a:lnTo>
                <a:lnTo>
                  <a:pt x="27737" y="24202"/>
                </a:lnTo>
                <a:lnTo>
                  <a:pt x="29638" y="20965"/>
                </a:lnTo>
                <a:lnTo>
                  <a:pt x="29780" y="20451"/>
                </a:lnTo>
                <a:close/>
              </a:path>
              <a:path w="92511" h="30882">
                <a:moveTo>
                  <a:pt x="29808" y="9917"/>
                </a:moveTo>
                <a:lnTo>
                  <a:pt x="29638" y="9300"/>
                </a:lnTo>
                <a:lnTo>
                  <a:pt x="27737" y="6834"/>
                </a:lnTo>
                <a:lnTo>
                  <a:pt x="25940" y="4367"/>
                </a:lnTo>
                <a:lnTo>
                  <a:pt x="24142" y="2466"/>
                </a:lnTo>
                <a:lnTo>
                  <a:pt x="21060" y="668"/>
                </a:lnTo>
                <a:lnTo>
                  <a:pt x="18491" y="0"/>
                </a:lnTo>
                <a:lnTo>
                  <a:pt x="15409" y="0"/>
                </a:lnTo>
                <a:lnTo>
                  <a:pt x="15409" y="9917"/>
                </a:lnTo>
                <a:lnTo>
                  <a:pt x="29808" y="9917"/>
                </a:lnTo>
                <a:close/>
              </a:path>
              <a:path w="92511" h="30882">
                <a:moveTo>
                  <a:pt x="0" y="11715"/>
                </a:moveTo>
                <a:lnTo>
                  <a:pt x="0" y="18550"/>
                </a:lnTo>
                <a:lnTo>
                  <a:pt x="616" y="20965"/>
                </a:lnTo>
                <a:lnTo>
                  <a:pt x="2414" y="24202"/>
                </a:lnTo>
                <a:lnTo>
                  <a:pt x="4366" y="26001"/>
                </a:lnTo>
                <a:lnTo>
                  <a:pt x="6780" y="27799"/>
                </a:lnTo>
                <a:lnTo>
                  <a:pt x="9245" y="29752"/>
                </a:lnTo>
                <a:lnTo>
                  <a:pt x="11814" y="30369"/>
                </a:lnTo>
                <a:lnTo>
                  <a:pt x="13612" y="30369"/>
                </a:lnTo>
                <a:lnTo>
                  <a:pt x="15409" y="30882"/>
                </a:lnTo>
                <a:lnTo>
                  <a:pt x="16694" y="30369"/>
                </a:lnTo>
                <a:lnTo>
                  <a:pt x="15409" y="20451"/>
                </a:lnTo>
                <a:lnTo>
                  <a:pt x="29780" y="20451"/>
                </a:lnTo>
                <a:lnTo>
                  <a:pt x="30306" y="18550"/>
                </a:lnTo>
                <a:lnTo>
                  <a:pt x="30306" y="16751"/>
                </a:lnTo>
                <a:lnTo>
                  <a:pt x="30922" y="15467"/>
                </a:lnTo>
                <a:lnTo>
                  <a:pt x="92511" y="9917"/>
                </a:lnTo>
                <a:lnTo>
                  <a:pt x="29808" y="9917"/>
                </a:lnTo>
                <a:lnTo>
                  <a:pt x="30306" y="11715"/>
                </a:lnTo>
                <a:lnTo>
                  <a:pt x="30306" y="13668"/>
                </a:lnTo>
                <a:lnTo>
                  <a:pt x="30306" y="11715"/>
                </a:lnTo>
                <a:lnTo>
                  <a:pt x="29808" y="9917"/>
                </a:lnTo>
                <a:lnTo>
                  <a:pt x="15409" y="9917"/>
                </a:lnTo>
                <a:lnTo>
                  <a:pt x="15409" y="0"/>
                </a:lnTo>
                <a:lnTo>
                  <a:pt x="11814" y="0"/>
                </a:lnTo>
                <a:lnTo>
                  <a:pt x="9245" y="668"/>
                </a:lnTo>
                <a:lnTo>
                  <a:pt x="6780" y="2466"/>
                </a:lnTo>
                <a:lnTo>
                  <a:pt x="4366" y="4367"/>
                </a:lnTo>
                <a:lnTo>
                  <a:pt x="2414" y="6834"/>
                </a:lnTo>
                <a:lnTo>
                  <a:pt x="616" y="9300"/>
                </a:lnTo>
                <a:lnTo>
                  <a:pt x="0" y="11715"/>
                </a:lnTo>
                <a:close/>
              </a:path>
              <a:path w="92511" h="30882">
                <a:moveTo>
                  <a:pt x="92511" y="20451"/>
                </a:moveTo>
                <a:lnTo>
                  <a:pt x="92511" y="9917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780" y="20451"/>
                </a:lnTo>
                <a:lnTo>
                  <a:pt x="92511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5" name="object 1485"/>
          <p:cNvSpPr/>
          <p:nvPr/>
        </p:nvSpPr>
        <p:spPr>
          <a:xfrm>
            <a:off x="3235646" y="1978017"/>
            <a:ext cx="77820" cy="0"/>
          </a:xfrm>
          <a:custGeom>
            <a:avLst/>
            <a:gdLst/>
            <a:ahLst/>
            <a:cxnLst/>
            <a:rect l="l" t="t" r="r" b="b"/>
            <a:pathLst>
              <a:path w="77820">
                <a:moveTo>
                  <a:pt x="0" y="0"/>
                </a:moveTo>
                <a:lnTo>
                  <a:pt x="77820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6" name="object 1486"/>
          <p:cNvSpPr/>
          <p:nvPr/>
        </p:nvSpPr>
        <p:spPr>
          <a:xfrm>
            <a:off x="3220596" y="196283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3612" y="30369"/>
                </a:lnTo>
                <a:lnTo>
                  <a:pt x="11814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366" y="26001"/>
                </a:lnTo>
                <a:lnTo>
                  <a:pt x="2414" y="24202"/>
                </a:lnTo>
                <a:lnTo>
                  <a:pt x="616" y="20965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715"/>
                </a:lnTo>
                <a:lnTo>
                  <a:pt x="616" y="9300"/>
                </a:lnTo>
                <a:lnTo>
                  <a:pt x="2414" y="6834"/>
                </a:lnTo>
                <a:lnTo>
                  <a:pt x="4366" y="4367"/>
                </a:lnTo>
                <a:lnTo>
                  <a:pt x="6780" y="2466"/>
                </a:lnTo>
                <a:lnTo>
                  <a:pt x="9245" y="668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lnTo>
                  <a:pt x="16694" y="0"/>
                </a:lnTo>
                <a:lnTo>
                  <a:pt x="18491" y="0"/>
                </a:lnTo>
                <a:lnTo>
                  <a:pt x="21060" y="668"/>
                </a:lnTo>
                <a:lnTo>
                  <a:pt x="24142" y="2466"/>
                </a:lnTo>
                <a:lnTo>
                  <a:pt x="25940" y="4367"/>
                </a:lnTo>
                <a:lnTo>
                  <a:pt x="27737" y="6834"/>
                </a:lnTo>
                <a:lnTo>
                  <a:pt x="29638" y="9300"/>
                </a:lnTo>
                <a:lnTo>
                  <a:pt x="30306" y="11715"/>
                </a:lnTo>
                <a:lnTo>
                  <a:pt x="30306" y="13668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638" y="20965"/>
                </a:lnTo>
                <a:lnTo>
                  <a:pt x="27737" y="24202"/>
                </a:lnTo>
                <a:lnTo>
                  <a:pt x="25940" y="26001"/>
                </a:lnTo>
                <a:lnTo>
                  <a:pt x="24142" y="27799"/>
                </a:lnTo>
                <a:lnTo>
                  <a:pt x="21060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7" name="object 1487"/>
          <p:cNvSpPr/>
          <p:nvPr/>
        </p:nvSpPr>
        <p:spPr>
          <a:xfrm>
            <a:off x="2860413" y="2580696"/>
            <a:ext cx="30922" cy="30369"/>
          </a:xfrm>
          <a:custGeom>
            <a:avLst/>
            <a:gdLst/>
            <a:ahLst/>
            <a:cxnLst/>
            <a:rect l="l" t="t" r="r" b="b"/>
            <a:pathLst>
              <a:path w="30922" h="30369">
                <a:moveTo>
                  <a:pt x="30922" y="11870"/>
                </a:moveTo>
                <a:lnTo>
                  <a:pt x="29638" y="9249"/>
                </a:lnTo>
                <a:lnTo>
                  <a:pt x="28354" y="6834"/>
                </a:lnTo>
                <a:lnTo>
                  <a:pt x="26556" y="4367"/>
                </a:lnTo>
                <a:lnTo>
                  <a:pt x="24142" y="2569"/>
                </a:lnTo>
                <a:lnTo>
                  <a:pt x="21573" y="668"/>
                </a:lnTo>
                <a:lnTo>
                  <a:pt x="18491" y="0"/>
                </a:lnTo>
                <a:lnTo>
                  <a:pt x="15409" y="0"/>
                </a:lnTo>
                <a:lnTo>
                  <a:pt x="15409" y="9917"/>
                </a:lnTo>
                <a:lnTo>
                  <a:pt x="1127" y="9917"/>
                </a:lnTo>
                <a:lnTo>
                  <a:pt x="667" y="11870"/>
                </a:lnTo>
                <a:lnTo>
                  <a:pt x="0" y="13668"/>
                </a:lnTo>
                <a:lnTo>
                  <a:pt x="0" y="16751"/>
                </a:lnTo>
                <a:lnTo>
                  <a:pt x="1123" y="20451"/>
                </a:lnTo>
                <a:lnTo>
                  <a:pt x="667" y="18550"/>
                </a:lnTo>
                <a:lnTo>
                  <a:pt x="0" y="15467"/>
                </a:lnTo>
                <a:lnTo>
                  <a:pt x="667" y="18550"/>
                </a:lnTo>
                <a:lnTo>
                  <a:pt x="1123" y="20451"/>
                </a:lnTo>
                <a:lnTo>
                  <a:pt x="15409" y="20451"/>
                </a:lnTo>
                <a:lnTo>
                  <a:pt x="17310" y="30369"/>
                </a:lnTo>
                <a:lnTo>
                  <a:pt x="18491" y="30369"/>
                </a:lnTo>
                <a:lnTo>
                  <a:pt x="21573" y="29752"/>
                </a:lnTo>
                <a:lnTo>
                  <a:pt x="24142" y="27953"/>
                </a:lnTo>
                <a:lnTo>
                  <a:pt x="26556" y="26001"/>
                </a:lnTo>
                <a:lnTo>
                  <a:pt x="28354" y="24202"/>
                </a:lnTo>
                <a:lnTo>
                  <a:pt x="29638" y="21119"/>
                </a:lnTo>
                <a:lnTo>
                  <a:pt x="30922" y="18550"/>
                </a:lnTo>
                <a:lnTo>
                  <a:pt x="30922" y="118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8" name="object 1488"/>
          <p:cNvSpPr/>
          <p:nvPr/>
        </p:nvSpPr>
        <p:spPr>
          <a:xfrm>
            <a:off x="2861537" y="2601148"/>
            <a:ext cx="16186" cy="10585"/>
          </a:xfrm>
          <a:custGeom>
            <a:avLst/>
            <a:gdLst/>
            <a:ahLst/>
            <a:cxnLst/>
            <a:rect l="l" t="t" r="r" b="b"/>
            <a:pathLst>
              <a:path w="16186" h="10585">
                <a:moveTo>
                  <a:pt x="14286" y="0"/>
                </a:moveTo>
                <a:lnTo>
                  <a:pt x="0" y="0"/>
                </a:lnTo>
                <a:lnTo>
                  <a:pt x="160" y="668"/>
                </a:lnTo>
                <a:lnTo>
                  <a:pt x="1958" y="3751"/>
                </a:lnTo>
                <a:lnTo>
                  <a:pt x="3858" y="5549"/>
                </a:lnTo>
                <a:lnTo>
                  <a:pt x="5656" y="7502"/>
                </a:lnTo>
                <a:lnTo>
                  <a:pt x="8738" y="9300"/>
                </a:lnTo>
                <a:lnTo>
                  <a:pt x="11204" y="9917"/>
                </a:lnTo>
                <a:lnTo>
                  <a:pt x="13104" y="9917"/>
                </a:lnTo>
                <a:lnTo>
                  <a:pt x="14286" y="10585"/>
                </a:lnTo>
                <a:lnTo>
                  <a:pt x="16186" y="9917"/>
                </a:lnTo>
                <a:lnTo>
                  <a:pt x="142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9" name="object 1489"/>
          <p:cNvSpPr/>
          <p:nvPr/>
        </p:nvSpPr>
        <p:spPr>
          <a:xfrm>
            <a:off x="2696452" y="2590613"/>
            <a:ext cx="165089" cy="10534"/>
          </a:xfrm>
          <a:custGeom>
            <a:avLst/>
            <a:gdLst/>
            <a:ahLst/>
            <a:cxnLst/>
            <a:rect l="l" t="t" r="r" b="b"/>
            <a:pathLst>
              <a:path w="165089" h="10534">
                <a:moveTo>
                  <a:pt x="0" y="0"/>
                </a:moveTo>
                <a:lnTo>
                  <a:pt x="0" y="10534"/>
                </a:lnTo>
                <a:lnTo>
                  <a:pt x="165086" y="10534"/>
                </a:lnTo>
                <a:lnTo>
                  <a:pt x="163962" y="6834"/>
                </a:lnTo>
                <a:lnTo>
                  <a:pt x="163962" y="3751"/>
                </a:lnTo>
                <a:lnTo>
                  <a:pt x="164629" y="1952"/>
                </a:lnTo>
                <a:lnTo>
                  <a:pt x="16508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0" name="object 1490"/>
          <p:cNvSpPr/>
          <p:nvPr/>
        </p:nvSpPr>
        <p:spPr>
          <a:xfrm>
            <a:off x="2861540" y="2580696"/>
            <a:ext cx="14282" cy="9917"/>
          </a:xfrm>
          <a:custGeom>
            <a:avLst/>
            <a:gdLst/>
            <a:ahLst/>
            <a:cxnLst/>
            <a:rect l="l" t="t" r="r" b="b"/>
            <a:pathLst>
              <a:path w="14282" h="9917">
                <a:moveTo>
                  <a:pt x="14282" y="9917"/>
                </a:moveTo>
                <a:lnTo>
                  <a:pt x="14282" y="0"/>
                </a:lnTo>
                <a:lnTo>
                  <a:pt x="11200" y="0"/>
                </a:lnTo>
                <a:lnTo>
                  <a:pt x="8735" y="668"/>
                </a:lnTo>
                <a:lnTo>
                  <a:pt x="5653" y="2569"/>
                </a:lnTo>
                <a:lnTo>
                  <a:pt x="3855" y="4367"/>
                </a:lnTo>
                <a:lnTo>
                  <a:pt x="1954" y="6834"/>
                </a:lnTo>
                <a:lnTo>
                  <a:pt x="157" y="9249"/>
                </a:lnTo>
                <a:lnTo>
                  <a:pt x="0" y="9917"/>
                </a:lnTo>
                <a:lnTo>
                  <a:pt x="14282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1" name="object 1491"/>
          <p:cNvSpPr/>
          <p:nvPr/>
        </p:nvSpPr>
        <p:spPr>
          <a:xfrm>
            <a:off x="2696093" y="2595880"/>
            <a:ext cx="180091" cy="0"/>
          </a:xfrm>
          <a:custGeom>
            <a:avLst/>
            <a:gdLst/>
            <a:ahLst/>
            <a:cxnLst/>
            <a:rect l="l" t="t" r="r" b="b"/>
            <a:pathLst>
              <a:path w="180091">
                <a:moveTo>
                  <a:pt x="0" y="0"/>
                </a:moveTo>
                <a:lnTo>
                  <a:pt x="18009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2" name="object 1492"/>
          <p:cNvSpPr/>
          <p:nvPr/>
        </p:nvSpPr>
        <p:spPr>
          <a:xfrm>
            <a:off x="2860413" y="2580696"/>
            <a:ext cx="30922" cy="31037"/>
          </a:xfrm>
          <a:custGeom>
            <a:avLst/>
            <a:gdLst/>
            <a:ahLst/>
            <a:cxnLst/>
            <a:rect l="l" t="t" r="r" b="b"/>
            <a:pathLst>
              <a:path w="30922" h="31037">
                <a:moveTo>
                  <a:pt x="15409" y="0"/>
                </a:moveTo>
                <a:lnTo>
                  <a:pt x="17310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569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249"/>
                </a:lnTo>
                <a:lnTo>
                  <a:pt x="30922" y="11870"/>
                </a:lnTo>
                <a:lnTo>
                  <a:pt x="30922" y="13668"/>
                </a:lnTo>
                <a:lnTo>
                  <a:pt x="30922" y="15467"/>
                </a:lnTo>
                <a:lnTo>
                  <a:pt x="30922" y="16751"/>
                </a:lnTo>
                <a:lnTo>
                  <a:pt x="30922" y="18550"/>
                </a:lnTo>
                <a:lnTo>
                  <a:pt x="29638" y="21119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953"/>
                </a:lnTo>
                <a:lnTo>
                  <a:pt x="21573" y="29752"/>
                </a:lnTo>
                <a:lnTo>
                  <a:pt x="18491" y="30369"/>
                </a:lnTo>
                <a:lnTo>
                  <a:pt x="17310" y="30369"/>
                </a:lnTo>
                <a:lnTo>
                  <a:pt x="15409" y="31037"/>
                </a:lnTo>
                <a:lnTo>
                  <a:pt x="14228" y="30369"/>
                </a:lnTo>
                <a:lnTo>
                  <a:pt x="12327" y="30369"/>
                </a:lnTo>
                <a:lnTo>
                  <a:pt x="9862" y="29752"/>
                </a:lnTo>
                <a:lnTo>
                  <a:pt x="6780" y="27953"/>
                </a:lnTo>
                <a:lnTo>
                  <a:pt x="4982" y="26001"/>
                </a:lnTo>
                <a:lnTo>
                  <a:pt x="3081" y="24202"/>
                </a:lnTo>
                <a:lnTo>
                  <a:pt x="1284" y="21119"/>
                </a:lnTo>
                <a:lnTo>
                  <a:pt x="667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667" y="11870"/>
                </a:lnTo>
                <a:lnTo>
                  <a:pt x="1284" y="9249"/>
                </a:lnTo>
                <a:lnTo>
                  <a:pt x="3081" y="6834"/>
                </a:lnTo>
                <a:lnTo>
                  <a:pt x="4982" y="4367"/>
                </a:lnTo>
                <a:lnTo>
                  <a:pt x="6780" y="2569"/>
                </a:lnTo>
                <a:lnTo>
                  <a:pt x="9862" y="668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3" name="object 1493"/>
          <p:cNvSpPr/>
          <p:nvPr/>
        </p:nvSpPr>
        <p:spPr>
          <a:xfrm>
            <a:off x="2891336" y="2592566"/>
            <a:ext cx="0" cy="4881"/>
          </a:xfrm>
          <a:custGeom>
            <a:avLst/>
            <a:gdLst/>
            <a:ahLst/>
            <a:cxnLst/>
            <a:rect l="l" t="t" r="r" b="b"/>
            <a:pathLst>
              <a:path h="4881">
                <a:moveTo>
                  <a:pt x="0" y="0"/>
                </a:moveTo>
                <a:lnTo>
                  <a:pt x="0" y="488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4" name="object 1494"/>
          <p:cNvSpPr/>
          <p:nvPr/>
        </p:nvSpPr>
        <p:spPr>
          <a:xfrm>
            <a:off x="2875824" y="2580696"/>
            <a:ext cx="14555" cy="20451"/>
          </a:xfrm>
          <a:custGeom>
            <a:avLst/>
            <a:gdLst/>
            <a:ahLst/>
            <a:cxnLst/>
            <a:rect l="l" t="t" r="r" b="b"/>
            <a:pathLst>
              <a:path w="14555" h="20451">
                <a:moveTo>
                  <a:pt x="14555" y="9917"/>
                </a:moveTo>
                <a:lnTo>
                  <a:pt x="14228" y="9249"/>
                </a:lnTo>
                <a:lnTo>
                  <a:pt x="12944" y="6834"/>
                </a:lnTo>
                <a:lnTo>
                  <a:pt x="11146" y="4367"/>
                </a:lnTo>
                <a:lnTo>
                  <a:pt x="8732" y="2569"/>
                </a:lnTo>
                <a:lnTo>
                  <a:pt x="6163" y="668"/>
                </a:lnTo>
                <a:lnTo>
                  <a:pt x="3081" y="0"/>
                </a:lnTo>
                <a:lnTo>
                  <a:pt x="0" y="0"/>
                </a:lnTo>
                <a:lnTo>
                  <a:pt x="0" y="20451"/>
                </a:lnTo>
                <a:lnTo>
                  <a:pt x="0" y="9917"/>
                </a:lnTo>
                <a:lnTo>
                  <a:pt x="14555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5" name="object 1495"/>
          <p:cNvSpPr/>
          <p:nvPr/>
        </p:nvSpPr>
        <p:spPr>
          <a:xfrm>
            <a:off x="3221055" y="2580696"/>
            <a:ext cx="16234" cy="30369"/>
          </a:xfrm>
          <a:custGeom>
            <a:avLst/>
            <a:gdLst/>
            <a:ahLst/>
            <a:cxnLst/>
            <a:rect l="l" t="t" r="r" b="b"/>
            <a:pathLst>
              <a:path w="16234" h="30369">
                <a:moveTo>
                  <a:pt x="14950" y="9917"/>
                </a:moveTo>
                <a:lnTo>
                  <a:pt x="11355" y="0"/>
                </a:lnTo>
                <a:lnTo>
                  <a:pt x="8786" y="668"/>
                </a:lnTo>
                <a:lnTo>
                  <a:pt x="6321" y="2569"/>
                </a:lnTo>
                <a:lnTo>
                  <a:pt x="3906" y="4367"/>
                </a:lnTo>
                <a:lnTo>
                  <a:pt x="1954" y="6834"/>
                </a:lnTo>
                <a:lnTo>
                  <a:pt x="157" y="9249"/>
                </a:lnTo>
                <a:lnTo>
                  <a:pt x="0" y="9917"/>
                </a:lnTo>
                <a:lnTo>
                  <a:pt x="14950" y="20451"/>
                </a:lnTo>
                <a:lnTo>
                  <a:pt x="16234" y="30369"/>
                </a:lnTo>
                <a:lnTo>
                  <a:pt x="14950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6" name="object 1496"/>
          <p:cNvSpPr/>
          <p:nvPr/>
        </p:nvSpPr>
        <p:spPr>
          <a:xfrm>
            <a:off x="3220596" y="2596162"/>
            <a:ext cx="456" cy="4984"/>
          </a:xfrm>
          <a:custGeom>
            <a:avLst/>
            <a:gdLst/>
            <a:ahLst/>
            <a:cxnLst/>
            <a:rect l="l" t="t" r="r" b="b"/>
            <a:pathLst>
              <a:path w="456" h="4984">
                <a:moveTo>
                  <a:pt x="0" y="1284"/>
                </a:moveTo>
                <a:lnTo>
                  <a:pt x="456" y="4984"/>
                </a:lnTo>
                <a:lnTo>
                  <a:pt x="0" y="0"/>
                </a:lnTo>
                <a:lnTo>
                  <a:pt x="0" y="1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7" name="object 1497"/>
          <p:cNvSpPr/>
          <p:nvPr/>
        </p:nvSpPr>
        <p:spPr>
          <a:xfrm>
            <a:off x="2860413" y="2580696"/>
            <a:ext cx="360638" cy="31037"/>
          </a:xfrm>
          <a:custGeom>
            <a:avLst/>
            <a:gdLst/>
            <a:ahLst/>
            <a:cxnLst/>
            <a:rect l="l" t="t" r="r" b="b"/>
            <a:pathLst>
              <a:path w="360638" h="31037">
                <a:moveTo>
                  <a:pt x="0" y="15467"/>
                </a:moveTo>
                <a:lnTo>
                  <a:pt x="0" y="16751"/>
                </a:lnTo>
                <a:lnTo>
                  <a:pt x="667" y="18550"/>
                </a:lnTo>
                <a:lnTo>
                  <a:pt x="1284" y="21119"/>
                </a:lnTo>
                <a:lnTo>
                  <a:pt x="3081" y="24202"/>
                </a:lnTo>
                <a:lnTo>
                  <a:pt x="4982" y="26001"/>
                </a:lnTo>
                <a:lnTo>
                  <a:pt x="6780" y="27953"/>
                </a:lnTo>
                <a:lnTo>
                  <a:pt x="9862" y="29752"/>
                </a:lnTo>
                <a:lnTo>
                  <a:pt x="12327" y="30369"/>
                </a:lnTo>
                <a:lnTo>
                  <a:pt x="14228" y="30369"/>
                </a:lnTo>
                <a:lnTo>
                  <a:pt x="15409" y="31037"/>
                </a:lnTo>
                <a:lnTo>
                  <a:pt x="17310" y="30369"/>
                </a:lnTo>
                <a:lnTo>
                  <a:pt x="18491" y="30369"/>
                </a:lnTo>
                <a:lnTo>
                  <a:pt x="21573" y="29752"/>
                </a:lnTo>
                <a:lnTo>
                  <a:pt x="24142" y="27953"/>
                </a:lnTo>
                <a:lnTo>
                  <a:pt x="26556" y="26001"/>
                </a:lnTo>
                <a:lnTo>
                  <a:pt x="28354" y="24202"/>
                </a:lnTo>
                <a:lnTo>
                  <a:pt x="29638" y="21119"/>
                </a:lnTo>
                <a:lnTo>
                  <a:pt x="29972" y="20451"/>
                </a:lnTo>
                <a:lnTo>
                  <a:pt x="360638" y="20451"/>
                </a:lnTo>
                <a:lnTo>
                  <a:pt x="30922" y="18550"/>
                </a:lnTo>
                <a:lnTo>
                  <a:pt x="30922" y="11870"/>
                </a:lnTo>
                <a:lnTo>
                  <a:pt x="29965" y="9917"/>
                </a:lnTo>
                <a:lnTo>
                  <a:pt x="15409" y="9917"/>
                </a:lnTo>
                <a:lnTo>
                  <a:pt x="15409" y="20451"/>
                </a:lnTo>
                <a:lnTo>
                  <a:pt x="15409" y="0"/>
                </a:lnTo>
                <a:lnTo>
                  <a:pt x="12327" y="0"/>
                </a:lnTo>
                <a:lnTo>
                  <a:pt x="9862" y="668"/>
                </a:lnTo>
                <a:lnTo>
                  <a:pt x="6780" y="2569"/>
                </a:lnTo>
                <a:lnTo>
                  <a:pt x="4982" y="4367"/>
                </a:lnTo>
                <a:lnTo>
                  <a:pt x="3081" y="6834"/>
                </a:lnTo>
                <a:lnTo>
                  <a:pt x="1284" y="9249"/>
                </a:lnTo>
                <a:lnTo>
                  <a:pt x="667" y="11870"/>
                </a:lnTo>
                <a:lnTo>
                  <a:pt x="0" y="13668"/>
                </a:lnTo>
                <a:lnTo>
                  <a:pt x="0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8" name="object 1498"/>
          <p:cNvSpPr/>
          <p:nvPr/>
        </p:nvSpPr>
        <p:spPr>
          <a:xfrm>
            <a:off x="2890379" y="2590614"/>
            <a:ext cx="346910" cy="21119"/>
          </a:xfrm>
          <a:custGeom>
            <a:avLst/>
            <a:gdLst/>
            <a:ahLst/>
            <a:cxnLst/>
            <a:rect l="l" t="t" r="r" b="b"/>
            <a:pathLst>
              <a:path w="346910" h="21119">
                <a:moveTo>
                  <a:pt x="0" y="0"/>
                </a:moveTo>
                <a:lnTo>
                  <a:pt x="956" y="1952"/>
                </a:lnTo>
                <a:lnTo>
                  <a:pt x="330216" y="1952"/>
                </a:lnTo>
                <a:lnTo>
                  <a:pt x="330216" y="3751"/>
                </a:lnTo>
                <a:lnTo>
                  <a:pt x="330216" y="1952"/>
                </a:lnTo>
                <a:lnTo>
                  <a:pt x="330216" y="8632"/>
                </a:lnTo>
                <a:lnTo>
                  <a:pt x="956" y="1952"/>
                </a:lnTo>
                <a:lnTo>
                  <a:pt x="956" y="6834"/>
                </a:lnTo>
                <a:lnTo>
                  <a:pt x="956" y="1952"/>
                </a:lnTo>
                <a:lnTo>
                  <a:pt x="956" y="8632"/>
                </a:lnTo>
                <a:lnTo>
                  <a:pt x="330672" y="10534"/>
                </a:lnTo>
                <a:lnTo>
                  <a:pt x="956" y="3751"/>
                </a:lnTo>
                <a:lnTo>
                  <a:pt x="330672" y="10534"/>
                </a:lnTo>
                <a:lnTo>
                  <a:pt x="330216" y="6834"/>
                </a:lnTo>
                <a:lnTo>
                  <a:pt x="330216" y="5549"/>
                </a:lnTo>
                <a:lnTo>
                  <a:pt x="330672" y="10534"/>
                </a:lnTo>
                <a:lnTo>
                  <a:pt x="330832" y="11202"/>
                </a:lnTo>
                <a:lnTo>
                  <a:pt x="332630" y="14285"/>
                </a:lnTo>
                <a:lnTo>
                  <a:pt x="334582" y="16083"/>
                </a:lnTo>
                <a:lnTo>
                  <a:pt x="336996" y="18036"/>
                </a:lnTo>
                <a:lnTo>
                  <a:pt x="339462" y="19834"/>
                </a:lnTo>
                <a:lnTo>
                  <a:pt x="342030" y="20451"/>
                </a:lnTo>
                <a:lnTo>
                  <a:pt x="343828" y="20451"/>
                </a:lnTo>
                <a:lnTo>
                  <a:pt x="345626" y="21119"/>
                </a:lnTo>
                <a:lnTo>
                  <a:pt x="346910" y="20451"/>
                </a:lnTo>
                <a:lnTo>
                  <a:pt x="345626" y="10534"/>
                </a:lnTo>
                <a:lnTo>
                  <a:pt x="330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9" name="object 1499"/>
          <p:cNvSpPr/>
          <p:nvPr/>
        </p:nvSpPr>
        <p:spPr>
          <a:xfrm>
            <a:off x="3232410" y="2580696"/>
            <a:ext cx="19108" cy="30369"/>
          </a:xfrm>
          <a:custGeom>
            <a:avLst/>
            <a:gdLst/>
            <a:ahLst/>
            <a:cxnLst/>
            <a:rect l="l" t="t" r="r" b="b"/>
            <a:pathLst>
              <a:path w="19108" h="30369">
                <a:moveTo>
                  <a:pt x="19108" y="15467"/>
                </a:moveTo>
                <a:lnTo>
                  <a:pt x="18491" y="13668"/>
                </a:lnTo>
                <a:lnTo>
                  <a:pt x="18491" y="11870"/>
                </a:lnTo>
                <a:lnTo>
                  <a:pt x="17824" y="9249"/>
                </a:lnTo>
                <a:lnTo>
                  <a:pt x="15923" y="6834"/>
                </a:lnTo>
                <a:lnTo>
                  <a:pt x="14125" y="4367"/>
                </a:lnTo>
                <a:lnTo>
                  <a:pt x="12327" y="2569"/>
                </a:lnTo>
                <a:lnTo>
                  <a:pt x="9245" y="668"/>
                </a:lnTo>
                <a:lnTo>
                  <a:pt x="6677" y="0"/>
                </a:lnTo>
                <a:lnTo>
                  <a:pt x="0" y="0"/>
                </a:lnTo>
                <a:lnTo>
                  <a:pt x="3595" y="9917"/>
                </a:lnTo>
                <a:lnTo>
                  <a:pt x="4879" y="30369"/>
                </a:lnTo>
                <a:lnTo>
                  <a:pt x="6677" y="30369"/>
                </a:lnTo>
                <a:lnTo>
                  <a:pt x="9245" y="29752"/>
                </a:lnTo>
                <a:lnTo>
                  <a:pt x="12327" y="27953"/>
                </a:lnTo>
                <a:lnTo>
                  <a:pt x="14125" y="26001"/>
                </a:lnTo>
                <a:lnTo>
                  <a:pt x="15923" y="24202"/>
                </a:lnTo>
                <a:lnTo>
                  <a:pt x="17824" y="21119"/>
                </a:lnTo>
                <a:lnTo>
                  <a:pt x="18491" y="18550"/>
                </a:lnTo>
                <a:lnTo>
                  <a:pt x="18491" y="16751"/>
                </a:lnTo>
                <a:lnTo>
                  <a:pt x="19108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0" name="object 1500"/>
          <p:cNvSpPr/>
          <p:nvPr/>
        </p:nvSpPr>
        <p:spPr>
          <a:xfrm>
            <a:off x="2875465" y="2595880"/>
            <a:ext cx="360901" cy="0"/>
          </a:xfrm>
          <a:custGeom>
            <a:avLst/>
            <a:gdLst/>
            <a:ahLst/>
            <a:cxnLst/>
            <a:rect l="l" t="t" r="r" b="b"/>
            <a:pathLst>
              <a:path w="360901">
                <a:moveTo>
                  <a:pt x="0" y="0"/>
                </a:moveTo>
                <a:lnTo>
                  <a:pt x="36090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1" name="object 1501"/>
          <p:cNvSpPr/>
          <p:nvPr/>
        </p:nvSpPr>
        <p:spPr>
          <a:xfrm>
            <a:off x="2860413" y="2580696"/>
            <a:ext cx="30922" cy="31037"/>
          </a:xfrm>
          <a:custGeom>
            <a:avLst/>
            <a:gdLst/>
            <a:ahLst/>
            <a:cxnLst/>
            <a:rect l="l" t="t" r="r" b="b"/>
            <a:pathLst>
              <a:path w="30922" h="31037">
                <a:moveTo>
                  <a:pt x="15409" y="31037"/>
                </a:moveTo>
                <a:lnTo>
                  <a:pt x="14228" y="30369"/>
                </a:lnTo>
                <a:lnTo>
                  <a:pt x="12327" y="30369"/>
                </a:lnTo>
                <a:lnTo>
                  <a:pt x="9862" y="29752"/>
                </a:lnTo>
                <a:lnTo>
                  <a:pt x="6780" y="27953"/>
                </a:lnTo>
                <a:lnTo>
                  <a:pt x="4982" y="26001"/>
                </a:lnTo>
                <a:lnTo>
                  <a:pt x="3081" y="24202"/>
                </a:lnTo>
                <a:lnTo>
                  <a:pt x="1284" y="21119"/>
                </a:lnTo>
                <a:lnTo>
                  <a:pt x="667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667" y="11870"/>
                </a:lnTo>
                <a:lnTo>
                  <a:pt x="1284" y="9249"/>
                </a:lnTo>
                <a:lnTo>
                  <a:pt x="3081" y="6834"/>
                </a:lnTo>
                <a:lnTo>
                  <a:pt x="4982" y="4367"/>
                </a:lnTo>
                <a:lnTo>
                  <a:pt x="6780" y="2569"/>
                </a:lnTo>
                <a:lnTo>
                  <a:pt x="9862" y="668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lnTo>
                  <a:pt x="17310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569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249"/>
                </a:lnTo>
                <a:lnTo>
                  <a:pt x="30922" y="11870"/>
                </a:lnTo>
                <a:lnTo>
                  <a:pt x="30922" y="13668"/>
                </a:lnTo>
                <a:lnTo>
                  <a:pt x="30922" y="15467"/>
                </a:lnTo>
                <a:lnTo>
                  <a:pt x="30922" y="16751"/>
                </a:lnTo>
                <a:lnTo>
                  <a:pt x="30922" y="18550"/>
                </a:lnTo>
                <a:lnTo>
                  <a:pt x="29638" y="21119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953"/>
                </a:lnTo>
                <a:lnTo>
                  <a:pt x="21573" y="29752"/>
                </a:lnTo>
                <a:lnTo>
                  <a:pt x="18491" y="30369"/>
                </a:lnTo>
                <a:lnTo>
                  <a:pt x="17310" y="30369"/>
                </a:lnTo>
                <a:lnTo>
                  <a:pt x="15409" y="31037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2" name="object 1502"/>
          <p:cNvSpPr/>
          <p:nvPr/>
        </p:nvSpPr>
        <p:spPr>
          <a:xfrm>
            <a:off x="3220596" y="2580696"/>
            <a:ext cx="30922" cy="31037"/>
          </a:xfrm>
          <a:custGeom>
            <a:avLst/>
            <a:gdLst/>
            <a:ahLst/>
            <a:cxnLst/>
            <a:rect l="l" t="t" r="r" b="b"/>
            <a:pathLst>
              <a:path w="30922" h="31037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060" y="668"/>
                </a:lnTo>
                <a:lnTo>
                  <a:pt x="24142" y="2569"/>
                </a:lnTo>
                <a:lnTo>
                  <a:pt x="25940" y="4367"/>
                </a:lnTo>
                <a:lnTo>
                  <a:pt x="27737" y="6834"/>
                </a:lnTo>
                <a:lnTo>
                  <a:pt x="29638" y="9249"/>
                </a:lnTo>
                <a:lnTo>
                  <a:pt x="30306" y="11870"/>
                </a:lnTo>
                <a:lnTo>
                  <a:pt x="30306" y="13668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638" y="21119"/>
                </a:lnTo>
                <a:lnTo>
                  <a:pt x="27737" y="24202"/>
                </a:lnTo>
                <a:lnTo>
                  <a:pt x="25940" y="26001"/>
                </a:lnTo>
                <a:lnTo>
                  <a:pt x="24142" y="27953"/>
                </a:lnTo>
                <a:lnTo>
                  <a:pt x="21060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1037"/>
                </a:lnTo>
                <a:lnTo>
                  <a:pt x="13612" y="30369"/>
                </a:lnTo>
                <a:lnTo>
                  <a:pt x="11814" y="30369"/>
                </a:lnTo>
                <a:lnTo>
                  <a:pt x="9245" y="29752"/>
                </a:lnTo>
                <a:lnTo>
                  <a:pt x="6780" y="27953"/>
                </a:lnTo>
                <a:lnTo>
                  <a:pt x="4366" y="26001"/>
                </a:lnTo>
                <a:lnTo>
                  <a:pt x="2414" y="24202"/>
                </a:lnTo>
                <a:lnTo>
                  <a:pt x="616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616" y="9249"/>
                </a:lnTo>
                <a:lnTo>
                  <a:pt x="2414" y="6834"/>
                </a:lnTo>
                <a:lnTo>
                  <a:pt x="4366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3" name="object 1503"/>
          <p:cNvSpPr/>
          <p:nvPr/>
        </p:nvSpPr>
        <p:spPr>
          <a:xfrm>
            <a:off x="3581068" y="2580696"/>
            <a:ext cx="15737" cy="30369"/>
          </a:xfrm>
          <a:custGeom>
            <a:avLst/>
            <a:gdLst/>
            <a:ahLst/>
            <a:cxnLst/>
            <a:rect l="l" t="t" r="r" b="b"/>
            <a:pathLst>
              <a:path w="15737" h="30369">
                <a:moveTo>
                  <a:pt x="14607" y="9917"/>
                </a:moveTo>
                <a:lnTo>
                  <a:pt x="11371" y="0"/>
                </a:lnTo>
                <a:lnTo>
                  <a:pt x="8289" y="668"/>
                </a:lnTo>
                <a:lnTo>
                  <a:pt x="5874" y="2569"/>
                </a:lnTo>
                <a:lnTo>
                  <a:pt x="3409" y="4367"/>
                </a:lnTo>
                <a:lnTo>
                  <a:pt x="1611" y="6834"/>
                </a:lnTo>
                <a:lnTo>
                  <a:pt x="327" y="9249"/>
                </a:lnTo>
                <a:lnTo>
                  <a:pt x="0" y="9917"/>
                </a:lnTo>
                <a:lnTo>
                  <a:pt x="14607" y="20451"/>
                </a:lnTo>
                <a:lnTo>
                  <a:pt x="15737" y="30369"/>
                </a:lnTo>
                <a:lnTo>
                  <a:pt x="14607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4" name="object 1504"/>
          <p:cNvSpPr/>
          <p:nvPr/>
        </p:nvSpPr>
        <p:spPr>
          <a:xfrm>
            <a:off x="3580110" y="2596162"/>
            <a:ext cx="950" cy="4984"/>
          </a:xfrm>
          <a:custGeom>
            <a:avLst/>
            <a:gdLst/>
            <a:ahLst/>
            <a:cxnLst/>
            <a:rect l="l" t="t" r="r" b="b"/>
            <a:pathLst>
              <a:path w="950" h="4984">
                <a:moveTo>
                  <a:pt x="0" y="1284"/>
                </a:moveTo>
                <a:lnTo>
                  <a:pt x="950" y="4984"/>
                </a:lnTo>
                <a:lnTo>
                  <a:pt x="0" y="0"/>
                </a:lnTo>
                <a:lnTo>
                  <a:pt x="0" y="1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5" name="object 1505"/>
          <p:cNvSpPr/>
          <p:nvPr/>
        </p:nvSpPr>
        <p:spPr>
          <a:xfrm>
            <a:off x="3236007" y="2580696"/>
            <a:ext cx="345061" cy="30369"/>
          </a:xfrm>
          <a:custGeom>
            <a:avLst/>
            <a:gdLst/>
            <a:ahLst/>
            <a:cxnLst/>
            <a:rect l="l" t="t" r="r" b="b"/>
            <a:pathLst>
              <a:path w="345061" h="30369">
                <a:moveTo>
                  <a:pt x="14402" y="20451"/>
                </a:moveTo>
                <a:lnTo>
                  <a:pt x="345054" y="20451"/>
                </a:lnTo>
                <a:lnTo>
                  <a:pt x="14896" y="18550"/>
                </a:lnTo>
                <a:lnTo>
                  <a:pt x="14896" y="11870"/>
                </a:lnTo>
                <a:lnTo>
                  <a:pt x="345061" y="9917"/>
                </a:lnTo>
                <a:lnTo>
                  <a:pt x="14398" y="9917"/>
                </a:lnTo>
                <a:lnTo>
                  <a:pt x="14228" y="9249"/>
                </a:lnTo>
                <a:lnTo>
                  <a:pt x="12327" y="6834"/>
                </a:lnTo>
                <a:lnTo>
                  <a:pt x="10530" y="4367"/>
                </a:lnTo>
                <a:lnTo>
                  <a:pt x="8732" y="2569"/>
                </a:lnTo>
                <a:lnTo>
                  <a:pt x="5650" y="668"/>
                </a:lnTo>
                <a:lnTo>
                  <a:pt x="3081" y="0"/>
                </a:lnTo>
                <a:lnTo>
                  <a:pt x="0" y="0"/>
                </a:lnTo>
                <a:lnTo>
                  <a:pt x="0" y="20451"/>
                </a:lnTo>
                <a:lnTo>
                  <a:pt x="1284" y="30369"/>
                </a:lnTo>
                <a:lnTo>
                  <a:pt x="3081" y="30369"/>
                </a:lnTo>
                <a:lnTo>
                  <a:pt x="5650" y="29752"/>
                </a:lnTo>
                <a:lnTo>
                  <a:pt x="8732" y="27953"/>
                </a:lnTo>
                <a:lnTo>
                  <a:pt x="10530" y="26001"/>
                </a:lnTo>
                <a:lnTo>
                  <a:pt x="12327" y="24202"/>
                </a:lnTo>
                <a:lnTo>
                  <a:pt x="14228" y="21119"/>
                </a:lnTo>
                <a:lnTo>
                  <a:pt x="14402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6" name="object 1506"/>
          <p:cNvSpPr/>
          <p:nvPr/>
        </p:nvSpPr>
        <p:spPr>
          <a:xfrm>
            <a:off x="3220596" y="2580696"/>
            <a:ext cx="16694" cy="31037"/>
          </a:xfrm>
          <a:custGeom>
            <a:avLst/>
            <a:gdLst/>
            <a:ahLst/>
            <a:cxnLst/>
            <a:rect l="l" t="t" r="r" b="b"/>
            <a:pathLst>
              <a:path w="16694" h="31037">
                <a:moveTo>
                  <a:pt x="616" y="21119"/>
                </a:moveTo>
                <a:lnTo>
                  <a:pt x="2414" y="24202"/>
                </a:lnTo>
                <a:lnTo>
                  <a:pt x="4366" y="26001"/>
                </a:lnTo>
                <a:lnTo>
                  <a:pt x="6780" y="27953"/>
                </a:lnTo>
                <a:lnTo>
                  <a:pt x="9245" y="29752"/>
                </a:lnTo>
                <a:lnTo>
                  <a:pt x="11814" y="30369"/>
                </a:lnTo>
                <a:lnTo>
                  <a:pt x="13612" y="30369"/>
                </a:lnTo>
                <a:lnTo>
                  <a:pt x="15409" y="31037"/>
                </a:lnTo>
                <a:lnTo>
                  <a:pt x="16694" y="30369"/>
                </a:lnTo>
                <a:lnTo>
                  <a:pt x="15409" y="20451"/>
                </a:lnTo>
                <a:lnTo>
                  <a:pt x="15409" y="0"/>
                </a:lnTo>
                <a:lnTo>
                  <a:pt x="11814" y="0"/>
                </a:lnTo>
                <a:lnTo>
                  <a:pt x="9245" y="668"/>
                </a:lnTo>
                <a:lnTo>
                  <a:pt x="6780" y="2569"/>
                </a:lnTo>
                <a:lnTo>
                  <a:pt x="4366" y="4367"/>
                </a:lnTo>
                <a:lnTo>
                  <a:pt x="2414" y="6834"/>
                </a:lnTo>
                <a:lnTo>
                  <a:pt x="616" y="9249"/>
                </a:lnTo>
                <a:lnTo>
                  <a:pt x="0" y="11870"/>
                </a:lnTo>
                <a:lnTo>
                  <a:pt x="0" y="18550"/>
                </a:lnTo>
                <a:lnTo>
                  <a:pt x="616" y="211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7" name="object 1507"/>
          <p:cNvSpPr/>
          <p:nvPr/>
        </p:nvSpPr>
        <p:spPr>
          <a:xfrm>
            <a:off x="3250902" y="2590614"/>
            <a:ext cx="345902" cy="21119"/>
          </a:xfrm>
          <a:custGeom>
            <a:avLst/>
            <a:gdLst/>
            <a:ahLst/>
            <a:cxnLst/>
            <a:rect l="l" t="t" r="r" b="b"/>
            <a:pathLst>
              <a:path w="345902" h="21119">
                <a:moveTo>
                  <a:pt x="0" y="3751"/>
                </a:moveTo>
                <a:lnTo>
                  <a:pt x="0" y="6834"/>
                </a:lnTo>
                <a:lnTo>
                  <a:pt x="330158" y="10534"/>
                </a:lnTo>
                <a:lnTo>
                  <a:pt x="329208" y="6834"/>
                </a:lnTo>
                <a:lnTo>
                  <a:pt x="329208" y="5549"/>
                </a:lnTo>
                <a:lnTo>
                  <a:pt x="330158" y="10534"/>
                </a:lnTo>
                <a:lnTo>
                  <a:pt x="330492" y="11202"/>
                </a:lnTo>
                <a:lnTo>
                  <a:pt x="331776" y="14285"/>
                </a:lnTo>
                <a:lnTo>
                  <a:pt x="333574" y="16083"/>
                </a:lnTo>
                <a:lnTo>
                  <a:pt x="336040" y="18036"/>
                </a:lnTo>
                <a:lnTo>
                  <a:pt x="338454" y="19834"/>
                </a:lnTo>
                <a:lnTo>
                  <a:pt x="341536" y="20451"/>
                </a:lnTo>
                <a:lnTo>
                  <a:pt x="342820" y="20451"/>
                </a:lnTo>
                <a:lnTo>
                  <a:pt x="344772" y="21119"/>
                </a:lnTo>
                <a:lnTo>
                  <a:pt x="345902" y="20451"/>
                </a:lnTo>
                <a:lnTo>
                  <a:pt x="344772" y="10534"/>
                </a:lnTo>
                <a:lnTo>
                  <a:pt x="330165" y="0"/>
                </a:lnTo>
                <a:lnTo>
                  <a:pt x="0" y="1952"/>
                </a:lnTo>
                <a:lnTo>
                  <a:pt x="0" y="6834"/>
                </a:lnTo>
                <a:lnTo>
                  <a:pt x="0" y="3751"/>
                </a:lnTo>
                <a:lnTo>
                  <a:pt x="616" y="5549"/>
                </a:lnTo>
                <a:lnTo>
                  <a:pt x="329208" y="1952"/>
                </a:lnTo>
                <a:lnTo>
                  <a:pt x="329208" y="3751"/>
                </a:lnTo>
                <a:lnTo>
                  <a:pt x="329208" y="1952"/>
                </a:lnTo>
                <a:lnTo>
                  <a:pt x="329208" y="8632"/>
                </a:lnTo>
                <a:lnTo>
                  <a:pt x="616" y="5549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8" name="object 1508"/>
          <p:cNvSpPr/>
          <p:nvPr/>
        </p:nvSpPr>
        <p:spPr>
          <a:xfrm>
            <a:off x="3592438" y="2580696"/>
            <a:ext cx="18646" cy="30369"/>
          </a:xfrm>
          <a:custGeom>
            <a:avLst/>
            <a:gdLst/>
            <a:ahLst/>
            <a:cxnLst/>
            <a:rect l="l" t="t" r="r" b="b"/>
            <a:pathLst>
              <a:path w="18646" h="30369">
                <a:moveTo>
                  <a:pt x="18646" y="15467"/>
                </a:moveTo>
                <a:lnTo>
                  <a:pt x="18646" y="13668"/>
                </a:lnTo>
                <a:lnTo>
                  <a:pt x="17978" y="11870"/>
                </a:lnTo>
                <a:lnTo>
                  <a:pt x="17361" y="9249"/>
                </a:lnTo>
                <a:lnTo>
                  <a:pt x="16077" y="6834"/>
                </a:lnTo>
                <a:lnTo>
                  <a:pt x="14279" y="4367"/>
                </a:lnTo>
                <a:lnTo>
                  <a:pt x="11814" y="2569"/>
                </a:lnTo>
                <a:lnTo>
                  <a:pt x="9400" y="668"/>
                </a:lnTo>
                <a:lnTo>
                  <a:pt x="6318" y="0"/>
                </a:lnTo>
                <a:lnTo>
                  <a:pt x="0" y="0"/>
                </a:lnTo>
                <a:lnTo>
                  <a:pt x="3236" y="9917"/>
                </a:lnTo>
                <a:lnTo>
                  <a:pt x="4366" y="30369"/>
                </a:lnTo>
                <a:lnTo>
                  <a:pt x="6318" y="30369"/>
                </a:lnTo>
                <a:lnTo>
                  <a:pt x="9400" y="29752"/>
                </a:lnTo>
                <a:lnTo>
                  <a:pt x="11814" y="27953"/>
                </a:lnTo>
                <a:lnTo>
                  <a:pt x="14279" y="26001"/>
                </a:lnTo>
                <a:lnTo>
                  <a:pt x="16077" y="24202"/>
                </a:lnTo>
                <a:lnTo>
                  <a:pt x="17361" y="21119"/>
                </a:lnTo>
                <a:lnTo>
                  <a:pt x="17978" y="18550"/>
                </a:lnTo>
                <a:lnTo>
                  <a:pt x="18646" y="16751"/>
                </a:lnTo>
                <a:lnTo>
                  <a:pt x="18646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9" name="object 1509"/>
          <p:cNvSpPr/>
          <p:nvPr/>
        </p:nvSpPr>
        <p:spPr>
          <a:xfrm>
            <a:off x="3235647" y="2595880"/>
            <a:ext cx="360387" cy="0"/>
          </a:xfrm>
          <a:custGeom>
            <a:avLst/>
            <a:gdLst/>
            <a:ahLst/>
            <a:cxnLst/>
            <a:rect l="l" t="t" r="r" b="b"/>
            <a:pathLst>
              <a:path w="360387">
                <a:moveTo>
                  <a:pt x="0" y="0"/>
                </a:moveTo>
                <a:lnTo>
                  <a:pt x="360387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0" name="object 1510"/>
          <p:cNvSpPr/>
          <p:nvPr/>
        </p:nvSpPr>
        <p:spPr>
          <a:xfrm>
            <a:off x="3220596" y="2580696"/>
            <a:ext cx="30922" cy="31037"/>
          </a:xfrm>
          <a:custGeom>
            <a:avLst/>
            <a:gdLst/>
            <a:ahLst/>
            <a:cxnLst/>
            <a:rect l="l" t="t" r="r" b="b"/>
            <a:pathLst>
              <a:path w="30922" h="31037">
                <a:moveTo>
                  <a:pt x="15409" y="31037"/>
                </a:moveTo>
                <a:lnTo>
                  <a:pt x="13612" y="30369"/>
                </a:lnTo>
                <a:lnTo>
                  <a:pt x="11814" y="30369"/>
                </a:lnTo>
                <a:lnTo>
                  <a:pt x="9245" y="29752"/>
                </a:lnTo>
                <a:lnTo>
                  <a:pt x="6780" y="27953"/>
                </a:lnTo>
                <a:lnTo>
                  <a:pt x="4366" y="26001"/>
                </a:lnTo>
                <a:lnTo>
                  <a:pt x="2414" y="24202"/>
                </a:lnTo>
                <a:lnTo>
                  <a:pt x="616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616" y="9249"/>
                </a:lnTo>
                <a:lnTo>
                  <a:pt x="2414" y="6834"/>
                </a:lnTo>
                <a:lnTo>
                  <a:pt x="4366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lnTo>
                  <a:pt x="16694" y="0"/>
                </a:lnTo>
                <a:lnTo>
                  <a:pt x="18491" y="0"/>
                </a:lnTo>
                <a:lnTo>
                  <a:pt x="21060" y="668"/>
                </a:lnTo>
                <a:lnTo>
                  <a:pt x="24142" y="2569"/>
                </a:lnTo>
                <a:lnTo>
                  <a:pt x="25940" y="4367"/>
                </a:lnTo>
                <a:lnTo>
                  <a:pt x="27737" y="6834"/>
                </a:lnTo>
                <a:lnTo>
                  <a:pt x="29638" y="9249"/>
                </a:lnTo>
                <a:lnTo>
                  <a:pt x="30306" y="11870"/>
                </a:lnTo>
                <a:lnTo>
                  <a:pt x="30306" y="13668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638" y="21119"/>
                </a:lnTo>
                <a:lnTo>
                  <a:pt x="27737" y="24202"/>
                </a:lnTo>
                <a:lnTo>
                  <a:pt x="25940" y="26001"/>
                </a:lnTo>
                <a:lnTo>
                  <a:pt x="24142" y="27953"/>
                </a:lnTo>
                <a:lnTo>
                  <a:pt x="21060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1037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1" name="object 1511"/>
          <p:cNvSpPr/>
          <p:nvPr/>
        </p:nvSpPr>
        <p:spPr>
          <a:xfrm>
            <a:off x="3580110" y="2580696"/>
            <a:ext cx="30974" cy="31037"/>
          </a:xfrm>
          <a:custGeom>
            <a:avLst/>
            <a:gdLst/>
            <a:ahLst/>
            <a:cxnLst/>
            <a:rect l="l" t="t" r="r" b="b"/>
            <a:pathLst>
              <a:path w="30974" h="31037">
                <a:moveTo>
                  <a:pt x="15564" y="0"/>
                </a:moveTo>
                <a:lnTo>
                  <a:pt x="16694" y="0"/>
                </a:lnTo>
                <a:lnTo>
                  <a:pt x="18646" y="0"/>
                </a:lnTo>
                <a:lnTo>
                  <a:pt x="21728" y="668"/>
                </a:lnTo>
                <a:lnTo>
                  <a:pt x="24142" y="2569"/>
                </a:lnTo>
                <a:lnTo>
                  <a:pt x="26607" y="4367"/>
                </a:lnTo>
                <a:lnTo>
                  <a:pt x="28405" y="6834"/>
                </a:lnTo>
                <a:lnTo>
                  <a:pt x="29689" y="9249"/>
                </a:lnTo>
                <a:lnTo>
                  <a:pt x="30306" y="11870"/>
                </a:lnTo>
                <a:lnTo>
                  <a:pt x="30974" y="13668"/>
                </a:lnTo>
                <a:lnTo>
                  <a:pt x="30974" y="15467"/>
                </a:lnTo>
                <a:lnTo>
                  <a:pt x="30974" y="16751"/>
                </a:lnTo>
                <a:lnTo>
                  <a:pt x="30306" y="18550"/>
                </a:lnTo>
                <a:lnTo>
                  <a:pt x="29689" y="21119"/>
                </a:lnTo>
                <a:lnTo>
                  <a:pt x="28405" y="24202"/>
                </a:lnTo>
                <a:lnTo>
                  <a:pt x="26607" y="26001"/>
                </a:lnTo>
                <a:lnTo>
                  <a:pt x="24142" y="27953"/>
                </a:lnTo>
                <a:lnTo>
                  <a:pt x="21728" y="29752"/>
                </a:lnTo>
                <a:lnTo>
                  <a:pt x="18646" y="30369"/>
                </a:lnTo>
                <a:lnTo>
                  <a:pt x="16694" y="30369"/>
                </a:lnTo>
                <a:lnTo>
                  <a:pt x="15564" y="31037"/>
                </a:lnTo>
                <a:lnTo>
                  <a:pt x="13612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831" y="27953"/>
                </a:lnTo>
                <a:lnTo>
                  <a:pt x="4366" y="26001"/>
                </a:lnTo>
                <a:lnTo>
                  <a:pt x="2568" y="24202"/>
                </a:lnTo>
                <a:lnTo>
                  <a:pt x="1284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1284" y="9249"/>
                </a:lnTo>
                <a:lnTo>
                  <a:pt x="2568" y="6834"/>
                </a:lnTo>
                <a:lnTo>
                  <a:pt x="4366" y="4367"/>
                </a:lnTo>
                <a:lnTo>
                  <a:pt x="6831" y="2569"/>
                </a:lnTo>
                <a:lnTo>
                  <a:pt x="9245" y="668"/>
                </a:lnTo>
                <a:lnTo>
                  <a:pt x="12327" y="0"/>
                </a:lnTo>
                <a:lnTo>
                  <a:pt x="13612" y="0"/>
                </a:lnTo>
                <a:lnTo>
                  <a:pt x="15564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2" name="object 1512"/>
          <p:cNvSpPr/>
          <p:nvPr/>
        </p:nvSpPr>
        <p:spPr>
          <a:xfrm>
            <a:off x="3935754" y="2580696"/>
            <a:ext cx="15737" cy="30369"/>
          </a:xfrm>
          <a:custGeom>
            <a:avLst/>
            <a:gdLst/>
            <a:ahLst/>
            <a:cxnLst/>
            <a:rect l="l" t="t" r="r" b="b"/>
            <a:pathLst>
              <a:path w="15737" h="30369">
                <a:moveTo>
                  <a:pt x="14453" y="9917"/>
                </a:moveTo>
                <a:lnTo>
                  <a:pt x="11371" y="0"/>
                </a:lnTo>
                <a:lnTo>
                  <a:pt x="8289" y="668"/>
                </a:lnTo>
                <a:lnTo>
                  <a:pt x="5823" y="2569"/>
                </a:lnTo>
                <a:lnTo>
                  <a:pt x="3409" y="4367"/>
                </a:lnTo>
                <a:lnTo>
                  <a:pt x="1508" y="6834"/>
                </a:lnTo>
                <a:lnTo>
                  <a:pt x="327" y="9249"/>
                </a:lnTo>
                <a:lnTo>
                  <a:pt x="0" y="9917"/>
                </a:lnTo>
                <a:lnTo>
                  <a:pt x="14453" y="20451"/>
                </a:lnTo>
                <a:lnTo>
                  <a:pt x="15737" y="30369"/>
                </a:lnTo>
                <a:lnTo>
                  <a:pt x="14453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3" name="object 1513"/>
          <p:cNvSpPr/>
          <p:nvPr/>
        </p:nvSpPr>
        <p:spPr>
          <a:xfrm>
            <a:off x="3934797" y="2596162"/>
            <a:ext cx="950" cy="4984"/>
          </a:xfrm>
          <a:custGeom>
            <a:avLst/>
            <a:gdLst/>
            <a:ahLst/>
            <a:cxnLst/>
            <a:rect l="l" t="t" r="r" b="b"/>
            <a:pathLst>
              <a:path w="950" h="4984">
                <a:moveTo>
                  <a:pt x="0" y="1284"/>
                </a:moveTo>
                <a:lnTo>
                  <a:pt x="950" y="4984"/>
                </a:lnTo>
                <a:lnTo>
                  <a:pt x="0" y="0"/>
                </a:lnTo>
                <a:lnTo>
                  <a:pt x="0" y="1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4" name="object 1514"/>
          <p:cNvSpPr/>
          <p:nvPr/>
        </p:nvSpPr>
        <p:spPr>
          <a:xfrm>
            <a:off x="3590641" y="2580696"/>
            <a:ext cx="345112" cy="30369"/>
          </a:xfrm>
          <a:custGeom>
            <a:avLst/>
            <a:gdLst/>
            <a:ahLst/>
            <a:cxnLst/>
            <a:rect l="l" t="t" r="r" b="b"/>
            <a:pathLst>
              <a:path w="345112" h="30369">
                <a:moveTo>
                  <a:pt x="14413" y="20451"/>
                </a:moveTo>
                <a:lnTo>
                  <a:pt x="345106" y="20451"/>
                </a:lnTo>
                <a:lnTo>
                  <a:pt x="14793" y="18550"/>
                </a:lnTo>
                <a:lnTo>
                  <a:pt x="14793" y="11870"/>
                </a:lnTo>
                <a:lnTo>
                  <a:pt x="345112" y="9917"/>
                </a:lnTo>
                <a:lnTo>
                  <a:pt x="14410" y="9917"/>
                </a:lnTo>
                <a:lnTo>
                  <a:pt x="14279" y="9249"/>
                </a:lnTo>
                <a:lnTo>
                  <a:pt x="12327" y="6834"/>
                </a:lnTo>
                <a:lnTo>
                  <a:pt x="10530" y="4367"/>
                </a:lnTo>
                <a:lnTo>
                  <a:pt x="8629" y="2569"/>
                </a:lnTo>
                <a:lnTo>
                  <a:pt x="5547" y="668"/>
                </a:lnTo>
                <a:lnTo>
                  <a:pt x="3081" y="0"/>
                </a:lnTo>
                <a:lnTo>
                  <a:pt x="0" y="0"/>
                </a:lnTo>
                <a:lnTo>
                  <a:pt x="0" y="20451"/>
                </a:lnTo>
                <a:lnTo>
                  <a:pt x="1284" y="30369"/>
                </a:lnTo>
                <a:lnTo>
                  <a:pt x="3081" y="30369"/>
                </a:lnTo>
                <a:lnTo>
                  <a:pt x="5547" y="29752"/>
                </a:lnTo>
                <a:lnTo>
                  <a:pt x="8629" y="27953"/>
                </a:lnTo>
                <a:lnTo>
                  <a:pt x="10530" y="26001"/>
                </a:lnTo>
                <a:lnTo>
                  <a:pt x="12327" y="24202"/>
                </a:lnTo>
                <a:lnTo>
                  <a:pt x="14279" y="21119"/>
                </a:lnTo>
                <a:lnTo>
                  <a:pt x="14413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5" name="object 1515"/>
          <p:cNvSpPr/>
          <p:nvPr/>
        </p:nvSpPr>
        <p:spPr>
          <a:xfrm>
            <a:off x="3575282" y="2580696"/>
            <a:ext cx="16642" cy="31037"/>
          </a:xfrm>
          <a:custGeom>
            <a:avLst/>
            <a:gdLst/>
            <a:ahLst/>
            <a:cxnLst/>
            <a:rect l="l" t="t" r="r" b="b"/>
            <a:pathLst>
              <a:path w="16642" h="31037">
                <a:moveTo>
                  <a:pt x="616" y="21119"/>
                </a:moveTo>
                <a:lnTo>
                  <a:pt x="2414" y="24202"/>
                </a:lnTo>
                <a:lnTo>
                  <a:pt x="4314" y="26001"/>
                </a:lnTo>
                <a:lnTo>
                  <a:pt x="6780" y="27953"/>
                </a:lnTo>
                <a:lnTo>
                  <a:pt x="9194" y="29752"/>
                </a:lnTo>
                <a:lnTo>
                  <a:pt x="11660" y="30369"/>
                </a:lnTo>
                <a:lnTo>
                  <a:pt x="13560" y="30369"/>
                </a:lnTo>
                <a:lnTo>
                  <a:pt x="15358" y="31037"/>
                </a:lnTo>
                <a:lnTo>
                  <a:pt x="16642" y="30369"/>
                </a:lnTo>
                <a:lnTo>
                  <a:pt x="15358" y="20451"/>
                </a:lnTo>
                <a:lnTo>
                  <a:pt x="15358" y="0"/>
                </a:lnTo>
                <a:lnTo>
                  <a:pt x="11660" y="0"/>
                </a:lnTo>
                <a:lnTo>
                  <a:pt x="9194" y="668"/>
                </a:lnTo>
                <a:lnTo>
                  <a:pt x="6780" y="2569"/>
                </a:lnTo>
                <a:lnTo>
                  <a:pt x="4314" y="4367"/>
                </a:lnTo>
                <a:lnTo>
                  <a:pt x="2414" y="6834"/>
                </a:lnTo>
                <a:lnTo>
                  <a:pt x="616" y="9249"/>
                </a:lnTo>
                <a:lnTo>
                  <a:pt x="0" y="11870"/>
                </a:lnTo>
                <a:lnTo>
                  <a:pt x="0" y="18550"/>
                </a:lnTo>
                <a:lnTo>
                  <a:pt x="616" y="211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6" name="object 1516"/>
          <p:cNvSpPr/>
          <p:nvPr/>
        </p:nvSpPr>
        <p:spPr>
          <a:xfrm>
            <a:off x="3605434" y="2590614"/>
            <a:ext cx="346056" cy="21119"/>
          </a:xfrm>
          <a:custGeom>
            <a:avLst/>
            <a:gdLst/>
            <a:ahLst/>
            <a:cxnLst/>
            <a:rect l="l" t="t" r="r" b="b"/>
            <a:pathLst>
              <a:path w="346056" h="21119">
                <a:moveTo>
                  <a:pt x="0" y="3751"/>
                </a:moveTo>
                <a:lnTo>
                  <a:pt x="0" y="6834"/>
                </a:lnTo>
                <a:lnTo>
                  <a:pt x="330312" y="10534"/>
                </a:lnTo>
                <a:lnTo>
                  <a:pt x="329362" y="6834"/>
                </a:lnTo>
                <a:lnTo>
                  <a:pt x="329362" y="5549"/>
                </a:lnTo>
                <a:lnTo>
                  <a:pt x="330312" y="10534"/>
                </a:lnTo>
                <a:lnTo>
                  <a:pt x="330646" y="11202"/>
                </a:lnTo>
                <a:lnTo>
                  <a:pt x="331828" y="14285"/>
                </a:lnTo>
                <a:lnTo>
                  <a:pt x="333728" y="16083"/>
                </a:lnTo>
                <a:lnTo>
                  <a:pt x="336142" y="18036"/>
                </a:lnTo>
                <a:lnTo>
                  <a:pt x="338608" y="19834"/>
                </a:lnTo>
                <a:lnTo>
                  <a:pt x="341690" y="20451"/>
                </a:lnTo>
                <a:lnTo>
                  <a:pt x="342974" y="20451"/>
                </a:lnTo>
                <a:lnTo>
                  <a:pt x="344772" y="21119"/>
                </a:lnTo>
                <a:lnTo>
                  <a:pt x="346056" y="20451"/>
                </a:lnTo>
                <a:lnTo>
                  <a:pt x="344772" y="10534"/>
                </a:lnTo>
                <a:lnTo>
                  <a:pt x="330319" y="0"/>
                </a:lnTo>
                <a:lnTo>
                  <a:pt x="0" y="1952"/>
                </a:lnTo>
                <a:lnTo>
                  <a:pt x="0" y="6834"/>
                </a:lnTo>
                <a:lnTo>
                  <a:pt x="0" y="3751"/>
                </a:lnTo>
                <a:lnTo>
                  <a:pt x="616" y="5549"/>
                </a:lnTo>
                <a:lnTo>
                  <a:pt x="329362" y="1952"/>
                </a:lnTo>
                <a:lnTo>
                  <a:pt x="329362" y="3751"/>
                </a:lnTo>
                <a:lnTo>
                  <a:pt x="329362" y="1952"/>
                </a:lnTo>
                <a:lnTo>
                  <a:pt x="329362" y="8632"/>
                </a:lnTo>
                <a:lnTo>
                  <a:pt x="616" y="5549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7" name="object 1517"/>
          <p:cNvSpPr/>
          <p:nvPr/>
        </p:nvSpPr>
        <p:spPr>
          <a:xfrm>
            <a:off x="3947126" y="2580696"/>
            <a:ext cx="18491" cy="30369"/>
          </a:xfrm>
          <a:custGeom>
            <a:avLst/>
            <a:gdLst/>
            <a:ahLst/>
            <a:cxnLst/>
            <a:rect l="l" t="t" r="r" b="b"/>
            <a:pathLst>
              <a:path w="18491" h="30369">
                <a:moveTo>
                  <a:pt x="18491" y="15467"/>
                </a:moveTo>
                <a:lnTo>
                  <a:pt x="18491" y="13668"/>
                </a:lnTo>
                <a:lnTo>
                  <a:pt x="17978" y="11870"/>
                </a:lnTo>
                <a:lnTo>
                  <a:pt x="17310" y="9249"/>
                </a:lnTo>
                <a:lnTo>
                  <a:pt x="16026" y="6834"/>
                </a:lnTo>
                <a:lnTo>
                  <a:pt x="14228" y="4367"/>
                </a:lnTo>
                <a:lnTo>
                  <a:pt x="11814" y="2569"/>
                </a:lnTo>
                <a:lnTo>
                  <a:pt x="9245" y="668"/>
                </a:lnTo>
                <a:lnTo>
                  <a:pt x="6163" y="0"/>
                </a:lnTo>
                <a:lnTo>
                  <a:pt x="0" y="0"/>
                </a:lnTo>
                <a:lnTo>
                  <a:pt x="3081" y="9917"/>
                </a:lnTo>
                <a:lnTo>
                  <a:pt x="4366" y="30369"/>
                </a:lnTo>
                <a:lnTo>
                  <a:pt x="6163" y="30369"/>
                </a:lnTo>
                <a:lnTo>
                  <a:pt x="9245" y="29752"/>
                </a:lnTo>
                <a:lnTo>
                  <a:pt x="11814" y="27953"/>
                </a:lnTo>
                <a:lnTo>
                  <a:pt x="14228" y="26001"/>
                </a:lnTo>
                <a:lnTo>
                  <a:pt x="16026" y="24202"/>
                </a:lnTo>
                <a:lnTo>
                  <a:pt x="17310" y="21119"/>
                </a:lnTo>
                <a:lnTo>
                  <a:pt x="17978" y="18550"/>
                </a:lnTo>
                <a:lnTo>
                  <a:pt x="18491" y="16751"/>
                </a:lnTo>
                <a:lnTo>
                  <a:pt x="18491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8" name="object 1518"/>
          <p:cNvSpPr/>
          <p:nvPr/>
        </p:nvSpPr>
        <p:spPr>
          <a:xfrm>
            <a:off x="3590282" y="2595880"/>
            <a:ext cx="360285" cy="0"/>
          </a:xfrm>
          <a:custGeom>
            <a:avLst/>
            <a:gdLst/>
            <a:ahLst/>
            <a:cxnLst/>
            <a:rect l="l" t="t" r="r" b="b"/>
            <a:pathLst>
              <a:path w="360285">
                <a:moveTo>
                  <a:pt x="0" y="0"/>
                </a:moveTo>
                <a:lnTo>
                  <a:pt x="360285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9" name="object 1519"/>
          <p:cNvSpPr/>
          <p:nvPr/>
        </p:nvSpPr>
        <p:spPr>
          <a:xfrm>
            <a:off x="3575282" y="2580696"/>
            <a:ext cx="30768" cy="31037"/>
          </a:xfrm>
          <a:custGeom>
            <a:avLst/>
            <a:gdLst/>
            <a:ahLst/>
            <a:cxnLst/>
            <a:rect l="l" t="t" r="r" b="b"/>
            <a:pathLst>
              <a:path w="30768" h="31037">
                <a:moveTo>
                  <a:pt x="15358" y="31037"/>
                </a:moveTo>
                <a:lnTo>
                  <a:pt x="13560" y="30369"/>
                </a:lnTo>
                <a:lnTo>
                  <a:pt x="11660" y="30369"/>
                </a:lnTo>
                <a:lnTo>
                  <a:pt x="9194" y="29752"/>
                </a:lnTo>
                <a:lnTo>
                  <a:pt x="6780" y="27953"/>
                </a:lnTo>
                <a:lnTo>
                  <a:pt x="4314" y="26001"/>
                </a:lnTo>
                <a:lnTo>
                  <a:pt x="2414" y="24202"/>
                </a:lnTo>
                <a:lnTo>
                  <a:pt x="616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616" y="9249"/>
                </a:lnTo>
                <a:lnTo>
                  <a:pt x="2414" y="6834"/>
                </a:lnTo>
                <a:lnTo>
                  <a:pt x="4314" y="4367"/>
                </a:lnTo>
                <a:lnTo>
                  <a:pt x="6780" y="2569"/>
                </a:lnTo>
                <a:lnTo>
                  <a:pt x="9194" y="668"/>
                </a:lnTo>
                <a:lnTo>
                  <a:pt x="11660" y="0"/>
                </a:lnTo>
                <a:lnTo>
                  <a:pt x="13560" y="0"/>
                </a:lnTo>
                <a:lnTo>
                  <a:pt x="15358" y="0"/>
                </a:lnTo>
                <a:lnTo>
                  <a:pt x="16642" y="0"/>
                </a:lnTo>
                <a:lnTo>
                  <a:pt x="18440" y="0"/>
                </a:lnTo>
                <a:lnTo>
                  <a:pt x="20906" y="668"/>
                </a:lnTo>
                <a:lnTo>
                  <a:pt x="23988" y="2569"/>
                </a:lnTo>
                <a:lnTo>
                  <a:pt x="25888" y="4367"/>
                </a:lnTo>
                <a:lnTo>
                  <a:pt x="27686" y="6834"/>
                </a:lnTo>
                <a:lnTo>
                  <a:pt x="29638" y="9249"/>
                </a:lnTo>
                <a:lnTo>
                  <a:pt x="30152" y="11870"/>
                </a:lnTo>
                <a:lnTo>
                  <a:pt x="30152" y="13668"/>
                </a:lnTo>
                <a:lnTo>
                  <a:pt x="30768" y="15467"/>
                </a:lnTo>
                <a:lnTo>
                  <a:pt x="30152" y="16751"/>
                </a:lnTo>
                <a:lnTo>
                  <a:pt x="30152" y="18550"/>
                </a:lnTo>
                <a:lnTo>
                  <a:pt x="29638" y="21119"/>
                </a:lnTo>
                <a:lnTo>
                  <a:pt x="27686" y="24202"/>
                </a:lnTo>
                <a:lnTo>
                  <a:pt x="25888" y="26001"/>
                </a:lnTo>
                <a:lnTo>
                  <a:pt x="23988" y="27953"/>
                </a:lnTo>
                <a:lnTo>
                  <a:pt x="20906" y="29752"/>
                </a:lnTo>
                <a:lnTo>
                  <a:pt x="18440" y="30369"/>
                </a:lnTo>
                <a:lnTo>
                  <a:pt x="16642" y="30369"/>
                </a:lnTo>
                <a:lnTo>
                  <a:pt x="15358" y="31037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0" name="object 1520"/>
          <p:cNvSpPr/>
          <p:nvPr/>
        </p:nvSpPr>
        <p:spPr>
          <a:xfrm>
            <a:off x="3934798" y="2580696"/>
            <a:ext cx="30819" cy="31037"/>
          </a:xfrm>
          <a:custGeom>
            <a:avLst/>
            <a:gdLst/>
            <a:ahLst/>
            <a:cxnLst/>
            <a:rect l="l" t="t" r="r" b="b"/>
            <a:pathLst>
              <a:path w="30819" h="31037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569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249"/>
                </a:lnTo>
                <a:lnTo>
                  <a:pt x="30306" y="11870"/>
                </a:lnTo>
                <a:lnTo>
                  <a:pt x="30819" y="13668"/>
                </a:lnTo>
                <a:lnTo>
                  <a:pt x="30819" y="15467"/>
                </a:lnTo>
                <a:lnTo>
                  <a:pt x="30819" y="16751"/>
                </a:lnTo>
                <a:lnTo>
                  <a:pt x="30306" y="18550"/>
                </a:lnTo>
                <a:lnTo>
                  <a:pt x="29638" y="21119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953"/>
                </a:lnTo>
                <a:lnTo>
                  <a:pt x="21573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1037"/>
                </a:lnTo>
                <a:lnTo>
                  <a:pt x="13612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780" y="27953"/>
                </a:lnTo>
                <a:lnTo>
                  <a:pt x="4366" y="26001"/>
                </a:lnTo>
                <a:lnTo>
                  <a:pt x="2465" y="24202"/>
                </a:lnTo>
                <a:lnTo>
                  <a:pt x="1284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1284" y="9249"/>
                </a:lnTo>
                <a:lnTo>
                  <a:pt x="2465" y="6834"/>
                </a:lnTo>
                <a:lnTo>
                  <a:pt x="4366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2327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1" name="object 1521"/>
          <p:cNvSpPr/>
          <p:nvPr/>
        </p:nvSpPr>
        <p:spPr>
          <a:xfrm>
            <a:off x="2860413" y="2889781"/>
            <a:ext cx="30922" cy="30214"/>
          </a:xfrm>
          <a:custGeom>
            <a:avLst/>
            <a:gdLst/>
            <a:ahLst/>
            <a:cxnLst/>
            <a:rect l="l" t="t" r="r" b="b"/>
            <a:pathLst>
              <a:path w="30922" h="30214">
                <a:moveTo>
                  <a:pt x="30922" y="11715"/>
                </a:moveTo>
                <a:lnTo>
                  <a:pt x="29638" y="9249"/>
                </a:lnTo>
                <a:lnTo>
                  <a:pt x="28354" y="6680"/>
                </a:lnTo>
                <a:lnTo>
                  <a:pt x="26556" y="4213"/>
                </a:lnTo>
                <a:lnTo>
                  <a:pt x="24142" y="2415"/>
                </a:lnTo>
                <a:lnTo>
                  <a:pt x="21573" y="513"/>
                </a:lnTo>
                <a:lnTo>
                  <a:pt x="18491" y="0"/>
                </a:lnTo>
                <a:lnTo>
                  <a:pt x="15409" y="0"/>
                </a:lnTo>
                <a:lnTo>
                  <a:pt x="15409" y="9763"/>
                </a:lnTo>
                <a:lnTo>
                  <a:pt x="1155" y="9763"/>
                </a:lnTo>
                <a:lnTo>
                  <a:pt x="667" y="11715"/>
                </a:lnTo>
                <a:lnTo>
                  <a:pt x="0" y="13514"/>
                </a:lnTo>
                <a:lnTo>
                  <a:pt x="0" y="16597"/>
                </a:lnTo>
                <a:lnTo>
                  <a:pt x="1117" y="20297"/>
                </a:lnTo>
                <a:lnTo>
                  <a:pt x="667" y="18498"/>
                </a:lnTo>
                <a:lnTo>
                  <a:pt x="0" y="15415"/>
                </a:lnTo>
                <a:lnTo>
                  <a:pt x="667" y="18498"/>
                </a:lnTo>
                <a:lnTo>
                  <a:pt x="1117" y="20297"/>
                </a:lnTo>
                <a:lnTo>
                  <a:pt x="15409" y="20297"/>
                </a:lnTo>
                <a:lnTo>
                  <a:pt x="17310" y="30214"/>
                </a:lnTo>
                <a:lnTo>
                  <a:pt x="18491" y="30214"/>
                </a:lnTo>
                <a:lnTo>
                  <a:pt x="21573" y="29598"/>
                </a:lnTo>
                <a:lnTo>
                  <a:pt x="24142" y="27799"/>
                </a:lnTo>
                <a:lnTo>
                  <a:pt x="26556" y="25847"/>
                </a:lnTo>
                <a:lnTo>
                  <a:pt x="28354" y="24048"/>
                </a:lnTo>
                <a:lnTo>
                  <a:pt x="29638" y="20965"/>
                </a:lnTo>
                <a:lnTo>
                  <a:pt x="30922" y="18498"/>
                </a:lnTo>
                <a:lnTo>
                  <a:pt x="30922" y="11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2" name="object 1522"/>
          <p:cNvSpPr/>
          <p:nvPr/>
        </p:nvSpPr>
        <p:spPr>
          <a:xfrm>
            <a:off x="2861531" y="2910079"/>
            <a:ext cx="16193" cy="10585"/>
          </a:xfrm>
          <a:custGeom>
            <a:avLst/>
            <a:gdLst/>
            <a:ahLst/>
            <a:cxnLst/>
            <a:rect l="l" t="t" r="r" b="b"/>
            <a:pathLst>
              <a:path w="16193" h="10585">
                <a:moveTo>
                  <a:pt x="14292" y="0"/>
                </a:moveTo>
                <a:lnTo>
                  <a:pt x="0" y="0"/>
                </a:lnTo>
                <a:lnTo>
                  <a:pt x="166" y="668"/>
                </a:lnTo>
                <a:lnTo>
                  <a:pt x="1964" y="3751"/>
                </a:lnTo>
                <a:lnTo>
                  <a:pt x="3865" y="5549"/>
                </a:lnTo>
                <a:lnTo>
                  <a:pt x="5663" y="7502"/>
                </a:lnTo>
                <a:lnTo>
                  <a:pt x="8745" y="9300"/>
                </a:lnTo>
                <a:lnTo>
                  <a:pt x="11210" y="9917"/>
                </a:lnTo>
                <a:lnTo>
                  <a:pt x="13111" y="9917"/>
                </a:lnTo>
                <a:lnTo>
                  <a:pt x="14292" y="10585"/>
                </a:lnTo>
                <a:lnTo>
                  <a:pt x="16193" y="9917"/>
                </a:lnTo>
                <a:lnTo>
                  <a:pt x="142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3" name="object 1523"/>
          <p:cNvSpPr/>
          <p:nvPr/>
        </p:nvSpPr>
        <p:spPr>
          <a:xfrm>
            <a:off x="2696452" y="2899544"/>
            <a:ext cx="165117" cy="10534"/>
          </a:xfrm>
          <a:custGeom>
            <a:avLst/>
            <a:gdLst/>
            <a:ahLst/>
            <a:cxnLst/>
            <a:rect l="l" t="t" r="r" b="b"/>
            <a:pathLst>
              <a:path w="165117" h="10534">
                <a:moveTo>
                  <a:pt x="0" y="0"/>
                </a:moveTo>
                <a:lnTo>
                  <a:pt x="0" y="10534"/>
                </a:lnTo>
                <a:lnTo>
                  <a:pt x="165079" y="10534"/>
                </a:lnTo>
                <a:lnTo>
                  <a:pt x="163962" y="6834"/>
                </a:lnTo>
                <a:lnTo>
                  <a:pt x="163962" y="3751"/>
                </a:lnTo>
                <a:lnTo>
                  <a:pt x="164629" y="1952"/>
                </a:lnTo>
                <a:lnTo>
                  <a:pt x="16511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4" name="object 1524"/>
          <p:cNvSpPr/>
          <p:nvPr/>
        </p:nvSpPr>
        <p:spPr>
          <a:xfrm>
            <a:off x="2861569" y="2889782"/>
            <a:ext cx="14254" cy="9763"/>
          </a:xfrm>
          <a:custGeom>
            <a:avLst/>
            <a:gdLst/>
            <a:ahLst/>
            <a:cxnLst/>
            <a:rect l="l" t="t" r="r" b="b"/>
            <a:pathLst>
              <a:path w="14254" h="9763">
                <a:moveTo>
                  <a:pt x="14254" y="9763"/>
                </a:moveTo>
                <a:lnTo>
                  <a:pt x="14254" y="0"/>
                </a:lnTo>
                <a:lnTo>
                  <a:pt x="11172" y="0"/>
                </a:lnTo>
                <a:lnTo>
                  <a:pt x="8706" y="513"/>
                </a:lnTo>
                <a:lnTo>
                  <a:pt x="5624" y="2415"/>
                </a:lnTo>
                <a:lnTo>
                  <a:pt x="3826" y="4213"/>
                </a:lnTo>
                <a:lnTo>
                  <a:pt x="1926" y="6680"/>
                </a:lnTo>
                <a:lnTo>
                  <a:pt x="128" y="9249"/>
                </a:lnTo>
                <a:lnTo>
                  <a:pt x="0" y="9763"/>
                </a:lnTo>
                <a:lnTo>
                  <a:pt x="14254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5" name="object 1525"/>
          <p:cNvSpPr/>
          <p:nvPr/>
        </p:nvSpPr>
        <p:spPr>
          <a:xfrm>
            <a:off x="2696093" y="2904811"/>
            <a:ext cx="180091" cy="0"/>
          </a:xfrm>
          <a:custGeom>
            <a:avLst/>
            <a:gdLst/>
            <a:ahLst/>
            <a:cxnLst/>
            <a:rect l="l" t="t" r="r" b="b"/>
            <a:pathLst>
              <a:path w="180091">
                <a:moveTo>
                  <a:pt x="0" y="0"/>
                </a:moveTo>
                <a:lnTo>
                  <a:pt x="18009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6" name="object 1526"/>
          <p:cNvSpPr/>
          <p:nvPr/>
        </p:nvSpPr>
        <p:spPr>
          <a:xfrm>
            <a:off x="2860413" y="2889781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7310" y="0"/>
                </a:lnTo>
                <a:lnTo>
                  <a:pt x="18491" y="0"/>
                </a:lnTo>
                <a:lnTo>
                  <a:pt x="21573" y="513"/>
                </a:lnTo>
                <a:lnTo>
                  <a:pt x="24142" y="2415"/>
                </a:lnTo>
                <a:lnTo>
                  <a:pt x="26556" y="4213"/>
                </a:lnTo>
                <a:lnTo>
                  <a:pt x="28354" y="6680"/>
                </a:lnTo>
                <a:lnTo>
                  <a:pt x="29638" y="9249"/>
                </a:lnTo>
                <a:lnTo>
                  <a:pt x="30922" y="11715"/>
                </a:lnTo>
                <a:lnTo>
                  <a:pt x="30922" y="13514"/>
                </a:lnTo>
                <a:lnTo>
                  <a:pt x="30922" y="15415"/>
                </a:lnTo>
                <a:lnTo>
                  <a:pt x="30922" y="16597"/>
                </a:lnTo>
                <a:lnTo>
                  <a:pt x="30922" y="18498"/>
                </a:lnTo>
                <a:lnTo>
                  <a:pt x="29638" y="20965"/>
                </a:lnTo>
                <a:lnTo>
                  <a:pt x="28354" y="24048"/>
                </a:lnTo>
                <a:lnTo>
                  <a:pt x="26556" y="25847"/>
                </a:lnTo>
                <a:lnTo>
                  <a:pt x="24142" y="27799"/>
                </a:lnTo>
                <a:lnTo>
                  <a:pt x="21573" y="29598"/>
                </a:lnTo>
                <a:lnTo>
                  <a:pt x="18491" y="30214"/>
                </a:lnTo>
                <a:lnTo>
                  <a:pt x="17310" y="30214"/>
                </a:lnTo>
                <a:lnTo>
                  <a:pt x="15409" y="30882"/>
                </a:lnTo>
                <a:lnTo>
                  <a:pt x="14228" y="30214"/>
                </a:lnTo>
                <a:lnTo>
                  <a:pt x="12327" y="30214"/>
                </a:lnTo>
                <a:lnTo>
                  <a:pt x="9862" y="29598"/>
                </a:lnTo>
                <a:lnTo>
                  <a:pt x="6780" y="27799"/>
                </a:lnTo>
                <a:lnTo>
                  <a:pt x="4982" y="25847"/>
                </a:lnTo>
                <a:lnTo>
                  <a:pt x="3081" y="24048"/>
                </a:lnTo>
                <a:lnTo>
                  <a:pt x="1284" y="20965"/>
                </a:lnTo>
                <a:lnTo>
                  <a:pt x="667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667" y="11715"/>
                </a:lnTo>
                <a:lnTo>
                  <a:pt x="1284" y="9249"/>
                </a:lnTo>
                <a:lnTo>
                  <a:pt x="3081" y="6680"/>
                </a:lnTo>
                <a:lnTo>
                  <a:pt x="4982" y="4213"/>
                </a:lnTo>
                <a:lnTo>
                  <a:pt x="6780" y="2415"/>
                </a:lnTo>
                <a:lnTo>
                  <a:pt x="9862" y="513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7" name="object 1527"/>
          <p:cNvSpPr/>
          <p:nvPr/>
        </p:nvSpPr>
        <p:spPr>
          <a:xfrm>
            <a:off x="2891336" y="2901498"/>
            <a:ext cx="0" cy="4881"/>
          </a:xfrm>
          <a:custGeom>
            <a:avLst/>
            <a:gdLst/>
            <a:ahLst/>
            <a:cxnLst/>
            <a:rect l="l" t="t" r="r" b="b"/>
            <a:pathLst>
              <a:path h="4881">
                <a:moveTo>
                  <a:pt x="0" y="0"/>
                </a:moveTo>
                <a:lnTo>
                  <a:pt x="0" y="488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8" name="object 1528"/>
          <p:cNvSpPr/>
          <p:nvPr/>
        </p:nvSpPr>
        <p:spPr>
          <a:xfrm>
            <a:off x="2875823" y="2889782"/>
            <a:ext cx="14496" cy="20297"/>
          </a:xfrm>
          <a:custGeom>
            <a:avLst/>
            <a:gdLst/>
            <a:ahLst/>
            <a:cxnLst/>
            <a:rect l="l" t="t" r="r" b="b"/>
            <a:pathLst>
              <a:path w="14496" h="20297">
                <a:moveTo>
                  <a:pt x="0" y="0"/>
                </a:moveTo>
                <a:lnTo>
                  <a:pt x="0" y="20297"/>
                </a:lnTo>
                <a:lnTo>
                  <a:pt x="0" y="9763"/>
                </a:lnTo>
                <a:lnTo>
                  <a:pt x="14496" y="9763"/>
                </a:lnTo>
                <a:lnTo>
                  <a:pt x="14228" y="9249"/>
                </a:lnTo>
                <a:lnTo>
                  <a:pt x="12944" y="6680"/>
                </a:lnTo>
                <a:lnTo>
                  <a:pt x="11146" y="4213"/>
                </a:lnTo>
                <a:lnTo>
                  <a:pt x="8732" y="2415"/>
                </a:lnTo>
                <a:lnTo>
                  <a:pt x="6163" y="513"/>
                </a:lnTo>
                <a:lnTo>
                  <a:pt x="308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9" name="object 1529"/>
          <p:cNvSpPr/>
          <p:nvPr/>
        </p:nvSpPr>
        <p:spPr>
          <a:xfrm>
            <a:off x="3220597" y="2905198"/>
            <a:ext cx="449" cy="4881"/>
          </a:xfrm>
          <a:custGeom>
            <a:avLst/>
            <a:gdLst/>
            <a:ahLst/>
            <a:cxnLst/>
            <a:rect l="l" t="t" r="r" b="b"/>
            <a:pathLst>
              <a:path w="449" h="4881">
                <a:moveTo>
                  <a:pt x="0" y="1181"/>
                </a:moveTo>
                <a:lnTo>
                  <a:pt x="449" y="4881"/>
                </a:lnTo>
                <a:lnTo>
                  <a:pt x="0" y="0"/>
                </a:lnTo>
                <a:lnTo>
                  <a:pt x="0" y="1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0" name="object 1530"/>
          <p:cNvSpPr/>
          <p:nvPr/>
        </p:nvSpPr>
        <p:spPr>
          <a:xfrm>
            <a:off x="2860414" y="2889781"/>
            <a:ext cx="360631" cy="30882"/>
          </a:xfrm>
          <a:custGeom>
            <a:avLst/>
            <a:gdLst/>
            <a:ahLst/>
            <a:cxnLst/>
            <a:rect l="l" t="t" r="r" b="b"/>
            <a:pathLst>
              <a:path w="360631" h="30882">
                <a:moveTo>
                  <a:pt x="0" y="15415"/>
                </a:moveTo>
                <a:lnTo>
                  <a:pt x="0" y="16597"/>
                </a:lnTo>
                <a:lnTo>
                  <a:pt x="667" y="18498"/>
                </a:lnTo>
                <a:lnTo>
                  <a:pt x="1284" y="20965"/>
                </a:lnTo>
                <a:lnTo>
                  <a:pt x="3081" y="24048"/>
                </a:lnTo>
                <a:lnTo>
                  <a:pt x="4982" y="25847"/>
                </a:lnTo>
                <a:lnTo>
                  <a:pt x="6780" y="27799"/>
                </a:lnTo>
                <a:lnTo>
                  <a:pt x="9862" y="29598"/>
                </a:lnTo>
                <a:lnTo>
                  <a:pt x="12327" y="30214"/>
                </a:lnTo>
                <a:lnTo>
                  <a:pt x="14228" y="30214"/>
                </a:lnTo>
                <a:lnTo>
                  <a:pt x="15409" y="30882"/>
                </a:lnTo>
                <a:lnTo>
                  <a:pt x="17310" y="30214"/>
                </a:lnTo>
                <a:lnTo>
                  <a:pt x="18491" y="30214"/>
                </a:lnTo>
                <a:lnTo>
                  <a:pt x="21573" y="29598"/>
                </a:lnTo>
                <a:lnTo>
                  <a:pt x="24142" y="27799"/>
                </a:lnTo>
                <a:lnTo>
                  <a:pt x="26556" y="25847"/>
                </a:lnTo>
                <a:lnTo>
                  <a:pt x="28354" y="24048"/>
                </a:lnTo>
                <a:lnTo>
                  <a:pt x="29638" y="20965"/>
                </a:lnTo>
                <a:lnTo>
                  <a:pt x="29986" y="20297"/>
                </a:lnTo>
                <a:lnTo>
                  <a:pt x="360631" y="20297"/>
                </a:lnTo>
                <a:lnTo>
                  <a:pt x="30922" y="18498"/>
                </a:lnTo>
                <a:lnTo>
                  <a:pt x="30922" y="11715"/>
                </a:lnTo>
                <a:lnTo>
                  <a:pt x="29906" y="9763"/>
                </a:lnTo>
                <a:lnTo>
                  <a:pt x="15409" y="9763"/>
                </a:lnTo>
                <a:lnTo>
                  <a:pt x="15409" y="20297"/>
                </a:lnTo>
                <a:lnTo>
                  <a:pt x="15409" y="0"/>
                </a:lnTo>
                <a:lnTo>
                  <a:pt x="12327" y="0"/>
                </a:lnTo>
                <a:lnTo>
                  <a:pt x="9862" y="513"/>
                </a:lnTo>
                <a:lnTo>
                  <a:pt x="6780" y="2415"/>
                </a:lnTo>
                <a:lnTo>
                  <a:pt x="4982" y="4213"/>
                </a:lnTo>
                <a:lnTo>
                  <a:pt x="3081" y="6680"/>
                </a:lnTo>
                <a:lnTo>
                  <a:pt x="1284" y="9249"/>
                </a:lnTo>
                <a:lnTo>
                  <a:pt x="667" y="11715"/>
                </a:lnTo>
                <a:lnTo>
                  <a:pt x="0" y="13514"/>
                </a:lnTo>
                <a:lnTo>
                  <a:pt x="0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1" name="object 1531"/>
          <p:cNvSpPr/>
          <p:nvPr/>
        </p:nvSpPr>
        <p:spPr>
          <a:xfrm>
            <a:off x="2890319" y="2899545"/>
            <a:ext cx="346970" cy="21119"/>
          </a:xfrm>
          <a:custGeom>
            <a:avLst/>
            <a:gdLst/>
            <a:ahLst/>
            <a:cxnLst/>
            <a:rect l="l" t="t" r="r" b="b"/>
            <a:pathLst>
              <a:path w="346970" h="21119">
                <a:moveTo>
                  <a:pt x="0" y="0"/>
                </a:moveTo>
                <a:lnTo>
                  <a:pt x="1016" y="1952"/>
                </a:lnTo>
                <a:lnTo>
                  <a:pt x="330276" y="1952"/>
                </a:lnTo>
                <a:lnTo>
                  <a:pt x="330276" y="3751"/>
                </a:lnTo>
                <a:lnTo>
                  <a:pt x="330276" y="1952"/>
                </a:lnTo>
                <a:lnTo>
                  <a:pt x="330276" y="8735"/>
                </a:lnTo>
                <a:lnTo>
                  <a:pt x="1016" y="1952"/>
                </a:lnTo>
                <a:lnTo>
                  <a:pt x="1016" y="6834"/>
                </a:lnTo>
                <a:lnTo>
                  <a:pt x="1016" y="1952"/>
                </a:lnTo>
                <a:lnTo>
                  <a:pt x="1016" y="8735"/>
                </a:lnTo>
                <a:lnTo>
                  <a:pt x="330725" y="10534"/>
                </a:lnTo>
                <a:lnTo>
                  <a:pt x="1016" y="3751"/>
                </a:lnTo>
                <a:lnTo>
                  <a:pt x="330725" y="10534"/>
                </a:lnTo>
                <a:lnTo>
                  <a:pt x="330276" y="6834"/>
                </a:lnTo>
                <a:lnTo>
                  <a:pt x="330276" y="5652"/>
                </a:lnTo>
                <a:lnTo>
                  <a:pt x="330725" y="10534"/>
                </a:lnTo>
                <a:lnTo>
                  <a:pt x="330892" y="11202"/>
                </a:lnTo>
                <a:lnTo>
                  <a:pt x="332690" y="14285"/>
                </a:lnTo>
                <a:lnTo>
                  <a:pt x="334642" y="16083"/>
                </a:lnTo>
                <a:lnTo>
                  <a:pt x="337056" y="18036"/>
                </a:lnTo>
                <a:lnTo>
                  <a:pt x="339522" y="19834"/>
                </a:lnTo>
                <a:lnTo>
                  <a:pt x="342090" y="20451"/>
                </a:lnTo>
                <a:lnTo>
                  <a:pt x="343888" y="20451"/>
                </a:lnTo>
                <a:lnTo>
                  <a:pt x="345686" y="21119"/>
                </a:lnTo>
                <a:lnTo>
                  <a:pt x="346970" y="20451"/>
                </a:lnTo>
                <a:lnTo>
                  <a:pt x="345686" y="10534"/>
                </a:lnTo>
                <a:lnTo>
                  <a:pt x="33076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2" name="object 1532"/>
          <p:cNvSpPr/>
          <p:nvPr/>
        </p:nvSpPr>
        <p:spPr>
          <a:xfrm>
            <a:off x="3232410" y="2889781"/>
            <a:ext cx="19108" cy="30214"/>
          </a:xfrm>
          <a:custGeom>
            <a:avLst/>
            <a:gdLst/>
            <a:ahLst/>
            <a:cxnLst/>
            <a:rect l="l" t="t" r="r" b="b"/>
            <a:pathLst>
              <a:path w="19108" h="30214">
                <a:moveTo>
                  <a:pt x="19108" y="15415"/>
                </a:moveTo>
                <a:lnTo>
                  <a:pt x="18491" y="13514"/>
                </a:lnTo>
                <a:lnTo>
                  <a:pt x="18491" y="11715"/>
                </a:lnTo>
                <a:lnTo>
                  <a:pt x="17824" y="9249"/>
                </a:lnTo>
                <a:lnTo>
                  <a:pt x="15923" y="6680"/>
                </a:lnTo>
                <a:lnTo>
                  <a:pt x="14125" y="4213"/>
                </a:lnTo>
                <a:lnTo>
                  <a:pt x="12327" y="2415"/>
                </a:lnTo>
                <a:lnTo>
                  <a:pt x="9245" y="513"/>
                </a:lnTo>
                <a:lnTo>
                  <a:pt x="6677" y="0"/>
                </a:lnTo>
                <a:lnTo>
                  <a:pt x="0" y="0"/>
                </a:lnTo>
                <a:lnTo>
                  <a:pt x="3595" y="9763"/>
                </a:lnTo>
                <a:lnTo>
                  <a:pt x="4879" y="30214"/>
                </a:lnTo>
                <a:lnTo>
                  <a:pt x="6677" y="30214"/>
                </a:lnTo>
                <a:lnTo>
                  <a:pt x="9245" y="29598"/>
                </a:lnTo>
                <a:lnTo>
                  <a:pt x="12327" y="27799"/>
                </a:lnTo>
                <a:lnTo>
                  <a:pt x="14125" y="25847"/>
                </a:lnTo>
                <a:lnTo>
                  <a:pt x="15923" y="24048"/>
                </a:lnTo>
                <a:lnTo>
                  <a:pt x="17824" y="20965"/>
                </a:lnTo>
                <a:lnTo>
                  <a:pt x="18491" y="18498"/>
                </a:lnTo>
                <a:lnTo>
                  <a:pt x="18491" y="16597"/>
                </a:lnTo>
                <a:lnTo>
                  <a:pt x="19108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3" name="object 1533"/>
          <p:cNvSpPr/>
          <p:nvPr/>
        </p:nvSpPr>
        <p:spPr>
          <a:xfrm>
            <a:off x="3221084" y="2889781"/>
            <a:ext cx="16206" cy="30214"/>
          </a:xfrm>
          <a:custGeom>
            <a:avLst/>
            <a:gdLst/>
            <a:ahLst/>
            <a:cxnLst/>
            <a:rect l="l" t="t" r="r" b="b"/>
            <a:pathLst>
              <a:path w="16206" h="30214">
                <a:moveTo>
                  <a:pt x="14921" y="9763"/>
                </a:moveTo>
                <a:lnTo>
                  <a:pt x="11326" y="0"/>
                </a:lnTo>
                <a:lnTo>
                  <a:pt x="8757" y="513"/>
                </a:lnTo>
                <a:lnTo>
                  <a:pt x="6292" y="2415"/>
                </a:lnTo>
                <a:lnTo>
                  <a:pt x="3878" y="4213"/>
                </a:lnTo>
                <a:lnTo>
                  <a:pt x="1926" y="6680"/>
                </a:lnTo>
                <a:lnTo>
                  <a:pt x="128" y="9249"/>
                </a:lnTo>
                <a:lnTo>
                  <a:pt x="0" y="9763"/>
                </a:lnTo>
                <a:lnTo>
                  <a:pt x="14921" y="20297"/>
                </a:lnTo>
                <a:lnTo>
                  <a:pt x="16206" y="30214"/>
                </a:lnTo>
                <a:lnTo>
                  <a:pt x="14921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4" name="object 1534"/>
          <p:cNvSpPr/>
          <p:nvPr/>
        </p:nvSpPr>
        <p:spPr>
          <a:xfrm>
            <a:off x="2875465" y="2904811"/>
            <a:ext cx="360901" cy="0"/>
          </a:xfrm>
          <a:custGeom>
            <a:avLst/>
            <a:gdLst/>
            <a:ahLst/>
            <a:cxnLst/>
            <a:rect l="l" t="t" r="r" b="b"/>
            <a:pathLst>
              <a:path w="360901">
                <a:moveTo>
                  <a:pt x="0" y="0"/>
                </a:moveTo>
                <a:lnTo>
                  <a:pt x="36090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5" name="object 1535"/>
          <p:cNvSpPr/>
          <p:nvPr/>
        </p:nvSpPr>
        <p:spPr>
          <a:xfrm>
            <a:off x="2860413" y="2889781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4228" y="30214"/>
                </a:lnTo>
                <a:lnTo>
                  <a:pt x="12327" y="30214"/>
                </a:lnTo>
                <a:lnTo>
                  <a:pt x="9862" y="29598"/>
                </a:lnTo>
                <a:lnTo>
                  <a:pt x="6780" y="27799"/>
                </a:lnTo>
                <a:lnTo>
                  <a:pt x="4982" y="25847"/>
                </a:lnTo>
                <a:lnTo>
                  <a:pt x="3081" y="24048"/>
                </a:lnTo>
                <a:lnTo>
                  <a:pt x="1284" y="20965"/>
                </a:lnTo>
                <a:lnTo>
                  <a:pt x="667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667" y="11715"/>
                </a:lnTo>
                <a:lnTo>
                  <a:pt x="1284" y="9249"/>
                </a:lnTo>
                <a:lnTo>
                  <a:pt x="3081" y="6680"/>
                </a:lnTo>
                <a:lnTo>
                  <a:pt x="4982" y="4213"/>
                </a:lnTo>
                <a:lnTo>
                  <a:pt x="6780" y="2415"/>
                </a:lnTo>
                <a:lnTo>
                  <a:pt x="9862" y="513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lnTo>
                  <a:pt x="17310" y="0"/>
                </a:lnTo>
                <a:lnTo>
                  <a:pt x="18491" y="0"/>
                </a:lnTo>
                <a:lnTo>
                  <a:pt x="21573" y="513"/>
                </a:lnTo>
                <a:lnTo>
                  <a:pt x="24142" y="2415"/>
                </a:lnTo>
                <a:lnTo>
                  <a:pt x="26556" y="4213"/>
                </a:lnTo>
                <a:lnTo>
                  <a:pt x="28354" y="6680"/>
                </a:lnTo>
                <a:lnTo>
                  <a:pt x="29638" y="9249"/>
                </a:lnTo>
                <a:lnTo>
                  <a:pt x="30922" y="11715"/>
                </a:lnTo>
                <a:lnTo>
                  <a:pt x="30922" y="13514"/>
                </a:lnTo>
                <a:lnTo>
                  <a:pt x="30922" y="15415"/>
                </a:lnTo>
                <a:lnTo>
                  <a:pt x="30922" y="16597"/>
                </a:lnTo>
                <a:lnTo>
                  <a:pt x="30922" y="18498"/>
                </a:lnTo>
                <a:lnTo>
                  <a:pt x="29638" y="20965"/>
                </a:lnTo>
                <a:lnTo>
                  <a:pt x="28354" y="24048"/>
                </a:lnTo>
                <a:lnTo>
                  <a:pt x="26556" y="25847"/>
                </a:lnTo>
                <a:lnTo>
                  <a:pt x="24142" y="27799"/>
                </a:lnTo>
                <a:lnTo>
                  <a:pt x="21573" y="29598"/>
                </a:lnTo>
                <a:lnTo>
                  <a:pt x="18491" y="30214"/>
                </a:lnTo>
                <a:lnTo>
                  <a:pt x="17310" y="30214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6" name="object 1536"/>
          <p:cNvSpPr/>
          <p:nvPr/>
        </p:nvSpPr>
        <p:spPr>
          <a:xfrm>
            <a:off x="3220596" y="2889781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060" y="513"/>
                </a:lnTo>
                <a:lnTo>
                  <a:pt x="24142" y="2415"/>
                </a:lnTo>
                <a:lnTo>
                  <a:pt x="25940" y="4213"/>
                </a:lnTo>
                <a:lnTo>
                  <a:pt x="27737" y="6680"/>
                </a:lnTo>
                <a:lnTo>
                  <a:pt x="29638" y="9249"/>
                </a:lnTo>
                <a:lnTo>
                  <a:pt x="30306" y="11715"/>
                </a:lnTo>
                <a:lnTo>
                  <a:pt x="30306" y="13514"/>
                </a:lnTo>
                <a:lnTo>
                  <a:pt x="30922" y="15415"/>
                </a:lnTo>
                <a:lnTo>
                  <a:pt x="30306" y="16597"/>
                </a:lnTo>
                <a:lnTo>
                  <a:pt x="30306" y="18498"/>
                </a:lnTo>
                <a:lnTo>
                  <a:pt x="29638" y="20965"/>
                </a:lnTo>
                <a:lnTo>
                  <a:pt x="27737" y="24048"/>
                </a:lnTo>
                <a:lnTo>
                  <a:pt x="25940" y="25847"/>
                </a:lnTo>
                <a:lnTo>
                  <a:pt x="24142" y="27799"/>
                </a:lnTo>
                <a:lnTo>
                  <a:pt x="21060" y="29598"/>
                </a:lnTo>
                <a:lnTo>
                  <a:pt x="18491" y="30214"/>
                </a:lnTo>
                <a:lnTo>
                  <a:pt x="16694" y="30214"/>
                </a:lnTo>
                <a:lnTo>
                  <a:pt x="15409" y="30882"/>
                </a:lnTo>
                <a:lnTo>
                  <a:pt x="13612" y="30214"/>
                </a:lnTo>
                <a:lnTo>
                  <a:pt x="11814" y="30214"/>
                </a:lnTo>
                <a:lnTo>
                  <a:pt x="9245" y="29598"/>
                </a:lnTo>
                <a:lnTo>
                  <a:pt x="6780" y="27799"/>
                </a:lnTo>
                <a:lnTo>
                  <a:pt x="4366" y="25847"/>
                </a:lnTo>
                <a:lnTo>
                  <a:pt x="2414" y="24048"/>
                </a:lnTo>
                <a:lnTo>
                  <a:pt x="616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715"/>
                </a:lnTo>
                <a:lnTo>
                  <a:pt x="616" y="9249"/>
                </a:lnTo>
                <a:lnTo>
                  <a:pt x="2414" y="6680"/>
                </a:lnTo>
                <a:lnTo>
                  <a:pt x="4366" y="4213"/>
                </a:lnTo>
                <a:lnTo>
                  <a:pt x="6780" y="2415"/>
                </a:lnTo>
                <a:lnTo>
                  <a:pt x="9245" y="513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7" name="object 1537"/>
          <p:cNvSpPr/>
          <p:nvPr/>
        </p:nvSpPr>
        <p:spPr>
          <a:xfrm>
            <a:off x="3581128" y="2889781"/>
            <a:ext cx="15677" cy="30214"/>
          </a:xfrm>
          <a:custGeom>
            <a:avLst/>
            <a:gdLst/>
            <a:ahLst/>
            <a:cxnLst/>
            <a:rect l="l" t="t" r="r" b="b"/>
            <a:pathLst>
              <a:path w="15677" h="30214">
                <a:moveTo>
                  <a:pt x="14547" y="9763"/>
                </a:moveTo>
                <a:lnTo>
                  <a:pt x="11311" y="0"/>
                </a:lnTo>
                <a:lnTo>
                  <a:pt x="8229" y="513"/>
                </a:lnTo>
                <a:lnTo>
                  <a:pt x="5815" y="2415"/>
                </a:lnTo>
                <a:lnTo>
                  <a:pt x="3349" y="4213"/>
                </a:lnTo>
                <a:lnTo>
                  <a:pt x="1551" y="6680"/>
                </a:lnTo>
                <a:lnTo>
                  <a:pt x="267" y="9249"/>
                </a:lnTo>
                <a:lnTo>
                  <a:pt x="0" y="9763"/>
                </a:lnTo>
                <a:lnTo>
                  <a:pt x="14547" y="20297"/>
                </a:lnTo>
                <a:lnTo>
                  <a:pt x="15677" y="30214"/>
                </a:lnTo>
                <a:lnTo>
                  <a:pt x="14547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8" name="object 1538"/>
          <p:cNvSpPr/>
          <p:nvPr/>
        </p:nvSpPr>
        <p:spPr>
          <a:xfrm>
            <a:off x="3580110" y="2905198"/>
            <a:ext cx="936" cy="4881"/>
          </a:xfrm>
          <a:custGeom>
            <a:avLst/>
            <a:gdLst/>
            <a:ahLst/>
            <a:cxnLst/>
            <a:rect l="l" t="t" r="r" b="b"/>
            <a:pathLst>
              <a:path w="936" h="4881">
                <a:moveTo>
                  <a:pt x="0" y="1181"/>
                </a:moveTo>
                <a:lnTo>
                  <a:pt x="936" y="4881"/>
                </a:lnTo>
                <a:lnTo>
                  <a:pt x="0" y="0"/>
                </a:lnTo>
                <a:lnTo>
                  <a:pt x="0" y="1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9" name="object 1539"/>
          <p:cNvSpPr/>
          <p:nvPr/>
        </p:nvSpPr>
        <p:spPr>
          <a:xfrm>
            <a:off x="3236007" y="2889781"/>
            <a:ext cx="345121" cy="30214"/>
          </a:xfrm>
          <a:custGeom>
            <a:avLst/>
            <a:gdLst/>
            <a:ahLst/>
            <a:cxnLst/>
            <a:rect l="l" t="t" r="r" b="b"/>
            <a:pathLst>
              <a:path w="345121" h="30214">
                <a:moveTo>
                  <a:pt x="14409" y="20297"/>
                </a:moveTo>
                <a:lnTo>
                  <a:pt x="345041" y="20297"/>
                </a:lnTo>
                <a:lnTo>
                  <a:pt x="14896" y="18498"/>
                </a:lnTo>
                <a:lnTo>
                  <a:pt x="14896" y="11715"/>
                </a:lnTo>
                <a:lnTo>
                  <a:pt x="345121" y="9763"/>
                </a:lnTo>
                <a:lnTo>
                  <a:pt x="14367" y="9763"/>
                </a:lnTo>
                <a:lnTo>
                  <a:pt x="14228" y="9249"/>
                </a:lnTo>
                <a:lnTo>
                  <a:pt x="12327" y="6680"/>
                </a:lnTo>
                <a:lnTo>
                  <a:pt x="10530" y="4213"/>
                </a:lnTo>
                <a:lnTo>
                  <a:pt x="8732" y="2415"/>
                </a:lnTo>
                <a:lnTo>
                  <a:pt x="5650" y="513"/>
                </a:lnTo>
                <a:lnTo>
                  <a:pt x="3081" y="0"/>
                </a:lnTo>
                <a:lnTo>
                  <a:pt x="0" y="0"/>
                </a:lnTo>
                <a:lnTo>
                  <a:pt x="0" y="20297"/>
                </a:lnTo>
                <a:lnTo>
                  <a:pt x="1284" y="30214"/>
                </a:lnTo>
                <a:lnTo>
                  <a:pt x="3081" y="30214"/>
                </a:lnTo>
                <a:lnTo>
                  <a:pt x="5650" y="29598"/>
                </a:lnTo>
                <a:lnTo>
                  <a:pt x="8732" y="27799"/>
                </a:lnTo>
                <a:lnTo>
                  <a:pt x="10530" y="25847"/>
                </a:lnTo>
                <a:lnTo>
                  <a:pt x="12327" y="24048"/>
                </a:lnTo>
                <a:lnTo>
                  <a:pt x="14228" y="20965"/>
                </a:lnTo>
                <a:lnTo>
                  <a:pt x="14409" y="20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0" name="object 1540"/>
          <p:cNvSpPr/>
          <p:nvPr/>
        </p:nvSpPr>
        <p:spPr>
          <a:xfrm>
            <a:off x="3220596" y="2889781"/>
            <a:ext cx="16694" cy="30882"/>
          </a:xfrm>
          <a:custGeom>
            <a:avLst/>
            <a:gdLst/>
            <a:ahLst/>
            <a:cxnLst/>
            <a:rect l="l" t="t" r="r" b="b"/>
            <a:pathLst>
              <a:path w="16694" h="30882">
                <a:moveTo>
                  <a:pt x="616" y="20965"/>
                </a:moveTo>
                <a:lnTo>
                  <a:pt x="2414" y="24048"/>
                </a:lnTo>
                <a:lnTo>
                  <a:pt x="4366" y="25847"/>
                </a:lnTo>
                <a:lnTo>
                  <a:pt x="6780" y="27799"/>
                </a:lnTo>
                <a:lnTo>
                  <a:pt x="9245" y="29598"/>
                </a:lnTo>
                <a:lnTo>
                  <a:pt x="11814" y="30214"/>
                </a:lnTo>
                <a:lnTo>
                  <a:pt x="13612" y="30214"/>
                </a:lnTo>
                <a:lnTo>
                  <a:pt x="15409" y="30882"/>
                </a:lnTo>
                <a:lnTo>
                  <a:pt x="16694" y="30214"/>
                </a:lnTo>
                <a:lnTo>
                  <a:pt x="15409" y="20297"/>
                </a:lnTo>
                <a:lnTo>
                  <a:pt x="15409" y="0"/>
                </a:lnTo>
                <a:lnTo>
                  <a:pt x="11814" y="0"/>
                </a:lnTo>
                <a:lnTo>
                  <a:pt x="9245" y="513"/>
                </a:lnTo>
                <a:lnTo>
                  <a:pt x="6780" y="2415"/>
                </a:lnTo>
                <a:lnTo>
                  <a:pt x="4366" y="4213"/>
                </a:lnTo>
                <a:lnTo>
                  <a:pt x="2414" y="6680"/>
                </a:lnTo>
                <a:lnTo>
                  <a:pt x="616" y="9249"/>
                </a:lnTo>
                <a:lnTo>
                  <a:pt x="0" y="11715"/>
                </a:lnTo>
                <a:lnTo>
                  <a:pt x="0" y="18498"/>
                </a:lnTo>
                <a:lnTo>
                  <a:pt x="616" y="209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1" name="object 1541"/>
          <p:cNvSpPr/>
          <p:nvPr/>
        </p:nvSpPr>
        <p:spPr>
          <a:xfrm>
            <a:off x="3250902" y="2899545"/>
            <a:ext cx="345902" cy="21119"/>
          </a:xfrm>
          <a:custGeom>
            <a:avLst/>
            <a:gdLst/>
            <a:ahLst/>
            <a:cxnLst/>
            <a:rect l="l" t="t" r="r" b="b"/>
            <a:pathLst>
              <a:path w="345902" h="21119">
                <a:moveTo>
                  <a:pt x="0" y="3751"/>
                </a:moveTo>
                <a:lnTo>
                  <a:pt x="0" y="6834"/>
                </a:lnTo>
                <a:lnTo>
                  <a:pt x="330144" y="10534"/>
                </a:lnTo>
                <a:lnTo>
                  <a:pt x="329208" y="6834"/>
                </a:lnTo>
                <a:lnTo>
                  <a:pt x="329208" y="5652"/>
                </a:lnTo>
                <a:lnTo>
                  <a:pt x="330144" y="10534"/>
                </a:lnTo>
                <a:lnTo>
                  <a:pt x="330492" y="11202"/>
                </a:lnTo>
                <a:lnTo>
                  <a:pt x="331776" y="14285"/>
                </a:lnTo>
                <a:lnTo>
                  <a:pt x="333574" y="16083"/>
                </a:lnTo>
                <a:lnTo>
                  <a:pt x="336040" y="18036"/>
                </a:lnTo>
                <a:lnTo>
                  <a:pt x="338454" y="19834"/>
                </a:lnTo>
                <a:lnTo>
                  <a:pt x="341536" y="20451"/>
                </a:lnTo>
                <a:lnTo>
                  <a:pt x="342820" y="20451"/>
                </a:lnTo>
                <a:lnTo>
                  <a:pt x="344772" y="21119"/>
                </a:lnTo>
                <a:lnTo>
                  <a:pt x="345902" y="20451"/>
                </a:lnTo>
                <a:lnTo>
                  <a:pt x="344772" y="10534"/>
                </a:lnTo>
                <a:lnTo>
                  <a:pt x="330225" y="0"/>
                </a:lnTo>
                <a:lnTo>
                  <a:pt x="0" y="1952"/>
                </a:lnTo>
                <a:lnTo>
                  <a:pt x="0" y="6834"/>
                </a:lnTo>
                <a:lnTo>
                  <a:pt x="0" y="3751"/>
                </a:lnTo>
                <a:lnTo>
                  <a:pt x="616" y="5652"/>
                </a:lnTo>
                <a:lnTo>
                  <a:pt x="329208" y="1952"/>
                </a:lnTo>
                <a:lnTo>
                  <a:pt x="329208" y="3751"/>
                </a:lnTo>
                <a:lnTo>
                  <a:pt x="329208" y="1952"/>
                </a:lnTo>
                <a:lnTo>
                  <a:pt x="329208" y="8735"/>
                </a:lnTo>
                <a:lnTo>
                  <a:pt x="616" y="5652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2" name="object 1542"/>
          <p:cNvSpPr/>
          <p:nvPr/>
        </p:nvSpPr>
        <p:spPr>
          <a:xfrm>
            <a:off x="3592438" y="2889781"/>
            <a:ext cx="18646" cy="30214"/>
          </a:xfrm>
          <a:custGeom>
            <a:avLst/>
            <a:gdLst/>
            <a:ahLst/>
            <a:cxnLst/>
            <a:rect l="l" t="t" r="r" b="b"/>
            <a:pathLst>
              <a:path w="18646" h="30214">
                <a:moveTo>
                  <a:pt x="18646" y="15415"/>
                </a:moveTo>
                <a:lnTo>
                  <a:pt x="18646" y="13514"/>
                </a:lnTo>
                <a:lnTo>
                  <a:pt x="17978" y="11715"/>
                </a:lnTo>
                <a:lnTo>
                  <a:pt x="17361" y="9249"/>
                </a:lnTo>
                <a:lnTo>
                  <a:pt x="16077" y="6680"/>
                </a:lnTo>
                <a:lnTo>
                  <a:pt x="14279" y="4213"/>
                </a:lnTo>
                <a:lnTo>
                  <a:pt x="11814" y="2415"/>
                </a:lnTo>
                <a:lnTo>
                  <a:pt x="9400" y="513"/>
                </a:lnTo>
                <a:lnTo>
                  <a:pt x="6318" y="0"/>
                </a:lnTo>
                <a:lnTo>
                  <a:pt x="0" y="0"/>
                </a:lnTo>
                <a:lnTo>
                  <a:pt x="3236" y="9763"/>
                </a:lnTo>
                <a:lnTo>
                  <a:pt x="4366" y="30214"/>
                </a:lnTo>
                <a:lnTo>
                  <a:pt x="6318" y="30214"/>
                </a:lnTo>
                <a:lnTo>
                  <a:pt x="9400" y="29598"/>
                </a:lnTo>
                <a:lnTo>
                  <a:pt x="11814" y="27799"/>
                </a:lnTo>
                <a:lnTo>
                  <a:pt x="14279" y="25847"/>
                </a:lnTo>
                <a:lnTo>
                  <a:pt x="16077" y="24048"/>
                </a:lnTo>
                <a:lnTo>
                  <a:pt x="17361" y="20965"/>
                </a:lnTo>
                <a:lnTo>
                  <a:pt x="17978" y="18498"/>
                </a:lnTo>
                <a:lnTo>
                  <a:pt x="18646" y="16597"/>
                </a:lnTo>
                <a:lnTo>
                  <a:pt x="18646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3" name="object 1543"/>
          <p:cNvSpPr/>
          <p:nvPr/>
        </p:nvSpPr>
        <p:spPr>
          <a:xfrm>
            <a:off x="3235647" y="2904811"/>
            <a:ext cx="360387" cy="0"/>
          </a:xfrm>
          <a:custGeom>
            <a:avLst/>
            <a:gdLst/>
            <a:ahLst/>
            <a:cxnLst/>
            <a:rect l="l" t="t" r="r" b="b"/>
            <a:pathLst>
              <a:path w="360387">
                <a:moveTo>
                  <a:pt x="0" y="0"/>
                </a:moveTo>
                <a:lnTo>
                  <a:pt x="360387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4" name="object 1544"/>
          <p:cNvSpPr/>
          <p:nvPr/>
        </p:nvSpPr>
        <p:spPr>
          <a:xfrm>
            <a:off x="3220596" y="2889781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3612" y="30214"/>
                </a:lnTo>
                <a:lnTo>
                  <a:pt x="11814" y="30214"/>
                </a:lnTo>
                <a:lnTo>
                  <a:pt x="9245" y="29598"/>
                </a:lnTo>
                <a:lnTo>
                  <a:pt x="6780" y="27799"/>
                </a:lnTo>
                <a:lnTo>
                  <a:pt x="4366" y="25847"/>
                </a:lnTo>
                <a:lnTo>
                  <a:pt x="2414" y="24048"/>
                </a:lnTo>
                <a:lnTo>
                  <a:pt x="616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715"/>
                </a:lnTo>
                <a:lnTo>
                  <a:pt x="616" y="9249"/>
                </a:lnTo>
                <a:lnTo>
                  <a:pt x="2414" y="6680"/>
                </a:lnTo>
                <a:lnTo>
                  <a:pt x="4366" y="4213"/>
                </a:lnTo>
                <a:lnTo>
                  <a:pt x="6780" y="2415"/>
                </a:lnTo>
                <a:lnTo>
                  <a:pt x="9245" y="513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lnTo>
                  <a:pt x="16694" y="0"/>
                </a:lnTo>
                <a:lnTo>
                  <a:pt x="18491" y="0"/>
                </a:lnTo>
                <a:lnTo>
                  <a:pt x="21060" y="513"/>
                </a:lnTo>
                <a:lnTo>
                  <a:pt x="24142" y="2415"/>
                </a:lnTo>
                <a:lnTo>
                  <a:pt x="25940" y="4213"/>
                </a:lnTo>
                <a:lnTo>
                  <a:pt x="27737" y="6680"/>
                </a:lnTo>
                <a:lnTo>
                  <a:pt x="29638" y="9249"/>
                </a:lnTo>
                <a:lnTo>
                  <a:pt x="30306" y="11715"/>
                </a:lnTo>
                <a:lnTo>
                  <a:pt x="30306" y="13514"/>
                </a:lnTo>
                <a:lnTo>
                  <a:pt x="30922" y="15415"/>
                </a:lnTo>
                <a:lnTo>
                  <a:pt x="30306" y="16597"/>
                </a:lnTo>
                <a:lnTo>
                  <a:pt x="30306" y="18498"/>
                </a:lnTo>
                <a:lnTo>
                  <a:pt x="29638" y="20965"/>
                </a:lnTo>
                <a:lnTo>
                  <a:pt x="27737" y="24048"/>
                </a:lnTo>
                <a:lnTo>
                  <a:pt x="25940" y="25847"/>
                </a:lnTo>
                <a:lnTo>
                  <a:pt x="24142" y="27799"/>
                </a:lnTo>
                <a:lnTo>
                  <a:pt x="21060" y="29598"/>
                </a:lnTo>
                <a:lnTo>
                  <a:pt x="18491" y="30214"/>
                </a:lnTo>
                <a:lnTo>
                  <a:pt x="16694" y="30214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5" name="object 1545"/>
          <p:cNvSpPr/>
          <p:nvPr/>
        </p:nvSpPr>
        <p:spPr>
          <a:xfrm>
            <a:off x="3580110" y="2889781"/>
            <a:ext cx="30974" cy="30882"/>
          </a:xfrm>
          <a:custGeom>
            <a:avLst/>
            <a:gdLst/>
            <a:ahLst/>
            <a:cxnLst/>
            <a:rect l="l" t="t" r="r" b="b"/>
            <a:pathLst>
              <a:path w="30974" h="30882">
                <a:moveTo>
                  <a:pt x="15564" y="0"/>
                </a:moveTo>
                <a:lnTo>
                  <a:pt x="16694" y="0"/>
                </a:lnTo>
                <a:lnTo>
                  <a:pt x="18646" y="0"/>
                </a:lnTo>
                <a:lnTo>
                  <a:pt x="21728" y="513"/>
                </a:lnTo>
                <a:lnTo>
                  <a:pt x="24142" y="2415"/>
                </a:lnTo>
                <a:lnTo>
                  <a:pt x="26607" y="4213"/>
                </a:lnTo>
                <a:lnTo>
                  <a:pt x="28405" y="6680"/>
                </a:lnTo>
                <a:lnTo>
                  <a:pt x="29689" y="9249"/>
                </a:lnTo>
                <a:lnTo>
                  <a:pt x="30306" y="11715"/>
                </a:lnTo>
                <a:lnTo>
                  <a:pt x="30974" y="13514"/>
                </a:lnTo>
                <a:lnTo>
                  <a:pt x="30974" y="15415"/>
                </a:lnTo>
                <a:lnTo>
                  <a:pt x="30974" y="16597"/>
                </a:lnTo>
                <a:lnTo>
                  <a:pt x="30306" y="18498"/>
                </a:lnTo>
                <a:lnTo>
                  <a:pt x="29689" y="20965"/>
                </a:lnTo>
                <a:lnTo>
                  <a:pt x="28405" y="24048"/>
                </a:lnTo>
                <a:lnTo>
                  <a:pt x="26607" y="25847"/>
                </a:lnTo>
                <a:lnTo>
                  <a:pt x="24142" y="27799"/>
                </a:lnTo>
                <a:lnTo>
                  <a:pt x="21728" y="29598"/>
                </a:lnTo>
                <a:lnTo>
                  <a:pt x="18646" y="30214"/>
                </a:lnTo>
                <a:lnTo>
                  <a:pt x="16694" y="30214"/>
                </a:lnTo>
                <a:lnTo>
                  <a:pt x="15564" y="30882"/>
                </a:lnTo>
                <a:lnTo>
                  <a:pt x="13612" y="30214"/>
                </a:lnTo>
                <a:lnTo>
                  <a:pt x="12327" y="30214"/>
                </a:lnTo>
                <a:lnTo>
                  <a:pt x="9245" y="29598"/>
                </a:lnTo>
                <a:lnTo>
                  <a:pt x="6831" y="27799"/>
                </a:lnTo>
                <a:lnTo>
                  <a:pt x="4366" y="25847"/>
                </a:lnTo>
                <a:lnTo>
                  <a:pt x="2568" y="24048"/>
                </a:lnTo>
                <a:lnTo>
                  <a:pt x="1284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715"/>
                </a:lnTo>
                <a:lnTo>
                  <a:pt x="1284" y="9249"/>
                </a:lnTo>
                <a:lnTo>
                  <a:pt x="2568" y="6680"/>
                </a:lnTo>
                <a:lnTo>
                  <a:pt x="4366" y="4213"/>
                </a:lnTo>
                <a:lnTo>
                  <a:pt x="6831" y="2415"/>
                </a:lnTo>
                <a:lnTo>
                  <a:pt x="9245" y="513"/>
                </a:lnTo>
                <a:lnTo>
                  <a:pt x="12327" y="0"/>
                </a:lnTo>
                <a:lnTo>
                  <a:pt x="13612" y="0"/>
                </a:lnTo>
                <a:lnTo>
                  <a:pt x="15564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6" name="object 1546"/>
          <p:cNvSpPr/>
          <p:nvPr/>
        </p:nvSpPr>
        <p:spPr>
          <a:xfrm>
            <a:off x="3935814" y="2889781"/>
            <a:ext cx="15677" cy="30214"/>
          </a:xfrm>
          <a:custGeom>
            <a:avLst/>
            <a:gdLst/>
            <a:ahLst/>
            <a:cxnLst/>
            <a:rect l="l" t="t" r="r" b="b"/>
            <a:pathLst>
              <a:path w="15677" h="30214">
                <a:moveTo>
                  <a:pt x="14393" y="9763"/>
                </a:moveTo>
                <a:lnTo>
                  <a:pt x="11311" y="0"/>
                </a:lnTo>
                <a:lnTo>
                  <a:pt x="8229" y="513"/>
                </a:lnTo>
                <a:lnTo>
                  <a:pt x="5763" y="2415"/>
                </a:lnTo>
                <a:lnTo>
                  <a:pt x="3349" y="4213"/>
                </a:lnTo>
                <a:lnTo>
                  <a:pt x="1448" y="6680"/>
                </a:lnTo>
                <a:lnTo>
                  <a:pt x="267" y="9249"/>
                </a:lnTo>
                <a:lnTo>
                  <a:pt x="0" y="9763"/>
                </a:lnTo>
                <a:lnTo>
                  <a:pt x="14393" y="20297"/>
                </a:lnTo>
                <a:lnTo>
                  <a:pt x="15677" y="30214"/>
                </a:lnTo>
                <a:lnTo>
                  <a:pt x="14393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7" name="object 1547"/>
          <p:cNvSpPr/>
          <p:nvPr/>
        </p:nvSpPr>
        <p:spPr>
          <a:xfrm>
            <a:off x="3934797" y="2905198"/>
            <a:ext cx="936" cy="4881"/>
          </a:xfrm>
          <a:custGeom>
            <a:avLst/>
            <a:gdLst/>
            <a:ahLst/>
            <a:cxnLst/>
            <a:rect l="l" t="t" r="r" b="b"/>
            <a:pathLst>
              <a:path w="936" h="4881">
                <a:moveTo>
                  <a:pt x="0" y="1181"/>
                </a:moveTo>
                <a:lnTo>
                  <a:pt x="936" y="4881"/>
                </a:lnTo>
                <a:lnTo>
                  <a:pt x="0" y="0"/>
                </a:lnTo>
                <a:lnTo>
                  <a:pt x="0" y="1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8" name="object 1548"/>
          <p:cNvSpPr/>
          <p:nvPr/>
        </p:nvSpPr>
        <p:spPr>
          <a:xfrm>
            <a:off x="3590641" y="2889781"/>
            <a:ext cx="345172" cy="30214"/>
          </a:xfrm>
          <a:custGeom>
            <a:avLst/>
            <a:gdLst/>
            <a:ahLst/>
            <a:cxnLst/>
            <a:rect l="l" t="t" r="r" b="b"/>
            <a:pathLst>
              <a:path w="345172" h="30214">
                <a:moveTo>
                  <a:pt x="14419" y="20297"/>
                </a:moveTo>
                <a:lnTo>
                  <a:pt x="345092" y="20297"/>
                </a:lnTo>
                <a:lnTo>
                  <a:pt x="14793" y="18498"/>
                </a:lnTo>
                <a:lnTo>
                  <a:pt x="14793" y="11715"/>
                </a:lnTo>
                <a:lnTo>
                  <a:pt x="345172" y="9763"/>
                </a:lnTo>
                <a:lnTo>
                  <a:pt x="14386" y="9763"/>
                </a:lnTo>
                <a:lnTo>
                  <a:pt x="14279" y="9249"/>
                </a:lnTo>
                <a:lnTo>
                  <a:pt x="12327" y="6680"/>
                </a:lnTo>
                <a:lnTo>
                  <a:pt x="10530" y="4213"/>
                </a:lnTo>
                <a:lnTo>
                  <a:pt x="8629" y="2415"/>
                </a:lnTo>
                <a:lnTo>
                  <a:pt x="5547" y="513"/>
                </a:lnTo>
                <a:lnTo>
                  <a:pt x="3081" y="0"/>
                </a:lnTo>
                <a:lnTo>
                  <a:pt x="0" y="0"/>
                </a:lnTo>
                <a:lnTo>
                  <a:pt x="0" y="20297"/>
                </a:lnTo>
                <a:lnTo>
                  <a:pt x="1284" y="30214"/>
                </a:lnTo>
                <a:lnTo>
                  <a:pt x="3081" y="30214"/>
                </a:lnTo>
                <a:lnTo>
                  <a:pt x="5547" y="29598"/>
                </a:lnTo>
                <a:lnTo>
                  <a:pt x="8629" y="27799"/>
                </a:lnTo>
                <a:lnTo>
                  <a:pt x="10530" y="25847"/>
                </a:lnTo>
                <a:lnTo>
                  <a:pt x="12327" y="24048"/>
                </a:lnTo>
                <a:lnTo>
                  <a:pt x="14279" y="20965"/>
                </a:lnTo>
                <a:lnTo>
                  <a:pt x="14419" y="20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9" name="object 1549"/>
          <p:cNvSpPr/>
          <p:nvPr/>
        </p:nvSpPr>
        <p:spPr>
          <a:xfrm>
            <a:off x="3575282" y="2889781"/>
            <a:ext cx="16642" cy="30882"/>
          </a:xfrm>
          <a:custGeom>
            <a:avLst/>
            <a:gdLst/>
            <a:ahLst/>
            <a:cxnLst/>
            <a:rect l="l" t="t" r="r" b="b"/>
            <a:pathLst>
              <a:path w="16642" h="30882">
                <a:moveTo>
                  <a:pt x="616" y="20965"/>
                </a:moveTo>
                <a:lnTo>
                  <a:pt x="2414" y="24048"/>
                </a:lnTo>
                <a:lnTo>
                  <a:pt x="4314" y="25847"/>
                </a:lnTo>
                <a:lnTo>
                  <a:pt x="6780" y="27799"/>
                </a:lnTo>
                <a:lnTo>
                  <a:pt x="9194" y="29598"/>
                </a:lnTo>
                <a:lnTo>
                  <a:pt x="11660" y="30214"/>
                </a:lnTo>
                <a:lnTo>
                  <a:pt x="13560" y="30214"/>
                </a:lnTo>
                <a:lnTo>
                  <a:pt x="15358" y="30882"/>
                </a:lnTo>
                <a:lnTo>
                  <a:pt x="16642" y="30214"/>
                </a:lnTo>
                <a:lnTo>
                  <a:pt x="15358" y="20297"/>
                </a:lnTo>
                <a:lnTo>
                  <a:pt x="15358" y="0"/>
                </a:lnTo>
                <a:lnTo>
                  <a:pt x="11660" y="0"/>
                </a:lnTo>
                <a:lnTo>
                  <a:pt x="9194" y="513"/>
                </a:lnTo>
                <a:lnTo>
                  <a:pt x="6780" y="2415"/>
                </a:lnTo>
                <a:lnTo>
                  <a:pt x="4314" y="4213"/>
                </a:lnTo>
                <a:lnTo>
                  <a:pt x="2414" y="6680"/>
                </a:lnTo>
                <a:lnTo>
                  <a:pt x="616" y="9249"/>
                </a:lnTo>
                <a:lnTo>
                  <a:pt x="0" y="11715"/>
                </a:lnTo>
                <a:lnTo>
                  <a:pt x="0" y="18498"/>
                </a:lnTo>
                <a:lnTo>
                  <a:pt x="616" y="209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0" name="object 1550"/>
          <p:cNvSpPr/>
          <p:nvPr/>
        </p:nvSpPr>
        <p:spPr>
          <a:xfrm>
            <a:off x="3605434" y="2899545"/>
            <a:ext cx="346056" cy="21119"/>
          </a:xfrm>
          <a:custGeom>
            <a:avLst/>
            <a:gdLst/>
            <a:ahLst/>
            <a:cxnLst/>
            <a:rect l="l" t="t" r="r" b="b"/>
            <a:pathLst>
              <a:path w="346056" h="21119">
                <a:moveTo>
                  <a:pt x="0" y="3751"/>
                </a:moveTo>
                <a:lnTo>
                  <a:pt x="0" y="6834"/>
                </a:lnTo>
                <a:lnTo>
                  <a:pt x="330298" y="10534"/>
                </a:lnTo>
                <a:lnTo>
                  <a:pt x="329362" y="6834"/>
                </a:lnTo>
                <a:lnTo>
                  <a:pt x="329362" y="5652"/>
                </a:lnTo>
                <a:lnTo>
                  <a:pt x="330298" y="10534"/>
                </a:lnTo>
                <a:lnTo>
                  <a:pt x="330646" y="11202"/>
                </a:lnTo>
                <a:lnTo>
                  <a:pt x="331828" y="14285"/>
                </a:lnTo>
                <a:lnTo>
                  <a:pt x="333728" y="16083"/>
                </a:lnTo>
                <a:lnTo>
                  <a:pt x="336142" y="18036"/>
                </a:lnTo>
                <a:lnTo>
                  <a:pt x="338608" y="19834"/>
                </a:lnTo>
                <a:lnTo>
                  <a:pt x="341690" y="20451"/>
                </a:lnTo>
                <a:lnTo>
                  <a:pt x="342974" y="20451"/>
                </a:lnTo>
                <a:lnTo>
                  <a:pt x="344772" y="21119"/>
                </a:lnTo>
                <a:lnTo>
                  <a:pt x="346056" y="20451"/>
                </a:lnTo>
                <a:lnTo>
                  <a:pt x="344772" y="10534"/>
                </a:lnTo>
                <a:lnTo>
                  <a:pt x="330379" y="0"/>
                </a:lnTo>
                <a:lnTo>
                  <a:pt x="0" y="1952"/>
                </a:lnTo>
                <a:lnTo>
                  <a:pt x="0" y="6834"/>
                </a:lnTo>
                <a:lnTo>
                  <a:pt x="0" y="3751"/>
                </a:lnTo>
                <a:lnTo>
                  <a:pt x="616" y="5652"/>
                </a:lnTo>
                <a:lnTo>
                  <a:pt x="329362" y="1952"/>
                </a:lnTo>
                <a:lnTo>
                  <a:pt x="329362" y="3751"/>
                </a:lnTo>
                <a:lnTo>
                  <a:pt x="329362" y="1952"/>
                </a:lnTo>
                <a:lnTo>
                  <a:pt x="329362" y="8735"/>
                </a:lnTo>
                <a:lnTo>
                  <a:pt x="616" y="5652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1" name="object 1551"/>
          <p:cNvSpPr/>
          <p:nvPr/>
        </p:nvSpPr>
        <p:spPr>
          <a:xfrm>
            <a:off x="3947126" y="2889781"/>
            <a:ext cx="18491" cy="30214"/>
          </a:xfrm>
          <a:custGeom>
            <a:avLst/>
            <a:gdLst/>
            <a:ahLst/>
            <a:cxnLst/>
            <a:rect l="l" t="t" r="r" b="b"/>
            <a:pathLst>
              <a:path w="18491" h="30214">
                <a:moveTo>
                  <a:pt x="18491" y="15415"/>
                </a:moveTo>
                <a:lnTo>
                  <a:pt x="18491" y="13514"/>
                </a:lnTo>
                <a:lnTo>
                  <a:pt x="17978" y="11715"/>
                </a:lnTo>
                <a:lnTo>
                  <a:pt x="17310" y="9249"/>
                </a:lnTo>
                <a:lnTo>
                  <a:pt x="16026" y="6680"/>
                </a:lnTo>
                <a:lnTo>
                  <a:pt x="14228" y="4213"/>
                </a:lnTo>
                <a:lnTo>
                  <a:pt x="11814" y="2415"/>
                </a:lnTo>
                <a:lnTo>
                  <a:pt x="9245" y="513"/>
                </a:lnTo>
                <a:lnTo>
                  <a:pt x="6163" y="0"/>
                </a:lnTo>
                <a:lnTo>
                  <a:pt x="0" y="0"/>
                </a:lnTo>
                <a:lnTo>
                  <a:pt x="3081" y="9763"/>
                </a:lnTo>
                <a:lnTo>
                  <a:pt x="4366" y="30214"/>
                </a:lnTo>
                <a:lnTo>
                  <a:pt x="6163" y="30214"/>
                </a:lnTo>
                <a:lnTo>
                  <a:pt x="9245" y="29598"/>
                </a:lnTo>
                <a:lnTo>
                  <a:pt x="11814" y="27799"/>
                </a:lnTo>
                <a:lnTo>
                  <a:pt x="14228" y="25847"/>
                </a:lnTo>
                <a:lnTo>
                  <a:pt x="16026" y="24048"/>
                </a:lnTo>
                <a:lnTo>
                  <a:pt x="17310" y="20965"/>
                </a:lnTo>
                <a:lnTo>
                  <a:pt x="17978" y="18498"/>
                </a:lnTo>
                <a:lnTo>
                  <a:pt x="18491" y="16597"/>
                </a:lnTo>
                <a:lnTo>
                  <a:pt x="18491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2" name="object 1552"/>
          <p:cNvSpPr/>
          <p:nvPr/>
        </p:nvSpPr>
        <p:spPr>
          <a:xfrm>
            <a:off x="3590282" y="2904811"/>
            <a:ext cx="360285" cy="0"/>
          </a:xfrm>
          <a:custGeom>
            <a:avLst/>
            <a:gdLst/>
            <a:ahLst/>
            <a:cxnLst/>
            <a:rect l="l" t="t" r="r" b="b"/>
            <a:pathLst>
              <a:path w="360285">
                <a:moveTo>
                  <a:pt x="0" y="0"/>
                </a:moveTo>
                <a:lnTo>
                  <a:pt x="360285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3" name="object 1553"/>
          <p:cNvSpPr/>
          <p:nvPr/>
        </p:nvSpPr>
        <p:spPr>
          <a:xfrm>
            <a:off x="3575282" y="2889781"/>
            <a:ext cx="30768" cy="30882"/>
          </a:xfrm>
          <a:custGeom>
            <a:avLst/>
            <a:gdLst/>
            <a:ahLst/>
            <a:cxnLst/>
            <a:rect l="l" t="t" r="r" b="b"/>
            <a:pathLst>
              <a:path w="30768" h="30882">
                <a:moveTo>
                  <a:pt x="15358" y="30882"/>
                </a:moveTo>
                <a:lnTo>
                  <a:pt x="13560" y="30214"/>
                </a:lnTo>
                <a:lnTo>
                  <a:pt x="11660" y="30214"/>
                </a:lnTo>
                <a:lnTo>
                  <a:pt x="9194" y="29598"/>
                </a:lnTo>
                <a:lnTo>
                  <a:pt x="6780" y="27799"/>
                </a:lnTo>
                <a:lnTo>
                  <a:pt x="4314" y="25847"/>
                </a:lnTo>
                <a:lnTo>
                  <a:pt x="2414" y="24048"/>
                </a:lnTo>
                <a:lnTo>
                  <a:pt x="616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715"/>
                </a:lnTo>
                <a:lnTo>
                  <a:pt x="616" y="9249"/>
                </a:lnTo>
                <a:lnTo>
                  <a:pt x="2414" y="6680"/>
                </a:lnTo>
                <a:lnTo>
                  <a:pt x="4314" y="4213"/>
                </a:lnTo>
                <a:lnTo>
                  <a:pt x="6780" y="2415"/>
                </a:lnTo>
                <a:lnTo>
                  <a:pt x="9194" y="513"/>
                </a:lnTo>
                <a:lnTo>
                  <a:pt x="11660" y="0"/>
                </a:lnTo>
                <a:lnTo>
                  <a:pt x="13560" y="0"/>
                </a:lnTo>
                <a:lnTo>
                  <a:pt x="15358" y="0"/>
                </a:lnTo>
                <a:lnTo>
                  <a:pt x="16642" y="0"/>
                </a:lnTo>
                <a:lnTo>
                  <a:pt x="18440" y="0"/>
                </a:lnTo>
                <a:lnTo>
                  <a:pt x="20906" y="513"/>
                </a:lnTo>
                <a:lnTo>
                  <a:pt x="23988" y="2415"/>
                </a:lnTo>
                <a:lnTo>
                  <a:pt x="25888" y="4213"/>
                </a:lnTo>
                <a:lnTo>
                  <a:pt x="27686" y="6680"/>
                </a:lnTo>
                <a:lnTo>
                  <a:pt x="29638" y="9249"/>
                </a:lnTo>
                <a:lnTo>
                  <a:pt x="30152" y="11715"/>
                </a:lnTo>
                <a:lnTo>
                  <a:pt x="30152" y="13514"/>
                </a:lnTo>
                <a:lnTo>
                  <a:pt x="30768" y="15415"/>
                </a:lnTo>
                <a:lnTo>
                  <a:pt x="30152" y="16597"/>
                </a:lnTo>
                <a:lnTo>
                  <a:pt x="30152" y="18498"/>
                </a:lnTo>
                <a:lnTo>
                  <a:pt x="29638" y="20965"/>
                </a:lnTo>
                <a:lnTo>
                  <a:pt x="27686" y="24048"/>
                </a:lnTo>
                <a:lnTo>
                  <a:pt x="25888" y="25847"/>
                </a:lnTo>
                <a:lnTo>
                  <a:pt x="23988" y="27799"/>
                </a:lnTo>
                <a:lnTo>
                  <a:pt x="20906" y="29598"/>
                </a:lnTo>
                <a:lnTo>
                  <a:pt x="18440" y="30214"/>
                </a:lnTo>
                <a:lnTo>
                  <a:pt x="16642" y="30214"/>
                </a:lnTo>
                <a:lnTo>
                  <a:pt x="15358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4" name="object 1554"/>
          <p:cNvSpPr/>
          <p:nvPr/>
        </p:nvSpPr>
        <p:spPr>
          <a:xfrm>
            <a:off x="3934798" y="2889781"/>
            <a:ext cx="30819" cy="30882"/>
          </a:xfrm>
          <a:custGeom>
            <a:avLst/>
            <a:gdLst/>
            <a:ahLst/>
            <a:cxnLst/>
            <a:rect l="l" t="t" r="r" b="b"/>
            <a:pathLst>
              <a:path w="30819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573" y="513"/>
                </a:lnTo>
                <a:lnTo>
                  <a:pt x="24142" y="2415"/>
                </a:lnTo>
                <a:lnTo>
                  <a:pt x="26556" y="4213"/>
                </a:lnTo>
                <a:lnTo>
                  <a:pt x="28354" y="6680"/>
                </a:lnTo>
                <a:lnTo>
                  <a:pt x="29638" y="9249"/>
                </a:lnTo>
                <a:lnTo>
                  <a:pt x="30306" y="11715"/>
                </a:lnTo>
                <a:lnTo>
                  <a:pt x="30819" y="13514"/>
                </a:lnTo>
                <a:lnTo>
                  <a:pt x="30819" y="15415"/>
                </a:lnTo>
                <a:lnTo>
                  <a:pt x="30819" y="16597"/>
                </a:lnTo>
                <a:lnTo>
                  <a:pt x="30306" y="18498"/>
                </a:lnTo>
                <a:lnTo>
                  <a:pt x="29638" y="20965"/>
                </a:lnTo>
                <a:lnTo>
                  <a:pt x="28354" y="24048"/>
                </a:lnTo>
                <a:lnTo>
                  <a:pt x="26556" y="25847"/>
                </a:lnTo>
                <a:lnTo>
                  <a:pt x="24142" y="27799"/>
                </a:lnTo>
                <a:lnTo>
                  <a:pt x="21573" y="29598"/>
                </a:lnTo>
                <a:lnTo>
                  <a:pt x="18491" y="30214"/>
                </a:lnTo>
                <a:lnTo>
                  <a:pt x="16694" y="30214"/>
                </a:lnTo>
                <a:lnTo>
                  <a:pt x="15409" y="30882"/>
                </a:lnTo>
                <a:lnTo>
                  <a:pt x="13612" y="30214"/>
                </a:lnTo>
                <a:lnTo>
                  <a:pt x="12327" y="30214"/>
                </a:lnTo>
                <a:lnTo>
                  <a:pt x="9245" y="29598"/>
                </a:lnTo>
                <a:lnTo>
                  <a:pt x="6780" y="27799"/>
                </a:lnTo>
                <a:lnTo>
                  <a:pt x="4366" y="25847"/>
                </a:lnTo>
                <a:lnTo>
                  <a:pt x="2465" y="24048"/>
                </a:lnTo>
                <a:lnTo>
                  <a:pt x="1284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715"/>
                </a:lnTo>
                <a:lnTo>
                  <a:pt x="1284" y="9249"/>
                </a:lnTo>
                <a:lnTo>
                  <a:pt x="2465" y="6680"/>
                </a:lnTo>
                <a:lnTo>
                  <a:pt x="4366" y="4213"/>
                </a:lnTo>
                <a:lnTo>
                  <a:pt x="6780" y="2415"/>
                </a:lnTo>
                <a:lnTo>
                  <a:pt x="9245" y="513"/>
                </a:lnTo>
                <a:lnTo>
                  <a:pt x="12327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5" name="object 1555"/>
          <p:cNvSpPr/>
          <p:nvPr/>
        </p:nvSpPr>
        <p:spPr>
          <a:xfrm>
            <a:off x="2860413" y="3198712"/>
            <a:ext cx="30922" cy="30214"/>
          </a:xfrm>
          <a:custGeom>
            <a:avLst/>
            <a:gdLst/>
            <a:ahLst/>
            <a:cxnLst/>
            <a:rect l="l" t="t" r="r" b="b"/>
            <a:pathLst>
              <a:path w="30922" h="30214">
                <a:moveTo>
                  <a:pt x="30922" y="11664"/>
                </a:moveTo>
                <a:lnTo>
                  <a:pt x="29638" y="9249"/>
                </a:lnTo>
                <a:lnTo>
                  <a:pt x="28354" y="6680"/>
                </a:lnTo>
                <a:lnTo>
                  <a:pt x="26556" y="4213"/>
                </a:lnTo>
                <a:lnTo>
                  <a:pt x="24142" y="2415"/>
                </a:lnTo>
                <a:lnTo>
                  <a:pt x="21573" y="513"/>
                </a:lnTo>
                <a:lnTo>
                  <a:pt x="18491" y="0"/>
                </a:lnTo>
                <a:lnTo>
                  <a:pt x="15409" y="0"/>
                </a:lnTo>
                <a:lnTo>
                  <a:pt x="15409" y="9763"/>
                </a:lnTo>
                <a:lnTo>
                  <a:pt x="1153" y="9763"/>
                </a:lnTo>
                <a:lnTo>
                  <a:pt x="667" y="11664"/>
                </a:lnTo>
                <a:lnTo>
                  <a:pt x="0" y="13514"/>
                </a:lnTo>
                <a:lnTo>
                  <a:pt x="0" y="16597"/>
                </a:lnTo>
                <a:lnTo>
                  <a:pt x="1117" y="20297"/>
                </a:lnTo>
                <a:lnTo>
                  <a:pt x="667" y="18498"/>
                </a:lnTo>
                <a:lnTo>
                  <a:pt x="0" y="15415"/>
                </a:lnTo>
                <a:lnTo>
                  <a:pt x="667" y="18498"/>
                </a:lnTo>
                <a:lnTo>
                  <a:pt x="1117" y="20297"/>
                </a:lnTo>
                <a:lnTo>
                  <a:pt x="15409" y="20297"/>
                </a:lnTo>
                <a:lnTo>
                  <a:pt x="17310" y="30214"/>
                </a:lnTo>
                <a:lnTo>
                  <a:pt x="18491" y="30214"/>
                </a:lnTo>
                <a:lnTo>
                  <a:pt x="21573" y="29598"/>
                </a:lnTo>
                <a:lnTo>
                  <a:pt x="24142" y="27748"/>
                </a:lnTo>
                <a:lnTo>
                  <a:pt x="26556" y="25847"/>
                </a:lnTo>
                <a:lnTo>
                  <a:pt x="28354" y="24048"/>
                </a:lnTo>
                <a:lnTo>
                  <a:pt x="29638" y="20965"/>
                </a:lnTo>
                <a:lnTo>
                  <a:pt x="30922" y="18498"/>
                </a:lnTo>
                <a:lnTo>
                  <a:pt x="30922" y="116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6" name="object 1556"/>
          <p:cNvSpPr/>
          <p:nvPr/>
        </p:nvSpPr>
        <p:spPr>
          <a:xfrm>
            <a:off x="2861531" y="3219011"/>
            <a:ext cx="16193" cy="10585"/>
          </a:xfrm>
          <a:custGeom>
            <a:avLst/>
            <a:gdLst/>
            <a:ahLst/>
            <a:cxnLst/>
            <a:rect l="l" t="t" r="r" b="b"/>
            <a:pathLst>
              <a:path w="16193" h="10585">
                <a:moveTo>
                  <a:pt x="14292" y="0"/>
                </a:moveTo>
                <a:lnTo>
                  <a:pt x="0" y="0"/>
                </a:lnTo>
                <a:lnTo>
                  <a:pt x="166" y="668"/>
                </a:lnTo>
                <a:lnTo>
                  <a:pt x="1964" y="3751"/>
                </a:lnTo>
                <a:lnTo>
                  <a:pt x="3865" y="5549"/>
                </a:lnTo>
                <a:lnTo>
                  <a:pt x="5663" y="7450"/>
                </a:lnTo>
                <a:lnTo>
                  <a:pt x="8745" y="9300"/>
                </a:lnTo>
                <a:lnTo>
                  <a:pt x="11210" y="9917"/>
                </a:lnTo>
                <a:lnTo>
                  <a:pt x="13111" y="9917"/>
                </a:lnTo>
                <a:lnTo>
                  <a:pt x="14292" y="10585"/>
                </a:lnTo>
                <a:lnTo>
                  <a:pt x="16193" y="9917"/>
                </a:lnTo>
                <a:lnTo>
                  <a:pt x="142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7" name="object 1557"/>
          <p:cNvSpPr/>
          <p:nvPr/>
        </p:nvSpPr>
        <p:spPr>
          <a:xfrm>
            <a:off x="2696452" y="3208476"/>
            <a:ext cx="165115" cy="10534"/>
          </a:xfrm>
          <a:custGeom>
            <a:avLst/>
            <a:gdLst/>
            <a:ahLst/>
            <a:cxnLst/>
            <a:rect l="l" t="t" r="r" b="b"/>
            <a:pathLst>
              <a:path w="165115" h="10534">
                <a:moveTo>
                  <a:pt x="0" y="0"/>
                </a:moveTo>
                <a:lnTo>
                  <a:pt x="0" y="10534"/>
                </a:lnTo>
                <a:lnTo>
                  <a:pt x="165079" y="10534"/>
                </a:lnTo>
                <a:lnTo>
                  <a:pt x="163962" y="6834"/>
                </a:lnTo>
                <a:lnTo>
                  <a:pt x="163962" y="3751"/>
                </a:lnTo>
                <a:lnTo>
                  <a:pt x="164629" y="1901"/>
                </a:lnTo>
                <a:lnTo>
                  <a:pt x="1651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8" name="object 1558"/>
          <p:cNvSpPr/>
          <p:nvPr/>
        </p:nvSpPr>
        <p:spPr>
          <a:xfrm>
            <a:off x="2861566" y="3198713"/>
            <a:ext cx="14256" cy="9763"/>
          </a:xfrm>
          <a:custGeom>
            <a:avLst/>
            <a:gdLst/>
            <a:ahLst/>
            <a:cxnLst/>
            <a:rect l="l" t="t" r="r" b="b"/>
            <a:pathLst>
              <a:path w="14256" h="9763">
                <a:moveTo>
                  <a:pt x="14256" y="9763"/>
                </a:moveTo>
                <a:lnTo>
                  <a:pt x="14256" y="0"/>
                </a:lnTo>
                <a:lnTo>
                  <a:pt x="11174" y="0"/>
                </a:lnTo>
                <a:lnTo>
                  <a:pt x="8709" y="513"/>
                </a:lnTo>
                <a:lnTo>
                  <a:pt x="5627" y="2415"/>
                </a:lnTo>
                <a:lnTo>
                  <a:pt x="3829" y="4213"/>
                </a:lnTo>
                <a:lnTo>
                  <a:pt x="1928" y="6680"/>
                </a:lnTo>
                <a:lnTo>
                  <a:pt x="131" y="9249"/>
                </a:lnTo>
                <a:lnTo>
                  <a:pt x="0" y="9763"/>
                </a:lnTo>
                <a:lnTo>
                  <a:pt x="14256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9" name="object 1559"/>
          <p:cNvSpPr/>
          <p:nvPr/>
        </p:nvSpPr>
        <p:spPr>
          <a:xfrm>
            <a:off x="2696093" y="3213743"/>
            <a:ext cx="180091" cy="0"/>
          </a:xfrm>
          <a:custGeom>
            <a:avLst/>
            <a:gdLst/>
            <a:ahLst/>
            <a:cxnLst/>
            <a:rect l="l" t="t" r="r" b="b"/>
            <a:pathLst>
              <a:path w="180091">
                <a:moveTo>
                  <a:pt x="0" y="0"/>
                </a:moveTo>
                <a:lnTo>
                  <a:pt x="18009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0" name="object 1560"/>
          <p:cNvSpPr/>
          <p:nvPr/>
        </p:nvSpPr>
        <p:spPr>
          <a:xfrm>
            <a:off x="2860413" y="319871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7310" y="0"/>
                </a:lnTo>
                <a:lnTo>
                  <a:pt x="18491" y="0"/>
                </a:lnTo>
                <a:lnTo>
                  <a:pt x="21573" y="513"/>
                </a:lnTo>
                <a:lnTo>
                  <a:pt x="24142" y="2415"/>
                </a:lnTo>
                <a:lnTo>
                  <a:pt x="26556" y="4213"/>
                </a:lnTo>
                <a:lnTo>
                  <a:pt x="28354" y="6680"/>
                </a:lnTo>
                <a:lnTo>
                  <a:pt x="29638" y="9249"/>
                </a:lnTo>
                <a:lnTo>
                  <a:pt x="30922" y="11664"/>
                </a:lnTo>
                <a:lnTo>
                  <a:pt x="30922" y="13514"/>
                </a:lnTo>
                <a:lnTo>
                  <a:pt x="30922" y="15415"/>
                </a:lnTo>
                <a:lnTo>
                  <a:pt x="30922" y="16597"/>
                </a:lnTo>
                <a:lnTo>
                  <a:pt x="30922" y="18498"/>
                </a:lnTo>
                <a:lnTo>
                  <a:pt x="29638" y="20965"/>
                </a:lnTo>
                <a:lnTo>
                  <a:pt x="28354" y="24048"/>
                </a:lnTo>
                <a:lnTo>
                  <a:pt x="26556" y="25847"/>
                </a:lnTo>
                <a:lnTo>
                  <a:pt x="24142" y="27748"/>
                </a:lnTo>
                <a:lnTo>
                  <a:pt x="21573" y="29598"/>
                </a:lnTo>
                <a:lnTo>
                  <a:pt x="18491" y="30214"/>
                </a:lnTo>
                <a:lnTo>
                  <a:pt x="17310" y="30214"/>
                </a:lnTo>
                <a:lnTo>
                  <a:pt x="15409" y="30882"/>
                </a:lnTo>
                <a:lnTo>
                  <a:pt x="14228" y="30214"/>
                </a:lnTo>
                <a:lnTo>
                  <a:pt x="12327" y="30214"/>
                </a:lnTo>
                <a:lnTo>
                  <a:pt x="9862" y="29598"/>
                </a:lnTo>
                <a:lnTo>
                  <a:pt x="6780" y="27748"/>
                </a:lnTo>
                <a:lnTo>
                  <a:pt x="4982" y="25847"/>
                </a:lnTo>
                <a:lnTo>
                  <a:pt x="3081" y="24048"/>
                </a:lnTo>
                <a:lnTo>
                  <a:pt x="1284" y="20965"/>
                </a:lnTo>
                <a:lnTo>
                  <a:pt x="667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667" y="11664"/>
                </a:lnTo>
                <a:lnTo>
                  <a:pt x="1284" y="9249"/>
                </a:lnTo>
                <a:lnTo>
                  <a:pt x="3081" y="6680"/>
                </a:lnTo>
                <a:lnTo>
                  <a:pt x="4982" y="4213"/>
                </a:lnTo>
                <a:lnTo>
                  <a:pt x="6780" y="2415"/>
                </a:lnTo>
                <a:lnTo>
                  <a:pt x="9862" y="513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1" name="object 1561"/>
          <p:cNvSpPr/>
          <p:nvPr/>
        </p:nvSpPr>
        <p:spPr>
          <a:xfrm>
            <a:off x="2891336" y="3210378"/>
            <a:ext cx="0" cy="4933"/>
          </a:xfrm>
          <a:custGeom>
            <a:avLst/>
            <a:gdLst/>
            <a:ahLst/>
            <a:cxnLst/>
            <a:rect l="l" t="t" r="r" b="b"/>
            <a:pathLst>
              <a:path h="4933">
                <a:moveTo>
                  <a:pt x="0" y="0"/>
                </a:moveTo>
                <a:lnTo>
                  <a:pt x="0" y="49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2" name="object 1562"/>
          <p:cNvSpPr/>
          <p:nvPr/>
        </p:nvSpPr>
        <p:spPr>
          <a:xfrm>
            <a:off x="2875824" y="3198713"/>
            <a:ext cx="14501" cy="20297"/>
          </a:xfrm>
          <a:custGeom>
            <a:avLst/>
            <a:gdLst/>
            <a:ahLst/>
            <a:cxnLst/>
            <a:rect l="l" t="t" r="r" b="b"/>
            <a:pathLst>
              <a:path w="14501" h="20297">
                <a:moveTo>
                  <a:pt x="0" y="0"/>
                </a:moveTo>
                <a:lnTo>
                  <a:pt x="0" y="20297"/>
                </a:lnTo>
                <a:lnTo>
                  <a:pt x="0" y="9763"/>
                </a:lnTo>
                <a:lnTo>
                  <a:pt x="14501" y="9763"/>
                </a:lnTo>
                <a:lnTo>
                  <a:pt x="14228" y="9249"/>
                </a:lnTo>
                <a:lnTo>
                  <a:pt x="12944" y="6680"/>
                </a:lnTo>
                <a:lnTo>
                  <a:pt x="11146" y="4213"/>
                </a:lnTo>
                <a:lnTo>
                  <a:pt x="8732" y="2415"/>
                </a:lnTo>
                <a:lnTo>
                  <a:pt x="6163" y="513"/>
                </a:lnTo>
                <a:lnTo>
                  <a:pt x="308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3" name="object 1563"/>
          <p:cNvSpPr/>
          <p:nvPr/>
        </p:nvSpPr>
        <p:spPr>
          <a:xfrm>
            <a:off x="3220597" y="3214129"/>
            <a:ext cx="449" cy="4881"/>
          </a:xfrm>
          <a:custGeom>
            <a:avLst/>
            <a:gdLst/>
            <a:ahLst/>
            <a:cxnLst/>
            <a:rect l="l" t="t" r="r" b="b"/>
            <a:pathLst>
              <a:path w="449" h="4881">
                <a:moveTo>
                  <a:pt x="0" y="1181"/>
                </a:moveTo>
                <a:lnTo>
                  <a:pt x="449" y="4881"/>
                </a:lnTo>
                <a:lnTo>
                  <a:pt x="0" y="0"/>
                </a:lnTo>
                <a:lnTo>
                  <a:pt x="0" y="1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4" name="object 1564"/>
          <p:cNvSpPr/>
          <p:nvPr/>
        </p:nvSpPr>
        <p:spPr>
          <a:xfrm>
            <a:off x="2860414" y="3198712"/>
            <a:ext cx="360631" cy="30882"/>
          </a:xfrm>
          <a:custGeom>
            <a:avLst/>
            <a:gdLst/>
            <a:ahLst/>
            <a:cxnLst/>
            <a:rect l="l" t="t" r="r" b="b"/>
            <a:pathLst>
              <a:path w="360631" h="30882">
                <a:moveTo>
                  <a:pt x="0" y="15415"/>
                </a:moveTo>
                <a:lnTo>
                  <a:pt x="0" y="16597"/>
                </a:lnTo>
                <a:lnTo>
                  <a:pt x="667" y="18498"/>
                </a:lnTo>
                <a:lnTo>
                  <a:pt x="1284" y="20965"/>
                </a:lnTo>
                <a:lnTo>
                  <a:pt x="3081" y="24048"/>
                </a:lnTo>
                <a:lnTo>
                  <a:pt x="4982" y="25847"/>
                </a:lnTo>
                <a:lnTo>
                  <a:pt x="6780" y="27748"/>
                </a:lnTo>
                <a:lnTo>
                  <a:pt x="9862" y="29598"/>
                </a:lnTo>
                <a:lnTo>
                  <a:pt x="12327" y="30214"/>
                </a:lnTo>
                <a:lnTo>
                  <a:pt x="14228" y="30214"/>
                </a:lnTo>
                <a:lnTo>
                  <a:pt x="15409" y="30882"/>
                </a:lnTo>
                <a:lnTo>
                  <a:pt x="17310" y="30214"/>
                </a:lnTo>
                <a:lnTo>
                  <a:pt x="18491" y="30214"/>
                </a:lnTo>
                <a:lnTo>
                  <a:pt x="21573" y="29598"/>
                </a:lnTo>
                <a:lnTo>
                  <a:pt x="24142" y="27748"/>
                </a:lnTo>
                <a:lnTo>
                  <a:pt x="26556" y="25847"/>
                </a:lnTo>
                <a:lnTo>
                  <a:pt x="28354" y="24048"/>
                </a:lnTo>
                <a:lnTo>
                  <a:pt x="29638" y="20965"/>
                </a:lnTo>
                <a:lnTo>
                  <a:pt x="29986" y="20297"/>
                </a:lnTo>
                <a:lnTo>
                  <a:pt x="360631" y="20297"/>
                </a:lnTo>
                <a:lnTo>
                  <a:pt x="30922" y="18498"/>
                </a:lnTo>
                <a:lnTo>
                  <a:pt x="30922" y="11664"/>
                </a:lnTo>
                <a:lnTo>
                  <a:pt x="29911" y="9763"/>
                </a:lnTo>
                <a:lnTo>
                  <a:pt x="15409" y="9763"/>
                </a:lnTo>
                <a:lnTo>
                  <a:pt x="15409" y="20297"/>
                </a:lnTo>
                <a:lnTo>
                  <a:pt x="15409" y="0"/>
                </a:lnTo>
                <a:lnTo>
                  <a:pt x="12327" y="0"/>
                </a:lnTo>
                <a:lnTo>
                  <a:pt x="9862" y="513"/>
                </a:lnTo>
                <a:lnTo>
                  <a:pt x="6780" y="2415"/>
                </a:lnTo>
                <a:lnTo>
                  <a:pt x="4982" y="4213"/>
                </a:lnTo>
                <a:lnTo>
                  <a:pt x="3081" y="6680"/>
                </a:lnTo>
                <a:lnTo>
                  <a:pt x="1284" y="9249"/>
                </a:lnTo>
                <a:lnTo>
                  <a:pt x="667" y="11664"/>
                </a:lnTo>
                <a:lnTo>
                  <a:pt x="0" y="13514"/>
                </a:lnTo>
                <a:lnTo>
                  <a:pt x="0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5" name="object 1565"/>
          <p:cNvSpPr/>
          <p:nvPr/>
        </p:nvSpPr>
        <p:spPr>
          <a:xfrm>
            <a:off x="2890325" y="3208477"/>
            <a:ext cx="346964" cy="21119"/>
          </a:xfrm>
          <a:custGeom>
            <a:avLst/>
            <a:gdLst/>
            <a:ahLst/>
            <a:cxnLst/>
            <a:rect l="l" t="t" r="r" b="b"/>
            <a:pathLst>
              <a:path w="346964" h="21119">
                <a:moveTo>
                  <a:pt x="0" y="0"/>
                </a:moveTo>
                <a:lnTo>
                  <a:pt x="1010" y="1901"/>
                </a:lnTo>
                <a:lnTo>
                  <a:pt x="330270" y="1901"/>
                </a:lnTo>
                <a:lnTo>
                  <a:pt x="330270" y="3751"/>
                </a:lnTo>
                <a:lnTo>
                  <a:pt x="330270" y="1901"/>
                </a:lnTo>
                <a:lnTo>
                  <a:pt x="330270" y="8735"/>
                </a:lnTo>
                <a:lnTo>
                  <a:pt x="1010" y="1901"/>
                </a:lnTo>
                <a:lnTo>
                  <a:pt x="1010" y="6834"/>
                </a:lnTo>
                <a:lnTo>
                  <a:pt x="1010" y="1901"/>
                </a:lnTo>
                <a:lnTo>
                  <a:pt x="1010" y="8735"/>
                </a:lnTo>
                <a:lnTo>
                  <a:pt x="330720" y="10534"/>
                </a:lnTo>
                <a:lnTo>
                  <a:pt x="1010" y="3751"/>
                </a:lnTo>
                <a:lnTo>
                  <a:pt x="330720" y="10534"/>
                </a:lnTo>
                <a:lnTo>
                  <a:pt x="330270" y="6834"/>
                </a:lnTo>
                <a:lnTo>
                  <a:pt x="330270" y="5652"/>
                </a:lnTo>
                <a:lnTo>
                  <a:pt x="330720" y="10534"/>
                </a:lnTo>
                <a:lnTo>
                  <a:pt x="330887" y="11202"/>
                </a:lnTo>
                <a:lnTo>
                  <a:pt x="332684" y="14285"/>
                </a:lnTo>
                <a:lnTo>
                  <a:pt x="334636" y="16083"/>
                </a:lnTo>
                <a:lnTo>
                  <a:pt x="337051" y="17985"/>
                </a:lnTo>
                <a:lnTo>
                  <a:pt x="339516" y="19834"/>
                </a:lnTo>
                <a:lnTo>
                  <a:pt x="342084" y="20451"/>
                </a:lnTo>
                <a:lnTo>
                  <a:pt x="343882" y="20451"/>
                </a:lnTo>
                <a:lnTo>
                  <a:pt x="345680" y="21119"/>
                </a:lnTo>
                <a:lnTo>
                  <a:pt x="346964" y="20451"/>
                </a:lnTo>
                <a:lnTo>
                  <a:pt x="345680" y="10534"/>
                </a:lnTo>
                <a:lnTo>
                  <a:pt x="33075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6" name="object 1566"/>
          <p:cNvSpPr/>
          <p:nvPr/>
        </p:nvSpPr>
        <p:spPr>
          <a:xfrm>
            <a:off x="3232410" y="3198712"/>
            <a:ext cx="19108" cy="30214"/>
          </a:xfrm>
          <a:custGeom>
            <a:avLst/>
            <a:gdLst/>
            <a:ahLst/>
            <a:cxnLst/>
            <a:rect l="l" t="t" r="r" b="b"/>
            <a:pathLst>
              <a:path w="19108" h="30214">
                <a:moveTo>
                  <a:pt x="19108" y="15415"/>
                </a:moveTo>
                <a:lnTo>
                  <a:pt x="18491" y="13514"/>
                </a:lnTo>
                <a:lnTo>
                  <a:pt x="18491" y="11664"/>
                </a:lnTo>
                <a:lnTo>
                  <a:pt x="17824" y="9249"/>
                </a:lnTo>
                <a:lnTo>
                  <a:pt x="15923" y="6680"/>
                </a:lnTo>
                <a:lnTo>
                  <a:pt x="14125" y="4213"/>
                </a:lnTo>
                <a:lnTo>
                  <a:pt x="12327" y="2415"/>
                </a:lnTo>
                <a:lnTo>
                  <a:pt x="9245" y="513"/>
                </a:lnTo>
                <a:lnTo>
                  <a:pt x="6677" y="0"/>
                </a:lnTo>
                <a:lnTo>
                  <a:pt x="0" y="0"/>
                </a:lnTo>
                <a:lnTo>
                  <a:pt x="3595" y="9763"/>
                </a:lnTo>
                <a:lnTo>
                  <a:pt x="4879" y="30214"/>
                </a:lnTo>
                <a:lnTo>
                  <a:pt x="6677" y="30214"/>
                </a:lnTo>
                <a:lnTo>
                  <a:pt x="9245" y="29598"/>
                </a:lnTo>
                <a:lnTo>
                  <a:pt x="12327" y="27748"/>
                </a:lnTo>
                <a:lnTo>
                  <a:pt x="14125" y="25847"/>
                </a:lnTo>
                <a:lnTo>
                  <a:pt x="15923" y="24048"/>
                </a:lnTo>
                <a:lnTo>
                  <a:pt x="17824" y="20965"/>
                </a:lnTo>
                <a:lnTo>
                  <a:pt x="18491" y="18498"/>
                </a:lnTo>
                <a:lnTo>
                  <a:pt x="18491" y="16597"/>
                </a:lnTo>
                <a:lnTo>
                  <a:pt x="19108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7" name="object 1567"/>
          <p:cNvSpPr/>
          <p:nvPr/>
        </p:nvSpPr>
        <p:spPr>
          <a:xfrm>
            <a:off x="3221081" y="3198712"/>
            <a:ext cx="16208" cy="30214"/>
          </a:xfrm>
          <a:custGeom>
            <a:avLst/>
            <a:gdLst/>
            <a:ahLst/>
            <a:cxnLst/>
            <a:rect l="l" t="t" r="r" b="b"/>
            <a:pathLst>
              <a:path w="16208" h="30214">
                <a:moveTo>
                  <a:pt x="14924" y="9763"/>
                </a:moveTo>
                <a:lnTo>
                  <a:pt x="11329" y="0"/>
                </a:lnTo>
                <a:lnTo>
                  <a:pt x="8760" y="513"/>
                </a:lnTo>
                <a:lnTo>
                  <a:pt x="6295" y="2415"/>
                </a:lnTo>
                <a:lnTo>
                  <a:pt x="3880" y="4213"/>
                </a:lnTo>
                <a:lnTo>
                  <a:pt x="1928" y="6680"/>
                </a:lnTo>
                <a:lnTo>
                  <a:pt x="131" y="9249"/>
                </a:lnTo>
                <a:lnTo>
                  <a:pt x="0" y="9763"/>
                </a:lnTo>
                <a:lnTo>
                  <a:pt x="14924" y="20297"/>
                </a:lnTo>
                <a:lnTo>
                  <a:pt x="16208" y="30214"/>
                </a:lnTo>
                <a:lnTo>
                  <a:pt x="14924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8" name="object 1568"/>
          <p:cNvSpPr/>
          <p:nvPr/>
        </p:nvSpPr>
        <p:spPr>
          <a:xfrm>
            <a:off x="2875465" y="3213743"/>
            <a:ext cx="360901" cy="0"/>
          </a:xfrm>
          <a:custGeom>
            <a:avLst/>
            <a:gdLst/>
            <a:ahLst/>
            <a:cxnLst/>
            <a:rect l="l" t="t" r="r" b="b"/>
            <a:pathLst>
              <a:path w="360901">
                <a:moveTo>
                  <a:pt x="0" y="0"/>
                </a:moveTo>
                <a:lnTo>
                  <a:pt x="36090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9" name="object 1569"/>
          <p:cNvSpPr/>
          <p:nvPr/>
        </p:nvSpPr>
        <p:spPr>
          <a:xfrm>
            <a:off x="2860413" y="319871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4228" y="30214"/>
                </a:lnTo>
                <a:lnTo>
                  <a:pt x="12327" y="30214"/>
                </a:lnTo>
                <a:lnTo>
                  <a:pt x="9862" y="29598"/>
                </a:lnTo>
                <a:lnTo>
                  <a:pt x="6780" y="27748"/>
                </a:lnTo>
                <a:lnTo>
                  <a:pt x="4982" y="25847"/>
                </a:lnTo>
                <a:lnTo>
                  <a:pt x="3081" y="24048"/>
                </a:lnTo>
                <a:lnTo>
                  <a:pt x="1284" y="20965"/>
                </a:lnTo>
                <a:lnTo>
                  <a:pt x="667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667" y="11664"/>
                </a:lnTo>
                <a:lnTo>
                  <a:pt x="1284" y="9249"/>
                </a:lnTo>
                <a:lnTo>
                  <a:pt x="3081" y="6680"/>
                </a:lnTo>
                <a:lnTo>
                  <a:pt x="4982" y="4213"/>
                </a:lnTo>
                <a:lnTo>
                  <a:pt x="6780" y="2415"/>
                </a:lnTo>
                <a:lnTo>
                  <a:pt x="9862" y="513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lnTo>
                  <a:pt x="17310" y="0"/>
                </a:lnTo>
                <a:lnTo>
                  <a:pt x="18491" y="0"/>
                </a:lnTo>
                <a:lnTo>
                  <a:pt x="21573" y="513"/>
                </a:lnTo>
                <a:lnTo>
                  <a:pt x="24142" y="2415"/>
                </a:lnTo>
                <a:lnTo>
                  <a:pt x="26556" y="4213"/>
                </a:lnTo>
                <a:lnTo>
                  <a:pt x="28354" y="6680"/>
                </a:lnTo>
                <a:lnTo>
                  <a:pt x="29638" y="9249"/>
                </a:lnTo>
                <a:lnTo>
                  <a:pt x="30922" y="11664"/>
                </a:lnTo>
                <a:lnTo>
                  <a:pt x="30922" y="13514"/>
                </a:lnTo>
                <a:lnTo>
                  <a:pt x="30922" y="15415"/>
                </a:lnTo>
                <a:lnTo>
                  <a:pt x="30922" y="16597"/>
                </a:lnTo>
                <a:lnTo>
                  <a:pt x="30922" y="18498"/>
                </a:lnTo>
                <a:lnTo>
                  <a:pt x="29638" y="20965"/>
                </a:lnTo>
                <a:lnTo>
                  <a:pt x="28354" y="24048"/>
                </a:lnTo>
                <a:lnTo>
                  <a:pt x="26556" y="25847"/>
                </a:lnTo>
                <a:lnTo>
                  <a:pt x="24142" y="27748"/>
                </a:lnTo>
                <a:lnTo>
                  <a:pt x="21573" y="29598"/>
                </a:lnTo>
                <a:lnTo>
                  <a:pt x="18491" y="30214"/>
                </a:lnTo>
                <a:lnTo>
                  <a:pt x="17310" y="30214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0" name="object 1570"/>
          <p:cNvSpPr/>
          <p:nvPr/>
        </p:nvSpPr>
        <p:spPr>
          <a:xfrm>
            <a:off x="3220596" y="319871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060" y="513"/>
                </a:lnTo>
                <a:lnTo>
                  <a:pt x="24142" y="2415"/>
                </a:lnTo>
                <a:lnTo>
                  <a:pt x="25940" y="4213"/>
                </a:lnTo>
                <a:lnTo>
                  <a:pt x="27737" y="6680"/>
                </a:lnTo>
                <a:lnTo>
                  <a:pt x="29638" y="9249"/>
                </a:lnTo>
                <a:lnTo>
                  <a:pt x="30306" y="11664"/>
                </a:lnTo>
                <a:lnTo>
                  <a:pt x="30306" y="13514"/>
                </a:lnTo>
                <a:lnTo>
                  <a:pt x="30922" y="15415"/>
                </a:lnTo>
                <a:lnTo>
                  <a:pt x="30306" y="16597"/>
                </a:lnTo>
                <a:lnTo>
                  <a:pt x="30306" y="18498"/>
                </a:lnTo>
                <a:lnTo>
                  <a:pt x="29638" y="20965"/>
                </a:lnTo>
                <a:lnTo>
                  <a:pt x="27737" y="24048"/>
                </a:lnTo>
                <a:lnTo>
                  <a:pt x="25940" y="25847"/>
                </a:lnTo>
                <a:lnTo>
                  <a:pt x="24142" y="27748"/>
                </a:lnTo>
                <a:lnTo>
                  <a:pt x="21060" y="29598"/>
                </a:lnTo>
                <a:lnTo>
                  <a:pt x="18491" y="30214"/>
                </a:lnTo>
                <a:lnTo>
                  <a:pt x="16694" y="30214"/>
                </a:lnTo>
                <a:lnTo>
                  <a:pt x="15409" y="30882"/>
                </a:lnTo>
                <a:lnTo>
                  <a:pt x="13612" y="30214"/>
                </a:lnTo>
                <a:lnTo>
                  <a:pt x="11814" y="30214"/>
                </a:lnTo>
                <a:lnTo>
                  <a:pt x="9245" y="29598"/>
                </a:lnTo>
                <a:lnTo>
                  <a:pt x="6780" y="27748"/>
                </a:lnTo>
                <a:lnTo>
                  <a:pt x="4366" y="25847"/>
                </a:lnTo>
                <a:lnTo>
                  <a:pt x="2414" y="24048"/>
                </a:lnTo>
                <a:lnTo>
                  <a:pt x="616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664"/>
                </a:lnTo>
                <a:lnTo>
                  <a:pt x="616" y="9249"/>
                </a:lnTo>
                <a:lnTo>
                  <a:pt x="2414" y="6680"/>
                </a:lnTo>
                <a:lnTo>
                  <a:pt x="4366" y="4213"/>
                </a:lnTo>
                <a:lnTo>
                  <a:pt x="6780" y="2415"/>
                </a:lnTo>
                <a:lnTo>
                  <a:pt x="9245" y="513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1" name="object 1571"/>
          <p:cNvSpPr/>
          <p:nvPr/>
        </p:nvSpPr>
        <p:spPr>
          <a:xfrm>
            <a:off x="3581122" y="3198712"/>
            <a:ext cx="15683" cy="30214"/>
          </a:xfrm>
          <a:custGeom>
            <a:avLst/>
            <a:gdLst/>
            <a:ahLst/>
            <a:cxnLst/>
            <a:rect l="l" t="t" r="r" b="b"/>
            <a:pathLst>
              <a:path w="15683" h="30214">
                <a:moveTo>
                  <a:pt x="14553" y="9763"/>
                </a:moveTo>
                <a:lnTo>
                  <a:pt x="11317" y="0"/>
                </a:lnTo>
                <a:lnTo>
                  <a:pt x="8235" y="513"/>
                </a:lnTo>
                <a:lnTo>
                  <a:pt x="5820" y="2415"/>
                </a:lnTo>
                <a:lnTo>
                  <a:pt x="3355" y="4213"/>
                </a:lnTo>
                <a:lnTo>
                  <a:pt x="1557" y="6680"/>
                </a:lnTo>
                <a:lnTo>
                  <a:pt x="273" y="9249"/>
                </a:lnTo>
                <a:lnTo>
                  <a:pt x="0" y="9763"/>
                </a:lnTo>
                <a:lnTo>
                  <a:pt x="14553" y="20297"/>
                </a:lnTo>
                <a:lnTo>
                  <a:pt x="15683" y="30214"/>
                </a:lnTo>
                <a:lnTo>
                  <a:pt x="14553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2" name="object 1572"/>
          <p:cNvSpPr/>
          <p:nvPr/>
        </p:nvSpPr>
        <p:spPr>
          <a:xfrm>
            <a:off x="3580110" y="3214129"/>
            <a:ext cx="936" cy="4881"/>
          </a:xfrm>
          <a:custGeom>
            <a:avLst/>
            <a:gdLst/>
            <a:ahLst/>
            <a:cxnLst/>
            <a:rect l="l" t="t" r="r" b="b"/>
            <a:pathLst>
              <a:path w="936" h="4881">
                <a:moveTo>
                  <a:pt x="0" y="1181"/>
                </a:moveTo>
                <a:lnTo>
                  <a:pt x="936" y="4881"/>
                </a:lnTo>
                <a:lnTo>
                  <a:pt x="0" y="0"/>
                </a:lnTo>
                <a:lnTo>
                  <a:pt x="0" y="1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3" name="object 1573"/>
          <p:cNvSpPr/>
          <p:nvPr/>
        </p:nvSpPr>
        <p:spPr>
          <a:xfrm>
            <a:off x="3236007" y="3198712"/>
            <a:ext cx="345115" cy="30214"/>
          </a:xfrm>
          <a:custGeom>
            <a:avLst/>
            <a:gdLst/>
            <a:ahLst/>
            <a:cxnLst/>
            <a:rect l="l" t="t" r="r" b="b"/>
            <a:pathLst>
              <a:path w="345115" h="30214">
                <a:moveTo>
                  <a:pt x="14409" y="20297"/>
                </a:moveTo>
                <a:lnTo>
                  <a:pt x="345041" y="20297"/>
                </a:lnTo>
                <a:lnTo>
                  <a:pt x="14896" y="18498"/>
                </a:lnTo>
                <a:lnTo>
                  <a:pt x="14896" y="11664"/>
                </a:lnTo>
                <a:lnTo>
                  <a:pt x="345115" y="9763"/>
                </a:lnTo>
                <a:lnTo>
                  <a:pt x="14370" y="9763"/>
                </a:lnTo>
                <a:lnTo>
                  <a:pt x="14228" y="9249"/>
                </a:lnTo>
                <a:lnTo>
                  <a:pt x="12327" y="6680"/>
                </a:lnTo>
                <a:lnTo>
                  <a:pt x="10530" y="4213"/>
                </a:lnTo>
                <a:lnTo>
                  <a:pt x="8732" y="2415"/>
                </a:lnTo>
                <a:lnTo>
                  <a:pt x="5650" y="513"/>
                </a:lnTo>
                <a:lnTo>
                  <a:pt x="3081" y="0"/>
                </a:lnTo>
                <a:lnTo>
                  <a:pt x="0" y="0"/>
                </a:lnTo>
                <a:lnTo>
                  <a:pt x="0" y="20297"/>
                </a:lnTo>
                <a:lnTo>
                  <a:pt x="1284" y="30214"/>
                </a:lnTo>
                <a:lnTo>
                  <a:pt x="3081" y="30214"/>
                </a:lnTo>
                <a:lnTo>
                  <a:pt x="5650" y="29598"/>
                </a:lnTo>
                <a:lnTo>
                  <a:pt x="8732" y="27748"/>
                </a:lnTo>
                <a:lnTo>
                  <a:pt x="10530" y="25847"/>
                </a:lnTo>
                <a:lnTo>
                  <a:pt x="12327" y="24048"/>
                </a:lnTo>
                <a:lnTo>
                  <a:pt x="14228" y="20965"/>
                </a:lnTo>
                <a:lnTo>
                  <a:pt x="14409" y="20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4" name="object 1574"/>
          <p:cNvSpPr/>
          <p:nvPr/>
        </p:nvSpPr>
        <p:spPr>
          <a:xfrm>
            <a:off x="3220596" y="3198712"/>
            <a:ext cx="16694" cy="30882"/>
          </a:xfrm>
          <a:custGeom>
            <a:avLst/>
            <a:gdLst/>
            <a:ahLst/>
            <a:cxnLst/>
            <a:rect l="l" t="t" r="r" b="b"/>
            <a:pathLst>
              <a:path w="16694" h="30882">
                <a:moveTo>
                  <a:pt x="616" y="20965"/>
                </a:moveTo>
                <a:lnTo>
                  <a:pt x="2414" y="24048"/>
                </a:lnTo>
                <a:lnTo>
                  <a:pt x="4366" y="25847"/>
                </a:lnTo>
                <a:lnTo>
                  <a:pt x="6780" y="27748"/>
                </a:lnTo>
                <a:lnTo>
                  <a:pt x="9245" y="29598"/>
                </a:lnTo>
                <a:lnTo>
                  <a:pt x="11814" y="30214"/>
                </a:lnTo>
                <a:lnTo>
                  <a:pt x="13612" y="30214"/>
                </a:lnTo>
                <a:lnTo>
                  <a:pt x="15409" y="30882"/>
                </a:lnTo>
                <a:lnTo>
                  <a:pt x="16694" y="30214"/>
                </a:lnTo>
                <a:lnTo>
                  <a:pt x="15409" y="20297"/>
                </a:lnTo>
                <a:lnTo>
                  <a:pt x="15409" y="0"/>
                </a:lnTo>
                <a:lnTo>
                  <a:pt x="11814" y="0"/>
                </a:lnTo>
                <a:lnTo>
                  <a:pt x="9245" y="513"/>
                </a:lnTo>
                <a:lnTo>
                  <a:pt x="6780" y="2415"/>
                </a:lnTo>
                <a:lnTo>
                  <a:pt x="4366" y="4213"/>
                </a:lnTo>
                <a:lnTo>
                  <a:pt x="2414" y="6680"/>
                </a:lnTo>
                <a:lnTo>
                  <a:pt x="616" y="9249"/>
                </a:lnTo>
                <a:lnTo>
                  <a:pt x="0" y="11664"/>
                </a:lnTo>
                <a:lnTo>
                  <a:pt x="0" y="18498"/>
                </a:lnTo>
                <a:lnTo>
                  <a:pt x="616" y="209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5" name="object 1575"/>
          <p:cNvSpPr/>
          <p:nvPr/>
        </p:nvSpPr>
        <p:spPr>
          <a:xfrm>
            <a:off x="3250902" y="3208477"/>
            <a:ext cx="345902" cy="21119"/>
          </a:xfrm>
          <a:custGeom>
            <a:avLst/>
            <a:gdLst/>
            <a:ahLst/>
            <a:cxnLst/>
            <a:rect l="l" t="t" r="r" b="b"/>
            <a:pathLst>
              <a:path w="345902" h="21119">
                <a:moveTo>
                  <a:pt x="0" y="3751"/>
                </a:moveTo>
                <a:lnTo>
                  <a:pt x="0" y="6834"/>
                </a:lnTo>
                <a:lnTo>
                  <a:pt x="330144" y="10534"/>
                </a:lnTo>
                <a:lnTo>
                  <a:pt x="329208" y="6834"/>
                </a:lnTo>
                <a:lnTo>
                  <a:pt x="329208" y="5652"/>
                </a:lnTo>
                <a:lnTo>
                  <a:pt x="330144" y="10534"/>
                </a:lnTo>
                <a:lnTo>
                  <a:pt x="330492" y="11202"/>
                </a:lnTo>
                <a:lnTo>
                  <a:pt x="331776" y="14285"/>
                </a:lnTo>
                <a:lnTo>
                  <a:pt x="333574" y="16083"/>
                </a:lnTo>
                <a:lnTo>
                  <a:pt x="336040" y="17985"/>
                </a:lnTo>
                <a:lnTo>
                  <a:pt x="338454" y="19834"/>
                </a:lnTo>
                <a:lnTo>
                  <a:pt x="341536" y="20451"/>
                </a:lnTo>
                <a:lnTo>
                  <a:pt x="342820" y="20451"/>
                </a:lnTo>
                <a:lnTo>
                  <a:pt x="344772" y="21119"/>
                </a:lnTo>
                <a:lnTo>
                  <a:pt x="345902" y="20451"/>
                </a:lnTo>
                <a:lnTo>
                  <a:pt x="344772" y="10534"/>
                </a:lnTo>
                <a:lnTo>
                  <a:pt x="330219" y="0"/>
                </a:lnTo>
                <a:lnTo>
                  <a:pt x="0" y="1901"/>
                </a:lnTo>
                <a:lnTo>
                  <a:pt x="0" y="6834"/>
                </a:lnTo>
                <a:lnTo>
                  <a:pt x="0" y="3751"/>
                </a:lnTo>
                <a:lnTo>
                  <a:pt x="616" y="5652"/>
                </a:lnTo>
                <a:lnTo>
                  <a:pt x="329208" y="1901"/>
                </a:lnTo>
                <a:lnTo>
                  <a:pt x="329208" y="3751"/>
                </a:lnTo>
                <a:lnTo>
                  <a:pt x="329208" y="1901"/>
                </a:lnTo>
                <a:lnTo>
                  <a:pt x="329208" y="8735"/>
                </a:lnTo>
                <a:lnTo>
                  <a:pt x="616" y="5652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6" name="object 1576"/>
          <p:cNvSpPr/>
          <p:nvPr/>
        </p:nvSpPr>
        <p:spPr>
          <a:xfrm>
            <a:off x="3592438" y="3198712"/>
            <a:ext cx="18646" cy="30214"/>
          </a:xfrm>
          <a:custGeom>
            <a:avLst/>
            <a:gdLst/>
            <a:ahLst/>
            <a:cxnLst/>
            <a:rect l="l" t="t" r="r" b="b"/>
            <a:pathLst>
              <a:path w="18646" h="30214">
                <a:moveTo>
                  <a:pt x="18646" y="15415"/>
                </a:moveTo>
                <a:lnTo>
                  <a:pt x="18646" y="13514"/>
                </a:lnTo>
                <a:lnTo>
                  <a:pt x="17978" y="11664"/>
                </a:lnTo>
                <a:lnTo>
                  <a:pt x="17361" y="9249"/>
                </a:lnTo>
                <a:lnTo>
                  <a:pt x="16077" y="6680"/>
                </a:lnTo>
                <a:lnTo>
                  <a:pt x="14279" y="4213"/>
                </a:lnTo>
                <a:lnTo>
                  <a:pt x="11814" y="2415"/>
                </a:lnTo>
                <a:lnTo>
                  <a:pt x="9400" y="513"/>
                </a:lnTo>
                <a:lnTo>
                  <a:pt x="6318" y="0"/>
                </a:lnTo>
                <a:lnTo>
                  <a:pt x="0" y="0"/>
                </a:lnTo>
                <a:lnTo>
                  <a:pt x="3236" y="9763"/>
                </a:lnTo>
                <a:lnTo>
                  <a:pt x="4366" y="30214"/>
                </a:lnTo>
                <a:lnTo>
                  <a:pt x="6318" y="30214"/>
                </a:lnTo>
                <a:lnTo>
                  <a:pt x="9400" y="29598"/>
                </a:lnTo>
                <a:lnTo>
                  <a:pt x="11814" y="27748"/>
                </a:lnTo>
                <a:lnTo>
                  <a:pt x="14279" y="25847"/>
                </a:lnTo>
                <a:lnTo>
                  <a:pt x="16077" y="24048"/>
                </a:lnTo>
                <a:lnTo>
                  <a:pt x="17361" y="20965"/>
                </a:lnTo>
                <a:lnTo>
                  <a:pt x="17978" y="18498"/>
                </a:lnTo>
                <a:lnTo>
                  <a:pt x="18646" y="16597"/>
                </a:lnTo>
                <a:lnTo>
                  <a:pt x="18646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7" name="object 1577"/>
          <p:cNvSpPr/>
          <p:nvPr/>
        </p:nvSpPr>
        <p:spPr>
          <a:xfrm>
            <a:off x="3235647" y="3213743"/>
            <a:ext cx="360387" cy="0"/>
          </a:xfrm>
          <a:custGeom>
            <a:avLst/>
            <a:gdLst/>
            <a:ahLst/>
            <a:cxnLst/>
            <a:rect l="l" t="t" r="r" b="b"/>
            <a:pathLst>
              <a:path w="360387">
                <a:moveTo>
                  <a:pt x="0" y="0"/>
                </a:moveTo>
                <a:lnTo>
                  <a:pt x="360387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8" name="object 1578"/>
          <p:cNvSpPr/>
          <p:nvPr/>
        </p:nvSpPr>
        <p:spPr>
          <a:xfrm>
            <a:off x="3220596" y="319871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3612" y="30214"/>
                </a:lnTo>
                <a:lnTo>
                  <a:pt x="11814" y="30214"/>
                </a:lnTo>
                <a:lnTo>
                  <a:pt x="9245" y="29598"/>
                </a:lnTo>
                <a:lnTo>
                  <a:pt x="6780" y="27748"/>
                </a:lnTo>
                <a:lnTo>
                  <a:pt x="4366" y="25847"/>
                </a:lnTo>
                <a:lnTo>
                  <a:pt x="2414" y="24048"/>
                </a:lnTo>
                <a:lnTo>
                  <a:pt x="616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664"/>
                </a:lnTo>
                <a:lnTo>
                  <a:pt x="616" y="9249"/>
                </a:lnTo>
                <a:lnTo>
                  <a:pt x="2414" y="6680"/>
                </a:lnTo>
                <a:lnTo>
                  <a:pt x="4366" y="4213"/>
                </a:lnTo>
                <a:lnTo>
                  <a:pt x="6780" y="2415"/>
                </a:lnTo>
                <a:lnTo>
                  <a:pt x="9245" y="513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lnTo>
                  <a:pt x="16694" y="0"/>
                </a:lnTo>
                <a:lnTo>
                  <a:pt x="18491" y="0"/>
                </a:lnTo>
                <a:lnTo>
                  <a:pt x="21060" y="513"/>
                </a:lnTo>
                <a:lnTo>
                  <a:pt x="24142" y="2415"/>
                </a:lnTo>
                <a:lnTo>
                  <a:pt x="25940" y="4213"/>
                </a:lnTo>
                <a:lnTo>
                  <a:pt x="27737" y="6680"/>
                </a:lnTo>
                <a:lnTo>
                  <a:pt x="29638" y="9249"/>
                </a:lnTo>
                <a:lnTo>
                  <a:pt x="30306" y="11664"/>
                </a:lnTo>
                <a:lnTo>
                  <a:pt x="30306" y="13514"/>
                </a:lnTo>
                <a:lnTo>
                  <a:pt x="30922" y="15415"/>
                </a:lnTo>
                <a:lnTo>
                  <a:pt x="30306" y="16597"/>
                </a:lnTo>
                <a:lnTo>
                  <a:pt x="30306" y="18498"/>
                </a:lnTo>
                <a:lnTo>
                  <a:pt x="29638" y="20965"/>
                </a:lnTo>
                <a:lnTo>
                  <a:pt x="27737" y="24048"/>
                </a:lnTo>
                <a:lnTo>
                  <a:pt x="25940" y="25847"/>
                </a:lnTo>
                <a:lnTo>
                  <a:pt x="24142" y="27748"/>
                </a:lnTo>
                <a:lnTo>
                  <a:pt x="21060" y="29598"/>
                </a:lnTo>
                <a:lnTo>
                  <a:pt x="18491" y="30214"/>
                </a:lnTo>
                <a:lnTo>
                  <a:pt x="16694" y="30214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9" name="object 1579"/>
          <p:cNvSpPr/>
          <p:nvPr/>
        </p:nvSpPr>
        <p:spPr>
          <a:xfrm>
            <a:off x="3580110" y="3198712"/>
            <a:ext cx="30974" cy="30882"/>
          </a:xfrm>
          <a:custGeom>
            <a:avLst/>
            <a:gdLst/>
            <a:ahLst/>
            <a:cxnLst/>
            <a:rect l="l" t="t" r="r" b="b"/>
            <a:pathLst>
              <a:path w="30974" h="30882">
                <a:moveTo>
                  <a:pt x="15564" y="0"/>
                </a:moveTo>
                <a:lnTo>
                  <a:pt x="16694" y="0"/>
                </a:lnTo>
                <a:lnTo>
                  <a:pt x="18646" y="0"/>
                </a:lnTo>
                <a:lnTo>
                  <a:pt x="21728" y="513"/>
                </a:lnTo>
                <a:lnTo>
                  <a:pt x="24142" y="2415"/>
                </a:lnTo>
                <a:lnTo>
                  <a:pt x="26607" y="4213"/>
                </a:lnTo>
                <a:lnTo>
                  <a:pt x="28405" y="6680"/>
                </a:lnTo>
                <a:lnTo>
                  <a:pt x="29689" y="9249"/>
                </a:lnTo>
                <a:lnTo>
                  <a:pt x="30306" y="11664"/>
                </a:lnTo>
                <a:lnTo>
                  <a:pt x="30974" y="13514"/>
                </a:lnTo>
                <a:lnTo>
                  <a:pt x="30974" y="15415"/>
                </a:lnTo>
                <a:lnTo>
                  <a:pt x="30974" y="16597"/>
                </a:lnTo>
                <a:lnTo>
                  <a:pt x="30306" y="18498"/>
                </a:lnTo>
                <a:lnTo>
                  <a:pt x="29689" y="20965"/>
                </a:lnTo>
                <a:lnTo>
                  <a:pt x="28405" y="24048"/>
                </a:lnTo>
                <a:lnTo>
                  <a:pt x="26607" y="25847"/>
                </a:lnTo>
                <a:lnTo>
                  <a:pt x="24142" y="27748"/>
                </a:lnTo>
                <a:lnTo>
                  <a:pt x="21728" y="29598"/>
                </a:lnTo>
                <a:lnTo>
                  <a:pt x="18646" y="30214"/>
                </a:lnTo>
                <a:lnTo>
                  <a:pt x="16694" y="30214"/>
                </a:lnTo>
                <a:lnTo>
                  <a:pt x="15564" y="30882"/>
                </a:lnTo>
                <a:lnTo>
                  <a:pt x="13612" y="30214"/>
                </a:lnTo>
                <a:lnTo>
                  <a:pt x="12327" y="30214"/>
                </a:lnTo>
                <a:lnTo>
                  <a:pt x="9245" y="29598"/>
                </a:lnTo>
                <a:lnTo>
                  <a:pt x="6831" y="27748"/>
                </a:lnTo>
                <a:lnTo>
                  <a:pt x="4366" y="25847"/>
                </a:lnTo>
                <a:lnTo>
                  <a:pt x="2568" y="24048"/>
                </a:lnTo>
                <a:lnTo>
                  <a:pt x="1284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664"/>
                </a:lnTo>
                <a:lnTo>
                  <a:pt x="1284" y="9249"/>
                </a:lnTo>
                <a:lnTo>
                  <a:pt x="2568" y="6680"/>
                </a:lnTo>
                <a:lnTo>
                  <a:pt x="4366" y="4213"/>
                </a:lnTo>
                <a:lnTo>
                  <a:pt x="6831" y="2415"/>
                </a:lnTo>
                <a:lnTo>
                  <a:pt x="9245" y="513"/>
                </a:lnTo>
                <a:lnTo>
                  <a:pt x="12327" y="0"/>
                </a:lnTo>
                <a:lnTo>
                  <a:pt x="13612" y="0"/>
                </a:lnTo>
                <a:lnTo>
                  <a:pt x="15564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0" name="object 1580"/>
          <p:cNvSpPr/>
          <p:nvPr/>
        </p:nvSpPr>
        <p:spPr>
          <a:xfrm>
            <a:off x="3935809" y="3198712"/>
            <a:ext cx="15683" cy="30214"/>
          </a:xfrm>
          <a:custGeom>
            <a:avLst/>
            <a:gdLst/>
            <a:ahLst/>
            <a:cxnLst/>
            <a:rect l="l" t="t" r="r" b="b"/>
            <a:pathLst>
              <a:path w="15683" h="30214">
                <a:moveTo>
                  <a:pt x="14399" y="9763"/>
                </a:moveTo>
                <a:lnTo>
                  <a:pt x="11317" y="0"/>
                </a:lnTo>
                <a:lnTo>
                  <a:pt x="8235" y="513"/>
                </a:lnTo>
                <a:lnTo>
                  <a:pt x="5769" y="2415"/>
                </a:lnTo>
                <a:lnTo>
                  <a:pt x="3355" y="4213"/>
                </a:lnTo>
                <a:lnTo>
                  <a:pt x="1454" y="6680"/>
                </a:lnTo>
                <a:lnTo>
                  <a:pt x="273" y="9249"/>
                </a:lnTo>
                <a:lnTo>
                  <a:pt x="0" y="9763"/>
                </a:lnTo>
                <a:lnTo>
                  <a:pt x="14399" y="20297"/>
                </a:lnTo>
                <a:lnTo>
                  <a:pt x="15683" y="30214"/>
                </a:lnTo>
                <a:lnTo>
                  <a:pt x="14399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1" name="object 1581"/>
          <p:cNvSpPr/>
          <p:nvPr/>
        </p:nvSpPr>
        <p:spPr>
          <a:xfrm>
            <a:off x="3934797" y="3214129"/>
            <a:ext cx="936" cy="4881"/>
          </a:xfrm>
          <a:custGeom>
            <a:avLst/>
            <a:gdLst/>
            <a:ahLst/>
            <a:cxnLst/>
            <a:rect l="l" t="t" r="r" b="b"/>
            <a:pathLst>
              <a:path w="936" h="4881">
                <a:moveTo>
                  <a:pt x="0" y="1181"/>
                </a:moveTo>
                <a:lnTo>
                  <a:pt x="936" y="4881"/>
                </a:lnTo>
                <a:lnTo>
                  <a:pt x="0" y="0"/>
                </a:lnTo>
                <a:lnTo>
                  <a:pt x="0" y="1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2" name="object 1582"/>
          <p:cNvSpPr/>
          <p:nvPr/>
        </p:nvSpPr>
        <p:spPr>
          <a:xfrm>
            <a:off x="3590642" y="3198712"/>
            <a:ext cx="345167" cy="30214"/>
          </a:xfrm>
          <a:custGeom>
            <a:avLst/>
            <a:gdLst/>
            <a:ahLst/>
            <a:cxnLst/>
            <a:rect l="l" t="t" r="r" b="b"/>
            <a:pathLst>
              <a:path w="345167" h="30214">
                <a:moveTo>
                  <a:pt x="14419" y="20297"/>
                </a:moveTo>
                <a:lnTo>
                  <a:pt x="345092" y="20297"/>
                </a:lnTo>
                <a:lnTo>
                  <a:pt x="14793" y="18498"/>
                </a:lnTo>
                <a:lnTo>
                  <a:pt x="14793" y="11664"/>
                </a:lnTo>
                <a:lnTo>
                  <a:pt x="345167" y="9763"/>
                </a:lnTo>
                <a:lnTo>
                  <a:pt x="14389" y="9763"/>
                </a:lnTo>
                <a:lnTo>
                  <a:pt x="14279" y="9249"/>
                </a:lnTo>
                <a:lnTo>
                  <a:pt x="12327" y="6680"/>
                </a:lnTo>
                <a:lnTo>
                  <a:pt x="10530" y="4213"/>
                </a:lnTo>
                <a:lnTo>
                  <a:pt x="8629" y="2415"/>
                </a:lnTo>
                <a:lnTo>
                  <a:pt x="5547" y="513"/>
                </a:lnTo>
                <a:lnTo>
                  <a:pt x="3081" y="0"/>
                </a:lnTo>
                <a:lnTo>
                  <a:pt x="0" y="0"/>
                </a:lnTo>
                <a:lnTo>
                  <a:pt x="0" y="20297"/>
                </a:lnTo>
                <a:lnTo>
                  <a:pt x="1284" y="30214"/>
                </a:lnTo>
                <a:lnTo>
                  <a:pt x="3081" y="30214"/>
                </a:lnTo>
                <a:lnTo>
                  <a:pt x="5547" y="29598"/>
                </a:lnTo>
                <a:lnTo>
                  <a:pt x="8629" y="27748"/>
                </a:lnTo>
                <a:lnTo>
                  <a:pt x="10530" y="25847"/>
                </a:lnTo>
                <a:lnTo>
                  <a:pt x="12327" y="24048"/>
                </a:lnTo>
                <a:lnTo>
                  <a:pt x="14279" y="20965"/>
                </a:lnTo>
                <a:lnTo>
                  <a:pt x="14419" y="20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3" name="object 1583"/>
          <p:cNvSpPr/>
          <p:nvPr/>
        </p:nvSpPr>
        <p:spPr>
          <a:xfrm>
            <a:off x="3575282" y="3198712"/>
            <a:ext cx="16642" cy="30882"/>
          </a:xfrm>
          <a:custGeom>
            <a:avLst/>
            <a:gdLst/>
            <a:ahLst/>
            <a:cxnLst/>
            <a:rect l="l" t="t" r="r" b="b"/>
            <a:pathLst>
              <a:path w="16642" h="30882">
                <a:moveTo>
                  <a:pt x="616" y="20965"/>
                </a:moveTo>
                <a:lnTo>
                  <a:pt x="2414" y="24048"/>
                </a:lnTo>
                <a:lnTo>
                  <a:pt x="4314" y="25847"/>
                </a:lnTo>
                <a:lnTo>
                  <a:pt x="6780" y="27748"/>
                </a:lnTo>
                <a:lnTo>
                  <a:pt x="9194" y="29598"/>
                </a:lnTo>
                <a:lnTo>
                  <a:pt x="11660" y="30214"/>
                </a:lnTo>
                <a:lnTo>
                  <a:pt x="13560" y="30214"/>
                </a:lnTo>
                <a:lnTo>
                  <a:pt x="15358" y="30882"/>
                </a:lnTo>
                <a:lnTo>
                  <a:pt x="16642" y="30214"/>
                </a:lnTo>
                <a:lnTo>
                  <a:pt x="15358" y="20297"/>
                </a:lnTo>
                <a:lnTo>
                  <a:pt x="15358" y="0"/>
                </a:lnTo>
                <a:lnTo>
                  <a:pt x="11660" y="0"/>
                </a:lnTo>
                <a:lnTo>
                  <a:pt x="9194" y="513"/>
                </a:lnTo>
                <a:lnTo>
                  <a:pt x="6780" y="2415"/>
                </a:lnTo>
                <a:lnTo>
                  <a:pt x="4314" y="4213"/>
                </a:lnTo>
                <a:lnTo>
                  <a:pt x="2414" y="6680"/>
                </a:lnTo>
                <a:lnTo>
                  <a:pt x="616" y="9249"/>
                </a:lnTo>
                <a:lnTo>
                  <a:pt x="0" y="11664"/>
                </a:lnTo>
                <a:lnTo>
                  <a:pt x="0" y="18498"/>
                </a:lnTo>
                <a:lnTo>
                  <a:pt x="616" y="209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4" name="object 1584"/>
          <p:cNvSpPr/>
          <p:nvPr/>
        </p:nvSpPr>
        <p:spPr>
          <a:xfrm>
            <a:off x="3605434" y="3208477"/>
            <a:ext cx="346056" cy="21119"/>
          </a:xfrm>
          <a:custGeom>
            <a:avLst/>
            <a:gdLst/>
            <a:ahLst/>
            <a:cxnLst/>
            <a:rect l="l" t="t" r="r" b="b"/>
            <a:pathLst>
              <a:path w="346056" h="21119">
                <a:moveTo>
                  <a:pt x="0" y="3751"/>
                </a:moveTo>
                <a:lnTo>
                  <a:pt x="0" y="6834"/>
                </a:lnTo>
                <a:lnTo>
                  <a:pt x="330298" y="10534"/>
                </a:lnTo>
                <a:lnTo>
                  <a:pt x="329362" y="6834"/>
                </a:lnTo>
                <a:lnTo>
                  <a:pt x="329362" y="5652"/>
                </a:lnTo>
                <a:lnTo>
                  <a:pt x="330298" y="10534"/>
                </a:lnTo>
                <a:lnTo>
                  <a:pt x="330646" y="11202"/>
                </a:lnTo>
                <a:lnTo>
                  <a:pt x="331828" y="14285"/>
                </a:lnTo>
                <a:lnTo>
                  <a:pt x="333728" y="16083"/>
                </a:lnTo>
                <a:lnTo>
                  <a:pt x="336142" y="17985"/>
                </a:lnTo>
                <a:lnTo>
                  <a:pt x="338608" y="19834"/>
                </a:lnTo>
                <a:lnTo>
                  <a:pt x="341690" y="20451"/>
                </a:lnTo>
                <a:lnTo>
                  <a:pt x="342974" y="20451"/>
                </a:lnTo>
                <a:lnTo>
                  <a:pt x="344772" y="21119"/>
                </a:lnTo>
                <a:lnTo>
                  <a:pt x="346056" y="20451"/>
                </a:lnTo>
                <a:lnTo>
                  <a:pt x="344772" y="10534"/>
                </a:lnTo>
                <a:lnTo>
                  <a:pt x="330373" y="0"/>
                </a:lnTo>
                <a:lnTo>
                  <a:pt x="0" y="1901"/>
                </a:lnTo>
                <a:lnTo>
                  <a:pt x="0" y="6834"/>
                </a:lnTo>
                <a:lnTo>
                  <a:pt x="0" y="3751"/>
                </a:lnTo>
                <a:lnTo>
                  <a:pt x="616" y="5652"/>
                </a:lnTo>
                <a:lnTo>
                  <a:pt x="329362" y="1901"/>
                </a:lnTo>
                <a:lnTo>
                  <a:pt x="329362" y="3751"/>
                </a:lnTo>
                <a:lnTo>
                  <a:pt x="329362" y="1901"/>
                </a:lnTo>
                <a:lnTo>
                  <a:pt x="329362" y="8735"/>
                </a:lnTo>
                <a:lnTo>
                  <a:pt x="616" y="5652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5" name="object 1585"/>
          <p:cNvSpPr/>
          <p:nvPr/>
        </p:nvSpPr>
        <p:spPr>
          <a:xfrm>
            <a:off x="3947126" y="3198712"/>
            <a:ext cx="18491" cy="30214"/>
          </a:xfrm>
          <a:custGeom>
            <a:avLst/>
            <a:gdLst/>
            <a:ahLst/>
            <a:cxnLst/>
            <a:rect l="l" t="t" r="r" b="b"/>
            <a:pathLst>
              <a:path w="18491" h="30214">
                <a:moveTo>
                  <a:pt x="18491" y="15415"/>
                </a:moveTo>
                <a:lnTo>
                  <a:pt x="18491" y="13514"/>
                </a:lnTo>
                <a:lnTo>
                  <a:pt x="17978" y="11664"/>
                </a:lnTo>
                <a:lnTo>
                  <a:pt x="17310" y="9249"/>
                </a:lnTo>
                <a:lnTo>
                  <a:pt x="16026" y="6680"/>
                </a:lnTo>
                <a:lnTo>
                  <a:pt x="14228" y="4213"/>
                </a:lnTo>
                <a:lnTo>
                  <a:pt x="11814" y="2415"/>
                </a:lnTo>
                <a:lnTo>
                  <a:pt x="9245" y="513"/>
                </a:lnTo>
                <a:lnTo>
                  <a:pt x="6163" y="0"/>
                </a:lnTo>
                <a:lnTo>
                  <a:pt x="0" y="0"/>
                </a:lnTo>
                <a:lnTo>
                  <a:pt x="3081" y="9763"/>
                </a:lnTo>
                <a:lnTo>
                  <a:pt x="4366" y="30214"/>
                </a:lnTo>
                <a:lnTo>
                  <a:pt x="6163" y="30214"/>
                </a:lnTo>
                <a:lnTo>
                  <a:pt x="9245" y="29598"/>
                </a:lnTo>
                <a:lnTo>
                  <a:pt x="11814" y="27748"/>
                </a:lnTo>
                <a:lnTo>
                  <a:pt x="14228" y="25847"/>
                </a:lnTo>
                <a:lnTo>
                  <a:pt x="16026" y="24048"/>
                </a:lnTo>
                <a:lnTo>
                  <a:pt x="17310" y="20965"/>
                </a:lnTo>
                <a:lnTo>
                  <a:pt x="17978" y="18498"/>
                </a:lnTo>
                <a:lnTo>
                  <a:pt x="18491" y="16597"/>
                </a:lnTo>
                <a:lnTo>
                  <a:pt x="18491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6" name="object 1586"/>
          <p:cNvSpPr/>
          <p:nvPr/>
        </p:nvSpPr>
        <p:spPr>
          <a:xfrm>
            <a:off x="3590282" y="3213743"/>
            <a:ext cx="360285" cy="0"/>
          </a:xfrm>
          <a:custGeom>
            <a:avLst/>
            <a:gdLst/>
            <a:ahLst/>
            <a:cxnLst/>
            <a:rect l="l" t="t" r="r" b="b"/>
            <a:pathLst>
              <a:path w="360285">
                <a:moveTo>
                  <a:pt x="0" y="0"/>
                </a:moveTo>
                <a:lnTo>
                  <a:pt x="360285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7" name="object 1587"/>
          <p:cNvSpPr/>
          <p:nvPr/>
        </p:nvSpPr>
        <p:spPr>
          <a:xfrm>
            <a:off x="3575282" y="3198712"/>
            <a:ext cx="30768" cy="30882"/>
          </a:xfrm>
          <a:custGeom>
            <a:avLst/>
            <a:gdLst/>
            <a:ahLst/>
            <a:cxnLst/>
            <a:rect l="l" t="t" r="r" b="b"/>
            <a:pathLst>
              <a:path w="30768" h="30882">
                <a:moveTo>
                  <a:pt x="15358" y="30882"/>
                </a:moveTo>
                <a:lnTo>
                  <a:pt x="13560" y="30214"/>
                </a:lnTo>
                <a:lnTo>
                  <a:pt x="11660" y="30214"/>
                </a:lnTo>
                <a:lnTo>
                  <a:pt x="9194" y="29598"/>
                </a:lnTo>
                <a:lnTo>
                  <a:pt x="6780" y="27748"/>
                </a:lnTo>
                <a:lnTo>
                  <a:pt x="4314" y="25847"/>
                </a:lnTo>
                <a:lnTo>
                  <a:pt x="2414" y="24048"/>
                </a:lnTo>
                <a:lnTo>
                  <a:pt x="616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664"/>
                </a:lnTo>
                <a:lnTo>
                  <a:pt x="616" y="9249"/>
                </a:lnTo>
                <a:lnTo>
                  <a:pt x="2414" y="6680"/>
                </a:lnTo>
                <a:lnTo>
                  <a:pt x="4314" y="4213"/>
                </a:lnTo>
                <a:lnTo>
                  <a:pt x="6780" y="2415"/>
                </a:lnTo>
                <a:lnTo>
                  <a:pt x="9194" y="513"/>
                </a:lnTo>
                <a:lnTo>
                  <a:pt x="11660" y="0"/>
                </a:lnTo>
                <a:lnTo>
                  <a:pt x="13560" y="0"/>
                </a:lnTo>
                <a:lnTo>
                  <a:pt x="15358" y="0"/>
                </a:lnTo>
                <a:lnTo>
                  <a:pt x="16642" y="0"/>
                </a:lnTo>
                <a:lnTo>
                  <a:pt x="18440" y="0"/>
                </a:lnTo>
                <a:lnTo>
                  <a:pt x="20906" y="513"/>
                </a:lnTo>
                <a:lnTo>
                  <a:pt x="23988" y="2415"/>
                </a:lnTo>
                <a:lnTo>
                  <a:pt x="25888" y="4213"/>
                </a:lnTo>
                <a:lnTo>
                  <a:pt x="27686" y="6680"/>
                </a:lnTo>
                <a:lnTo>
                  <a:pt x="29638" y="9249"/>
                </a:lnTo>
                <a:lnTo>
                  <a:pt x="30152" y="11664"/>
                </a:lnTo>
                <a:lnTo>
                  <a:pt x="30152" y="13514"/>
                </a:lnTo>
                <a:lnTo>
                  <a:pt x="30768" y="15415"/>
                </a:lnTo>
                <a:lnTo>
                  <a:pt x="30152" y="16597"/>
                </a:lnTo>
                <a:lnTo>
                  <a:pt x="30152" y="18498"/>
                </a:lnTo>
                <a:lnTo>
                  <a:pt x="29638" y="20965"/>
                </a:lnTo>
                <a:lnTo>
                  <a:pt x="27686" y="24048"/>
                </a:lnTo>
                <a:lnTo>
                  <a:pt x="25888" y="25847"/>
                </a:lnTo>
                <a:lnTo>
                  <a:pt x="23988" y="27748"/>
                </a:lnTo>
                <a:lnTo>
                  <a:pt x="20906" y="29598"/>
                </a:lnTo>
                <a:lnTo>
                  <a:pt x="18440" y="30214"/>
                </a:lnTo>
                <a:lnTo>
                  <a:pt x="16642" y="30214"/>
                </a:lnTo>
                <a:lnTo>
                  <a:pt x="15358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8" name="object 1588"/>
          <p:cNvSpPr/>
          <p:nvPr/>
        </p:nvSpPr>
        <p:spPr>
          <a:xfrm>
            <a:off x="3934798" y="3198712"/>
            <a:ext cx="30819" cy="30882"/>
          </a:xfrm>
          <a:custGeom>
            <a:avLst/>
            <a:gdLst/>
            <a:ahLst/>
            <a:cxnLst/>
            <a:rect l="l" t="t" r="r" b="b"/>
            <a:pathLst>
              <a:path w="30819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573" y="513"/>
                </a:lnTo>
                <a:lnTo>
                  <a:pt x="24142" y="2415"/>
                </a:lnTo>
                <a:lnTo>
                  <a:pt x="26556" y="4213"/>
                </a:lnTo>
                <a:lnTo>
                  <a:pt x="28354" y="6680"/>
                </a:lnTo>
                <a:lnTo>
                  <a:pt x="29638" y="9249"/>
                </a:lnTo>
                <a:lnTo>
                  <a:pt x="30306" y="11664"/>
                </a:lnTo>
                <a:lnTo>
                  <a:pt x="30819" y="13514"/>
                </a:lnTo>
                <a:lnTo>
                  <a:pt x="30819" y="15415"/>
                </a:lnTo>
                <a:lnTo>
                  <a:pt x="30819" y="16597"/>
                </a:lnTo>
                <a:lnTo>
                  <a:pt x="30306" y="18498"/>
                </a:lnTo>
                <a:lnTo>
                  <a:pt x="29638" y="20965"/>
                </a:lnTo>
                <a:lnTo>
                  <a:pt x="28354" y="24048"/>
                </a:lnTo>
                <a:lnTo>
                  <a:pt x="26556" y="25847"/>
                </a:lnTo>
                <a:lnTo>
                  <a:pt x="24142" y="27748"/>
                </a:lnTo>
                <a:lnTo>
                  <a:pt x="21573" y="29598"/>
                </a:lnTo>
                <a:lnTo>
                  <a:pt x="18491" y="30214"/>
                </a:lnTo>
                <a:lnTo>
                  <a:pt x="16694" y="30214"/>
                </a:lnTo>
                <a:lnTo>
                  <a:pt x="15409" y="30882"/>
                </a:lnTo>
                <a:lnTo>
                  <a:pt x="13612" y="30214"/>
                </a:lnTo>
                <a:lnTo>
                  <a:pt x="12327" y="30214"/>
                </a:lnTo>
                <a:lnTo>
                  <a:pt x="9245" y="29598"/>
                </a:lnTo>
                <a:lnTo>
                  <a:pt x="6780" y="27748"/>
                </a:lnTo>
                <a:lnTo>
                  <a:pt x="4366" y="25847"/>
                </a:lnTo>
                <a:lnTo>
                  <a:pt x="2465" y="24048"/>
                </a:lnTo>
                <a:lnTo>
                  <a:pt x="1284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664"/>
                </a:lnTo>
                <a:lnTo>
                  <a:pt x="1284" y="9249"/>
                </a:lnTo>
                <a:lnTo>
                  <a:pt x="2465" y="6680"/>
                </a:lnTo>
                <a:lnTo>
                  <a:pt x="4366" y="4213"/>
                </a:lnTo>
                <a:lnTo>
                  <a:pt x="6780" y="2415"/>
                </a:lnTo>
                <a:lnTo>
                  <a:pt x="9245" y="513"/>
                </a:lnTo>
                <a:lnTo>
                  <a:pt x="12327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9" name="object 1589"/>
          <p:cNvSpPr/>
          <p:nvPr/>
        </p:nvSpPr>
        <p:spPr>
          <a:xfrm>
            <a:off x="2861536" y="3527953"/>
            <a:ext cx="16188" cy="10549"/>
          </a:xfrm>
          <a:custGeom>
            <a:avLst/>
            <a:gdLst/>
            <a:ahLst/>
            <a:cxnLst/>
            <a:rect l="l" t="t" r="r" b="b"/>
            <a:pathLst>
              <a:path w="16188" h="10549">
                <a:moveTo>
                  <a:pt x="14287" y="0"/>
                </a:moveTo>
                <a:lnTo>
                  <a:pt x="0" y="0"/>
                </a:lnTo>
                <a:lnTo>
                  <a:pt x="161" y="642"/>
                </a:lnTo>
                <a:lnTo>
                  <a:pt x="1959" y="3730"/>
                </a:lnTo>
                <a:lnTo>
                  <a:pt x="3860" y="5534"/>
                </a:lnTo>
                <a:lnTo>
                  <a:pt x="5658" y="7461"/>
                </a:lnTo>
                <a:lnTo>
                  <a:pt x="8740" y="9264"/>
                </a:lnTo>
                <a:lnTo>
                  <a:pt x="11205" y="9907"/>
                </a:lnTo>
                <a:lnTo>
                  <a:pt x="13106" y="9907"/>
                </a:lnTo>
                <a:lnTo>
                  <a:pt x="14287" y="10549"/>
                </a:lnTo>
                <a:lnTo>
                  <a:pt x="16188" y="9907"/>
                </a:lnTo>
                <a:lnTo>
                  <a:pt x="142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0" name="object 1590"/>
          <p:cNvSpPr/>
          <p:nvPr/>
        </p:nvSpPr>
        <p:spPr>
          <a:xfrm>
            <a:off x="2696451" y="3507624"/>
            <a:ext cx="194884" cy="30235"/>
          </a:xfrm>
          <a:custGeom>
            <a:avLst/>
            <a:gdLst/>
            <a:ahLst/>
            <a:cxnLst/>
            <a:rect l="l" t="t" r="r" b="b"/>
            <a:pathLst>
              <a:path w="194884" h="30235">
                <a:moveTo>
                  <a:pt x="165084" y="20328"/>
                </a:moveTo>
                <a:lnTo>
                  <a:pt x="163962" y="16597"/>
                </a:lnTo>
                <a:lnTo>
                  <a:pt x="163962" y="13509"/>
                </a:lnTo>
                <a:lnTo>
                  <a:pt x="164629" y="11705"/>
                </a:lnTo>
                <a:lnTo>
                  <a:pt x="164629" y="18524"/>
                </a:lnTo>
                <a:lnTo>
                  <a:pt x="163962" y="15436"/>
                </a:lnTo>
                <a:lnTo>
                  <a:pt x="164629" y="18524"/>
                </a:lnTo>
                <a:lnTo>
                  <a:pt x="164629" y="11705"/>
                </a:lnTo>
                <a:lnTo>
                  <a:pt x="163962" y="13509"/>
                </a:lnTo>
                <a:lnTo>
                  <a:pt x="163962" y="16597"/>
                </a:lnTo>
                <a:lnTo>
                  <a:pt x="165084" y="20328"/>
                </a:lnTo>
                <a:lnTo>
                  <a:pt x="179372" y="9907"/>
                </a:lnTo>
                <a:lnTo>
                  <a:pt x="165084" y="20328"/>
                </a:lnTo>
                <a:lnTo>
                  <a:pt x="179372" y="20328"/>
                </a:lnTo>
                <a:lnTo>
                  <a:pt x="181272" y="30235"/>
                </a:lnTo>
                <a:lnTo>
                  <a:pt x="182454" y="30235"/>
                </a:lnTo>
                <a:lnTo>
                  <a:pt x="185536" y="29593"/>
                </a:lnTo>
                <a:lnTo>
                  <a:pt x="188104" y="27789"/>
                </a:lnTo>
                <a:lnTo>
                  <a:pt x="190518" y="25862"/>
                </a:lnTo>
                <a:lnTo>
                  <a:pt x="192316" y="24058"/>
                </a:lnTo>
                <a:lnTo>
                  <a:pt x="193600" y="20970"/>
                </a:lnTo>
                <a:lnTo>
                  <a:pt x="194884" y="18524"/>
                </a:lnTo>
                <a:lnTo>
                  <a:pt x="194884" y="11705"/>
                </a:lnTo>
                <a:lnTo>
                  <a:pt x="193600" y="9259"/>
                </a:lnTo>
                <a:lnTo>
                  <a:pt x="192316" y="6818"/>
                </a:lnTo>
                <a:lnTo>
                  <a:pt x="190518" y="4244"/>
                </a:lnTo>
                <a:lnTo>
                  <a:pt x="188104" y="2440"/>
                </a:lnTo>
                <a:lnTo>
                  <a:pt x="185536" y="642"/>
                </a:lnTo>
                <a:lnTo>
                  <a:pt x="182454" y="0"/>
                </a:lnTo>
                <a:lnTo>
                  <a:pt x="176290" y="0"/>
                </a:lnTo>
                <a:lnTo>
                  <a:pt x="173824" y="642"/>
                </a:lnTo>
                <a:lnTo>
                  <a:pt x="170742" y="2440"/>
                </a:lnTo>
                <a:lnTo>
                  <a:pt x="168944" y="4244"/>
                </a:lnTo>
                <a:lnTo>
                  <a:pt x="167044" y="6818"/>
                </a:lnTo>
                <a:lnTo>
                  <a:pt x="165246" y="9259"/>
                </a:lnTo>
                <a:lnTo>
                  <a:pt x="165083" y="9907"/>
                </a:lnTo>
                <a:lnTo>
                  <a:pt x="0" y="9907"/>
                </a:lnTo>
                <a:lnTo>
                  <a:pt x="0" y="20328"/>
                </a:lnTo>
                <a:lnTo>
                  <a:pt x="165084" y="203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1" name="object 1591"/>
          <p:cNvSpPr/>
          <p:nvPr/>
        </p:nvSpPr>
        <p:spPr>
          <a:xfrm>
            <a:off x="2696093" y="3522741"/>
            <a:ext cx="180091" cy="0"/>
          </a:xfrm>
          <a:custGeom>
            <a:avLst/>
            <a:gdLst/>
            <a:ahLst/>
            <a:cxnLst/>
            <a:rect l="l" t="t" r="r" b="b"/>
            <a:pathLst>
              <a:path w="180091">
                <a:moveTo>
                  <a:pt x="0" y="0"/>
                </a:moveTo>
                <a:lnTo>
                  <a:pt x="180091" y="0"/>
                </a:lnTo>
              </a:path>
            </a:pathLst>
          </a:custGeom>
          <a:ln w="124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2" name="object 1592"/>
          <p:cNvSpPr/>
          <p:nvPr/>
        </p:nvSpPr>
        <p:spPr>
          <a:xfrm>
            <a:off x="2860413" y="3507624"/>
            <a:ext cx="30922" cy="30877"/>
          </a:xfrm>
          <a:custGeom>
            <a:avLst/>
            <a:gdLst/>
            <a:ahLst/>
            <a:cxnLst/>
            <a:rect l="l" t="t" r="r" b="b"/>
            <a:pathLst>
              <a:path w="30922" h="30877">
                <a:moveTo>
                  <a:pt x="15409" y="0"/>
                </a:moveTo>
                <a:lnTo>
                  <a:pt x="17310" y="0"/>
                </a:lnTo>
                <a:lnTo>
                  <a:pt x="18491" y="0"/>
                </a:lnTo>
                <a:lnTo>
                  <a:pt x="21573" y="642"/>
                </a:lnTo>
                <a:lnTo>
                  <a:pt x="24142" y="2440"/>
                </a:lnTo>
                <a:lnTo>
                  <a:pt x="26556" y="4244"/>
                </a:lnTo>
                <a:lnTo>
                  <a:pt x="28354" y="6818"/>
                </a:lnTo>
                <a:lnTo>
                  <a:pt x="29638" y="9259"/>
                </a:lnTo>
                <a:lnTo>
                  <a:pt x="30922" y="11705"/>
                </a:lnTo>
                <a:lnTo>
                  <a:pt x="30922" y="13509"/>
                </a:lnTo>
                <a:lnTo>
                  <a:pt x="30922" y="15436"/>
                </a:lnTo>
                <a:lnTo>
                  <a:pt x="30922" y="16597"/>
                </a:lnTo>
                <a:lnTo>
                  <a:pt x="30922" y="18524"/>
                </a:lnTo>
                <a:lnTo>
                  <a:pt x="29638" y="20970"/>
                </a:lnTo>
                <a:lnTo>
                  <a:pt x="28354" y="24058"/>
                </a:lnTo>
                <a:lnTo>
                  <a:pt x="26556" y="25862"/>
                </a:lnTo>
                <a:lnTo>
                  <a:pt x="24142" y="27789"/>
                </a:lnTo>
                <a:lnTo>
                  <a:pt x="21573" y="29593"/>
                </a:lnTo>
                <a:lnTo>
                  <a:pt x="18491" y="30235"/>
                </a:lnTo>
                <a:lnTo>
                  <a:pt x="17310" y="30235"/>
                </a:lnTo>
                <a:lnTo>
                  <a:pt x="15409" y="30877"/>
                </a:lnTo>
                <a:lnTo>
                  <a:pt x="14228" y="30235"/>
                </a:lnTo>
                <a:lnTo>
                  <a:pt x="12327" y="30235"/>
                </a:lnTo>
                <a:lnTo>
                  <a:pt x="9862" y="29593"/>
                </a:lnTo>
                <a:lnTo>
                  <a:pt x="6780" y="27789"/>
                </a:lnTo>
                <a:lnTo>
                  <a:pt x="4982" y="25862"/>
                </a:lnTo>
                <a:lnTo>
                  <a:pt x="3081" y="24058"/>
                </a:lnTo>
                <a:lnTo>
                  <a:pt x="1284" y="20970"/>
                </a:lnTo>
                <a:lnTo>
                  <a:pt x="667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667" y="11705"/>
                </a:lnTo>
                <a:lnTo>
                  <a:pt x="1284" y="9259"/>
                </a:lnTo>
                <a:lnTo>
                  <a:pt x="3081" y="6818"/>
                </a:lnTo>
                <a:lnTo>
                  <a:pt x="4982" y="4244"/>
                </a:lnTo>
                <a:lnTo>
                  <a:pt x="6780" y="2440"/>
                </a:lnTo>
                <a:lnTo>
                  <a:pt x="9862" y="642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3" name="object 1593"/>
          <p:cNvSpPr/>
          <p:nvPr/>
        </p:nvSpPr>
        <p:spPr>
          <a:xfrm>
            <a:off x="2890390" y="3507624"/>
            <a:ext cx="361129" cy="30235"/>
          </a:xfrm>
          <a:custGeom>
            <a:avLst/>
            <a:gdLst/>
            <a:ahLst/>
            <a:cxnLst/>
            <a:rect l="l" t="t" r="r" b="b"/>
            <a:pathLst>
              <a:path w="361129" h="30235">
                <a:moveTo>
                  <a:pt x="361129" y="15436"/>
                </a:moveTo>
                <a:lnTo>
                  <a:pt x="360512" y="13509"/>
                </a:lnTo>
                <a:lnTo>
                  <a:pt x="360512" y="11705"/>
                </a:lnTo>
                <a:lnTo>
                  <a:pt x="359845" y="9259"/>
                </a:lnTo>
                <a:lnTo>
                  <a:pt x="357944" y="6818"/>
                </a:lnTo>
                <a:lnTo>
                  <a:pt x="356146" y="4244"/>
                </a:lnTo>
                <a:lnTo>
                  <a:pt x="354348" y="2440"/>
                </a:lnTo>
                <a:lnTo>
                  <a:pt x="351266" y="642"/>
                </a:lnTo>
                <a:lnTo>
                  <a:pt x="348698" y="0"/>
                </a:lnTo>
                <a:lnTo>
                  <a:pt x="342021" y="0"/>
                </a:lnTo>
                <a:lnTo>
                  <a:pt x="339452" y="642"/>
                </a:lnTo>
                <a:lnTo>
                  <a:pt x="336987" y="2440"/>
                </a:lnTo>
                <a:lnTo>
                  <a:pt x="334572" y="4244"/>
                </a:lnTo>
                <a:lnTo>
                  <a:pt x="332620" y="6818"/>
                </a:lnTo>
                <a:lnTo>
                  <a:pt x="330823" y="9259"/>
                </a:lnTo>
                <a:lnTo>
                  <a:pt x="330659" y="9907"/>
                </a:lnTo>
                <a:lnTo>
                  <a:pt x="330206" y="11705"/>
                </a:lnTo>
                <a:lnTo>
                  <a:pt x="330206" y="18524"/>
                </a:lnTo>
                <a:lnTo>
                  <a:pt x="946" y="11705"/>
                </a:lnTo>
                <a:lnTo>
                  <a:pt x="946" y="18524"/>
                </a:lnTo>
                <a:lnTo>
                  <a:pt x="0" y="20328"/>
                </a:lnTo>
                <a:lnTo>
                  <a:pt x="330661" y="20328"/>
                </a:lnTo>
                <a:lnTo>
                  <a:pt x="330823" y="20970"/>
                </a:lnTo>
                <a:lnTo>
                  <a:pt x="345616" y="20328"/>
                </a:lnTo>
                <a:lnTo>
                  <a:pt x="345616" y="9907"/>
                </a:lnTo>
                <a:lnTo>
                  <a:pt x="346900" y="30235"/>
                </a:lnTo>
                <a:lnTo>
                  <a:pt x="348698" y="30235"/>
                </a:lnTo>
                <a:lnTo>
                  <a:pt x="351266" y="29593"/>
                </a:lnTo>
                <a:lnTo>
                  <a:pt x="354348" y="27789"/>
                </a:lnTo>
                <a:lnTo>
                  <a:pt x="356146" y="25862"/>
                </a:lnTo>
                <a:lnTo>
                  <a:pt x="357944" y="24058"/>
                </a:lnTo>
                <a:lnTo>
                  <a:pt x="359845" y="20970"/>
                </a:lnTo>
                <a:lnTo>
                  <a:pt x="360512" y="18524"/>
                </a:lnTo>
                <a:lnTo>
                  <a:pt x="360512" y="16597"/>
                </a:lnTo>
                <a:lnTo>
                  <a:pt x="361129" y="15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4" name="object 1594"/>
          <p:cNvSpPr/>
          <p:nvPr/>
        </p:nvSpPr>
        <p:spPr>
          <a:xfrm>
            <a:off x="3221213" y="3517531"/>
            <a:ext cx="16077" cy="20970"/>
          </a:xfrm>
          <a:custGeom>
            <a:avLst/>
            <a:gdLst/>
            <a:ahLst/>
            <a:cxnLst/>
            <a:rect l="l" t="t" r="r" b="b"/>
            <a:pathLst>
              <a:path w="16077" h="20970">
                <a:moveTo>
                  <a:pt x="14793" y="10421"/>
                </a:moveTo>
                <a:lnTo>
                  <a:pt x="0" y="11063"/>
                </a:lnTo>
                <a:lnTo>
                  <a:pt x="1797" y="14151"/>
                </a:lnTo>
                <a:lnTo>
                  <a:pt x="3749" y="15955"/>
                </a:lnTo>
                <a:lnTo>
                  <a:pt x="6163" y="17882"/>
                </a:lnTo>
                <a:lnTo>
                  <a:pt x="8629" y="19685"/>
                </a:lnTo>
                <a:lnTo>
                  <a:pt x="11197" y="20328"/>
                </a:lnTo>
                <a:lnTo>
                  <a:pt x="12995" y="20328"/>
                </a:lnTo>
                <a:lnTo>
                  <a:pt x="14793" y="20970"/>
                </a:lnTo>
                <a:lnTo>
                  <a:pt x="16077" y="20328"/>
                </a:lnTo>
                <a:lnTo>
                  <a:pt x="14793" y="0"/>
                </a:lnTo>
                <a:lnTo>
                  <a:pt x="14793" y="104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5" name="object 1595"/>
          <p:cNvSpPr/>
          <p:nvPr/>
        </p:nvSpPr>
        <p:spPr>
          <a:xfrm>
            <a:off x="2875824" y="3507623"/>
            <a:ext cx="345225" cy="20328"/>
          </a:xfrm>
          <a:custGeom>
            <a:avLst/>
            <a:gdLst/>
            <a:ahLst/>
            <a:cxnLst/>
            <a:rect l="l" t="t" r="r" b="b"/>
            <a:pathLst>
              <a:path w="345225" h="20328">
                <a:moveTo>
                  <a:pt x="15512" y="11705"/>
                </a:moveTo>
                <a:lnTo>
                  <a:pt x="344772" y="18524"/>
                </a:lnTo>
                <a:lnTo>
                  <a:pt x="344772" y="11705"/>
                </a:lnTo>
                <a:lnTo>
                  <a:pt x="345225" y="9907"/>
                </a:lnTo>
                <a:lnTo>
                  <a:pt x="14568" y="9907"/>
                </a:lnTo>
                <a:lnTo>
                  <a:pt x="14228" y="9259"/>
                </a:lnTo>
                <a:lnTo>
                  <a:pt x="12944" y="6818"/>
                </a:lnTo>
                <a:lnTo>
                  <a:pt x="11146" y="4244"/>
                </a:lnTo>
                <a:lnTo>
                  <a:pt x="8732" y="2440"/>
                </a:lnTo>
                <a:lnTo>
                  <a:pt x="6163" y="642"/>
                </a:lnTo>
                <a:lnTo>
                  <a:pt x="3081" y="0"/>
                </a:lnTo>
                <a:lnTo>
                  <a:pt x="0" y="0"/>
                </a:lnTo>
                <a:lnTo>
                  <a:pt x="0" y="9907"/>
                </a:lnTo>
                <a:lnTo>
                  <a:pt x="14565" y="20328"/>
                </a:lnTo>
                <a:lnTo>
                  <a:pt x="15512" y="18524"/>
                </a:lnTo>
                <a:lnTo>
                  <a:pt x="15512" y="117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6" name="object 1596"/>
          <p:cNvSpPr/>
          <p:nvPr/>
        </p:nvSpPr>
        <p:spPr>
          <a:xfrm>
            <a:off x="2860414" y="3507624"/>
            <a:ext cx="29975" cy="30877"/>
          </a:xfrm>
          <a:custGeom>
            <a:avLst/>
            <a:gdLst/>
            <a:ahLst/>
            <a:cxnLst/>
            <a:rect l="l" t="t" r="r" b="b"/>
            <a:pathLst>
              <a:path w="29975" h="30877">
                <a:moveTo>
                  <a:pt x="29975" y="20328"/>
                </a:moveTo>
                <a:lnTo>
                  <a:pt x="15409" y="9907"/>
                </a:lnTo>
                <a:lnTo>
                  <a:pt x="15409" y="0"/>
                </a:lnTo>
                <a:lnTo>
                  <a:pt x="12327" y="0"/>
                </a:lnTo>
                <a:lnTo>
                  <a:pt x="9862" y="642"/>
                </a:lnTo>
                <a:lnTo>
                  <a:pt x="6780" y="2440"/>
                </a:lnTo>
                <a:lnTo>
                  <a:pt x="4982" y="4244"/>
                </a:lnTo>
                <a:lnTo>
                  <a:pt x="3081" y="6818"/>
                </a:lnTo>
                <a:lnTo>
                  <a:pt x="1284" y="9259"/>
                </a:lnTo>
                <a:lnTo>
                  <a:pt x="667" y="11705"/>
                </a:lnTo>
                <a:lnTo>
                  <a:pt x="0" y="13509"/>
                </a:lnTo>
                <a:lnTo>
                  <a:pt x="0" y="16597"/>
                </a:lnTo>
                <a:lnTo>
                  <a:pt x="667" y="18524"/>
                </a:lnTo>
                <a:lnTo>
                  <a:pt x="1284" y="20970"/>
                </a:lnTo>
                <a:lnTo>
                  <a:pt x="3081" y="24058"/>
                </a:lnTo>
                <a:lnTo>
                  <a:pt x="4982" y="25862"/>
                </a:lnTo>
                <a:lnTo>
                  <a:pt x="6780" y="27789"/>
                </a:lnTo>
                <a:lnTo>
                  <a:pt x="9862" y="29593"/>
                </a:lnTo>
                <a:lnTo>
                  <a:pt x="12327" y="30235"/>
                </a:lnTo>
                <a:lnTo>
                  <a:pt x="14228" y="30235"/>
                </a:lnTo>
                <a:lnTo>
                  <a:pt x="15409" y="30877"/>
                </a:lnTo>
                <a:lnTo>
                  <a:pt x="17310" y="30235"/>
                </a:lnTo>
                <a:lnTo>
                  <a:pt x="15409" y="20328"/>
                </a:lnTo>
                <a:lnTo>
                  <a:pt x="29975" y="203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7" name="object 1597"/>
          <p:cNvSpPr/>
          <p:nvPr/>
        </p:nvSpPr>
        <p:spPr>
          <a:xfrm>
            <a:off x="2875824" y="3527953"/>
            <a:ext cx="14565" cy="9907"/>
          </a:xfrm>
          <a:custGeom>
            <a:avLst/>
            <a:gdLst/>
            <a:ahLst/>
            <a:cxnLst/>
            <a:rect l="l" t="t" r="r" b="b"/>
            <a:pathLst>
              <a:path w="14565" h="9907">
                <a:moveTo>
                  <a:pt x="6163" y="9264"/>
                </a:moveTo>
                <a:lnTo>
                  <a:pt x="8732" y="7461"/>
                </a:lnTo>
                <a:lnTo>
                  <a:pt x="11146" y="5534"/>
                </a:lnTo>
                <a:lnTo>
                  <a:pt x="12944" y="3730"/>
                </a:lnTo>
                <a:lnTo>
                  <a:pt x="14228" y="642"/>
                </a:lnTo>
                <a:lnTo>
                  <a:pt x="14565" y="0"/>
                </a:lnTo>
                <a:lnTo>
                  <a:pt x="0" y="0"/>
                </a:lnTo>
                <a:lnTo>
                  <a:pt x="1900" y="9907"/>
                </a:lnTo>
                <a:lnTo>
                  <a:pt x="3081" y="9907"/>
                </a:lnTo>
                <a:lnTo>
                  <a:pt x="6163" y="92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8" name="object 1598"/>
          <p:cNvSpPr/>
          <p:nvPr/>
        </p:nvSpPr>
        <p:spPr>
          <a:xfrm>
            <a:off x="2875465" y="3522741"/>
            <a:ext cx="360901" cy="0"/>
          </a:xfrm>
          <a:custGeom>
            <a:avLst/>
            <a:gdLst/>
            <a:ahLst/>
            <a:cxnLst/>
            <a:rect l="l" t="t" r="r" b="b"/>
            <a:pathLst>
              <a:path w="360901">
                <a:moveTo>
                  <a:pt x="0" y="0"/>
                </a:moveTo>
                <a:lnTo>
                  <a:pt x="360901" y="0"/>
                </a:lnTo>
              </a:path>
            </a:pathLst>
          </a:custGeom>
          <a:ln w="124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9" name="object 1599"/>
          <p:cNvSpPr/>
          <p:nvPr/>
        </p:nvSpPr>
        <p:spPr>
          <a:xfrm>
            <a:off x="2860413" y="3507624"/>
            <a:ext cx="30922" cy="30877"/>
          </a:xfrm>
          <a:custGeom>
            <a:avLst/>
            <a:gdLst/>
            <a:ahLst/>
            <a:cxnLst/>
            <a:rect l="l" t="t" r="r" b="b"/>
            <a:pathLst>
              <a:path w="30922" h="30877">
                <a:moveTo>
                  <a:pt x="15409" y="30877"/>
                </a:moveTo>
                <a:lnTo>
                  <a:pt x="14228" y="30235"/>
                </a:lnTo>
                <a:lnTo>
                  <a:pt x="12327" y="30235"/>
                </a:lnTo>
                <a:lnTo>
                  <a:pt x="9862" y="29593"/>
                </a:lnTo>
                <a:lnTo>
                  <a:pt x="6780" y="27789"/>
                </a:lnTo>
                <a:lnTo>
                  <a:pt x="4982" y="25862"/>
                </a:lnTo>
                <a:lnTo>
                  <a:pt x="3081" y="24058"/>
                </a:lnTo>
                <a:lnTo>
                  <a:pt x="1284" y="20970"/>
                </a:lnTo>
                <a:lnTo>
                  <a:pt x="667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667" y="11705"/>
                </a:lnTo>
                <a:lnTo>
                  <a:pt x="1284" y="9259"/>
                </a:lnTo>
                <a:lnTo>
                  <a:pt x="3081" y="6818"/>
                </a:lnTo>
                <a:lnTo>
                  <a:pt x="4982" y="4244"/>
                </a:lnTo>
                <a:lnTo>
                  <a:pt x="6780" y="2440"/>
                </a:lnTo>
                <a:lnTo>
                  <a:pt x="9862" y="642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lnTo>
                  <a:pt x="17310" y="0"/>
                </a:lnTo>
                <a:lnTo>
                  <a:pt x="18491" y="0"/>
                </a:lnTo>
                <a:lnTo>
                  <a:pt x="21573" y="642"/>
                </a:lnTo>
                <a:lnTo>
                  <a:pt x="24142" y="2440"/>
                </a:lnTo>
                <a:lnTo>
                  <a:pt x="26556" y="4244"/>
                </a:lnTo>
                <a:lnTo>
                  <a:pt x="28354" y="6818"/>
                </a:lnTo>
                <a:lnTo>
                  <a:pt x="29638" y="9259"/>
                </a:lnTo>
                <a:lnTo>
                  <a:pt x="30922" y="11705"/>
                </a:lnTo>
                <a:lnTo>
                  <a:pt x="30922" y="13509"/>
                </a:lnTo>
                <a:lnTo>
                  <a:pt x="30922" y="15436"/>
                </a:lnTo>
                <a:lnTo>
                  <a:pt x="30922" y="16597"/>
                </a:lnTo>
                <a:lnTo>
                  <a:pt x="30922" y="18524"/>
                </a:lnTo>
                <a:lnTo>
                  <a:pt x="29638" y="20970"/>
                </a:lnTo>
                <a:lnTo>
                  <a:pt x="28354" y="24058"/>
                </a:lnTo>
                <a:lnTo>
                  <a:pt x="26556" y="25862"/>
                </a:lnTo>
                <a:lnTo>
                  <a:pt x="24142" y="27789"/>
                </a:lnTo>
                <a:lnTo>
                  <a:pt x="21573" y="29593"/>
                </a:lnTo>
                <a:lnTo>
                  <a:pt x="18491" y="30235"/>
                </a:lnTo>
                <a:lnTo>
                  <a:pt x="17310" y="30235"/>
                </a:lnTo>
                <a:lnTo>
                  <a:pt x="15409" y="30877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0" name="object 1600"/>
          <p:cNvSpPr/>
          <p:nvPr/>
        </p:nvSpPr>
        <p:spPr>
          <a:xfrm>
            <a:off x="3220596" y="3507624"/>
            <a:ext cx="30922" cy="30877"/>
          </a:xfrm>
          <a:custGeom>
            <a:avLst/>
            <a:gdLst/>
            <a:ahLst/>
            <a:cxnLst/>
            <a:rect l="l" t="t" r="r" b="b"/>
            <a:pathLst>
              <a:path w="30922" h="30877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060" y="642"/>
                </a:lnTo>
                <a:lnTo>
                  <a:pt x="24142" y="2440"/>
                </a:lnTo>
                <a:lnTo>
                  <a:pt x="25940" y="4244"/>
                </a:lnTo>
                <a:lnTo>
                  <a:pt x="27737" y="6818"/>
                </a:lnTo>
                <a:lnTo>
                  <a:pt x="29638" y="9259"/>
                </a:lnTo>
                <a:lnTo>
                  <a:pt x="30306" y="11705"/>
                </a:lnTo>
                <a:lnTo>
                  <a:pt x="30306" y="13509"/>
                </a:lnTo>
                <a:lnTo>
                  <a:pt x="30922" y="15436"/>
                </a:lnTo>
                <a:lnTo>
                  <a:pt x="30306" y="16597"/>
                </a:lnTo>
                <a:lnTo>
                  <a:pt x="30306" y="18524"/>
                </a:lnTo>
                <a:lnTo>
                  <a:pt x="29638" y="20970"/>
                </a:lnTo>
                <a:lnTo>
                  <a:pt x="27737" y="24058"/>
                </a:lnTo>
                <a:lnTo>
                  <a:pt x="25940" y="25862"/>
                </a:lnTo>
                <a:lnTo>
                  <a:pt x="24142" y="27789"/>
                </a:lnTo>
                <a:lnTo>
                  <a:pt x="21060" y="29593"/>
                </a:lnTo>
                <a:lnTo>
                  <a:pt x="18491" y="30235"/>
                </a:lnTo>
                <a:lnTo>
                  <a:pt x="16694" y="30235"/>
                </a:lnTo>
                <a:lnTo>
                  <a:pt x="15409" y="30877"/>
                </a:lnTo>
                <a:lnTo>
                  <a:pt x="13612" y="30235"/>
                </a:lnTo>
                <a:lnTo>
                  <a:pt x="11814" y="30235"/>
                </a:lnTo>
                <a:lnTo>
                  <a:pt x="9245" y="29593"/>
                </a:lnTo>
                <a:lnTo>
                  <a:pt x="6780" y="27789"/>
                </a:lnTo>
                <a:lnTo>
                  <a:pt x="4366" y="25862"/>
                </a:lnTo>
                <a:lnTo>
                  <a:pt x="2414" y="24058"/>
                </a:lnTo>
                <a:lnTo>
                  <a:pt x="616" y="20970"/>
                </a:lnTo>
                <a:lnTo>
                  <a:pt x="0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0" y="11705"/>
                </a:lnTo>
                <a:lnTo>
                  <a:pt x="616" y="9259"/>
                </a:lnTo>
                <a:lnTo>
                  <a:pt x="2414" y="6818"/>
                </a:lnTo>
                <a:lnTo>
                  <a:pt x="4366" y="4244"/>
                </a:lnTo>
                <a:lnTo>
                  <a:pt x="6780" y="2440"/>
                </a:lnTo>
                <a:lnTo>
                  <a:pt x="9245" y="642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1" name="object 1601"/>
          <p:cNvSpPr/>
          <p:nvPr/>
        </p:nvSpPr>
        <p:spPr>
          <a:xfrm>
            <a:off x="3236007" y="3507624"/>
            <a:ext cx="14405" cy="9907"/>
          </a:xfrm>
          <a:custGeom>
            <a:avLst/>
            <a:gdLst/>
            <a:ahLst/>
            <a:cxnLst/>
            <a:rect l="l" t="t" r="r" b="b"/>
            <a:pathLst>
              <a:path w="14405" h="9907">
                <a:moveTo>
                  <a:pt x="14405" y="9907"/>
                </a:moveTo>
                <a:lnTo>
                  <a:pt x="14228" y="9259"/>
                </a:lnTo>
                <a:lnTo>
                  <a:pt x="12327" y="6818"/>
                </a:lnTo>
                <a:lnTo>
                  <a:pt x="10530" y="4244"/>
                </a:lnTo>
                <a:lnTo>
                  <a:pt x="8732" y="2440"/>
                </a:lnTo>
                <a:lnTo>
                  <a:pt x="5650" y="642"/>
                </a:lnTo>
                <a:lnTo>
                  <a:pt x="3081" y="0"/>
                </a:lnTo>
                <a:lnTo>
                  <a:pt x="0" y="0"/>
                </a:lnTo>
                <a:lnTo>
                  <a:pt x="0" y="9907"/>
                </a:lnTo>
                <a:lnTo>
                  <a:pt x="14405" y="9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2" name="object 1602"/>
          <p:cNvSpPr/>
          <p:nvPr/>
        </p:nvSpPr>
        <p:spPr>
          <a:xfrm>
            <a:off x="3220596" y="3507624"/>
            <a:ext cx="390488" cy="30877"/>
          </a:xfrm>
          <a:custGeom>
            <a:avLst/>
            <a:gdLst/>
            <a:ahLst/>
            <a:cxnLst/>
            <a:rect l="l" t="t" r="r" b="b"/>
            <a:pathLst>
              <a:path w="390488" h="30877">
                <a:moveTo>
                  <a:pt x="616" y="20970"/>
                </a:moveTo>
                <a:lnTo>
                  <a:pt x="2414" y="24058"/>
                </a:lnTo>
                <a:lnTo>
                  <a:pt x="4366" y="25862"/>
                </a:lnTo>
                <a:lnTo>
                  <a:pt x="6780" y="27789"/>
                </a:lnTo>
                <a:lnTo>
                  <a:pt x="9245" y="29593"/>
                </a:lnTo>
                <a:lnTo>
                  <a:pt x="11814" y="30235"/>
                </a:lnTo>
                <a:lnTo>
                  <a:pt x="13612" y="30235"/>
                </a:lnTo>
                <a:lnTo>
                  <a:pt x="15409" y="30877"/>
                </a:lnTo>
                <a:lnTo>
                  <a:pt x="15409" y="20328"/>
                </a:lnTo>
                <a:lnTo>
                  <a:pt x="16694" y="30235"/>
                </a:lnTo>
                <a:lnTo>
                  <a:pt x="18491" y="30235"/>
                </a:lnTo>
                <a:lnTo>
                  <a:pt x="21060" y="29593"/>
                </a:lnTo>
                <a:lnTo>
                  <a:pt x="24142" y="27789"/>
                </a:lnTo>
                <a:lnTo>
                  <a:pt x="25940" y="25862"/>
                </a:lnTo>
                <a:lnTo>
                  <a:pt x="27737" y="24058"/>
                </a:lnTo>
                <a:lnTo>
                  <a:pt x="29638" y="20970"/>
                </a:lnTo>
                <a:lnTo>
                  <a:pt x="29813" y="20328"/>
                </a:lnTo>
                <a:lnTo>
                  <a:pt x="30306" y="18524"/>
                </a:lnTo>
                <a:lnTo>
                  <a:pt x="30306" y="16597"/>
                </a:lnTo>
                <a:lnTo>
                  <a:pt x="30922" y="15436"/>
                </a:lnTo>
                <a:lnTo>
                  <a:pt x="360461" y="20328"/>
                </a:lnTo>
                <a:lnTo>
                  <a:pt x="359514" y="15436"/>
                </a:lnTo>
                <a:lnTo>
                  <a:pt x="359514" y="13509"/>
                </a:lnTo>
                <a:lnTo>
                  <a:pt x="359514" y="15436"/>
                </a:lnTo>
                <a:lnTo>
                  <a:pt x="360461" y="20328"/>
                </a:lnTo>
                <a:lnTo>
                  <a:pt x="359514" y="11705"/>
                </a:lnTo>
                <a:lnTo>
                  <a:pt x="359514" y="18524"/>
                </a:lnTo>
                <a:lnTo>
                  <a:pt x="359514" y="11705"/>
                </a:lnTo>
                <a:lnTo>
                  <a:pt x="360461" y="20328"/>
                </a:lnTo>
                <a:lnTo>
                  <a:pt x="375078" y="20328"/>
                </a:lnTo>
                <a:lnTo>
                  <a:pt x="375078" y="30877"/>
                </a:lnTo>
                <a:lnTo>
                  <a:pt x="376208" y="30235"/>
                </a:lnTo>
                <a:lnTo>
                  <a:pt x="378160" y="30235"/>
                </a:lnTo>
                <a:lnTo>
                  <a:pt x="381242" y="29593"/>
                </a:lnTo>
                <a:lnTo>
                  <a:pt x="383656" y="27789"/>
                </a:lnTo>
                <a:lnTo>
                  <a:pt x="386122" y="25862"/>
                </a:lnTo>
                <a:lnTo>
                  <a:pt x="387920" y="24058"/>
                </a:lnTo>
                <a:lnTo>
                  <a:pt x="389204" y="20970"/>
                </a:lnTo>
                <a:lnTo>
                  <a:pt x="389820" y="18524"/>
                </a:lnTo>
                <a:lnTo>
                  <a:pt x="390488" y="16597"/>
                </a:lnTo>
                <a:lnTo>
                  <a:pt x="390488" y="13509"/>
                </a:lnTo>
                <a:lnTo>
                  <a:pt x="389820" y="11705"/>
                </a:lnTo>
                <a:lnTo>
                  <a:pt x="389204" y="9259"/>
                </a:lnTo>
                <a:lnTo>
                  <a:pt x="387920" y="6818"/>
                </a:lnTo>
                <a:lnTo>
                  <a:pt x="386122" y="4244"/>
                </a:lnTo>
                <a:lnTo>
                  <a:pt x="383656" y="2440"/>
                </a:lnTo>
                <a:lnTo>
                  <a:pt x="381242" y="642"/>
                </a:lnTo>
                <a:lnTo>
                  <a:pt x="378160" y="0"/>
                </a:lnTo>
                <a:lnTo>
                  <a:pt x="371842" y="0"/>
                </a:lnTo>
                <a:lnTo>
                  <a:pt x="375078" y="9907"/>
                </a:lnTo>
                <a:lnTo>
                  <a:pt x="29815" y="9907"/>
                </a:lnTo>
                <a:lnTo>
                  <a:pt x="30306" y="11705"/>
                </a:lnTo>
                <a:lnTo>
                  <a:pt x="30306" y="13509"/>
                </a:lnTo>
                <a:lnTo>
                  <a:pt x="30306" y="11705"/>
                </a:lnTo>
                <a:lnTo>
                  <a:pt x="29815" y="9907"/>
                </a:lnTo>
                <a:lnTo>
                  <a:pt x="15409" y="9907"/>
                </a:lnTo>
                <a:lnTo>
                  <a:pt x="15409" y="0"/>
                </a:lnTo>
                <a:lnTo>
                  <a:pt x="11814" y="0"/>
                </a:lnTo>
                <a:lnTo>
                  <a:pt x="9245" y="642"/>
                </a:lnTo>
                <a:lnTo>
                  <a:pt x="6780" y="2440"/>
                </a:lnTo>
                <a:lnTo>
                  <a:pt x="4366" y="4244"/>
                </a:lnTo>
                <a:lnTo>
                  <a:pt x="2414" y="6818"/>
                </a:lnTo>
                <a:lnTo>
                  <a:pt x="616" y="9259"/>
                </a:lnTo>
                <a:lnTo>
                  <a:pt x="0" y="11705"/>
                </a:lnTo>
                <a:lnTo>
                  <a:pt x="0" y="18524"/>
                </a:lnTo>
                <a:lnTo>
                  <a:pt x="616" y="20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3" name="object 1603"/>
          <p:cNvSpPr/>
          <p:nvPr/>
        </p:nvSpPr>
        <p:spPr>
          <a:xfrm>
            <a:off x="3236006" y="3527953"/>
            <a:ext cx="1284" cy="10549"/>
          </a:xfrm>
          <a:custGeom>
            <a:avLst/>
            <a:gdLst/>
            <a:ahLst/>
            <a:cxnLst/>
            <a:rect l="l" t="t" r="r" b="b"/>
            <a:pathLst>
              <a:path w="1284" h="10549">
                <a:moveTo>
                  <a:pt x="1284" y="9907"/>
                </a:moveTo>
                <a:lnTo>
                  <a:pt x="0" y="0"/>
                </a:lnTo>
                <a:lnTo>
                  <a:pt x="0" y="10549"/>
                </a:lnTo>
                <a:lnTo>
                  <a:pt x="1284" y="9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4" name="object 1604"/>
          <p:cNvSpPr/>
          <p:nvPr/>
        </p:nvSpPr>
        <p:spPr>
          <a:xfrm>
            <a:off x="3580110" y="3519329"/>
            <a:ext cx="0" cy="6818"/>
          </a:xfrm>
          <a:custGeom>
            <a:avLst/>
            <a:gdLst/>
            <a:ahLst/>
            <a:cxnLst/>
            <a:rect l="l" t="t" r="r" b="b"/>
            <a:pathLst>
              <a:path h="6818">
                <a:moveTo>
                  <a:pt x="0" y="0"/>
                </a:moveTo>
                <a:lnTo>
                  <a:pt x="0" y="68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5" name="object 1605"/>
          <p:cNvSpPr/>
          <p:nvPr/>
        </p:nvSpPr>
        <p:spPr>
          <a:xfrm>
            <a:off x="3581056" y="3507624"/>
            <a:ext cx="14619" cy="9907"/>
          </a:xfrm>
          <a:custGeom>
            <a:avLst/>
            <a:gdLst/>
            <a:ahLst/>
            <a:cxnLst/>
            <a:rect l="l" t="t" r="r" b="b"/>
            <a:pathLst>
              <a:path w="14619" h="9907">
                <a:moveTo>
                  <a:pt x="14619" y="9907"/>
                </a:moveTo>
                <a:lnTo>
                  <a:pt x="11383" y="0"/>
                </a:lnTo>
                <a:lnTo>
                  <a:pt x="8301" y="642"/>
                </a:lnTo>
                <a:lnTo>
                  <a:pt x="5887" y="2440"/>
                </a:lnTo>
                <a:lnTo>
                  <a:pt x="3421" y="4244"/>
                </a:lnTo>
                <a:lnTo>
                  <a:pt x="1624" y="6818"/>
                </a:lnTo>
                <a:lnTo>
                  <a:pt x="339" y="9259"/>
                </a:lnTo>
                <a:lnTo>
                  <a:pt x="0" y="9907"/>
                </a:lnTo>
                <a:lnTo>
                  <a:pt x="14619" y="9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6" name="object 1606"/>
          <p:cNvSpPr/>
          <p:nvPr/>
        </p:nvSpPr>
        <p:spPr>
          <a:xfrm>
            <a:off x="3581058" y="3527953"/>
            <a:ext cx="14617" cy="10549"/>
          </a:xfrm>
          <a:custGeom>
            <a:avLst/>
            <a:gdLst/>
            <a:ahLst/>
            <a:cxnLst/>
            <a:rect l="l" t="t" r="r" b="b"/>
            <a:pathLst>
              <a:path w="14617" h="10549">
                <a:moveTo>
                  <a:pt x="14617" y="0"/>
                </a:moveTo>
                <a:lnTo>
                  <a:pt x="0" y="0"/>
                </a:lnTo>
                <a:lnTo>
                  <a:pt x="337" y="642"/>
                </a:lnTo>
                <a:lnTo>
                  <a:pt x="1621" y="3730"/>
                </a:lnTo>
                <a:lnTo>
                  <a:pt x="3419" y="5534"/>
                </a:lnTo>
                <a:lnTo>
                  <a:pt x="5884" y="7461"/>
                </a:lnTo>
                <a:lnTo>
                  <a:pt x="8299" y="9264"/>
                </a:lnTo>
                <a:lnTo>
                  <a:pt x="11381" y="9907"/>
                </a:lnTo>
                <a:lnTo>
                  <a:pt x="12665" y="9907"/>
                </a:lnTo>
                <a:lnTo>
                  <a:pt x="14617" y="10549"/>
                </a:lnTo>
                <a:lnTo>
                  <a:pt x="14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7" name="object 1607"/>
          <p:cNvSpPr/>
          <p:nvPr/>
        </p:nvSpPr>
        <p:spPr>
          <a:xfrm>
            <a:off x="3235647" y="3522741"/>
            <a:ext cx="360387" cy="0"/>
          </a:xfrm>
          <a:custGeom>
            <a:avLst/>
            <a:gdLst/>
            <a:ahLst/>
            <a:cxnLst/>
            <a:rect l="l" t="t" r="r" b="b"/>
            <a:pathLst>
              <a:path w="360387">
                <a:moveTo>
                  <a:pt x="0" y="0"/>
                </a:moveTo>
                <a:lnTo>
                  <a:pt x="360387" y="0"/>
                </a:lnTo>
              </a:path>
            </a:pathLst>
          </a:custGeom>
          <a:ln w="124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8" name="object 1608"/>
          <p:cNvSpPr/>
          <p:nvPr/>
        </p:nvSpPr>
        <p:spPr>
          <a:xfrm>
            <a:off x="3220596" y="3507624"/>
            <a:ext cx="30922" cy="30877"/>
          </a:xfrm>
          <a:custGeom>
            <a:avLst/>
            <a:gdLst/>
            <a:ahLst/>
            <a:cxnLst/>
            <a:rect l="l" t="t" r="r" b="b"/>
            <a:pathLst>
              <a:path w="30922" h="30877">
                <a:moveTo>
                  <a:pt x="15409" y="30877"/>
                </a:moveTo>
                <a:lnTo>
                  <a:pt x="13612" y="30235"/>
                </a:lnTo>
                <a:lnTo>
                  <a:pt x="11814" y="30235"/>
                </a:lnTo>
                <a:lnTo>
                  <a:pt x="9245" y="29593"/>
                </a:lnTo>
                <a:lnTo>
                  <a:pt x="6780" y="27789"/>
                </a:lnTo>
                <a:lnTo>
                  <a:pt x="4366" y="25862"/>
                </a:lnTo>
                <a:lnTo>
                  <a:pt x="2414" y="24058"/>
                </a:lnTo>
                <a:lnTo>
                  <a:pt x="616" y="20970"/>
                </a:lnTo>
                <a:lnTo>
                  <a:pt x="0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0" y="11705"/>
                </a:lnTo>
                <a:lnTo>
                  <a:pt x="616" y="9259"/>
                </a:lnTo>
                <a:lnTo>
                  <a:pt x="2414" y="6818"/>
                </a:lnTo>
                <a:lnTo>
                  <a:pt x="4366" y="4244"/>
                </a:lnTo>
                <a:lnTo>
                  <a:pt x="6780" y="2440"/>
                </a:lnTo>
                <a:lnTo>
                  <a:pt x="9245" y="642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lnTo>
                  <a:pt x="16694" y="0"/>
                </a:lnTo>
                <a:lnTo>
                  <a:pt x="18491" y="0"/>
                </a:lnTo>
                <a:lnTo>
                  <a:pt x="21060" y="642"/>
                </a:lnTo>
                <a:lnTo>
                  <a:pt x="24142" y="2440"/>
                </a:lnTo>
                <a:lnTo>
                  <a:pt x="25940" y="4244"/>
                </a:lnTo>
                <a:lnTo>
                  <a:pt x="27737" y="6818"/>
                </a:lnTo>
                <a:lnTo>
                  <a:pt x="29638" y="9259"/>
                </a:lnTo>
                <a:lnTo>
                  <a:pt x="30306" y="11705"/>
                </a:lnTo>
                <a:lnTo>
                  <a:pt x="30306" y="13509"/>
                </a:lnTo>
                <a:lnTo>
                  <a:pt x="30922" y="15436"/>
                </a:lnTo>
                <a:lnTo>
                  <a:pt x="30306" y="16597"/>
                </a:lnTo>
                <a:lnTo>
                  <a:pt x="30306" y="18524"/>
                </a:lnTo>
                <a:lnTo>
                  <a:pt x="29638" y="20970"/>
                </a:lnTo>
                <a:lnTo>
                  <a:pt x="27737" y="24058"/>
                </a:lnTo>
                <a:lnTo>
                  <a:pt x="25940" y="25862"/>
                </a:lnTo>
                <a:lnTo>
                  <a:pt x="24142" y="27789"/>
                </a:lnTo>
                <a:lnTo>
                  <a:pt x="21060" y="29593"/>
                </a:lnTo>
                <a:lnTo>
                  <a:pt x="18491" y="30235"/>
                </a:lnTo>
                <a:lnTo>
                  <a:pt x="16694" y="30235"/>
                </a:lnTo>
                <a:lnTo>
                  <a:pt x="15409" y="30877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9" name="object 1609"/>
          <p:cNvSpPr/>
          <p:nvPr/>
        </p:nvSpPr>
        <p:spPr>
          <a:xfrm>
            <a:off x="3580110" y="3507624"/>
            <a:ext cx="30974" cy="30877"/>
          </a:xfrm>
          <a:custGeom>
            <a:avLst/>
            <a:gdLst/>
            <a:ahLst/>
            <a:cxnLst/>
            <a:rect l="l" t="t" r="r" b="b"/>
            <a:pathLst>
              <a:path w="30974" h="30877">
                <a:moveTo>
                  <a:pt x="15564" y="0"/>
                </a:moveTo>
                <a:lnTo>
                  <a:pt x="16694" y="0"/>
                </a:lnTo>
                <a:lnTo>
                  <a:pt x="18646" y="0"/>
                </a:lnTo>
                <a:lnTo>
                  <a:pt x="21728" y="642"/>
                </a:lnTo>
                <a:lnTo>
                  <a:pt x="24142" y="2440"/>
                </a:lnTo>
                <a:lnTo>
                  <a:pt x="26607" y="4244"/>
                </a:lnTo>
                <a:lnTo>
                  <a:pt x="28405" y="6818"/>
                </a:lnTo>
                <a:lnTo>
                  <a:pt x="29689" y="9259"/>
                </a:lnTo>
                <a:lnTo>
                  <a:pt x="30306" y="11705"/>
                </a:lnTo>
                <a:lnTo>
                  <a:pt x="30974" y="13509"/>
                </a:lnTo>
                <a:lnTo>
                  <a:pt x="30974" y="15436"/>
                </a:lnTo>
                <a:lnTo>
                  <a:pt x="30974" y="16597"/>
                </a:lnTo>
                <a:lnTo>
                  <a:pt x="30306" y="18524"/>
                </a:lnTo>
                <a:lnTo>
                  <a:pt x="29689" y="20970"/>
                </a:lnTo>
                <a:lnTo>
                  <a:pt x="28405" y="24058"/>
                </a:lnTo>
                <a:lnTo>
                  <a:pt x="26607" y="25862"/>
                </a:lnTo>
                <a:lnTo>
                  <a:pt x="24142" y="27789"/>
                </a:lnTo>
                <a:lnTo>
                  <a:pt x="21728" y="29593"/>
                </a:lnTo>
                <a:lnTo>
                  <a:pt x="18646" y="30235"/>
                </a:lnTo>
                <a:lnTo>
                  <a:pt x="16694" y="30235"/>
                </a:lnTo>
                <a:lnTo>
                  <a:pt x="15564" y="30877"/>
                </a:lnTo>
                <a:lnTo>
                  <a:pt x="13612" y="30235"/>
                </a:lnTo>
                <a:lnTo>
                  <a:pt x="12327" y="30235"/>
                </a:lnTo>
                <a:lnTo>
                  <a:pt x="9245" y="29593"/>
                </a:lnTo>
                <a:lnTo>
                  <a:pt x="6831" y="27789"/>
                </a:lnTo>
                <a:lnTo>
                  <a:pt x="4366" y="25862"/>
                </a:lnTo>
                <a:lnTo>
                  <a:pt x="2568" y="24058"/>
                </a:lnTo>
                <a:lnTo>
                  <a:pt x="1284" y="20970"/>
                </a:lnTo>
                <a:lnTo>
                  <a:pt x="0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0" y="11705"/>
                </a:lnTo>
                <a:lnTo>
                  <a:pt x="1284" y="9259"/>
                </a:lnTo>
                <a:lnTo>
                  <a:pt x="2568" y="6818"/>
                </a:lnTo>
                <a:lnTo>
                  <a:pt x="4366" y="4244"/>
                </a:lnTo>
                <a:lnTo>
                  <a:pt x="6831" y="2440"/>
                </a:lnTo>
                <a:lnTo>
                  <a:pt x="9245" y="642"/>
                </a:lnTo>
                <a:lnTo>
                  <a:pt x="12327" y="0"/>
                </a:lnTo>
                <a:lnTo>
                  <a:pt x="13612" y="0"/>
                </a:lnTo>
                <a:lnTo>
                  <a:pt x="15564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0" name="object 1610"/>
          <p:cNvSpPr/>
          <p:nvPr/>
        </p:nvSpPr>
        <p:spPr>
          <a:xfrm>
            <a:off x="3590642" y="3507624"/>
            <a:ext cx="14415" cy="9907"/>
          </a:xfrm>
          <a:custGeom>
            <a:avLst/>
            <a:gdLst/>
            <a:ahLst/>
            <a:cxnLst/>
            <a:rect l="l" t="t" r="r" b="b"/>
            <a:pathLst>
              <a:path w="14415" h="9907">
                <a:moveTo>
                  <a:pt x="14415" y="9907"/>
                </a:moveTo>
                <a:lnTo>
                  <a:pt x="14279" y="9259"/>
                </a:lnTo>
                <a:lnTo>
                  <a:pt x="12327" y="6818"/>
                </a:lnTo>
                <a:lnTo>
                  <a:pt x="10530" y="4244"/>
                </a:lnTo>
                <a:lnTo>
                  <a:pt x="8629" y="2440"/>
                </a:lnTo>
                <a:lnTo>
                  <a:pt x="5547" y="642"/>
                </a:lnTo>
                <a:lnTo>
                  <a:pt x="3081" y="0"/>
                </a:lnTo>
                <a:lnTo>
                  <a:pt x="0" y="0"/>
                </a:lnTo>
                <a:lnTo>
                  <a:pt x="0" y="9907"/>
                </a:lnTo>
                <a:lnTo>
                  <a:pt x="14415" y="9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1" name="object 1611"/>
          <p:cNvSpPr/>
          <p:nvPr/>
        </p:nvSpPr>
        <p:spPr>
          <a:xfrm>
            <a:off x="3575282" y="3507624"/>
            <a:ext cx="390334" cy="30877"/>
          </a:xfrm>
          <a:custGeom>
            <a:avLst/>
            <a:gdLst/>
            <a:ahLst/>
            <a:cxnLst/>
            <a:rect l="l" t="t" r="r" b="b"/>
            <a:pathLst>
              <a:path w="390334" h="30877">
                <a:moveTo>
                  <a:pt x="616" y="20970"/>
                </a:moveTo>
                <a:lnTo>
                  <a:pt x="2414" y="24058"/>
                </a:lnTo>
                <a:lnTo>
                  <a:pt x="4314" y="25862"/>
                </a:lnTo>
                <a:lnTo>
                  <a:pt x="6780" y="27789"/>
                </a:lnTo>
                <a:lnTo>
                  <a:pt x="9194" y="29593"/>
                </a:lnTo>
                <a:lnTo>
                  <a:pt x="11660" y="30235"/>
                </a:lnTo>
                <a:lnTo>
                  <a:pt x="13560" y="30235"/>
                </a:lnTo>
                <a:lnTo>
                  <a:pt x="15358" y="30877"/>
                </a:lnTo>
                <a:lnTo>
                  <a:pt x="15358" y="20328"/>
                </a:lnTo>
                <a:lnTo>
                  <a:pt x="16642" y="30235"/>
                </a:lnTo>
                <a:lnTo>
                  <a:pt x="18440" y="30235"/>
                </a:lnTo>
                <a:lnTo>
                  <a:pt x="20906" y="29593"/>
                </a:lnTo>
                <a:lnTo>
                  <a:pt x="23988" y="27789"/>
                </a:lnTo>
                <a:lnTo>
                  <a:pt x="25888" y="25862"/>
                </a:lnTo>
                <a:lnTo>
                  <a:pt x="27686" y="24058"/>
                </a:lnTo>
                <a:lnTo>
                  <a:pt x="29638" y="20970"/>
                </a:lnTo>
                <a:lnTo>
                  <a:pt x="29773" y="20328"/>
                </a:lnTo>
                <a:lnTo>
                  <a:pt x="30152" y="18524"/>
                </a:lnTo>
                <a:lnTo>
                  <a:pt x="30152" y="16597"/>
                </a:lnTo>
                <a:lnTo>
                  <a:pt x="30768" y="15436"/>
                </a:lnTo>
                <a:lnTo>
                  <a:pt x="360461" y="20328"/>
                </a:lnTo>
                <a:lnTo>
                  <a:pt x="359514" y="15436"/>
                </a:lnTo>
                <a:lnTo>
                  <a:pt x="359514" y="13509"/>
                </a:lnTo>
                <a:lnTo>
                  <a:pt x="359514" y="15436"/>
                </a:lnTo>
                <a:lnTo>
                  <a:pt x="360461" y="20328"/>
                </a:lnTo>
                <a:lnTo>
                  <a:pt x="359514" y="11705"/>
                </a:lnTo>
                <a:lnTo>
                  <a:pt x="359514" y="18524"/>
                </a:lnTo>
                <a:lnTo>
                  <a:pt x="359514" y="11705"/>
                </a:lnTo>
                <a:lnTo>
                  <a:pt x="360461" y="20328"/>
                </a:lnTo>
                <a:lnTo>
                  <a:pt x="374924" y="20328"/>
                </a:lnTo>
                <a:lnTo>
                  <a:pt x="374924" y="30877"/>
                </a:lnTo>
                <a:lnTo>
                  <a:pt x="376208" y="30235"/>
                </a:lnTo>
                <a:lnTo>
                  <a:pt x="378006" y="30235"/>
                </a:lnTo>
                <a:lnTo>
                  <a:pt x="381088" y="29593"/>
                </a:lnTo>
                <a:lnTo>
                  <a:pt x="383656" y="27789"/>
                </a:lnTo>
                <a:lnTo>
                  <a:pt x="386071" y="25862"/>
                </a:lnTo>
                <a:lnTo>
                  <a:pt x="387869" y="24058"/>
                </a:lnTo>
                <a:lnTo>
                  <a:pt x="389153" y="20970"/>
                </a:lnTo>
                <a:lnTo>
                  <a:pt x="389820" y="18524"/>
                </a:lnTo>
                <a:lnTo>
                  <a:pt x="390334" y="16597"/>
                </a:lnTo>
                <a:lnTo>
                  <a:pt x="390334" y="13509"/>
                </a:lnTo>
                <a:lnTo>
                  <a:pt x="389820" y="11705"/>
                </a:lnTo>
                <a:lnTo>
                  <a:pt x="389153" y="9259"/>
                </a:lnTo>
                <a:lnTo>
                  <a:pt x="387869" y="6818"/>
                </a:lnTo>
                <a:lnTo>
                  <a:pt x="386071" y="4244"/>
                </a:lnTo>
                <a:lnTo>
                  <a:pt x="383656" y="2440"/>
                </a:lnTo>
                <a:lnTo>
                  <a:pt x="381088" y="642"/>
                </a:lnTo>
                <a:lnTo>
                  <a:pt x="378006" y="0"/>
                </a:lnTo>
                <a:lnTo>
                  <a:pt x="371842" y="0"/>
                </a:lnTo>
                <a:lnTo>
                  <a:pt x="374924" y="9907"/>
                </a:lnTo>
                <a:lnTo>
                  <a:pt x="29774" y="9907"/>
                </a:lnTo>
                <a:lnTo>
                  <a:pt x="30152" y="11705"/>
                </a:lnTo>
                <a:lnTo>
                  <a:pt x="30152" y="13509"/>
                </a:lnTo>
                <a:lnTo>
                  <a:pt x="30152" y="11705"/>
                </a:lnTo>
                <a:lnTo>
                  <a:pt x="29774" y="9907"/>
                </a:lnTo>
                <a:lnTo>
                  <a:pt x="15358" y="9907"/>
                </a:lnTo>
                <a:lnTo>
                  <a:pt x="15358" y="0"/>
                </a:lnTo>
                <a:lnTo>
                  <a:pt x="11660" y="0"/>
                </a:lnTo>
                <a:lnTo>
                  <a:pt x="9194" y="642"/>
                </a:lnTo>
                <a:lnTo>
                  <a:pt x="6780" y="2440"/>
                </a:lnTo>
                <a:lnTo>
                  <a:pt x="4314" y="4244"/>
                </a:lnTo>
                <a:lnTo>
                  <a:pt x="2414" y="6818"/>
                </a:lnTo>
                <a:lnTo>
                  <a:pt x="616" y="9259"/>
                </a:lnTo>
                <a:lnTo>
                  <a:pt x="0" y="11705"/>
                </a:lnTo>
                <a:lnTo>
                  <a:pt x="0" y="18524"/>
                </a:lnTo>
                <a:lnTo>
                  <a:pt x="616" y="20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2" name="object 1612"/>
          <p:cNvSpPr/>
          <p:nvPr/>
        </p:nvSpPr>
        <p:spPr>
          <a:xfrm>
            <a:off x="3590641" y="3527953"/>
            <a:ext cx="1284" cy="10549"/>
          </a:xfrm>
          <a:custGeom>
            <a:avLst/>
            <a:gdLst/>
            <a:ahLst/>
            <a:cxnLst/>
            <a:rect l="l" t="t" r="r" b="b"/>
            <a:pathLst>
              <a:path w="1284" h="10549">
                <a:moveTo>
                  <a:pt x="1284" y="9907"/>
                </a:moveTo>
                <a:lnTo>
                  <a:pt x="0" y="0"/>
                </a:lnTo>
                <a:lnTo>
                  <a:pt x="0" y="10549"/>
                </a:lnTo>
                <a:lnTo>
                  <a:pt x="1284" y="9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3" name="object 1613"/>
          <p:cNvSpPr/>
          <p:nvPr/>
        </p:nvSpPr>
        <p:spPr>
          <a:xfrm>
            <a:off x="3934797" y="3519329"/>
            <a:ext cx="0" cy="6818"/>
          </a:xfrm>
          <a:custGeom>
            <a:avLst/>
            <a:gdLst/>
            <a:ahLst/>
            <a:cxnLst/>
            <a:rect l="l" t="t" r="r" b="b"/>
            <a:pathLst>
              <a:path h="6818">
                <a:moveTo>
                  <a:pt x="0" y="0"/>
                </a:moveTo>
                <a:lnTo>
                  <a:pt x="0" y="68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4" name="object 1614"/>
          <p:cNvSpPr/>
          <p:nvPr/>
        </p:nvSpPr>
        <p:spPr>
          <a:xfrm>
            <a:off x="3935742" y="3507624"/>
            <a:ext cx="14465" cy="9907"/>
          </a:xfrm>
          <a:custGeom>
            <a:avLst/>
            <a:gdLst/>
            <a:ahLst/>
            <a:cxnLst/>
            <a:rect l="l" t="t" r="r" b="b"/>
            <a:pathLst>
              <a:path w="14465" h="9907">
                <a:moveTo>
                  <a:pt x="14465" y="9907"/>
                </a:moveTo>
                <a:lnTo>
                  <a:pt x="11383" y="0"/>
                </a:lnTo>
                <a:lnTo>
                  <a:pt x="8301" y="642"/>
                </a:lnTo>
                <a:lnTo>
                  <a:pt x="5836" y="2440"/>
                </a:lnTo>
                <a:lnTo>
                  <a:pt x="3421" y="4244"/>
                </a:lnTo>
                <a:lnTo>
                  <a:pt x="1521" y="6818"/>
                </a:lnTo>
                <a:lnTo>
                  <a:pt x="339" y="9259"/>
                </a:lnTo>
                <a:lnTo>
                  <a:pt x="0" y="9907"/>
                </a:lnTo>
                <a:lnTo>
                  <a:pt x="14465" y="9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5" name="object 1615"/>
          <p:cNvSpPr/>
          <p:nvPr/>
        </p:nvSpPr>
        <p:spPr>
          <a:xfrm>
            <a:off x="3935744" y="3527953"/>
            <a:ext cx="14463" cy="10549"/>
          </a:xfrm>
          <a:custGeom>
            <a:avLst/>
            <a:gdLst/>
            <a:ahLst/>
            <a:cxnLst/>
            <a:rect l="l" t="t" r="r" b="b"/>
            <a:pathLst>
              <a:path w="14463" h="10549">
                <a:moveTo>
                  <a:pt x="14463" y="0"/>
                </a:moveTo>
                <a:lnTo>
                  <a:pt x="0" y="0"/>
                </a:lnTo>
                <a:lnTo>
                  <a:pt x="337" y="642"/>
                </a:lnTo>
                <a:lnTo>
                  <a:pt x="1518" y="3730"/>
                </a:lnTo>
                <a:lnTo>
                  <a:pt x="3419" y="5534"/>
                </a:lnTo>
                <a:lnTo>
                  <a:pt x="5833" y="7461"/>
                </a:lnTo>
                <a:lnTo>
                  <a:pt x="8299" y="9264"/>
                </a:lnTo>
                <a:lnTo>
                  <a:pt x="11381" y="9907"/>
                </a:lnTo>
                <a:lnTo>
                  <a:pt x="12665" y="9907"/>
                </a:lnTo>
                <a:lnTo>
                  <a:pt x="14463" y="10549"/>
                </a:lnTo>
                <a:lnTo>
                  <a:pt x="144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6" name="object 1616"/>
          <p:cNvSpPr/>
          <p:nvPr/>
        </p:nvSpPr>
        <p:spPr>
          <a:xfrm>
            <a:off x="3590282" y="3522741"/>
            <a:ext cx="360285" cy="0"/>
          </a:xfrm>
          <a:custGeom>
            <a:avLst/>
            <a:gdLst/>
            <a:ahLst/>
            <a:cxnLst/>
            <a:rect l="l" t="t" r="r" b="b"/>
            <a:pathLst>
              <a:path w="360285">
                <a:moveTo>
                  <a:pt x="0" y="0"/>
                </a:moveTo>
                <a:lnTo>
                  <a:pt x="360285" y="0"/>
                </a:lnTo>
              </a:path>
            </a:pathLst>
          </a:custGeom>
          <a:ln w="124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7" name="object 1617"/>
          <p:cNvSpPr/>
          <p:nvPr/>
        </p:nvSpPr>
        <p:spPr>
          <a:xfrm>
            <a:off x="3575282" y="3507624"/>
            <a:ext cx="30768" cy="30877"/>
          </a:xfrm>
          <a:custGeom>
            <a:avLst/>
            <a:gdLst/>
            <a:ahLst/>
            <a:cxnLst/>
            <a:rect l="l" t="t" r="r" b="b"/>
            <a:pathLst>
              <a:path w="30768" h="30877">
                <a:moveTo>
                  <a:pt x="15358" y="30877"/>
                </a:moveTo>
                <a:lnTo>
                  <a:pt x="13560" y="30235"/>
                </a:lnTo>
                <a:lnTo>
                  <a:pt x="11660" y="30235"/>
                </a:lnTo>
                <a:lnTo>
                  <a:pt x="9194" y="29593"/>
                </a:lnTo>
                <a:lnTo>
                  <a:pt x="6780" y="27789"/>
                </a:lnTo>
                <a:lnTo>
                  <a:pt x="4314" y="25862"/>
                </a:lnTo>
                <a:lnTo>
                  <a:pt x="2414" y="24058"/>
                </a:lnTo>
                <a:lnTo>
                  <a:pt x="616" y="20970"/>
                </a:lnTo>
                <a:lnTo>
                  <a:pt x="0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0" y="11705"/>
                </a:lnTo>
                <a:lnTo>
                  <a:pt x="616" y="9259"/>
                </a:lnTo>
                <a:lnTo>
                  <a:pt x="2414" y="6818"/>
                </a:lnTo>
                <a:lnTo>
                  <a:pt x="4314" y="4244"/>
                </a:lnTo>
                <a:lnTo>
                  <a:pt x="6780" y="2440"/>
                </a:lnTo>
                <a:lnTo>
                  <a:pt x="9194" y="642"/>
                </a:lnTo>
                <a:lnTo>
                  <a:pt x="11660" y="0"/>
                </a:lnTo>
                <a:lnTo>
                  <a:pt x="13560" y="0"/>
                </a:lnTo>
                <a:lnTo>
                  <a:pt x="15358" y="0"/>
                </a:lnTo>
                <a:lnTo>
                  <a:pt x="16642" y="0"/>
                </a:lnTo>
                <a:lnTo>
                  <a:pt x="18440" y="0"/>
                </a:lnTo>
                <a:lnTo>
                  <a:pt x="20906" y="642"/>
                </a:lnTo>
                <a:lnTo>
                  <a:pt x="23988" y="2440"/>
                </a:lnTo>
                <a:lnTo>
                  <a:pt x="25888" y="4244"/>
                </a:lnTo>
                <a:lnTo>
                  <a:pt x="27686" y="6818"/>
                </a:lnTo>
                <a:lnTo>
                  <a:pt x="29638" y="9259"/>
                </a:lnTo>
                <a:lnTo>
                  <a:pt x="30152" y="11705"/>
                </a:lnTo>
                <a:lnTo>
                  <a:pt x="30152" y="13509"/>
                </a:lnTo>
                <a:lnTo>
                  <a:pt x="30768" y="15436"/>
                </a:lnTo>
                <a:lnTo>
                  <a:pt x="30152" y="16597"/>
                </a:lnTo>
                <a:lnTo>
                  <a:pt x="30152" y="18524"/>
                </a:lnTo>
                <a:lnTo>
                  <a:pt x="29638" y="20970"/>
                </a:lnTo>
                <a:lnTo>
                  <a:pt x="27686" y="24058"/>
                </a:lnTo>
                <a:lnTo>
                  <a:pt x="25888" y="25862"/>
                </a:lnTo>
                <a:lnTo>
                  <a:pt x="23988" y="27789"/>
                </a:lnTo>
                <a:lnTo>
                  <a:pt x="20906" y="29593"/>
                </a:lnTo>
                <a:lnTo>
                  <a:pt x="18440" y="30235"/>
                </a:lnTo>
                <a:lnTo>
                  <a:pt x="16642" y="30235"/>
                </a:lnTo>
                <a:lnTo>
                  <a:pt x="15358" y="30877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8" name="object 1618"/>
          <p:cNvSpPr/>
          <p:nvPr/>
        </p:nvSpPr>
        <p:spPr>
          <a:xfrm>
            <a:off x="3934798" y="3507624"/>
            <a:ext cx="30819" cy="30877"/>
          </a:xfrm>
          <a:custGeom>
            <a:avLst/>
            <a:gdLst/>
            <a:ahLst/>
            <a:cxnLst/>
            <a:rect l="l" t="t" r="r" b="b"/>
            <a:pathLst>
              <a:path w="30819" h="30877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573" y="642"/>
                </a:lnTo>
                <a:lnTo>
                  <a:pt x="24142" y="2440"/>
                </a:lnTo>
                <a:lnTo>
                  <a:pt x="26556" y="4244"/>
                </a:lnTo>
                <a:lnTo>
                  <a:pt x="28354" y="6818"/>
                </a:lnTo>
                <a:lnTo>
                  <a:pt x="29638" y="9259"/>
                </a:lnTo>
                <a:lnTo>
                  <a:pt x="30306" y="11705"/>
                </a:lnTo>
                <a:lnTo>
                  <a:pt x="30819" y="13509"/>
                </a:lnTo>
                <a:lnTo>
                  <a:pt x="30819" y="15436"/>
                </a:lnTo>
                <a:lnTo>
                  <a:pt x="30819" y="16597"/>
                </a:lnTo>
                <a:lnTo>
                  <a:pt x="30306" y="18524"/>
                </a:lnTo>
                <a:lnTo>
                  <a:pt x="29638" y="20970"/>
                </a:lnTo>
                <a:lnTo>
                  <a:pt x="28354" y="24058"/>
                </a:lnTo>
                <a:lnTo>
                  <a:pt x="26556" y="25862"/>
                </a:lnTo>
                <a:lnTo>
                  <a:pt x="24142" y="27789"/>
                </a:lnTo>
                <a:lnTo>
                  <a:pt x="21573" y="29593"/>
                </a:lnTo>
                <a:lnTo>
                  <a:pt x="18491" y="30235"/>
                </a:lnTo>
                <a:lnTo>
                  <a:pt x="16694" y="30235"/>
                </a:lnTo>
                <a:lnTo>
                  <a:pt x="15409" y="30877"/>
                </a:lnTo>
                <a:lnTo>
                  <a:pt x="13612" y="30235"/>
                </a:lnTo>
                <a:lnTo>
                  <a:pt x="12327" y="30235"/>
                </a:lnTo>
                <a:lnTo>
                  <a:pt x="9245" y="29593"/>
                </a:lnTo>
                <a:lnTo>
                  <a:pt x="6780" y="27789"/>
                </a:lnTo>
                <a:lnTo>
                  <a:pt x="4366" y="25862"/>
                </a:lnTo>
                <a:lnTo>
                  <a:pt x="2465" y="24058"/>
                </a:lnTo>
                <a:lnTo>
                  <a:pt x="1284" y="20970"/>
                </a:lnTo>
                <a:lnTo>
                  <a:pt x="0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0" y="11705"/>
                </a:lnTo>
                <a:lnTo>
                  <a:pt x="1284" y="9259"/>
                </a:lnTo>
                <a:lnTo>
                  <a:pt x="2465" y="6818"/>
                </a:lnTo>
                <a:lnTo>
                  <a:pt x="4366" y="4244"/>
                </a:lnTo>
                <a:lnTo>
                  <a:pt x="6780" y="2440"/>
                </a:lnTo>
                <a:lnTo>
                  <a:pt x="9245" y="642"/>
                </a:lnTo>
                <a:lnTo>
                  <a:pt x="12327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9" name="object 1619"/>
          <p:cNvSpPr/>
          <p:nvPr/>
        </p:nvSpPr>
        <p:spPr>
          <a:xfrm>
            <a:off x="2860413" y="2271765"/>
            <a:ext cx="30922" cy="30369"/>
          </a:xfrm>
          <a:custGeom>
            <a:avLst/>
            <a:gdLst/>
            <a:ahLst/>
            <a:cxnLst/>
            <a:rect l="l" t="t" r="r" b="b"/>
            <a:pathLst>
              <a:path w="30922" h="30369">
                <a:moveTo>
                  <a:pt x="30922" y="11870"/>
                </a:moveTo>
                <a:lnTo>
                  <a:pt x="29638" y="9300"/>
                </a:lnTo>
                <a:lnTo>
                  <a:pt x="28354" y="6834"/>
                </a:lnTo>
                <a:lnTo>
                  <a:pt x="26556" y="4367"/>
                </a:lnTo>
                <a:lnTo>
                  <a:pt x="24142" y="2569"/>
                </a:lnTo>
                <a:lnTo>
                  <a:pt x="21573" y="668"/>
                </a:lnTo>
                <a:lnTo>
                  <a:pt x="18491" y="0"/>
                </a:lnTo>
                <a:lnTo>
                  <a:pt x="15409" y="0"/>
                </a:lnTo>
                <a:lnTo>
                  <a:pt x="15409" y="9917"/>
                </a:lnTo>
                <a:lnTo>
                  <a:pt x="1136" y="9917"/>
                </a:lnTo>
                <a:lnTo>
                  <a:pt x="667" y="11870"/>
                </a:lnTo>
                <a:lnTo>
                  <a:pt x="0" y="13668"/>
                </a:lnTo>
                <a:lnTo>
                  <a:pt x="0" y="16751"/>
                </a:lnTo>
                <a:lnTo>
                  <a:pt x="1123" y="20451"/>
                </a:lnTo>
                <a:lnTo>
                  <a:pt x="667" y="18550"/>
                </a:lnTo>
                <a:lnTo>
                  <a:pt x="0" y="15467"/>
                </a:lnTo>
                <a:lnTo>
                  <a:pt x="667" y="18550"/>
                </a:lnTo>
                <a:lnTo>
                  <a:pt x="1123" y="20451"/>
                </a:lnTo>
                <a:lnTo>
                  <a:pt x="15409" y="20451"/>
                </a:lnTo>
                <a:lnTo>
                  <a:pt x="17310" y="30369"/>
                </a:lnTo>
                <a:lnTo>
                  <a:pt x="18491" y="30369"/>
                </a:lnTo>
                <a:lnTo>
                  <a:pt x="21573" y="29752"/>
                </a:lnTo>
                <a:lnTo>
                  <a:pt x="24142" y="27799"/>
                </a:lnTo>
                <a:lnTo>
                  <a:pt x="26556" y="26001"/>
                </a:lnTo>
                <a:lnTo>
                  <a:pt x="28354" y="24202"/>
                </a:lnTo>
                <a:lnTo>
                  <a:pt x="29638" y="21119"/>
                </a:lnTo>
                <a:lnTo>
                  <a:pt x="30922" y="18550"/>
                </a:lnTo>
                <a:lnTo>
                  <a:pt x="30922" y="118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0" name="object 1620"/>
          <p:cNvSpPr/>
          <p:nvPr/>
        </p:nvSpPr>
        <p:spPr>
          <a:xfrm>
            <a:off x="2861537" y="2292216"/>
            <a:ext cx="16186" cy="10431"/>
          </a:xfrm>
          <a:custGeom>
            <a:avLst/>
            <a:gdLst/>
            <a:ahLst/>
            <a:cxnLst/>
            <a:rect l="l" t="t" r="r" b="b"/>
            <a:pathLst>
              <a:path w="16186" h="10431">
                <a:moveTo>
                  <a:pt x="14286" y="0"/>
                </a:moveTo>
                <a:lnTo>
                  <a:pt x="0" y="0"/>
                </a:lnTo>
                <a:lnTo>
                  <a:pt x="160" y="668"/>
                </a:lnTo>
                <a:lnTo>
                  <a:pt x="1290" y="3751"/>
                </a:lnTo>
                <a:lnTo>
                  <a:pt x="3858" y="5549"/>
                </a:lnTo>
                <a:lnTo>
                  <a:pt x="5656" y="7348"/>
                </a:lnTo>
                <a:lnTo>
                  <a:pt x="8122" y="9300"/>
                </a:lnTo>
                <a:lnTo>
                  <a:pt x="11204" y="9917"/>
                </a:lnTo>
                <a:lnTo>
                  <a:pt x="13104" y="9917"/>
                </a:lnTo>
                <a:lnTo>
                  <a:pt x="14286" y="10431"/>
                </a:lnTo>
                <a:lnTo>
                  <a:pt x="16186" y="9917"/>
                </a:lnTo>
                <a:lnTo>
                  <a:pt x="142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1" name="object 1621"/>
          <p:cNvSpPr/>
          <p:nvPr/>
        </p:nvSpPr>
        <p:spPr>
          <a:xfrm>
            <a:off x="2696451" y="2281681"/>
            <a:ext cx="165098" cy="10534"/>
          </a:xfrm>
          <a:custGeom>
            <a:avLst/>
            <a:gdLst/>
            <a:ahLst/>
            <a:cxnLst/>
            <a:rect l="l" t="t" r="r" b="b"/>
            <a:pathLst>
              <a:path w="165098" h="10534">
                <a:moveTo>
                  <a:pt x="0" y="0"/>
                </a:moveTo>
                <a:lnTo>
                  <a:pt x="0" y="10534"/>
                </a:lnTo>
                <a:lnTo>
                  <a:pt x="165086" y="10534"/>
                </a:lnTo>
                <a:lnTo>
                  <a:pt x="163962" y="6834"/>
                </a:lnTo>
                <a:lnTo>
                  <a:pt x="163962" y="3751"/>
                </a:lnTo>
                <a:lnTo>
                  <a:pt x="164629" y="1952"/>
                </a:lnTo>
                <a:lnTo>
                  <a:pt x="16509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2" name="object 1622"/>
          <p:cNvSpPr/>
          <p:nvPr/>
        </p:nvSpPr>
        <p:spPr>
          <a:xfrm>
            <a:off x="2861550" y="2271765"/>
            <a:ext cx="14273" cy="9917"/>
          </a:xfrm>
          <a:custGeom>
            <a:avLst/>
            <a:gdLst/>
            <a:ahLst/>
            <a:cxnLst/>
            <a:rect l="l" t="t" r="r" b="b"/>
            <a:pathLst>
              <a:path w="14273" h="9917">
                <a:moveTo>
                  <a:pt x="14273" y="9917"/>
                </a:moveTo>
                <a:lnTo>
                  <a:pt x="14273" y="0"/>
                </a:lnTo>
                <a:lnTo>
                  <a:pt x="11191" y="0"/>
                </a:lnTo>
                <a:lnTo>
                  <a:pt x="8109" y="668"/>
                </a:lnTo>
                <a:lnTo>
                  <a:pt x="5644" y="2569"/>
                </a:lnTo>
                <a:lnTo>
                  <a:pt x="3846" y="4367"/>
                </a:lnTo>
                <a:lnTo>
                  <a:pt x="1278" y="6834"/>
                </a:lnTo>
                <a:lnTo>
                  <a:pt x="147" y="9300"/>
                </a:lnTo>
                <a:lnTo>
                  <a:pt x="0" y="9917"/>
                </a:lnTo>
                <a:lnTo>
                  <a:pt x="14273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3" name="object 1623"/>
          <p:cNvSpPr/>
          <p:nvPr/>
        </p:nvSpPr>
        <p:spPr>
          <a:xfrm>
            <a:off x="2696093" y="2286948"/>
            <a:ext cx="180091" cy="0"/>
          </a:xfrm>
          <a:custGeom>
            <a:avLst/>
            <a:gdLst/>
            <a:ahLst/>
            <a:cxnLst/>
            <a:rect l="l" t="t" r="r" b="b"/>
            <a:pathLst>
              <a:path w="180091">
                <a:moveTo>
                  <a:pt x="0" y="0"/>
                </a:moveTo>
                <a:lnTo>
                  <a:pt x="18009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4" name="object 1624"/>
          <p:cNvSpPr/>
          <p:nvPr/>
        </p:nvSpPr>
        <p:spPr>
          <a:xfrm>
            <a:off x="2860413" y="2271764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7310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569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300"/>
                </a:lnTo>
                <a:lnTo>
                  <a:pt x="30922" y="11870"/>
                </a:lnTo>
                <a:lnTo>
                  <a:pt x="30922" y="13668"/>
                </a:lnTo>
                <a:lnTo>
                  <a:pt x="30922" y="15467"/>
                </a:lnTo>
                <a:lnTo>
                  <a:pt x="30922" y="16751"/>
                </a:lnTo>
                <a:lnTo>
                  <a:pt x="30922" y="18550"/>
                </a:lnTo>
                <a:lnTo>
                  <a:pt x="29638" y="21119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799"/>
                </a:lnTo>
                <a:lnTo>
                  <a:pt x="21573" y="29752"/>
                </a:lnTo>
                <a:lnTo>
                  <a:pt x="18491" y="30369"/>
                </a:lnTo>
                <a:lnTo>
                  <a:pt x="17310" y="30369"/>
                </a:lnTo>
                <a:lnTo>
                  <a:pt x="15409" y="30882"/>
                </a:lnTo>
                <a:lnTo>
                  <a:pt x="14228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982" y="26001"/>
                </a:lnTo>
                <a:lnTo>
                  <a:pt x="2414" y="24202"/>
                </a:lnTo>
                <a:lnTo>
                  <a:pt x="1284" y="21119"/>
                </a:lnTo>
                <a:lnTo>
                  <a:pt x="667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667" y="11870"/>
                </a:lnTo>
                <a:lnTo>
                  <a:pt x="1284" y="9300"/>
                </a:lnTo>
                <a:lnTo>
                  <a:pt x="2414" y="6834"/>
                </a:lnTo>
                <a:lnTo>
                  <a:pt x="4982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5" name="object 1625"/>
          <p:cNvSpPr/>
          <p:nvPr/>
        </p:nvSpPr>
        <p:spPr>
          <a:xfrm>
            <a:off x="2891336" y="2283635"/>
            <a:ext cx="0" cy="4881"/>
          </a:xfrm>
          <a:custGeom>
            <a:avLst/>
            <a:gdLst/>
            <a:ahLst/>
            <a:cxnLst/>
            <a:rect l="l" t="t" r="r" b="b"/>
            <a:pathLst>
              <a:path h="4881">
                <a:moveTo>
                  <a:pt x="0" y="0"/>
                </a:moveTo>
                <a:lnTo>
                  <a:pt x="0" y="488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6" name="object 1626"/>
          <p:cNvSpPr/>
          <p:nvPr/>
        </p:nvSpPr>
        <p:spPr>
          <a:xfrm>
            <a:off x="2875823" y="2271765"/>
            <a:ext cx="14536" cy="20451"/>
          </a:xfrm>
          <a:custGeom>
            <a:avLst/>
            <a:gdLst/>
            <a:ahLst/>
            <a:cxnLst/>
            <a:rect l="l" t="t" r="r" b="b"/>
            <a:pathLst>
              <a:path w="14536" h="20451">
                <a:moveTo>
                  <a:pt x="14536" y="9917"/>
                </a:moveTo>
                <a:lnTo>
                  <a:pt x="14228" y="9300"/>
                </a:lnTo>
                <a:lnTo>
                  <a:pt x="12944" y="6834"/>
                </a:lnTo>
                <a:lnTo>
                  <a:pt x="11146" y="4367"/>
                </a:lnTo>
                <a:lnTo>
                  <a:pt x="8732" y="2569"/>
                </a:lnTo>
                <a:lnTo>
                  <a:pt x="6163" y="668"/>
                </a:lnTo>
                <a:lnTo>
                  <a:pt x="3081" y="0"/>
                </a:lnTo>
                <a:lnTo>
                  <a:pt x="0" y="0"/>
                </a:lnTo>
                <a:lnTo>
                  <a:pt x="0" y="20451"/>
                </a:lnTo>
                <a:lnTo>
                  <a:pt x="0" y="9917"/>
                </a:lnTo>
                <a:lnTo>
                  <a:pt x="14536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7" name="object 1627"/>
          <p:cNvSpPr/>
          <p:nvPr/>
        </p:nvSpPr>
        <p:spPr>
          <a:xfrm>
            <a:off x="3221065" y="2271765"/>
            <a:ext cx="16225" cy="30369"/>
          </a:xfrm>
          <a:custGeom>
            <a:avLst/>
            <a:gdLst/>
            <a:ahLst/>
            <a:cxnLst/>
            <a:rect l="l" t="t" r="r" b="b"/>
            <a:pathLst>
              <a:path w="16225" h="30369">
                <a:moveTo>
                  <a:pt x="14941" y="9917"/>
                </a:moveTo>
                <a:lnTo>
                  <a:pt x="11345" y="0"/>
                </a:lnTo>
                <a:lnTo>
                  <a:pt x="8777" y="668"/>
                </a:lnTo>
                <a:lnTo>
                  <a:pt x="6311" y="2569"/>
                </a:lnTo>
                <a:lnTo>
                  <a:pt x="3897" y="4367"/>
                </a:lnTo>
                <a:lnTo>
                  <a:pt x="1945" y="6834"/>
                </a:lnTo>
                <a:lnTo>
                  <a:pt x="147" y="9300"/>
                </a:lnTo>
                <a:lnTo>
                  <a:pt x="0" y="9917"/>
                </a:lnTo>
                <a:lnTo>
                  <a:pt x="14941" y="20451"/>
                </a:lnTo>
                <a:lnTo>
                  <a:pt x="16225" y="30369"/>
                </a:lnTo>
                <a:lnTo>
                  <a:pt x="14941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8" name="object 1628"/>
          <p:cNvSpPr/>
          <p:nvPr/>
        </p:nvSpPr>
        <p:spPr>
          <a:xfrm>
            <a:off x="3220596" y="2287231"/>
            <a:ext cx="456" cy="4984"/>
          </a:xfrm>
          <a:custGeom>
            <a:avLst/>
            <a:gdLst/>
            <a:ahLst/>
            <a:cxnLst/>
            <a:rect l="l" t="t" r="r" b="b"/>
            <a:pathLst>
              <a:path w="456" h="4984">
                <a:moveTo>
                  <a:pt x="0" y="1284"/>
                </a:moveTo>
                <a:lnTo>
                  <a:pt x="456" y="4984"/>
                </a:lnTo>
                <a:lnTo>
                  <a:pt x="0" y="0"/>
                </a:lnTo>
                <a:lnTo>
                  <a:pt x="0" y="1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9" name="object 1629"/>
          <p:cNvSpPr/>
          <p:nvPr/>
        </p:nvSpPr>
        <p:spPr>
          <a:xfrm>
            <a:off x="2860413" y="2271764"/>
            <a:ext cx="360638" cy="30882"/>
          </a:xfrm>
          <a:custGeom>
            <a:avLst/>
            <a:gdLst/>
            <a:ahLst/>
            <a:cxnLst/>
            <a:rect l="l" t="t" r="r" b="b"/>
            <a:pathLst>
              <a:path w="360638" h="30882">
                <a:moveTo>
                  <a:pt x="0" y="15467"/>
                </a:moveTo>
                <a:lnTo>
                  <a:pt x="0" y="16751"/>
                </a:lnTo>
                <a:lnTo>
                  <a:pt x="667" y="18550"/>
                </a:lnTo>
                <a:lnTo>
                  <a:pt x="1284" y="21119"/>
                </a:lnTo>
                <a:lnTo>
                  <a:pt x="3081" y="24202"/>
                </a:lnTo>
                <a:lnTo>
                  <a:pt x="4982" y="26001"/>
                </a:lnTo>
                <a:lnTo>
                  <a:pt x="6780" y="27799"/>
                </a:lnTo>
                <a:lnTo>
                  <a:pt x="9862" y="29752"/>
                </a:lnTo>
                <a:lnTo>
                  <a:pt x="12327" y="30369"/>
                </a:lnTo>
                <a:lnTo>
                  <a:pt x="14228" y="30369"/>
                </a:lnTo>
                <a:lnTo>
                  <a:pt x="15409" y="30882"/>
                </a:lnTo>
                <a:lnTo>
                  <a:pt x="17310" y="30369"/>
                </a:lnTo>
                <a:lnTo>
                  <a:pt x="18491" y="30369"/>
                </a:lnTo>
                <a:lnTo>
                  <a:pt x="21573" y="29752"/>
                </a:lnTo>
                <a:lnTo>
                  <a:pt x="24142" y="27799"/>
                </a:lnTo>
                <a:lnTo>
                  <a:pt x="26556" y="26001"/>
                </a:lnTo>
                <a:lnTo>
                  <a:pt x="28354" y="24202"/>
                </a:lnTo>
                <a:lnTo>
                  <a:pt x="29638" y="21119"/>
                </a:lnTo>
                <a:lnTo>
                  <a:pt x="29972" y="20451"/>
                </a:lnTo>
                <a:lnTo>
                  <a:pt x="360638" y="20451"/>
                </a:lnTo>
                <a:lnTo>
                  <a:pt x="30922" y="18550"/>
                </a:lnTo>
                <a:lnTo>
                  <a:pt x="30922" y="11870"/>
                </a:lnTo>
                <a:lnTo>
                  <a:pt x="29946" y="9917"/>
                </a:lnTo>
                <a:lnTo>
                  <a:pt x="15409" y="9917"/>
                </a:lnTo>
                <a:lnTo>
                  <a:pt x="15409" y="20451"/>
                </a:lnTo>
                <a:lnTo>
                  <a:pt x="15409" y="0"/>
                </a:lnTo>
                <a:lnTo>
                  <a:pt x="12327" y="0"/>
                </a:lnTo>
                <a:lnTo>
                  <a:pt x="9862" y="668"/>
                </a:lnTo>
                <a:lnTo>
                  <a:pt x="6780" y="2569"/>
                </a:lnTo>
                <a:lnTo>
                  <a:pt x="4982" y="4367"/>
                </a:lnTo>
                <a:lnTo>
                  <a:pt x="3081" y="6834"/>
                </a:lnTo>
                <a:lnTo>
                  <a:pt x="1284" y="9300"/>
                </a:lnTo>
                <a:lnTo>
                  <a:pt x="667" y="11870"/>
                </a:lnTo>
                <a:lnTo>
                  <a:pt x="0" y="13668"/>
                </a:lnTo>
                <a:lnTo>
                  <a:pt x="0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0" name="object 1630"/>
          <p:cNvSpPr/>
          <p:nvPr/>
        </p:nvSpPr>
        <p:spPr>
          <a:xfrm>
            <a:off x="2890361" y="2281682"/>
            <a:ext cx="346929" cy="20965"/>
          </a:xfrm>
          <a:custGeom>
            <a:avLst/>
            <a:gdLst/>
            <a:ahLst/>
            <a:cxnLst/>
            <a:rect l="l" t="t" r="r" b="b"/>
            <a:pathLst>
              <a:path w="346929" h="20965">
                <a:moveTo>
                  <a:pt x="0" y="0"/>
                </a:moveTo>
                <a:lnTo>
                  <a:pt x="975" y="1952"/>
                </a:lnTo>
                <a:lnTo>
                  <a:pt x="330235" y="1952"/>
                </a:lnTo>
                <a:lnTo>
                  <a:pt x="330235" y="3751"/>
                </a:lnTo>
                <a:lnTo>
                  <a:pt x="330235" y="1952"/>
                </a:lnTo>
                <a:lnTo>
                  <a:pt x="330235" y="8632"/>
                </a:lnTo>
                <a:lnTo>
                  <a:pt x="975" y="1952"/>
                </a:lnTo>
                <a:lnTo>
                  <a:pt x="975" y="6834"/>
                </a:lnTo>
                <a:lnTo>
                  <a:pt x="975" y="1952"/>
                </a:lnTo>
                <a:lnTo>
                  <a:pt x="975" y="8632"/>
                </a:lnTo>
                <a:lnTo>
                  <a:pt x="330691" y="10534"/>
                </a:lnTo>
                <a:lnTo>
                  <a:pt x="975" y="3751"/>
                </a:lnTo>
                <a:lnTo>
                  <a:pt x="330691" y="10534"/>
                </a:lnTo>
                <a:lnTo>
                  <a:pt x="330235" y="6834"/>
                </a:lnTo>
                <a:lnTo>
                  <a:pt x="330235" y="5549"/>
                </a:lnTo>
                <a:lnTo>
                  <a:pt x="330691" y="10534"/>
                </a:lnTo>
                <a:lnTo>
                  <a:pt x="330852" y="11202"/>
                </a:lnTo>
                <a:lnTo>
                  <a:pt x="332649" y="14285"/>
                </a:lnTo>
                <a:lnTo>
                  <a:pt x="334601" y="16083"/>
                </a:lnTo>
                <a:lnTo>
                  <a:pt x="337016" y="17882"/>
                </a:lnTo>
                <a:lnTo>
                  <a:pt x="339481" y="19834"/>
                </a:lnTo>
                <a:lnTo>
                  <a:pt x="342050" y="20451"/>
                </a:lnTo>
                <a:lnTo>
                  <a:pt x="343847" y="20451"/>
                </a:lnTo>
                <a:lnTo>
                  <a:pt x="345645" y="20965"/>
                </a:lnTo>
                <a:lnTo>
                  <a:pt x="346929" y="20451"/>
                </a:lnTo>
                <a:lnTo>
                  <a:pt x="345645" y="10534"/>
                </a:lnTo>
                <a:lnTo>
                  <a:pt x="33070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1" name="object 1631"/>
          <p:cNvSpPr/>
          <p:nvPr/>
        </p:nvSpPr>
        <p:spPr>
          <a:xfrm>
            <a:off x="3232410" y="2271765"/>
            <a:ext cx="19108" cy="30369"/>
          </a:xfrm>
          <a:custGeom>
            <a:avLst/>
            <a:gdLst/>
            <a:ahLst/>
            <a:cxnLst/>
            <a:rect l="l" t="t" r="r" b="b"/>
            <a:pathLst>
              <a:path w="19108" h="30369">
                <a:moveTo>
                  <a:pt x="19108" y="15467"/>
                </a:moveTo>
                <a:lnTo>
                  <a:pt x="18491" y="13668"/>
                </a:lnTo>
                <a:lnTo>
                  <a:pt x="18491" y="11870"/>
                </a:lnTo>
                <a:lnTo>
                  <a:pt x="17824" y="9300"/>
                </a:lnTo>
                <a:lnTo>
                  <a:pt x="15923" y="6834"/>
                </a:lnTo>
                <a:lnTo>
                  <a:pt x="14125" y="4367"/>
                </a:lnTo>
                <a:lnTo>
                  <a:pt x="12327" y="2569"/>
                </a:lnTo>
                <a:lnTo>
                  <a:pt x="9245" y="668"/>
                </a:lnTo>
                <a:lnTo>
                  <a:pt x="6677" y="0"/>
                </a:lnTo>
                <a:lnTo>
                  <a:pt x="0" y="0"/>
                </a:lnTo>
                <a:lnTo>
                  <a:pt x="3595" y="9917"/>
                </a:lnTo>
                <a:lnTo>
                  <a:pt x="4879" y="30369"/>
                </a:lnTo>
                <a:lnTo>
                  <a:pt x="6677" y="30369"/>
                </a:lnTo>
                <a:lnTo>
                  <a:pt x="9245" y="29752"/>
                </a:lnTo>
                <a:lnTo>
                  <a:pt x="12327" y="27799"/>
                </a:lnTo>
                <a:lnTo>
                  <a:pt x="14125" y="26001"/>
                </a:lnTo>
                <a:lnTo>
                  <a:pt x="15923" y="24202"/>
                </a:lnTo>
                <a:lnTo>
                  <a:pt x="17824" y="21119"/>
                </a:lnTo>
                <a:lnTo>
                  <a:pt x="18491" y="18550"/>
                </a:lnTo>
                <a:lnTo>
                  <a:pt x="18491" y="16751"/>
                </a:lnTo>
                <a:lnTo>
                  <a:pt x="19108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2" name="object 1632"/>
          <p:cNvSpPr/>
          <p:nvPr/>
        </p:nvSpPr>
        <p:spPr>
          <a:xfrm>
            <a:off x="2875465" y="2286948"/>
            <a:ext cx="360901" cy="0"/>
          </a:xfrm>
          <a:custGeom>
            <a:avLst/>
            <a:gdLst/>
            <a:ahLst/>
            <a:cxnLst/>
            <a:rect l="l" t="t" r="r" b="b"/>
            <a:pathLst>
              <a:path w="360901">
                <a:moveTo>
                  <a:pt x="0" y="0"/>
                </a:moveTo>
                <a:lnTo>
                  <a:pt x="36090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3" name="object 1633"/>
          <p:cNvSpPr/>
          <p:nvPr/>
        </p:nvSpPr>
        <p:spPr>
          <a:xfrm>
            <a:off x="2860413" y="2271764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4228" y="30369"/>
                </a:lnTo>
                <a:lnTo>
                  <a:pt x="12327" y="30369"/>
                </a:lnTo>
                <a:lnTo>
                  <a:pt x="9862" y="29752"/>
                </a:lnTo>
                <a:lnTo>
                  <a:pt x="6780" y="27799"/>
                </a:lnTo>
                <a:lnTo>
                  <a:pt x="4982" y="26001"/>
                </a:lnTo>
                <a:lnTo>
                  <a:pt x="3081" y="24202"/>
                </a:lnTo>
                <a:lnTo>
                  <a:pt x="1284" y="21119"/>
                </a:lnTo>
                <a:lnTo>
                  <a:pt x="667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667" y="11870"/>
                </a:lnTo>
                <a:lnTo>
                  <a:pt x="1284" y="9300"/>
                </a:lnTo>
                <a:lnTo>
                  <a:pt x="3081" y="6834"/>
                </a:lnTo>
                <a:lnTo>
                  <a:pt x="4982" y="4367"/>
                </a:lnTo>
                <a:lnTo>
                  <a:pt x="6780" y="2569"/>
                </a:lnTo>
                <a:lnTo>
                  <a:pt x="9862" y="668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lnTo>
                  <a:pt x="17310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569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300"/>
                </a:lnTo>
                <a:lnTo>
                  <a:pt x="30922" y="11870"/>
                </a:lnTo>
                <a:lnTo>
                  <a:pt x="30922" y="13668"/>
                </a:lnTo>
                <a:lnTo>
                  <a:pt x="30922" y="15467"/>
                </a:lnTo>
                <a:lnTo>
                  <a:pt x="30922" y="16751"/>
                </a:lnTo>
                <a:lnTo>
                  <a:pt x="30922" y="18550"/>
                </a:lnTo>
                <a:lnTo>
                  <a:pt x="29638" y="21119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799"/>
                </a:lnTo>
                <a:lnTo>
                  <a:pt x="21573" y="29752"/>
                </a:lnTo>
                <a:lnTo>
                  <a:pt x="18491" y="30369"/>
                </a:lnTo>
                <a:lnTo>
                  <a:pt x="17310" y="30369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4" name="object 1634"/>
          <p:cNvSpPr/>
          <p:nvPr/>
        </p:nvSpPr>
        <p:spPr>
          <a:xfrm>
            <a:off x="3220596" y="2271764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060" y="668"/>
                </a:lnTo>
                <a:lnTo>
                  <a:pt x="24142" y="2569"/>
                </a:lnTo>
                <a:lnTo>
                  <a:pt x="25940" y="4367"/>
                </a:lnTo>
                <a:lnTo>
                  <a:pt x="27737" y="6834"/>
                </a:lnTo>
                <a:lnTo>
                  <a:pt x="29638" y="9300"/>
                </a:lnTo>
                <a:lnTo>
                  <a:pt x="30306" y="11870"/>
                </a:lnTo>
                <a:lnTo>
                  <a:pt x="30306" y="13668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638" y="21119"/>
                </a:lnTo>
                <a:lnTo>
                  <a:pt x="27737" y="24202"/>
                </a:lnTo>
                <a:lnTo>
                  <a:pt x="25940" y="26001"/>
                </a:lnTo>
                <a:lnTo>
                  <a:pt x="24142" y="27799"/>
                </a:lnTo>
                <a:lnTo>
                  <a:pt x="21060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0882"/>
                </a:lnTo>
                <a:lnTo>
                  <a:pt x="13612" y="30369"/>
                </a:lnTo>
                <a:lnTo>
                  <a:pt x="11814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366" y="26001"/>
                </a:lnTo>
                <a:lnTo>
                  <a:pt x="2414" y="24202"/>
                </a:lnTo>
                <a:lnTo>
                  <a:pt x="616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616" y="9300"/>
                </a:lnTo>
                <a:lnTo>
                  <a:pt x="2414" y="6834"/>
                </a:lnTo>
                <a:lnTo>
                  <a:pt x="4366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5" name="object 1635"/>
          <p:cNvSpPr/>
          <p:nvPr/>
        </p:nvSpPr>
        <p:spPr>
          <a:xfrm>
            <a:off x="3581086" y="2271765"/>
            <a:ext cx="15718" cy="30369"/>
          </a:xfrm>
          <a:custGeom>
            <a:avLst/>
            <a:gdLst/>
            <a:ahLst/>
            <a:cxnLst/>
            <a:rect l="l" t="t" r="r" b="b"/>
            <a:pathLst>
              <a:path w="15718" h="30369">
                <a:moveTo>
                  <a:pt x="14588" y="9917"/>
                </a:moveTo>
                <a:lnTo>
                  <a:pt x="11352" y="0"/>
                </a:lnTo>
                <a:lnTo>
                  <a:pt x="8270" y="668"/>
                </a:lnTo>
                <a:lnTo>
                  <a:pt x="5855" y="2569"/>
                </a:lnTo>
                <a:lnTo>
                  <a:pt x="3390" y="4367"/>
                </a:lnTo>
                <a:lnTo>
                  <a:pt x="1592" y="6834"/>
                </a:lnTo>
                <a:lnTo>
                  <a:pt x="308" y="9300"/>
                </a:lnTo>
                <a:lnTo>
                  <a:pt x="0" y="9917"/>
                </a:lnTo>
                <a:lnTo>
                  <a:pt x="14588" y="20451"/>
                </a:lnTo>
                <a:lnTo>
                  <a:pt x="15718" y="30369"/>
                </a:lnTo>
                <a:lnTo>
                  <a:pt x="14588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6" name="object 1636"/>
          <p:cNvSpPr/>
          <p:nvPr/>
        </p:nvSpPr>
        <p:spPr>
          <a:xfrm>
            <a:off x="3580110" y="2287231"/>
            <a:ext cx="950" cy="4984"/>
          </a:xfrm>
          <a:custGeom>
            <a:avLst/>
            <a:gdLst/>
            <a:ahLst/>
            <a:cxnLst/>
            <a:rect l="l" t="t" r="r" b="b"/>
            <a:pathLst>
              <a:path w="950" h="4984">
                <a:moveTo>
                  <a:pt x="0" y="1284"/>
                </a:moveTo>
                <a:lnTo>
                  <a:pt x="950" y="4984"/>
                </a:lnTo>
                <a:lnTo>
                  <a:pt x="0" y="0"/>
                </a:lnTo>
                <a:lnTo>
                  <a:pt x="0" y="1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7" name="object 1637"/>
          <p:cNvSpPr/>
          <p:nvPr/>
        </p:nvSpPr>
        <p:spPr>
          <a:xfrm>
            <a:off x="3236006" y="2271765"/>
            <a:ext cx="345080" cy="30369"/>
          </a:xfrm>
          <a:custGeom>
            <a:avLst/>
            <a:gdLst/>
            <a:ahLst/>
            <a:cxnLst/>
            <a:rect l="l" t="t" r="r" b="b"/>
            <a:pathLst>
              <a:path w="345080" h="30369">
                <a:moveTo>
                  <a:pt x="14402" y="20451"/>
                </a:moveTo>
                <a:lnTo>
                  <a:pt x="345054" y="20451"/>
                </a:lnTo>
                <a:lnTo>
                  <a:pt x="14896" y="18550"/>
                </a:lnTo>
                <a:lnTo>
                  <a:pt x="14896" y="11870"/>
                </a:lnTo>
                <a:lnTo>
                  <a:pt x="345080" y="9917"/>
                </a:lnTo>
                <a:lnTo>
                  <a:pt x="14388" y="9917"/>
                </a:lnTo>
                <a:lnTo>
                  <a:pt x="14228" y="9300"/>
                </a:lnTo>
                <a:lnTo>
                  <a:pt x="12327" y="6834"/>
                </a:lnTo>
                <a:lnTo>
                  <a:pt x="10530" y="4367"/>
                </a:lnTo>
                <a:lnTo>
                  <a:pt x="8732" y="2569"/>
                </a:lnTo>
                <a:lnTo>
                  <a:pt x="5650" y="668"/>
                </a:lnTo>
                <a:lnTo>
                  <a:pt x="3081" y="0"/>
                </a:lnTo>
                <a:lnTo>
                  <a:pt x="0" y="0"/>
                </a:lnTo>
                <a:lnTo>
                  <a:pt x="0" y="20451"/>
                </a:lnTo>
                <a:lnTo>
                  <a:pt x="1284" y="30369"/>
                </a:lnTo>
                <a:lnTo>
                  <a:pt x="3081" y="30369"/>
                </a:lnTo>
                <a:lnTo>
                  <a:pt x="5650" y="29752"/>
                </a:lnTo>
                <a:lnTo>
                  <a:pt x="8732" y="27799"/>
                </a:lnTo>
                <a:lnTo>
                  <a:pt x="10530" y="26001"/>
                </a:lnTo>
                <a:lnTo>
                  <a:pt x="12327" y="24202"/>
                </a:lnTo>
                <a:lnTo>
                  <a:pt x="14228" y="21119"/>
                </a:lnTo>
                <a:lnTo>
                  <a:pt x="14402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8" name="object 1638"/>
          <p:cNvSpPr/>
          <p:nvPr/>
        </p:nvSpPr>
        <p:spPr>
          <a:xfrm>
            <a:off x="3220596" y="2271764"/>
            <a:ext cx="16694" cy="30882"/>
          </a:xfrm>
          <a:custGeom>
            <a:avLst/>
            <a:gdLst/>
            <a:ahLst/>
            <a:cxnLst/>
            <a:rect l="l" t="t" r="r" b="b"/>
            <a:pathLst>
              <a:path w="16694" h="30882">
                <a:moveTo>
                  <a:pt x="616" y="21119"/>
                </a:moveTo>
                <a:lnTo>
                  <a:pt x="2414" y="24202"/>
                </a:lnTo>
                <a:lnTo>
                  <a:pt x="4366" y="26001"/>
                </a:lnTo>
                <a:lnTo>
                  <a:pt x="6780" y="27799"/>
                </a:lnTo>
                <a:lnTo>
                  <a:pt x="9245" y="29752"/>
                </a:lnTo>
                <a:lnTo>
                  <a:pt x="11814" y="30369"/>
                </a:lnTo>
                <a:lnTo>
                  <a:pt x="13612" y="30369"/>
                </a:lnTo>
                <a:lnTo>
                  <a:pt x="15409" y="30882"/>
                </a:lnTo>
                <a:lnTo>
                  <a:pt x="16694" y="30369"/>
                </a:lnTo>
                <a:lnTo>
                  <a:pt x="15409" y="20451"/>
                </a:lnTo>
                <a:lnTo>
                  <a:pt x="15409" y="0"/>
                </a:lnTo>
                <a:lnTo>
                  <a:pt x="11814" y="0"/>
                </a:lnTo>
                <a:lnTo>
                  <a:pt x="9245" y="668"/>
                </a:lnTo>
                <a:lnTo>
                  <a:pt x="6780" y="2569"/>
                </a:lnTo>
                <a:lnTo>
                  <a:pt x="4366" y="4367"/>
                </a:lnTo>
                <a:lnTo>
                  <a:pt x="2414" y="6834"/>
                </a:lnTo>
                <a:lnTo>
                  <a:pt x="616" y="9300"/>
                </a:lnTo>
                <a:lnTo>
                  <a:pt x="0" y="11870"/>
                </a:lnTo>
                <a:lnTo>
                  <a:pt x="0" y="18550"/>
                </a:lnTo>
                <a:lnTo>
                  <a:pt x="616" y="211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9" name="object 1639"/>
          <p:cNvSpPr/>
          <p:nvPr/>
        </p:nvSpPr>
        <p:spPr>
          <a:xfrm>
            <a:off x="3250902" y="2281682"/>
            <a:ext cx="345902" cy="20965"/>
          </a:xfrm>
          <a:custGeom>
            <a:avLst/>
            <a:gdLst/>
            <a:ahLst/>
            <a:cxnLst/>
            <a:rect l="l" t="t" r="r" b="b"/>
            <a:pathLst>
              <a:path w="345902" h="20965">
                <a:moveTo>
                  <a:pt x="0" y="3751"/>
                </a:moveTo>
                <a:lnTo>
                  <a:pt x="0" y="6834"/>
                </a:lnTo>
                <a:lnTo>
                  <a:pt x="330158" y="10534"/>
                </a:lnTo>
                <a:lnTo>
                  <a:pt x="329208" y="6834"/>
                </a:lnTo>
                <a:lnTo>
                  <a:pt x="329208" y="5549"/>
                </a:lnTo>
                <a:lnTo>
                  <a:pt x="330158" y="10534"/>
                </a:lnTo>
                <a:lnTo>
                  <a:pt x="330492" y="11202"/>
                </a:lnTo>
                <a:lnTo>
                  <a:pt x="331776" y="14285"/>
                </a:lnTo>
                <a:lnTo>
                  <a:pt x="333574" y="16083"/>
                </a:lnTo>
                <a:lnTo>
                  <a:pt x="336040" y="17882"/>
                </a:lnTo>
                <a:lnTo>
                  <a:pt x="338454" y="19834"/>
                </a:lnTo>
                <a:lnTo>
                  <a:pt x="341536" y="20451"/>
                </a:lnTo>
                <a:lnTo>
                  <a:pt x="342820" y="20451"/>
                </a:lnTo>
                <a:lnTo>
                  <a:pt x="344772" y="20965"/>
                </a:lnTo>
                <a:lnTo>
                  <a:pt x="345902" y="20451"/>
                </a:lnTo>
                <a:lnTo>
                  <a:pt x="344772" y="10534"/>
                </a:lnTo>
                <a:lnTo>
                  <a:pt x="330184" y="0"/>
                </a:lnTo>
                <a:lnTo>
                  <a:pt x="0" y="1952"/>
                </a:lnTo>
                <a:lnTo>
                  <a:pt x="0" y="6834"/>
                </a:lnTo>
                <a:lnTo>
                  <a:pt x="0" y="3751"/>
                </a:lnTo>
                <a:lnTo>
                  <a:pt x="616" y="5549"/>
                </a:lnTo>
                <a:lnTo>
                  <a:pt x="329208" y="1952"/>
                </a:lnTo>
                <a:lnTo>
                  <a:pt x="329208" y="3751"/>
                </a:lnTo>
                <a:lnTo>
                  <a:pt x="329208" y="1952"/>
                </a:lnTo>
                <a:lnTo>
                  <a:pt x="329208" y="8632"/>
                </a:lnTo>
                <a:lnTo>
                  <a:pt x="616" y="5549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0" name="object 1640"/>
          <p:cNvSpPr/>
          <p:nvPr/>
        </p:nvSpPr>
        <p:spPr>
          <a:xfrm>
            <a:off x="3592438" y="2271765"/>
            <a:ext cx="18646" cy="30369"/>
          </a:xfrm>
          <a:custGeom>
            <a:avLst/>
            <a:gdLst/>
            <a:ahLst/>
            <a:cxnLst/>
            <a:rect l="l" t="t" r="r" b="b"/>
            <a:pathLst>
              <a:path w="18646" h="30369">
                <a:moveTo>
                  <a:pt x="18646" y="15467"/>
                </a:moveTo>
                <a:lnTo>
                  <a:pt x="18646" y="13668"/>
                </a:lnTo>
                <a:lnTo>
                  <a:pt x="17978" y="11870"/>
                </a:lnTo>
                <a:lnTo>
                  <a:pt x="17361" y="9300"/>
                </a:lnTo>
                <a:lnTo>
                  <a:pt x="16077" y="6834"/>
                </a:lnTo>
                <a:lnTo>
                  <a:pt x="14279" y="4367"/>
                </a:lnTo>
                <a:lnTo>
                  <a:pt x="11814" y="2569"/>
                </a:lnTo>
                <a:lnTo>
                  <a:pt x="9400" y="668"/>
                </a:lnTo>
                <a:lnTo>
                  <a:pt x="6318" y="0"/>
                </a:lnTo>
                <a:lnTo>
                  <a:pt x="0" y="0"/>
                </a:lnTo>
                <a:lnTo>
                  <a:pt x="3236" y="9917"/>
                </a:lnTo>
                <a:lnTo>
                  <a:pt x="4366" y="30369"/>
                </a:lnTo>
                <a:lnTo>
                  <a:pt x="6318" y="30369"/>
                </a:lnTo>
                <a:lnTo>
                  <a:pt x="9400" y="29752"/>
                </a:lnTo>
                <a:lnTo>
                  <a:pt x="11814" y="27799"/>
                </a:lnTo>
                <a:lnTo>
                  <a:pt x="14279" y="26001"/>
                </a:lnTo>
                <a:lnTo>
                  <a:pt x="16077" y="24202"/>
                </a:lnTo>
                <a:lnTo>
                  <a:pt x="17361" y="21119"/>
                </a:lnTo>
                <a:lnTo>
                  <a:pt x="17978" y="18550"/>
                </a:lnTo>
                <a:lnTo>
                  <a:pt x="18646" y="16751"/>
                </a:lnTo>
                <a:lnTo>
                  <a:pt x="18646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1" name="object 1641"/>
          <p:cNvSpPr/>
          <p:nvPr/>
        </p:nvSpPr>
        <p:spPr>
          <a:xfrm>
            <a:off x="3235647" y="2286948"/>
            <a:ext cx="360387" cy="0"/>
          </a:xfrm>
          <a:custGeom>
            <a:avLst/>
            <a:gdLst/>
            <a:ahLst/>
            <a:cxnLst/>
            <a:rect l="l" t="t" r="r" b="b"/>
            <a:pathLst>
              <a:path w="360387">
                <a:moveTo>
                  <a:pt x="0" y="0"/>
                </a:moveTo>
                <a:lnTo>
                  <a:pt x="360387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2" name="object 1642"/>
          <p:cNvSpPr/>
          <p:nvPr/>
        </p:nvSpPr>
        <p:spPr>
          <a:xfrm>
            <a:off x="3220596" y="2271764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3612" y="30369"/>
                </a:lnTo>
                <a:lnTo>
                  <a:pt x="11814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366" y="26001"/>
                </a:lnTo>
                <a:lnTo>
                  <a:pt x="2414" y="24202"/>
                </a:lnTo>
                <a:lnTo>
                  <a:pt x="616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616" y="9300"/>
                </a:lnTo>
                <a:lnTo>
                  <a:pt x="2414" y="6834"/>
                </a:lnTo>
                <a:lnTo>
                  <a:pt x="4366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lnTo>
                  <a:pt x="16694" y="0"/>
                </a:lnTo>
                <a:lnTo>
                  <a:pt x="18491" y="0"/>
                </a:lnTo>
                <a:lnTo>
                  <a:pt x="21060" y="668"/>
                </a:lnTo>
                <a:lnTo>
                  <a:pt x="24142" y="2569"/>
                </a:lnTo>
                <a:lnTo>
                  <a:pt x="25940" y="4367"/>
                </a:lnTo>
                <a:lnTo>
                  <a:pt x="27737" y="6834"/>
                </a:lnTo>
                <a:lnTo>
                  <a:pt x="29638" y="9300"/>
                </a:lnTo>
                <a:lnTo>
                  <a:pt x="30306" y="11870"/>
                </a:lnTo>
                <a:lnTo>
                  <a:pt x="30306" y="13668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638" y="21119"/>
                </a:lnTo>
                <a:lnTo>
                  <a:pt x="27737" y="24202"/>
                </a:lnTo>
                <a:lnTo>
                  <a:pt x="25940" y="26001"/>
                </a:lnTo>
                <a:lnTo>
                  <a:pt x="24142" y="27799"/>
                </a:lnTo>
                <a:lnTo>
                  <a:pt x="21060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3" name="object 1643"/>
          <p:cNvSpPr/>
          <p:nvPr/>
        </p:nvSpPr>
        <p:spPr>
          <a:xfrm>
            <a:off x="3580110" y="2271764"/>
            <a:ext cx="30974" cy="30882"/>
          </a:xfrm>
          <a:custGeom>
            <a:avLst/>
            <a:gdLst/>
            <a:ahLst/>
            <a:cxnLst/>
            <a:rect l="l" t="t" r="r" b="b"/>
            <a:pathLst>
              <a:path w="30974" h="30882">
                <a:moveTo>
                  <a:pt x="15564" y="0"/>
                </a:moveTo>
                <a:lnTo>
                  <a:pt x="16694" y="0"/>
                </a:lnTo>
                <a:lnTo>
                  <a:pt x="18646" y="0"/>
                </a:lnTo>
                <a:lnTo>
                  <a:pt x="21728" y="668"/>
                </a:lnTo>
                <a:lnTo>
                  <a:pt x="24142" y="2569"/>
                </a:lnTo>
                <a:lnTo>
                  <a:pt x="26607" y="4367"/>
                </a:lnTo>
                <a:lnTo>
                  <a:pt x="28405" y="6834"/>
                </a:lnTo>
                <a:lnTo>
                  <a:pt x="29689" y="9300"/>
                </a:lnTo>
                <a:lnTo>
                  <a:pt x="30306" y="11870"/>
                </a:lnTo>
                <a:lnTo>
                  <a:pt x="30974" y="13668"/>
                </a:lnTo>
                <a:lnTo>
                  <a:pt x="30974" y="15467"/>
                </a:lnTo>
                <a:lnTo>
                  <a:pt x="30974" y="16751"/>
                </a:lnTo>
                <a:lnTo>
                  <a:pt x="30306" y="18550"/>
                </a:lnTo>
                <a:lnTo>
                  <a:pt x="29689" y="21119"/>
                </a:lnTo>
                <a:lnTo>
                  <a:pt x="28405" y="24202"/>
                </a:lnTo>
                <a:lnTo>
                  <a:pt x="26607" y="26001"/>
                </a:lnTo>
                <a:lnTo>
                  <a:pt x="24142" y="27799"/>
                </a:lnTo>
                <a:lnTo>
                  <a:pt x="21728" y="29752"/>
                </a:lnTo>
                <a:lnTo>
                  <a:pt x="18646" y="30369"/>
                </a:lnTo>
                <a:lnTo>
                  <a:pt x="16694" y="30369"/>
                </a:lnTo>
                <a:lnTo>
                  <a:pt x="15564" y="30882"/>
                </a:lnTo>
                <a:lnTo>
                  <a:pt x="13612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831" y="27799"/>
                </a:lnTo>
                <a:lnTo>
                  <a:pt x="4366" y="26001"/>
                </a:lnTo>
                <a:lnTo>
                  <a:pt x="2568" y="24202"/>
                </a:lnTo>
                <a:lnTo>
                  <a:pt x="1284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1284" y="9300"/>
                </a:lnTo>
                <a:lnTo>
                  <a:pt x="2568" y="6834"/>
                </a:lnTo>
                <a:lnTo>
                  <a:pt x="4366" y="4367"/>
                </a:lnTo>
                <a:lnTo>
                  <a:pt x="6831" y="2569"/>
                </a:lnTo>
                <a:lnTo>
                  <a:pt x="9245" y="668"/>
                </a:lnTo>
                <a:lnTo>
                  <a:pt x="12327" y="0"/>
                </a:lnTo>
                <a:lnTo>
                  <a:pt x="13612" y="0"/>
                </a:lnTo>
                <a:lnTo>
                  <a:pt x="15564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4" name="object 1644"/>
          <p:cNvSpPr/>
          <p:nvPr/>
        </p:nvSpPr>
        <p:spPr>
          <a:xfrm>
            <a:off x="3935773" y="2271765"/>
            <a:ext cx="15718" cy="30369"/>
          </a:xfrm>
          <a:custGeom>
            <a:avLst/>
            <a:gdLst/>
            <a:ahLst/>
            <a:cxnLst/>
            <a:rect l="l" t="t" r="r" b="b"/>
            <a:pathLst>
              <a:path w="15718" h="30369">
                <a:moveTo>
                  <a:pt x="14434" y="9917"/>
                </a:moveTo>
                <a:lnTo>
                  <a:pt x="11352" y="0"/>
                </a:lnTo>
                <a:lnTo>
                  <a:pt x="8270" y="668"/>
                </a:lnTo>
                <a:lnTo>
                  <a:pt x="5804" y="2569"/>
                </a:lnTo>
                <a:lnTo>
                  <a:pt x="3390" y="4367"/>
                </a:lnTo>
                <a:lnTo>
                  <a:pt x="1489" y="6834"/>
                </a:lnTo>
                <a:lnTo>
                  <a:pt x="308" y="9300"/>
                </a:lnTo>
                <a:lnTo>
                  <a:pt x="0" y="9917"/>
                </a:lnTo>
                <a:lnTo>
                  <a:pt x="14434" y="20451"/>
                </a:lnTo>
                <a:lnTo>
                  <a:pt x="15718" y="30369"/>
                </a:lnTo>
                <a:lnTo>
                  <a:pt x="14434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5" name="object 1645"/>
          <p:cNvSpPr/>
          <p:nvPr/>
        </p:nvSpPr>
        <p:spPr>
          <a:xfrm>
            <a:off x="3934797" y="2287231"/>
            <a:ext cx="950" cy="4984"/>
          </a:xfrm>
          <a:custGeom>
            <a:avLst/>
            <a:gdLst/>
            <a:ahLst/>
            <a:cxnLst/>
            <a:rect l="l" t="t" r="r" b="b"/>
            <a:pathLst>
              <a:path w="950" h="4984">
                <a:moveTo>
                  <a:pt x="0" y="1284"/>
                </a:moveTo>
                <a:lnTo>
                  <a:pt x="950" y="4984"/>
                </a:lnTo>
                <a:lnTo>
                  <a:pt x="0" y="0"/>
                </a:lnTo>
                <a:lnTo>
                  <a:pt x="0" y="1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6" name="object 1646"/>
          <p:cNvSpPr/>
          <p:nvPr/>
        </p:nvSpPr>
        <p:spPr>
          <a:xfrm>
            <a:off x="3590641" y="2271765"/>
            <a:ext cx="345132" cy="30369"/>
          </a:xfrm>
          <a:custGeom>
            <a:avLst/>
            <a:gdLst/>
            <a:ahLst/>
            <a:cxnLst/>
            <a:rect l="l" t="t" r="r" b="b"/>
            <a:pathLst>
              <a:path w="345132" h="30369">
                <a:moveTo>
                  <a:pt x="14413" y="20451"/>
                </a:moveTo>
                <a:lnTo>
                  <a:pt x="345106" y="20451"/>
                </a:lnTo>
                <a:lnTo>
                  <a:pt x="14793" y="18550"/>
                </a:lnTo>
                <a:lnTo>
                  <a:pt x="14793" y="11870"/>
                </a:lnTo>
                <a:lnTo>
                  <a:pt x="345132" y="9917"/>
                </a:lnTo>
                <a:lnTo>
                  <a:pt x="14403" y="9917"/>
                </a:lnTo>
                <a:lnTo>
                  <a:pt x="14279" y="9300"/>
                </a:lnTo>
                <a:lnTo>
                  <a:pt x="12327" y="6834"/>
                </a:lnTo>
                <a:lnTo>
                  <a:pt x="10530" y="4367"/>
                </a:lnTo>
                <a:lnTo>
                  <a:pt x="8629" y="2569"/>
                </a:lnTo>
                <a:lnTo>
                  <a:pt x="5547" y="668"/>
                </a:lnTo>
                <a:lnTo>
                  <a:pt x="3081" y="0"/>
                </a:lnTo>
                <a:lnTo>
                  <a:pt x="0" y="0"/>
                </a:lnTo>
                <a:lnTo>
                  <a:pt x="0" y="20451"/>
                </a:lnTo>
                <a:lnTo>
                  <a:pt x="1284" y="30369"/>
                </a:lnTo>
                <a:lnTo>
                  <a:pt x="3081" y="30369"/>
                </a:lnTo>
                <a:lnTo>
                  <a:pt x="5547" y="29752"/>
                </a:lnTo>
                <a:lnTo>
                  <a:pt x="8629" y="27799"/>
                </a:lnTo>
                <a:lnTo>
                  <a:pt x="10530" y="26001"/>
                </a:lnTo>
                <a:lnTo>
                  <a:pt x="12327" y="24202"/>
                </a:lnTo>
                <a:lnTo>
                  <a:pt x="14279" y="21119"/>
                </a:lnTo>
                <a:lnTo>
                  <a:pt x="14413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7" name="object 1647"/>
          <p:cNvSpPr/>
          <p:nvPr/>
        </p:nvSpPr>
        <p:spPr>
          <a:xfrm>
            <a:off x="3575282" y="2271764"/>
            <a:ext cx="16642" cy="30882"/>
          </a:xfrm>
          <a:custGeom>
            <a:avLst/>
            <a:gdLst/>
            <a:ahLst/>
            <a:cxnLst/>
            <a:rect l="l" t="t" r="r" b="b"/>
            <a:pathLst>
              <a:path w="16642" h="30882">
                <a:moveTo>
                  <a:pt x="616" y="21119"/>
                </a:moveTo>
                <a:lnTo>
                  <a:pt x="2414" y="24202"/>
                </a:lnTo>
                <a:lnTo>
                  <a:pt x="4314" y="26001"/>
                </a:lnTo>
                <a:lnTo>
                  <a:pt x="6780" y="27799"/>
                </a:lnTo>
                <a:lnTo>
                  <a:pt x="9194" y="29752"/>
                </a:lnTo>
                <a:lnTo>
                  <a:pt x="11660" y="30369"/>
                </a:lnTo>
                <a:lnTo>
                  <a:pt x="13560" y="30369"/>
                </a:lnTo>
                <a:lnTo>
                  <a:pt x="15358" y="30882"/>
                </a:lnTo>
                <a:lnTo>
                  <a:pt x="16642" y="30369"/>
                </a:lnTo>
                <a:lnTo>
                  <a:pt x="15358" y="20451"/>
                </a:lnTo>
                <a:lnTo>
                  <a:pt x="15358" y="0"/>
                </a:lnTo>
                <a:lnTo>
                  <a:pt x="11660" y="0"/>
                </a:lnTo>
                <a:lnTo>
                  <a:pt x="9194" y="668"/>
                </a:lnTo>
                <a:lnTo>
                  <a:pt x="6780" y="2569"/>
                </a:lnTo>
                <a:lnTo>
                  <a:pt x="4314" y="4367"/>
                </a:lnTo>
                <a:lnTo>
                  <a:pt x="2414" y="6834"/>
                </a:lnTo>
                <a:lnTo>
                  <a:pt x="616" y="9300"/>
                </a:lnTo>
                <a:lnTo>
                  <a:pt x="0" y="11870"/>
                </a:lnTo>
                <a:lnTo>
                  <a:pt x="0" y="18550"/>
                </a:lnTo>
                <a:lnTo>
                  <a:pt x="616" y="211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8" name="object 1648"/>
          <p:cNvSpPr/>
          <p:nvPr/>
        </p:nvSpPr>
        <p:spPr>
          <a:xfrm>
            <a:off x="3605434" y="2281682"/>
            <a:ext cx="346056" cy="20965"/>
          </a:xfrm>
          <a:custGeom>
            <a:avLst/>
            <a:gdLst/>
            <a:ahLst/>
            <a:cxnLst/>
            <a:rect l="l" t="t" r="r" b="b"/>
            <a:pathLst>
              <a:path w="346056" h="20965">
                <a:moveTo>
                  <a:pt x="0" y="3751"/>
                </a:moveTo>
                <a:lnTo>
                  <a:pt x="0" y="6834"/>
                </a:lnTo>
                <a:lnTo>
                  <a:pt x="330312" y="10534"/>
                </a:lnTo>
                <a:lnTo>
                  <a:pt x="329362" y="6834"/>
                </a:lnTo>
                <a:lnTo>
                  <a:pt x="329362" y="5549"/>
                </a:lnTo>
                <a:lnTo>
                  <a:pt x="330312" y="10534"/>
                </a:lnTo>
                <a:lnTo>
                  <a:pt x="330646" y="11202"/>
                </a:lnTo>
                <a:lnTo>
                  <a:pt x="331828" y="14285"/>
                </a:lnTo>
                <a:lnTo>
                  <a:pt x="333728" y="16083"/>
                </a:lnTo>
                <a:lnTo>
                  <a:pt x="336142" y="17882"/>
                </a:lnTo>
                <a:lnTo>
                  <a:pt x="338608" y="19834"/>
                </a:lnTo>
                <a:lnTo>
                  <a:pt x="341690" y="20451"/>
                </a:lnTo>
                <a:lnTo>
                  <a:pt x="342974" y="20451"/>
                </a:lnTo>
                <a:lnTo>
                  <a:pt x="344772" y="20965"/>
                </a:lnTo>
                <a:lnTo>
                  <a:pt x="346056" y="20451"/>
                </a:lnTo>
                <a:lnTo>
                  <a:pt x="344772" y="10534"/>
                </a:lnTo>
                <a:lnTo>
                  <a:pt x="330338" y="0"/>
                </a:lnTo>
                <a:lnTo>
                  <a:pt x="0" y="1952"/>
                </a:lnTo>
                <a:lnTo>
                  <a:pt x="0" y="6834"/>
                </a:lnTo>
                <a:lnTo>
                  <a:pt x="0" y="3751"/>
                </a:lnTo>
                <a:lnTo>
                  <a:pt x="616" y="5549"/>
                </a:lnTo>
                <a:lnTo>
                  <a:pt x="329362" y="1952"/>
                </a:lnTo>
                <a:lnTo>
                  <a:pt x="329362" y="3751"/>
                </a:lnTo>
                <a:lnTo>
                  <a:pt x="329362" y="1952"/>
                </a:lnTo>
                <a:lnTo>
                  <a:pt x="329362" y="8632"/>
                </a:lnTo>
                <a:lnTo>
                  <a:pt x="616" y="5549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9" name="object 1649"/>
          <p:cNvSpPr/>
          <p:nvPr/>
        </p:nvSpPr>
        <p:spPr>
          <a:xfrm>
            <a:off x="3947126" y="2271765"/>
            <a:ext cx="18491" cy="30369"/>
          </a:xfrm>
          <a:custGeom>
            <a:avLst/>
            <a:gdLst/>
            <a:ahLst/>
            <a:cxnLst/>
            <a:rect l="l" t="t" r="r" b="b"/>
            <a:pathLst>
              <a:path w="18491" h="30369">
                <a:moveTo>
                  <a:pt x="18491" y="15467"/>
                </a:moveTo>
                <a:lnTo>
                  <a:pt x="18491" y="13668"/>
                </a:lnTo>
                <a:lnTo>
                  <a:pt x="17978" y="11870"/>
                </a:lnTo>
                <a:lnTo>
                  <a:pt x="17310" y="9300"/>
                </a:lnTo>
                <a:lnTo>
                  <a:pt x="16026" y="6834"/>
                </a:lnTo>
                <a:lnTo>
                  <a:pt x="14228" y="4367"/>
                </a:lnTo>
                <a:lnTo>
                  <a:pt x="11814" y="2569"/>
                </a:lnTo>
                <a:lnTo>
                  <a:pt x="9245" y="668"/>
                </a:lnTo>
                <a:lnTo>
                  <a:pt x="6163" y="0"/>
                </a:lnTo>
                <a:lnTo>
                  <a:pt x="0" y="0"/>
                </a:lnTo>
                <a:lnTo>
                  <a:pt x="3081" y="9917"/>
                </a:lnTo>
                <a:lnTo>
                  <a:pt x="4366" y="30369"/>
                </a:lnTo>
                <a:lnTo>
                  <a:pt x="6163" y="30369"/>
                </a:lnTo>
                <a:lnTo>
                  <a:pt x="9245" y="29752"/>
                </a:lnTo>
                <a:lnTo>
                  <a:pt x="11814" y="27799"/>
                </a:lnTo>
                <a:lnTo>
                  <a:pt x="14228" y="26001"/>
                </a:lnTo>
                <a:lnTo>
                  <a:pt x="16026" y="24202"/>
                </a:lnTo>
                <a:lnTo>
                  <a:pt x="17310" y="21119"/>
                </a:lnTo>
                <a:lnTo>
                  <a:pt x="17978" y="18550"/>
                </a:lnTo>
                <a:lnTo>
                  <a:pt x="18491" y="16751"/>
                </a:lnTo>
                <a:lnTo>
                  <a:pt x="18491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0" name="object 1650"/>
          <p:cNvSpPr/>
          <p:nvPr/>
        </p:nvSpPr>
        <p:spPr>
          <a:xfrm>
            <a:off x="3590282" y="2286948"/>
            <a:ext cx="360285" cy="0"/>
          </a:xfrm>
          <a:custGeom>
            <a:avLst/>
            <a:gdLst/>
            <a:ahLst/>
            <a:cxnLst/>
            <a:rect l="l" t="t" r="r" b="b"/>
            <a:pathLst>
              <a:path w="360285">
                <a:moveTo>
                  <a:pt x="0" y="0"/>
                </a:moveTo>
                <a:lnTo>
                  <a:pt x="360285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1" name="object 1651"/>
          <p:cNvSpPr/>
          <p:nvPr/>
        </p:nvSpPr>
        <p:spPr>
          <a:xfrm>
            <a:off x="3575282" y="2271764"/>
            <a:ext cx="30768" cy="30882"/>
          </a:xfrm>
          <a:custGeom>
            <a:avLst/>
            <a:gdLst/>
            <a:ahLst/>
            <a:cxnLst/>
            <a:rect l="l" t="t" r="r" b="b"/>
            <a:pathLst>
              <a:path w="30768" h="30882">
                <a:moveTo>
                  <a:pt x="15358" y="30882"/>
                </a:moveTo>
                <a:lnTo>
                  <a:pt x="13560" y="30369"/>
                </a:lnTo>
                <a:lnTo>
                  <a:pt x="11660" y="30369"/>
                </a:lnTo>
                <a:lnTo>
                  <a:pt x="9194" y="29752"/>
                </a:lnTo>
                <a:lnTo>
                  <a:pt x="6780" y="27799"/>
                </a:lnTo>
                <a:lnTo>
                  <a:pt x="4314" y="26001"/>
                </a:lnTo>
                <a:lnTo>
                  <a:pt x="2414" y="24202"/>
                </a:lnTo>
                <a:lnTo>
                  <a:pt x="616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616" y="9300"/>
                </a:lnTo>
                <a:lnTo>
                  <a:pt x="2414" y="6834"/>
                </a:lnTo>
                <a:lnTo>
                  <a:pt x="4314" y="4367"/>
                </a:lnTo>
                <a:lnTo>
                  <a:pt x="6780" y="2569"/>
                </a:lnTo>
                <a:lnTo>
                  <a:pt x="9194" y="668"/>
                </a:lnTo>
                <a:lnTo>
                  <a:pt x="11660" y="0"/>
                </a:lnTo>
                <a:lnTo>
                  <a:pt x="13560" y="0"/>
                </a:lnTo>
                <a:lnTo>
                  <a:pt x="15358" y="0"/>
                </a:lnTo>
                <a:lnTo>
                  <a:pt x="16642" y="0"/>
                </a:lnTo>
                <a:lnTo>
                  <a:pt x="18440" y="0"/>
                </a:lnTo>
                <a:lnTo>
                  <a:pt x="20906" y="668"/>
                </a:lnTo>
                <a:lnTo>
                  <a:pt x="23988" y="2569"/>
                </a:lnTo>
                <a:lnTo>
                  <a:pt x="25888" y="4367"/>
                </a:lnTo>
                <a:lnTo>
                  <a:pt x="27686" y="6834"/>
                </a:lnTo>
                <a:lnTo>
                  <a:pt x="29638" y="9300"/>
                </a:lnTo>
                <a:lnTo>
                  <a:pt x="30152" y="11870"/>
                </a:lnTo>
                <a:lnTo>
                  <a:pt x="30152" y="13668"/>
                </a:lnTo>
                <a:lnTo>
                  <a:pt x="30768" y="15467"/>
                </a:lnTo>
                <a:lnTo>
                  <a:pt x="30152" y="16751"/>
                </a:lnTo>
                <a:lnTo>
                  <a:pt x="30152" y="18550"/>
                </a:lnTo>
                <a:lnTo>
                  <a:pt x="29638" y="21119"/>
                </a:lnTo>
                <a:lnTo>
                  <a:pt x="27686" y="24202"/>
                </a:lnTo>
                <a:lnTo>
                  <a:pt x="25888" y="26001"/>
                </a:lnTo>
                <a:lnTo>
                  <a:pt x="23988" y="27799"/>
                </a:lnTo>
                <a:lnTo>
                  <a:pt x="20906" y="29752"/>
                </a:lnTo>
                <a:lnTo>
                  <a:pt x="18440" y="30369"/>
                </a:lnTo>
                <a:lnTo>
                  <a:pt x="16642" y="30369"/>
                </a:lnTo>
                <a:lnTo>
                  <a:pt x="15358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2" name="object 1652"/>
          <p:cNvSpPr/>
          <p:nvPr/>
        </p:nvSpPr>
        <p:spPr>
          <a:xfrm>
            <a:off x="3934798" y="2271764"/>
            <a:ext cx="30819" cy="30882"/>
          </a:xfrm>
          <a:custGeom>
            <a:avLst/>
            <a:gdLst/>
            <a:ahLst/>
            <a:cxnLst/>
            <a:rect l="l" t="t" r="r" b="b"/>
            <a:pathLst>
              <a:path w="30819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569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300"/>
                </a:lnTo>
                <a:lnTo>
                  <a:pt x="30306" y="11870"/>
                </a:lnTo>
                <a:lnTo>
                  <a:pt x="30819" y="13668"/>
                </a:lnTo>
                <a:lnTo>
                  <a:pt x="30819" y="15467"/>
                </a:lnTo>
                <a:lnTo>
                  <a:pt x="30819" y="16751"/>
                </a:lnTo>
                <a:lnTo>
                  <a:pt x="30306" y="18550"/>
                </a:lnTo>
                <a:lnTo>
                  <a:pt x="29638" y="21119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799"/>
                </a:lnTo>
                <a:lnTo>
                  <a:pt x="21573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0882"/>
                </a:lnTo>
                <a:lnTo>
                  <a:pt x="13612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366" y="26001"/>
                </a:lnTo>
                <a:lnTo>
                  <a:pt x="2465" y="24202"/>
                </a:lnTo>
                <a:lnTo>
                  <a:pt x="1284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1284" y="9300"/>
                </a:lnTo>
                <a:lnTo>
                  <a:pt x="2465" y="6834"/>
                </a:lnTo>
                <a:lnTo>
                  <a:pt x="4366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2327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3" name="object 1653"/>
          <p:cNvSpPr/>
          <p:nvPr/>
        </p:nvSpPr>
        <p:spPr>
          <a:xfrm>
            <a:off x="2940494" y="1605033"/>
            <a:ext cx="370044" cy="30882"/>
          </a:xfrm>
          <a:custGeom>
            <a:avLst/>
            <a:gdLst/>
            <a:ahLst/>
            <a:cxnLst/>
            <a:rect l="l" t="t" r="r" b="b"/>
            <a:pathLst>
              <a:path w="370044" h="30882">
                <a:moveTo>
                  <a:pt x="0" y="30882"/>
                </a:moveTo>
                <a:lnTo>
                  <a:pt x="370044" y="0"/>
                </a:lnTo>
              </a:path>
            </a:pathLst>
          </a:custGeom>
          <a:ln w="37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4" name="object 1654"/>
          <p:cNvSpPr/>
          <p:nvPr/>
        </p:nvSpPr>
        <p:spPr>
          <a:xfrm>
            <a:off x="3310539" y="1605033"/>
            <a:ext cx="0" cy="679628"/>
          </a:xfrm>
          <a:custGeom>
            <a:avLst/>
            <a:gdLst/>
            <a:ahLst/>
            <a:cxnLst/>
            <a:rect l="l" t="t" r="r" b="b"/>
            <a:pathLst>
              <a:path h="679628">
                <a:moveTo>
                  <a:pt x="0" y="0"/>
                </a:moveTo>
                <a:lnTo>
                  <a:pt x="0" y="679628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5" name="object 1655"/>
          <p:cNvSpPr/>
          <p:nvPr/>
        </p:nvSpPr>
        <p:spPr>
          <a:xfrm>
            <a:off x="3935808" y="1983285"/>
            <a:ext cx="14398" cy="10431"/>
          </a:xfrm>
          <a:custGeom>
            <a:avLst/>
            <a:gdLst/>
            <a:ahLst/>
            <a:cxnLst/>
            <a:rect l="l" t="t" r="r" b="b"/>
            <a:pathLst>
              <a:path w="14398" h="10431">
                <a:moveTo>
                  <a:pt x="14398" y="0"/>
                </a:moveTo>
                <a:lnTo>
                  <a:pt x="0" y="0"/>
                </a:lnTo>
                <a:lnTo>
                  <a:pt x="273" y="513"/>
                </a:lnTo>
                <a:lnTo>
                  <a:pt x="1454" y="3751"/>
                </a:lnTo>
                <a:lnTo>
                  <a:pt x="3355" y="5549"/>
                </a:lnTo>
                <a:lnTo>
                  <a:pt x="5769" y="7348"/>
                </a:lnTo>
                <a:lnTo>
                  <a:pt x="8235" y="9300"/>
                </a:lnTo>
                <a:lnTo>
                  <a:pt x="11317" y="9917"/>
                </a:lnTo>
                <a:lnTo>
                  <a:pt x="12601" y="9917"/>
                </a:lnTo>
                <a:lnTo>
                  <a:pt x="14398" y="10431"/>
                </a:lnTo>
                <a:lnTo>
                  <a:pt x="143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6" name="object 1656"/>
          <p:cNvSpPr/>
          <p:nvPr/>
        </p:nvSpPr>
        <p:spPr>
          <a:xfrm>
            <a:off x="3934797" y="1974548"/>
            <a:ext cx="0" cy="6834"/>
          </a:xfrm>
          <a:custGeom>
            <a:avLst/>
            <a:gdLst/>
            <a:ahLst/>
            <a:cxnLst/>
            <a:rect l="l" t="t" r="r" b="b"/>
            <a:pathLst>
              <a:path h="6834">
                <a:moveTo>
                  <a:pt x="0" y="0"/>
                </a:moveTo>
                <a:lnTo>
                  <a:pt x="0" y="68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7" name="object 1657"/>
          <p:cNvSpPr/>
          <p:nvPr/>
        </p:nvSpPr>
        <p:spPr>
          <a:xfrm>
            <a:off x="3683152" y="1962832"/>
            <a:ext cx="282464" cy="30882"/>
          </a:xfrm>
          <a:custGeom>
            <a:avLst/>
            <a:gdLst/>
            <a:ahLst/>
            <a:cxnLst/>
            <a:rect l="l" t="t" r="r" b="b"/>
            <a:pathLst>
              <a:path w="282464" h="30882">
                <a:moveTo>
                  <a:pt x="251644" y="15467"/>
                </a:moveTo>
                <a:lnTo>
                  <a:pt x="252655" y="20451"/>
                </a:lnTo>
                <a:lnTo>
                  <a:pt x="251644" y="11715"/>
                </a:lnTo>
                <a:lnTo>
                  <a:pt x="251644" y="18550"/>
                </a:lnTo>
                <a:lnTo>
                  <a:pt x="251644" y="11715"/>
                </a:lnTo>
                <a:lnTo>
                  <a:pt x="252655" y="20451"/>
                </a:lnTo>
                <a:lnTo>
                  <a:pt x="267054" y="20451"/>
                </a:lnTo>
                <a:lnTo>
                  <a:pt x="267054" y="30882"/>
                </a:lnTo>
                <a:lnTo>
                  <a:pt x="268338" y="30369"/>
                </a:lnTo>
                <a:lnTo>
                  <a:pt x="270136" y="30369"/>
                </a:lnTo>
                <a:lnTo>
                  <a:pt x="273218" y="29752"/>
                </a:lnTo>
                <a:lnTo>
                  <a:pt x="275787" y="27799"/>
                </a:lnTo>
                <a:lnTo>
                  <a:pt x="278201" y="26001"/>
                </a:lnTo>
                <a:lnTo>
                  <a:pt x="279999" y="24202"/>
                </a:lnTo>
                <a:lnTo>
                  <a:pt x="281283" y="20965"/>
                </a:lnTo>
                <a:lnTo>
                  <a:pt x="281951" y="18550"/>
                </a:lnTo>
                <a:lnTo>
                  <a:pt x="282464" y="16751"/>
                </a:lnTo>
                <a:lnTo>
                  <a:pt x="282464" y="13668"/>
                </a:lnTo>
                <a:lnTo>
                  <a:pt x="281951" y="11715"/>
                </a:lnTo>
                <a:lnTo>
                  <a:pt x="281283" y="9300"/>
                </a:lnTo>
                <a:lnTo>
                  <a:pt x="279999" y="6834"/>
                </a:lnTo>
                <a:lnTo>
                  <a:pt x="278201" y="4367"/>
                </a:lnTo>
                <a:lnTo>
                  <a:pt x="275787" y="2466"/>
                </a:lnTo>
                <a:lnTo>
                  <a:pt x="273218" y="668"/>
                </a:lnTo>
                <a:lnTo>
                  <a:pt x="270136" y="0"/>
                </a:lnTo>
                <a:lnTo>
                  <a:pt x="263972" y="0"/>
                </a:lnTo>
                <a:lnTo>
                  <a:pt x="267054" y="9917"/>
                </a:lnTo>
                <a:lnTo>
                  <a:pt x="0" y="9917"/>
                </a:lnTo>
                <a:lnTo>
                  <a:pt x="0" y="20451"/>
                </a:lnTo>
                <a:lnTo>
                  <a:pt x="252655" y="20451"/>
                </a:lnTo>
                <a:lnTo>
                  <a:pt x="251644" y="15467"/>
                </a:lnTo>
                <a:lnTo>
                  <a:pt x="251644" y="13668"/>
                </a:lnTo>
                <a:lnTo>
                  <a:pt x="251644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8" name="object 1658"/>
          <p:cNvSpPr/>
          <p:nvPr/>
        </p:nvSpPr>
        <p:spPr>
          <a:xfrm>
            <a:off x="3935754" y="1962833"/>
            <a:ext cx="14453" cy="9917"/>
          </a:xfrm>
          <a:custGeom>
            <a:avLst/>
            <a:gdLst/>
            <a:ahLst/>
            <a:cxnLst/>
            <a:rect l="l" t="t" r="r" b="b"/>
            <a:pathLst>
              <a:path w="14453" h="9917">
                <a:moveTo>
                  <a:pt x="14453" y="9917"/>
                </a:moveTo>
                <a:lnTo>
                  <a:pt x="11371" y="0"/>
                </a:lnTo>
                <a:lnTo>
                  <a:pt x="8289" y="668"/>
                </a:lnTo>
                <a:lnTo>
                  <a:pt x="5824" y="2466"/>
                </a:lnTo>
                <a:lnTo>
                  <a:pt x="3409" y="4367"/>
                </a:lnTo>
                <a:lnTo>
                  <a:pt x="1509" y="6834"/>
                </a:lnTo>
                <a:lnTo>
                  <a:pt x="327" y="9300"/>
                </a:lnTo>
                <a:lnTo>
                  <a:pt x="0" y="9917"/>
                </a:lnTo>
                <a:lnTo>
                  <a:pt x="14453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9" name="object 1659"/>
          <p:cNvSpPr/>
          <p:nvPr/>
        </p:nvSpPr>
        <p:spPr>
          <a:xfrm>
            <a:off x="3682793" y="1978017"/>
            <a:ext cx="267773" cy="0"/>
          </a:xfrm>
          <a:custGeom>
            <a:avLst/>
            <a:gdLst/>
            <a:ahLst/>
            <a:cxnLst/>
            <a:rect l="l" t="t" r="r" b="b"/>
            <a:pathLst>
              <a:path w="267773">
                <a:moveTo>
                  <a:pt x="0" y="0"/>
                </a:moveTo>
                <a:lnTo>
                  <a:pt x="267773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0" name="object 1660"/>
          <p:cNvSpPr/>
          <p:nvPr/>
        </p:nvSpPr>
        <p:spPr>
          <a:xfrm>
            <a:off x="3934798" y="1962832"/>
            <a:ext cx="30819" cy="30882"/>
          </a:xfrm>
          <a:custGeom>
            <a:avLst/>
            <a:gdLst/>
            <a:ahLst/>
            <a:cxnLst/>
            <a:rect l="l" t="t" r="r" b="b"/>
            <a:pathLst>
              <a:path w="30819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466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300"/>
                </a:lnTo>
                <a:lnTo>
                  <a:pt x="30306" y="11715"/>
                </a:lnTo>
                <a:lnTo>
                  <a:pt x="30819" y="13668"/>
                </a:lnTo>
                <a:lnTo>
                  <a:pt x="30819" y="15467"/>
                </a:lnTo>
                <a:lnTo>
                  <a:pt x="30819" y="16751"/>
                </a:lnTo>
                <a:lnTo>
                  <a:pt x="30306" y="18550"/>
                </a:lnTo>
                <a:lnTo>
                  <a:pt x="29638" y="20965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799"/>
                </a:lnTo>
                <a:lnTo>
                  <a:pt x="21573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0882"/>
                </a:lnTo>
                <a:lnTo>
                  <a:pt x="13612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366" y="26001"/>
                </a:lnTo>
                <a:lnTo>
                  <a:pt x="2465" y="24202"/>
                </a:lnTo>
                <a:lnTo>
                  <a:pt x="1284" y="20965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715"/>
                </a:lnTo>
                <a:lnTo>
                  <a:pt x="1284" y="9300"/>
                </a:lnTo>
                <a:lnTo>
                  <a:pt x="2465" y="6834"/>
                </a:lnTo>
                <a:lnTo>
                  <a:pt x="4366" y="4367"/>
                </a:lnTo>
                <a:lnTo>
                  <a:pt x="6780" y="2466"/>
                </a:lnTo>
                <a:lnTo>
                  <a:pt x="9245" y="668"/>
                </a:lnTo>
                <a:lnTo>
                  <a:pt x="12327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1" name="object 1661"/>
          <p:cNvSpPr/>
          <p:nvPr/>
        </p:nvSpPr>
        <p:spPr>
          <a:xfrm>
            <a:off x="3680583" y="1574151"/>
            <a:ext cx="0" cy="710511"/>
          </a:xfrm>
          <a:custGeom>
            <a:avLst/>
            <a:gdLst/>
            <a:ahLst/>
            <a:cxnLst/>
            <a:rect l="l" t="t" r="r" b="b"/>
            <a:pathLst>
              <a:path h="710511">
                <a:moveTo>
                  <a:pt x="0" y="0"/>
                </a:moveTo>
                <a:lnTo>
                  <a:pt x="0" y="710511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2" name="object 1662"/>
          <p:cNvSpPr/>
          <p:nvPr/>
        </p:nvSpPr>
        <p:spPr>
          <a:xfrm>
            <a:off x="3372281" y="2006614"/>
            <a:ext cx="246610" cy="247165"/>
          </a:xfrm>
          <a:custGeom>
            <a:avLst/>
            <a:gdLst/>
            <a:ahLst/>
            <a:cxnLst/>
            <a:rect l="l" t="t" r="r" b="b"/>
            <a:pathLst>
              <a:path w="246610" h="247165">
                <a:moveTo>
                  <a:pt x="123279" y="0"/>
                </a:moveTo>
                <a:lnTo>
                  <a:pt x="116499" y="0"/>
                </a:lnTo>
                <a:lnTo>
                  <a:pt x="110335" y="616"/>
                </a:lnTo>
                <a:lnTo>
                  <a:pt x="104171" y="1284"/>
                </a:lnTo>
                <a:lnTo>
                  <a:pt x="98007" y="2569"/>
                </a:lnTo>
                <a:lnTo>
                  <a:pt x="92511" y="3699"/>
                </a:lnTo>
                <a:lnTo>
                  <a:pt x="86347" y="5652"/>
                </a:lnTo>
                <a:lnTo>
                  <a:pt x="80696" y="7450"/>
                </a:lnTo>
                <a:lnTo>
                  <a:pt x="75200" y="9249"/>
                </a:lnTo>
                <a:lnTo>
                  <a:pt x="69653" y="11818"/>
                </a:lnTo>
                <a:lnTo>
                  <a:pt x="64156" y="14901"/>
                </a:lnTo>
                <a:lnTo>
                  <a:pt x="59122" y="17368"/>
                </a:lnTo>
                <a:lnTo>
                  <a:pt x="54243" y="21068"/>
                </a:lnTo>
                <a:lnTo>
                  <a:pt x="49260" y="24151"/>
                </a:lnTo>
                <a:lnTo>
                  <a:pt x="44380" y="27748"/>
                </a:lnTo>
                <a:lnTo>
                  <a:pt x="40014" y="32167"/>
                </a:lnTo>
                <a:lnTo>
                  <a:pt x="35802" y="35867"/>
                </a:lnTo>
                <a:lnTo>
                  <a:pt x="32052" y="40235"/>
                </a:lnTo>
                <a:lnTo>
                  <a:pt x="27686" y="44500"/>
                </a:lnTo>
                <a:lnTo>
                  <a:pt x="23988" y="49535"/>
                </a:lnTo>
                <a:lnTo>
                  <a:pt x="20906" y="54417"/>
                </a:lnTo>
                <a:lnTo>
                  <a:pt x="17156" y="59299"/>
                </a:lnTo>
                <a:lnTo>
                  <a:pt x="14742" y="64335"/>
                </a:lnTo>
                <a:lnTo>
                  <a:pt x="11660" y="69833"/>
                </a:lnTo>
                <a:lnTo>
                  <a:pt x="9245" y="75382"/>
                </a:lnTo>
                <a:lnTo>
                  <a:pt x="7294" y="80932"/>
                </a:lnTo>
                <a:lnTo>
                  <a:pt x="5496" y="86585"/>
                </a:lnTo>
                <a:lnTo>
                  <a:pt x="3698" y="92751"/>
                </a:lnTo>
                <a:lnTo>
                  <a:pt x="2414" y="98301"/>
                </a:lnTo>
                <a:lnTo>
                  <a:pt x="1130" y="104467"/>
                </a:lnTo>
                <a:lnTo>
                  <a:pt x="616" y="110633"/>
                </a:lnTo>
                <a:lnTo>
                  <a:pt x="0" y="116799"/>
                </a:lnTo>
                <a:lnTo>
                  <a:pt x="0" y="123634"/>
                </a:lnTo>
                <a:lnTo>
                  <a:pt x="0" y="129800"/>
                </a:lnTo>
                <a:lnTo>
                  <a:pt x="616" y="135966"/>
                </a:lnTo>
                <a:lnTo>
                  <a:pt x="1130" y="142133"/>
                </a:lnTo>
                <a:lnTo>
                  <a:pt x="2414" y="148350"/>
                </a:lnTo>
                <a:lnTo>
                  <a:pt x="3698" y="154517"/>
                </a:lnTo>
                <a:lnTo>
                  <a:pt x="5496" y="160066"/>
                </a:lnTo>
                <a:lnTo>
                  <a:pt x="7294" y="165565"/>
                </a:lnTo>
                <a:lnTo>
                  <a:pt x="9245" y="171217"/>
                </a:lnTo>
                <a:lnTo>
                  <a:pt x="11660" y="176767"/>
                </a:lnTo>
                <a:lnTo>
                  <a:pt x="14742" y="182316"/>
                </a:lnTo>
                <a:lnTo>
                  <a:pt x="17156" y="187198"/>
                </a:lnTo>
                <a:lnTo>
                  <a:pt x="20906" y="192234"/>
                </a:lnTo>
                <a:lnTo>
                  <a:pt x="23988" y="197115"/>
                </a:lnTo>
                <a:lnTo>
                  <a:pt x="27686" y="202100"/>
                </a:lnTo>
                <a:lnTo>
                  <a:pt x="32052" y="206365"/>
                </a:lnTo>
                <a:lnTo>
                  <a:pt x="35802" y="210733"/>
                </a:lnTo>
                <a:lnTo>
                  <a:pt x="40014" y="215101"/>
                </a:lnTo>
                <a:lnTo>
                  <a:pt x="44380" y="218698"/>
                </a:lnTo>
                <a:lnTo>
                  <a:pt x="49260" y="222449"/>
                </a:lnTo>
                <a:lnTo>
                  <a:pt x="54243" y="225532"/>
                </a:lnTo>
                <a:lnTo>
                  <a:pt x="59122" y="229283"/>
                </a:lnTo>
                <a:lnTo>
                  <a:pt x="64156" y="231698"/>
                </a:lnTo>
                <a:lnTo>
                  <a:pt x="69653" y="234781"/>
                </a:lnTo>
                <a:lnTo>
                  <a:pt x="75200" y="237248"/>
                </a:lnTo>
                <a:lnTo>
                  <a:pt x="80696" y="239149"/>
                </a:lnTo>
                <a:lnTo>
                  <a:pt x="86347" y="241616"/>
                </a:lnTo>
                <a:lnTo>
                  <a:pt x="92511" y="242900"/>
                </a:lnTo>
                <a:lnTo>
                  <a:pt x="98007" y="244082"/>
                </a:lnTo>
                <a:lnTo>
                  <a:pt x="104171" y="245367"/>
                </a:lnTo>
                <a:lnTo>
                  <a:pt x="110335" y="245983"/>
                </a:lnTo>
                <a:lnTo>
                  <a:pt x="116499" y="246497"/>
                </a:lnTo>
                <a:lnTo>
                  <a:pt x="123279" y="247165"/>
                </a:lnTo>
                <a:lnTo>
                  <a:pt x="129443" y="246497"/>
                </a:lnTo>
                <a:lnTo>
                  <a:pt x="135607" y="245983"/>
                </a:lnTo>
                <a:lnTo>
                  <a:pt x="141771" y="245367"/>
                </a:lnTo>
                <a:lnTo>
                  <a:pt x="147935" y="244082"/>
                </a:lnTo>
                <a:lnTo>
                  <a:pt x="154099" y="242900"/>
                </a:lnTo>
                <a:lnTo>
                  <a:pt x="159750" y="241616"/>
                </a:lnTo>
                <a:lnTo>
                  <a:pt x="165246" y="239149"/>
                </a:lnTo>
                <a:lnTo>
                  <a:pt x="170793" y="237248"/>
                </a:lnTo>
                <a:lnTo>
                  <a:pt x="176290" y="234781"/>
                </a:lnTo>
                <a:lnTo>
                  <a:pt x="181940" y="231698"/>
                </a:lnTo>
                <a:lnTo>
                  <a:pt x="186820" y="229283"/>
                </a:lnTo>
                <a:lnTo>
                  <a:pt x="191802" y="225532"/>
                </a:lnTo>
                <a:lnTo>
                  <a:pt x="196682" y="222449"/>
                </a:lnTo>
                <a:lnTo>
                  <a:pt x="201716" y="218698"/>
                </a:lnTo>
                <a:lnTo>
                  <a:pt x="205928" y="215101"/>
                </a:lnTo>
                <a:lnTo>
                  <a:pt x="210294" y="210733"/>
                </a:lnTo>
                <a:lnTo>
                  <a:pt x="214506" y="206365"/>
                </a:lnTo>
                <a:lnTo>
                  <a:pt x="218256" y="202100"/>
                </a:lnTo>
                <a:lnTo>
                  <a:pt x="221954" y="197115"/>
                </a:lnTo>
                <a:lnTo>
                  <a:pt x="225036" y="192234"/>
                </a:lnTo>
                <a:lnTo>
                  <a:pt x="228786" y="187198"/>
                </a:lnTo>
                <a:lnTo>
                  <a:pt x="231200" y="182316"/>
                </a:lnTo>
                <a:lnTo>
                  <a:pt x="234282" y="176767"/>
                </a:lnTo>
                <a:lnTo>
                  <a:pt x="236748" y="171217"/>
                </a:lnTo>
                <a:lnTo>
                  <a:pt x="238649" y="165565"/>
                </a:lnTo>
                <a:lnTo>
                  <a:pt x="241063" y="160066"/>
                </a:lnTo>
                <a:lnTo>
                  <a:pt x="242347" y="154517"/>
                </a:lnTo>
                <a:lnTo>
                  <a:pt x="243528" y="148350"/>
                </a:lnTo>
                <a:lnTo>
                  <a:pt x="244813" y="142133"/>
                </a:lnTo>
                <a:lnTo>
                  <a:pt x="245429" y="135966"/>
                </a:lnTo>
                <a:lnTo>
                  <a:pt x="246097" y="129800"/>
                </a:lnTo>
                <a:lnTo>
                  <a:pt x="246610" y="123634"/>
                </a:lnTo>
                <a:lnTo>
                  <a:pt x="246097" y="116799"/>
                </a:lnTo>
                <a:lnTo>
                  <a:pt x="245429" y="110633"/>
                </a:lnTo>
                <a:lnTo>
                  <a:pt x="244813" y="104467"/>
                </a:lnTo>
                <a:lnTo>
                  <a:pt x="243528" y="98301"/>
                </a:lnTo>
                <a:lnTo>
                  <a:pt x="242347" y="92751"/>
                </a:lnTo>
                <a:lnTo>
                  <a:pt x="241063" y="86585"/>
                </a:lnTo>
                <a:lnTo>
                  <a:pt x="238649" y="80932"/>
                </a:lnTo>
                <a:lnTo>
                  <a:pt x="236748" y="75382"/>
                </a:lnTo>
                <a:lnTo>
                  <a:pt x="234282" y="69833"/>
                </a:lnTo>
                <a:lnTo>
                  <a:pt x="231200" y="64335"/>
                </a:lnTo>
                <a:lnTo>
                  <a:pt x="228786" y="59299"/>
                </a:lnTo>
                <a:lnTo>
                  <a:pt x="225036" y="54417"/>
                </a:lnTo>
                <a:lnTo>
                  <a:pt x="221954" y="49535"/>
                </a:lnTo>
                <a:lnTo>
                  <a:pt x="218256" y="44500"/>
                </a:lnTo>
                <a:lnTo>
                  <a:pt x="214506" y="40235"/>
                </a:lnTo>
                <a:lnTo>
                  <a:pt x="210294" y="35867"/>
                </a:lnTo>
                <a:lnTo>
                  <a:pt x="205928" y="32167"/>
                </a:lnTo>
                <a:lnTo>
                  <a:pt x="201716" y="27748"/>
                </a:lnTo>
                <a:lnTo>
                  <a:pt x="196682" y="24151"/>
                </a:lnTo>
                <a:lnTo>
                  <a:pt x="191802" y="21068"/>
                </a:lnTo>
                <a:lnTo>
                  <a:pt x="186820" y="17368"/>
                </a:lnTo>
                <a:lnTo>
                  <a:pt x="181940" y="14901"/>
                </a:lnTo>
                <a:lnTo>
                  <a:pt x="176290" y="11818"/>
                </a:lnTo>
                <a:lnTo>
                  <a:pt x="170793" y="9249"/>
                </a:lnTo>
                <a:lnTo>
                  <a:pt x="165246" y="7450"/>
                </a:lnTo>
                <a:lnTo>
                  <a:pt x="159750" y="5652"/>
                </a:lnTo>
                <a:lnTo>
                  <a:pt x="154099" y="3699"/>
                </a:lnTo>
                <a:lnTo>
                  <a:pt x="147935" y="2569"/>
                </a:lnTo>
                <a:lnTo>
                  <a:pt x="141771" y="1284"/>
                </a:lnTo>
                <a:lnTo>
                  <a:pt x="135607" y="616"/>
                </a:lnTo>
                <a:lnTo>
                  <a:pt x="129443" y="0"/>
                </a:lnTo>
                <a:lnTo>
                  <a:pt x="123279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3" name="object 1663"/>
          <p:cNvSpPr/>
          <p:nvPr/>
        </p:nvSpPr>
        <p:spPr>
          <a:xfrm>
            <a:off x="3403050" y="2037496"/>
            <a:ext cx="185022" cy="185400"/>
          </a:xfrm>
          <a:custGeom>
            <a:avLst/>
            <a:gdLst/>
            <a:ahLst/>
            <a:cxnLst/>
            <a:rect l="l" t="t" r="r" b="b"/>
            <a:pathLst>
              <a:path w="185022" h="185400">
                <a:moveTo>
                  <a:pt x="92511" y="0"/>
                </a:moveTo>
                <a:lnTo>
                  <a:pt x="87631" y="0"/>
                </a:lnTo>
                <a:lnTo>
                  <a:pt x="82648" y="0"/>
                </a:lnTo>
                <a:lnTo>
                  <a:pt x="78436" y="616"/>
                </a:lnTo>
                <a:lnTo>
                  <a:pt x="73402" y="1901"/>
                </a:lnTo>
                <a:lnTo>
                  <a:pt x="69036" y="2569"/>
                </a:lnTo>
                <a:lnTo>
                  <a:pt x="64824" y="3699"/>
                </a:lnTo>
                <a:lnTo>
                  <a:pt x="60458" y="5652"/>
                </a:lnTo>
                <a:lnTo>
                  <a:pt x="56195" y="6782"/>
                </a:lnTo>
                <a:lnTo>
                  <a:pt x="52496" y="8735"/>
                </a:lnTo>
                <a:lnTo>
                  <a:pt x="48130" y="11150"/>
                </a:lnTo>
                <a:lnTo>
                  <a:pt x="44432" y="12949"/>
                </a:lnTo>
                <a:lnTo>
                  <a:pt x="40682" y="15569"/>
                </a:lnTo>
                <a:lnTo>
                  <a:pt x="37086" y="17985"/>
                </a:lnTo>
                <a:lnTo>
                  <a:pt x="33388" y="21068"/>
                </a:lnTo>
                <a:lnTo>
                  <a:pt x="30306" y="24151"/>
                </a:lnTo>
                <a:lnTo>
                  <a:pt x="26556" y="26617"/>
                </a:lnTo>
                <a:lnTo>
                  <a:pt x="24142" y="30369"/>
                </a:lnTo>
                <a:lnTo>
                  <a:pt x="21060" y="33452"/>
                </a:lnTo>
                <a:lnTo>
                  <a:pt x="17978" y="37151"/>
                </a:lnTo>
                <a:lnTo>
                  <a:pt x="15409" y="40748"/>
                </a:lnTo>
                <a:lnTo>
                  <a:pt x="12995" y="44500"/>
                </a:lnTo>
                <a:lnTo>
                  <a:pt x="11197" y="48251"/>
                </a:lnTo>
                <a:lnTo>
                  <a:pt x="8629" y="52619"/>
                </a:lnTo>
                <a:lnTo>
                  <a:pt x="6831" y="56216"/>
                </a:lnTo>
                <a:lnTo>
                  <a:pt x="5547" y="60583"/>
                </a:lnTo>
                <a:lnTo>
                  <a:pt x="3749" y="64951"/>
                </a:lnTo>
                <a:lnTo>
                  <a:pt x="2465" y="69216"/>
                </a:lnTo>
                <a:lnTo>
                  <a:pt x="1951" y="73584"/>
                </a:lnTo>
                <a:lnTo>
                  <a:pt x="667" y="78466"/>
                </a:lnTo>
                <a:lnTo>
                  <a:pt x="0" y="82833"/>
                </a:lnTo>
                <a:lnTo>
                  <a:pt x="0" y="87715"/>
                </a:lnTo>
                <a:lnTo>
                  <a:pt x="0" y="92751"/>
                </a:lnTo>
                <a:lnTo>
                  <a:pt x="0" y="97016"/>
                </a:lnTo>
                <a:lnTo>
                  <a:pt x="0" y="102000"/>
                </a:lnTo>
                <a:lnTo>
                  <a:pt x="667" y="106265"/>
                </a:lnTo>
                <a:lnTo>
                  <a:pt x="1951" y="111250"/>
                </a:lnTo>
                <a:lnTo>
                  <a:pt x="2465" y="115669"/>
                </a:lnTo>
                <a:lnTo>
                  <a:pt x="3749" y="119883"/>
                </a:lnTo>
                <a:lnTo>
                  <a:pt x="5547" y="124250"/>
                </a:lnTo>
                <a:lnTo>
                  <a:pt x="6831" y="128515"/>
                </a:lnTo>
                <a:lnTo>
                  <a:pt x="8629" y="132883"/>
                </a:lnTo>
                <a:lnTo>
                  <a:pt x="11197" y="136634"/>
                </a:lnTo>
                <a:lnTo>
                  <a:pt x="12995" y="140334"/>
                </a:lnTo>
                <a:lnTo>
                  <a:pt x="15409" y="143931"/>
                </a:lnTo>
                <a:lnTo>
                  <a:pt x="17978" y="147682"/>
                </a:lnTo>
                <a:lnTo>
                  <a:pt x="21060" y="151433"/>
                </a:lnTo>
                <a:lnTo>
                  <a:pt x="24142" y="154517"/>
                </a:lnTo>
                <a:lnTo>
                  <a:pt x="26556" y="158216"/>
                </a:lnTo>
                <a:lnTo>
                  <a:pt x="30306" y="161351"/>
                </a:lnTo>
                <a:lnTo>
                  <a:pt x="33388" y="163766"/>
                </a:lnTo>
                <a:lnTo>
                  <a:pt x="37086" y="166849"/>
                </a:lnTo>
                <a:lnTo>
                  <a:pt x="40682" y="169316"/>
                </a:lnTo>
                <a:lnTo>
                  <a:pt x="44432" y="171885"/>
                </a:lnTo>
                <a:lnTo>
                  <a:pt x="48130" y="173684"/>
                </a:lnTo>
                <a:lnTo>
                  <a:pt x="52496" y="176099"/>
                </a:lnTo>
                <a:lnTo>
                  <a:pt x="56195" y="178051"/>
                </a:lnTo>
                <a:lnTo>
                  <a:pt x="60458" y="179233"/>
                </a:lnTo>
                <a:lnTo>
                  <a:pt x="64824" y="181134"/>
                </a:lnTo>
                <a:lnTo>
                  <a:pt x="69036" y="182316"/>
                </a:lnTo>
                <a:lnTo>
                  <a:pt x="73402" y="182933"/>
                </a:lnTo>
                <a:lnTo>
                  <a:pt x="78436" y="184218"/>
                </a:lnTo>
                <a:lnTo>
                  <a:pt x="82648" y="184732"/>
                </a:lnTo>
                <a:lnTo>
                  <a:pt x="87631" y="184732"/>
                </a:lnTo>
                <a:lnTo>
                  <a:pt x="92511" y="185400"/>
                </a:lnTo>
                <a:lnTo>
                  <a:pt x="96877" y="184732"/>
                </a:lnTo>
                <a:lnTo>
                  <a:pt x="101757" y="184732"/>
                </a:lnTo>
                <a:lnTo>
                  <a:pt x="106123" y="184218"/>
                </a:lnTo>
                <a:lnTo>
                  <a:pt x="111003" y="182933"/>
                </a:lnTo>
                <a:lnTo>
                  <a:pt x="115369" y="182316"/>
                </a:lnTo>
                <a:lnTo>
                  <a:pt x="119735" y="181134"/>
                </a:lnTo>
                <a:lnTo>
                  <a:pt x="123947" y="179233"/>
                </a:lnTo>
                <a:lnTo>
                  <a:pt x="128313" y="178051"/>
                </a:lnTo>
                <a:lnTo>
                  <a:pt x="132679" y="176099"/>
                </a:lnTo>
                <a:lnTo>
                  <a:pt x="136275" y="173684"/>
                </a:lnTo>
                <a:lnTo>
                  <a:pt x="140025" y="171885"/>
                </a:lnTo>
                <a:lnTo>
                  <a:pt x="143723" y="169316"/>
                </a:lnTo>
                <a:lnTo>
                  <a:pt x="147422" y="166849"/>
                </a:lnTo>
                <a:lnTo>
                  <a:pt x="151171" y="163766"/>
                </a:lnTo>
                <a:lnTo>
                  <a:pt x="154253" y="161351"/>
                </a:lnTo>
                <a:lnTo>
                  <a:pt x="157952" y="158216"/>
                </a:lnTo>
                <a:lnTo>
                  <a:pt x="161034" y="154517"/>
                </a:lnTo>
                <a:lnTo>
                  <a:pt x="163499" y="151433"/>
                </a:lnTo>
                <a:lnTo>
                  <a:pt x="166581" y="147682"/>
                </a:lnTo>
                <a:lnTo>
                  <a:pt x="168996" y="143931"/>
                </a:lnTo>
                <a:lnTo>
                  <a:pt x="171461" y="140334"/>
                </a:lnTo>
                <a:lnTo>
                  <a:pt x="173362" y="136634"/>
                </a:lnTo>
                <a:lnTo>
                  <a:pt x="175827" y="132883"/>
                </a:lnTo>
                <a:lnTo>
                  <a:pt x="177574" y="128515"/>
                </a:lnTo>
                <a:lnTo>
                  <a:pt x="178858" y="124250"/>
                </a:lnTo>
                <a:lnTo>
                  <a:pt x="180656" y="119883"/>
                </a:lnTo>
                <a:lnTo>
                  <a:pt x="181940" y="115669"/>
                </a:lnTo>
                <a:lnTo>
                  <a:pt x="182608" y="111250"/>
                </a:lnTo>
                <a:lnTo>
                  <a:pt x="183738" y="106265"/>
                </a:lnTo>
                <a:lnTo>
                  <a:pt x="184406" y="102000"/>
                </a:lnTo>
                <a:lnTo>
                  <a:pt x="184406" y="97016"/>
                </a:lnTo>
                <a:lnTo>
                  <a:pt x="185022" y="92751"/>
                </a:lnTo>
                <a:lnTo>
                  <a:pt x="184406" y="87715"/>
                </a:lnTo>
                <a:lnTo>
                  <a:pt x="184406" y="82833"/>
                </a:lnTo>
                <a:lnTo>
                  <a:pt x="183738" y="78466"/>
                </a:lnTo>
                <a:lnTo>
                  <a:pt x="182608" y="73584"/>
                </a:lnTo>
                <a:lnTo>
                  <a:pt x="181940" y="69216"/>
                </a:lnTo>
                <a:lnTo>
                  <a:pt x="180656" y="64951"/>
                </a:lnTo>
                <a:lnTo>
                  <a:pt x="178858" y="60583"/>
                </a:lnTo>
                <a:lnTo>
                  <a:pt x="177574" y="56216"/>
                </a:lnTo>
                <a:lnTo>
                  <a:pt x="175827" y="52619"/>
                </a:lnTo>
                <a:lnTo>
                  <a:pt x="173362" y="48251"/>
                </a:lnTo>
                <a:lnTo>
                  <a:pt x="171461" y="44500"/>
                </a:lnTo>
                <a:lnTo>
                  <a:pt x="168996" y="40748"/>
                </a:lnTo>
                <a:lnTo>
                  <a:pt x="166581" y="37151"/>
                </a:lnTo>
                <a:lnTo>
                  <a:pt x="163499" y="33452"/>
                </a:lnTo>
                <a:lnTo>
                  <a:pt x="161034" y="30369"/>
                </a:lnTo>
                <a:lnTo>
                  <a:pt x="157952" y="26617"/>
                </a:lnTo>
                <a:lnTo>
                  <a:pt x="154253" y="24151"/>
                </a:lnTo>
                <a:lnTo>
                  <a:pt x="151171" y="21068"/>
                </a:lnTo>
                <a:lnTo>
                  <a:pt x="147422" y="17985"/>
                </a:lnTo>
                <a:lnTo>
                  <a:pt x="143723" y="15569"/>
                </a:lnTo>
                <a:lnTo>
                  <a:pt x="140025" y="12949"/>
                </a:lnTo>
                <a:lnTo>
                  <a:pt x="136275" y="11150"/>
                </a:lnTo>
                <a:lnTo>
                  <a:pt x="132679" y="8735"/>
                </a:lnTo>
                <a:lnTo>
                  <a:pt x="128313" y="6782"/>
                </a:lnTo>
                <a:lnTo>
                  <a:pt x="123947" y="5652"/>
                </a:lnTo>
                <a:lnTo>
                  <a:pt x="119735" y="3699"/>
                </a:lnTo>
                <a:lnTo>
                  <a:pt x="115369" y="2569"/>
                </a:lnTo>
                <a:lnTo>
                  <a:pt x="111003" y="1901"/>
                </a:lnTo>
                <a:lnTo>
                  <a:pt x="106123" y="616"/>
                </a:lnTo>
                <a:lnTo>
                  <a:pt x="101757" y="0"/>
                </a:lnTo>
                <a:lnTo>
                  <a:pt x="96877" y="0"/>
                </a:lnTo>
                <a:lnTo>
                  <a:pt x="92511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4" name="object 1664"/>
          <p:cNvSpPr/>
          <p:nvPr/>
        </p:nvSpPr>
        <p:spPr>
          <a:xfrm>
            <a:off x="4449079" y="1469683"/>
            <a:ext cx="88812" cy="102000"/>
          </a:xfrm>
          <a:custGeom>
            <a:avLst/>
            <a:gdLst/>
            <a:ahLst/>
            <a:cxnLst/>
            <a:rect l="l" t="t" r="r" b="b"/>
            <a:pathLst>
              <a:path w="88812" h="102000">
                <a:moveTo>
                  <a:pt x="88812" y="0"/>
                </a:moveTo>
                <a:lnTo>
                  <a:pt x="0" y="10200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5" name="object 1665"/>
          <p:cNvSpPr/>
          <p:nvPr/>
        </p:nvSpPr>
        <p:spPr>
          <a:xfrm>
            <a:off x="4510822" y="1469683"/>
            <a:ext cx="88761" cy="102000"/>
          </a:xfrm>
          <a:custGeom>
            <a:avLst/>
            <a:gdLst/>
            <a:ahLst/>
            <a:cxnLst/>
            <a:rect l="l" t="t" r="r" b="b"/>
            <a:pathLst>
              <a:path w="88761" h="102000">
                <a:moveTo>
                  <a:pt x="88761" y="0"/>
                </a:moveTo>
                <a:lnTo>
                  <a:pt x="0" y="10200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6" name="object 1666"/>
          <p:cNvSpPr/>
          <p:nvPr/>
        </p:nvSpPr>
        <p:spPr>
          <a:xfrm>
            <a:off x="4541590" y="1478265"/>
            <a:ext cx="88812" cy="101435"/>
          </a:xfrm>
          <a:custGeom>
            <a:avLst/>
            <a:gdLst/>
            <a:ahLst/>
            <a:cxnLst/>
            <a:rect l="l" t="t" r="r" b="b"/>
            <a:pathLst>
              <a:path w="88812" h="101435">
                <a:moveTo>
                  <a:pt x="88812" y="0"/>
                </a:moveTo>
                <a:lnTo>
                  <a:pt x="0" y="101435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7" name="object 1667"/>
          <p:cNvSpPr/>
          <p:nvPr/>
        </p:nvSpPr>
        <p:spPr>
          <a:xfrm>
            <a:off x="4664922" y="1478265"/>
            <a:ext cx="61691" cy="93419"/>
          </a:xfrm>
          <a:custGeom>
            <a:avLst/>
            <a:gdLst/>
            <a:ahLst/>
            <a:cxnLst/>
            <a:rect l="l" t="t" r="r" b="b"/>
            <a:pathLst>
              <a:path w="61691" h="93419">
                <a:moveTo>
                  <a:pt x="0" y="0"/>
                </a:moveTo>
                <a:lnTo>
                  <a:pt x="61691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8" name="object 1668"/>
          <p:cNvSpPr/>
          <p:nvPr/>
        </p:nvSpPr>
        <p:spPr>
          <a:xfrm>
            <a:off x="4572411" y="1478265"/>
            <a:ext cx="61691" cy="93419"/>
          </a:xfrm>
          <a:custGeom>
            <a:avLst/>
            <a:gdLst/>
            <a:ahLst/>
            <a:cxnLst/>
            <a:rect l="l" t="t" r="r" b="b"/>
            <a:pathLst>
              <a:path w="61691" h="93419">
                <a:moveTo>
                  <a:pt x="0" y="0"/>
                </a:moveTo>
                <a:lnTo>
                  <a:pt x="61691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9" name="object 1669"/>
          <p:cNvSpPr/>
          <p:nvPr/>
        </p:nvSpPr>
        <p:spPr>
          <a:xfrm>
            <a:off x="4541590" y="1478265"/>
            <a:ext cx="61742" cy="93419"/>
          </a:xfrm>
          <a:custGeom>
            <a:avLst/>
            <a:gdLst/>
            <a:ahLst/>
            <a:cxnLst/>
            <a:rect l="l" t="t" r="r" b="b"/>
            <a:pathLst>
              <a:path w="61742" h="93419">
                <a:moveTo>
                  <a:pt x="0" y="0"/>
                </a:moveTo>
                <a:lnTo>
                  <a:pt x="61742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0" name="object 1670"/>
          <p:cNvSpPr/>
          <p:nvPr/>
        </p:nvSpPr>
        <p:spPr>
          <a:xfrm>
            <a:off x="4634101" y="1478265"/>
            <a:ext cx="61742" cy="93419"/>
          </a:xfrm>
          <a:custGeom>
            <a:avLst/>
            <a:gdLst/>
            <a:ahLst/>
            <a:cxnLst/>
            <a:rect l="l" t="t" r="r" b="b"/>
            <a:pathLst>
              <a:path w="61742" h="93419">
                <a:moveTo>
                  <a:pt x="0" y="0"/>
                </a:moveTo>
                <a:lnTo>
                  <a:pt x="61742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1" name="object 1671"/>
          <p:cNvSpPr/>
          <p:nvPr/>
        </p:nvSpPr>
        <p:spPr>
          <a:xfrm>
            <a:off x="4695844" y="1478265"/>
            <a:ext cx="61588" cy="93419"/>
          </a:xfrm>
          <a:custGeom>
            <a:avLst/>
            <a:gdLst/>
            <a:ahLst/>
            <a:cxnLst/>
            <a:rect l="l" t="t" r="r" b="b"/>
            <a:pathLst>
              <a:path w="61588" h="93419">
                <a:moveTo>
                  <a:pt x="0" y="0"/>
                </a:moveTo>
                <a:lnTo>
                  <a:pt x="61588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2" name="object 1672"/>
          <p:cNvSpPr/>
          <p:nvPr/>
        </p:nvSpPr>
        <p:spPr>
          <a:xfrm>
            <a:off x="4603333" y="1478265"/>
            <a:ext cx="61588" cy="93419"/>
          </a:xfrm>
          <a:custGeom>
            <a:avLst/>
            <a:gdLst/>
            <a:ahLst/>
            <a:cxnLst/>
            <a:rect l="l" t="t" r="r" b="b"/>
            <a:pathLst>
              <a:path w="61588" h="93419">
                <a:moveTo>
                  <a:pt x="0" y="0"/>
                </a:moveTo>
                <a:lnTo>
                  <a:pt x="61588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3" name="object 1673"/>
          <p:cNvSpPr/>
          <p:nvPr/>
        </p:nvSpPr>
        <p:spPr>
          <a:xfrm>
            <a:off x="3680584" y="1450516"/>
            <a:ext cx="1110185" cy="123634"/>
          </a:xfrm>
          <a:custGeom>
            <a:avLst/>
            <a:gdLst/>
            <a:ahLst/>
            <a:cxnLst/>
            <a:rect l="l" t="t" r="r" b="b"/>
            <a:pathLst>
              <a:path w="1110185" h="123634">
                <a:moveTo>
                  <a:pt x="0" y="123634"/>
                </a:moveTo>
                <a:lnTo>
                  <a:pt x="1110185" y="0"/>
                </a:lnTo>
              </a:path>
            </a:pathLst>
          </a:custGeom>
          <a:ln w="37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4" name="object 1674"/>
          <p:cNvSpPr/>
          <p:nvPr/>
        </p:nvSpPr>
        <p:spPr>
          <a:xfrm>
            <a:off x="2878906" y="1635916"/>
            <a:ext cx="88761" cy="100716"/>
          </a:xfrm>
          <a:custGeom>
            <a:avLst/>
            <a:gdLst/>
            <a:ahLst/>
            <a:cxnLst/>
            <a:rect l="l" t="t" r="r" b="b"/>
            <a:pathLst>
              <a:path w="88761" h="100716">
                <a:moveTo>
                  <a:pt x="88761" y="0"/>
                </a:moveTo>
                <a:lnTo>
                  <a:pt x="0" y="100716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5" name="object 1675"/>
          <p:cNvSpPr/>
          <p:nvPr/>
        </p:nvSpPr>
        <p:spPr>
          <a:xfrm>
            <a:off x="2940495" y="1635916"/>
            <a:ext cx="88761" cy="100716"/>
          </a:xfrm>
          <a:custGeom>
            <a:avLst/>
            <a:gdLst/>
            <a:ahLst/>
            <a:cxnLst/>
            <a:rect l="l" t="t" r="r" b="b"/>
            <a:pathLst>
              <a:path w="88761" h="100716">
                <a:moveTo>
                  <a:pt x="88761" y="0"/>
                </a:moveTo>
                <a:lnTo>
                  <a:pt x="0" y="100716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6" name="object 1676"/>
          <p:cNvSpPr/>
          <p:nvPr/>
        </p:nvSpPr>
        <p:spPr>
          <a:xfrm>
            <a:off x="2971417" y="1643880"/>
            <a:ext cx="88761" cy="101384"/>
          </a:xfrm>
          <a:custGeom>
            <a:avLst/>
            <a:gdLst/>
            <a:ahLst/>
            <a:cxnLst/>
            <a:rect l="l" t="t" r="r" b="b"/>
            <a:pathLst>
              <a:path w="88761" h="101384">
                <a:moveTo>
                  <a:pt x="88761" y="0"/>
                </a:moveTo>
                <a:lnTo>
                  <a:pt x="0" y="1013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7" name="object 1677"/>
          <p:cNvSpPr/>
          <p:nvPr/>
        </p:nvSpPr>
        <p:spPr>
          <a:xfrm>
            <a:off x="3094696" y="1643881"/>
            <a:ext cx="61742" cy="92751"/>
          </a:xfrm>
          <a:custGeom>
            <a:avLst/>
            <a:gdLst/>
            <a:ahLst/>
            <a:cxnLst/>
            <a:rect l="l" t="t" r="r" b="b"/>
            <a:pathLst>
              <a:path w="61742" h="92751">
                <a:moveTo>
                  <a:pt x="0" y="0"/>
                </a:moveTo>
                <a:lnTo>
                  <a:pt x="61742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8" name="object 1678"/>
          <p:cNvSpPr/>
          <p:nvPr/>
        </p:nvSpPr>
        <p:spPr>
          <a:xfrm>
            <a:off x="3002185" y="1643881"/>
            <a:ext cx="61742" cy="92751"/>
          </a:xfrm>
          <a:custGeom>
            <a:avLst/>
            <a:gdLst/>
            <a:ahLst/>
            <a:cxnLst/>
            <a:rect l="l" t="t" r="r" b="b"/>
            <a:pathLst>
              <a:path w="61742" h="92751">
                <a:moveTo>
                  <a:pt x="0" y="0"/>
                </a:moveTo>
                <a:lnTo>
                  <a:pt x="61742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9" name="object 1679"/>
          <p:cNvSpPr/>
          <p:nvPr/>
        </p:nvSpPr>
        <p:spPr>
          <a:xfrm>
            <a:off x="2971416" y="1643881"/>
            <a:ext cx="61588" cy="92751"/>
          </a:xfrm>
          <a:custGeom>
            <a:avLst/>
            <a:gdLst/>
            <a:ahLst/>
            <a:cxnLst/>
            <a:rect l="l" t="t" r="r" b="b"/>
            <a:pathLst>
              <a:path w="61588" h="92751">
                <a:moveTo>
                  <a:pt x="0" y="0"/>
                </a:moveTo>
                <a:lnTo>
                  <a:pt x="61588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0" name="object 1680"/>
          <p:cNvSpPr/>
          <p:nvPr/>
        </p:nvSpPr>
        <p:spPr>
          <a:xfrm>
            <a:off x="3063928" y="1643881"/>
            <a:ext cx="61588" cy="92751"/>
          </a:xfrm>
          <a:custGeom>
            <a:avLst/>
            <a:gdLst/>
            <a:ahLst/>
            <a:cxnLst/>
            <a:rect l="l" t="t" r="r" b="b"/>
            <a:pathLst>
              <a:path w="61588" h="92751">
                <a:moveTo>
                  <a:pt x="0" y="0"/>
                </a:moveTo>
                <a:lnTo>
                  <a:pt x="61588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1" name="object 1681"/>
          <p:cNvSpPr/>
          <p:nvPr/>
        </p:nvSpPr>
        <p:spPr>
          <a:xfrm>
            <a:off x="3125516" y="1643881"/>
            <a:ext cx="61742" cy="92751"/>
          </a:xfrm>
          <a:custGeom>
            <a:avLst/>
            <a:gdLst/>
            <a:ahLst/>
            <a:cxnLst/>
            <a:rect l="l" t="t" r="r" b="b"/>
            <a:pathLst>
              <a:path w="61742" h="92751">
                <a:moveTo>
                  <a:pt x="0" y="0"/>
                </a:moveTo>
                <a:lnTo>
                  <a:pt x="61742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2" name="object 1682"/>
          <p:cNvSpPr/>
          <p:nvPr/>
        </p:nvSpPr>
        <p:spPr>
          <a:xfrm>
            <a:off x="3033006" y="1643881"/>
            <a:ext cx="61691" cy="92751"/>
          </a:xfrm>
          <a:custGeom>
            <a:avLst/>
            <a:gdLst/>
            <a:ahLst/>
            <a:cxnLst/>
            <a:rect l="l" t="t" r="r" b="b"/>
            <a:pathLst>
              <a:path w="61691" h="92751">
                <a:moveTo>
                  <a:pt x="0" y="0"/>
                </a:moveTo>
                <a:lnTo>
                  <a:pt x="61691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3" name="object 1683"/>
          <p:cNvSpPr/>
          <p:nvPr/>
        </p:nvSpPr>
        <p:spPr>
          <a:xfrm>
            <a:off x="3618892" y="1579700"/>
            <a:ext cx="0" cy="61714"/>
          </a:xfrm>
          <a:custGeom>
            <a:avLst/>
            <a:gdLst/>
            <a:ahLst/>
            <a:cxnLst/>
            <a:rect l="l" t="t" r="r" b="b"/>
            <a:pathLst>
              <a:path h="61714">
                <a:moveTo>
                  <a:pt x="0" y="0"/>
                </a:moveTo>
                <a:lnTo>
                  <a:pt x="0" y="61714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4" name="object 1684"/>
          <p:cNvSpPr/>
          <p:nvPr/>
        </p:nvSpPr>
        <p:spPr>
          <a:xfrm>
            <a:off x="3372281" y="1605034"/>
            <a:ext cx="0" cy="61765"/>
          </a:xfrm>
          <a:custGeom>
            <a:avLst/>
            <a:gdLst/>
            <a:ahLst/>
            <a:cxnLst/>
            <a:rect l="l" t="t" r="r" b="b"/>
            <a:pathLst>
              <a:path h="61765">
                <a:moveTo>
                  <a:pt x="0" y="0"/>
                </a:moveTo>
                <a:lnTo>
                  <a:pt x="0" y="61765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5" name="object 1685"/>
          <p:cNvSpPr/>
          <p:nvPr/>
        </p:nvSpPr>
        <p:spPr>
          <a:xfrm>
            <a:off x="3433870" y="1598867"/>
            <a:ext cx="0" cy="61765"/>
          </a:xfrm>
          <a:custGeom>
            <a:avLst/>
            <a:gdLst/>
            <a:ahLst/>
            <a:cxnLst/>
            <a:rect l="l" t="t" r="r" b="b"/>
            <a:pathLst>
              <a:path h="61765">
                <a:moveTo>
                  <a:pt x="0" y="0"/>
                </a:moveTo>
                <a:lnTo>
                  <a:pt x="0" y="61765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6" name="object 1686"/>
          <p:cNvSpPr/>
          <p:nvPr/>
        </p:nvSpPr>
        <p:spPr>
          <a:xfrm>
            <a:off x="3495561" y="1593985"/>
            <a:ext cx="0" cy="61714"/>
          </a:xfrm>
          <a:custGeom>
            <a:avLst/>
            <a:gdLst/>
            <a:ahLst/>
            <a:cxnLst/>
            <a:rect l="l" t="t" r="r" b="b"/>
            <a:pathLst>
              <a:path h="61714">
                <a:moveTo>
                  <a:pt x="0" y="0"/>
                </a:moveTo>
                <a:lnTo>
                  <a:pt x="0" y="61714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7" name="object 1687"/>
          <p:cNvSpPr/>
          <p:nvPr/>
        </p:nvSpPr>
        <p:spPr>
          <a:xfrm>
            <a:off x="3557304" y="1588282"/>
            <a:ext cx="0" cy="61919"/>
          </a:xfrm>
          <a:custGeom>
            <a:avLst/>
            <a:gdLst/>
            <a:ahLst/>
            <a:cxnLst/>
            <a:rect l="l" t="t" r="r" b="b"/>
            <a:pathLst>
              <a:path h="61919">
                <a:moveTo>
                  <a:pt x="0" y="0"/>
                </a:moveTo>
                <a:lnTo>
                  <a:pt x="0" y="61919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8" name="object 1688"/>
          <p:cNvSpPr/>
          <p:nvPr/>
        </p:nvSpPr>
        <p:spPr>
          <a:xfrm>
            <a:off x="3588072" y="1512384"/>
            <a:ext cx="339276" cy="30882"/>
          </a:xfrm>
          <a:custGeom>
            <a:avLst/>
            <a:gdLst/>
            <a:ahLst/>
            <a:cxnLst/>
            <a:rect l="l" t="t" r="r" b="b"/>
            <a:pathLst>
              <a:path w="339276" h="30882">
                <a:moveTo>
                  <a:pt x="0" y="30882"/>
                </a:moveTo>
                <a:lnTo>
                  <a:pt x="339276" y="0"/>
                </a:lnTo>
              </a:path>
            </a:pathLst>
          </a:custGeom>
          <a:ln w="10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9" name="object 1689"/>
          <p:cNvSpPr/>
          <p:nvPr/>
        </p:nvSpPr>
        <p:spPr>
          <a:xfrm>
            <a:off x="3567166" y="1545836"/>
            <a:ext cx="29022" cy="153746"/>
          </a:xfrm>
          <a:custGeom>
            <a:avLst/>
            <a:gdLst/>
            <a:ahLst/>
            <a:cxnLst/>
            <a:rect l="l" t="t" r="r" b="b"/>
            <a:pathLst>
              <a:path w="29022" h="153746">
                <a:moveTo>
                  <a:pt x="22915" y="133948"/>
                </a:moveTo>
                <a:lnTo>
                  <a:pt x="27224" y="141413"/>
                </a:lnTo>
                <a:lnTo>
                  <a:pt x="27995" y="125173"/>
                </a:lnTo>
                <a:lnTo>
                  <a:pt x="29022" y="0"/>
                </a:lnTo>
                <a:lnTo>
                  <a:pt x="18594" y="0"/>
                </a:lnTo>
                <a:lnTo>
                  <a:pt x="22915" y="133948"/>
                </a:lnTo>
                <a:close/>
              </a:path>
              <a:path w="29022" h="153746">
                <a:moveTo>
                  <a:pt x="45664" y="111815"/>
                </a:moveTo>
                <a:lnTo>
                  <a:pt x="45664" y="111147"/>
                </a:lnTo>
                <a:lnTo>
                  <a:pt x="45048" y="110017"/>
                </a:lnTo>
                <a:lnTo>
                  <a:pt x="43918" y="108732"/>
                </a:lnTo>
                <a:lnTo>
                  <a:pt x="42634" y="108064"/>
                </a:lnTo>
                <a:lnTo>
                  <a:pt x="39552" y="108064"/>
                </a:lnTo>
                <a:lnTo>
                  <a:pt x="38884" y="108732"/>
                </a:lnTo>
                <a:lnTo>
                  <a:pt x="37754" y="108732"/>
                </a:lnTo>
                <a:lnTo>
                  <a:pt x="37086" y="110017"/>
                </a:lnTo>
                <a:lnTo>
                  <a:pt x="36470" y="110530"/>
                </a:lnTo>
                <a:lnTo>
                  <a:pt x="27995" y="125173"/>
                </a:lnTo>
                <a:lnTo>
                  <a:pt x="27224" y="141413"/>
                </a:lnTo>
                <a:lnTo>
                  <a:pt x="22915" y="133948"/>
                </a:lnTo>
                <a:lnTo>
                  <a:pt x="18594" y="0"/>
                </a:lnTo>
                <a:lnTo>
                  <a:pt x="17483" y="124537"/>
                </a:lnTo>
                <a:lnTo>
                  <a:pt x="18594" y="141413"/>
                </a:lnTo>
                <a:lnTo>
                  <a:pt x="27840" y="143983"/>
                </a:lnTo>
                <a:lnTo>
                  <a:pt x="45048" y="115566"/>
                </a:lnTo>
                <a:lnTo>
                  <a:pt x="45664" y="114898"/>
                </a:lnTo>
                <a:lnTo>
                  <a:pt x="46332" y="113614"/>
                </a:lnTo>
                <a:lnTo>
                  <a:pt x="46332" y="113100"/>
                </a:lnTo>
                <a:lnTo>
                  <a:pt x="45664" y="111815"/>
                </a:lnTo>
                <a:close/>
              </a:path>
              <a:path w="29022" h="153746">
                <a:moveTo>
                  <a:pt x="17310" y="143983"/>
                </a:moveTo>
                <a:lnTo>
                  <a:pt x="17483" y="124537"/>
                </a:lnTo>
                <a:lnTo>
                  <a:pt x="9400" y="110530"/>
                </a:lnTo>
                <a:lnTo>
                  <a:pt x="8732" y="109349"/>
                </a:lnTo>
                <a:lnTo>
                  <a:pt x="7448" y="108064"/>
                </a:lnTo>
                <a:lnTo>
                  <a:pt x="6163" y="108064"/>
                </a:lnTo>
                <a:lnTo>
                  <a:pt x="5650" y="107447"/>
                </a:lnTo>
                <a:lnTo>
                  <a:pt x="4366" y="107447"/>
                </a:lnTo>
                <a:lnTo>
                  <a:pt x="3081" y="108064"/>
                </a:lnTo>
                <a:lnTo>
                  <a:pt x="2568" y="108064"/>
                </a:lnTo>
                <a:lnTo>
                  <a:pt x="1284" y="108732"/>
                </a:lnTo>
                <a:lnTo>
                  <a:pt x="667" y="110017"/>
                </a:lnTo>
                <a:lnTo>
                  <a:pt x="0" y="111147"/>
                </a:lnTo>
                <a:lnTo>
                  <a:pt x="0" y="114282"/>
                </a:lnTo>
                <a:lnTo>
                  <a:pt x="667" y="115566"/>
                </a:lnTo>
                <a:lnTo>
                  <a:pt x="22858" y="153746"/>
                </a:lnTo>
                <a:lnTo>
                  <a:pt x="45048" y="115566"/>
                </a:lnTo>
                <a:lnTo>
                  <a:pt x="27840" y="143983"/>
                </a:lnTo>
                <a:lnTo>
                  <a:pt x="18594" y="141413"/>
                </a:lnTo>
                <a:lnTo>
                  <a:pt x="17483" y="124537"/>
                </a:lnTo>
                <a:lnTo>
                  <a:pt x="17310" y="1439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0" name="object 1690"/>
          <p:cNvSpPr/>
          <p:nvPr/>
        </p:nvSpPr>
        <p:spPr>
          <a:xfrm>
            <a:off x="3584478" y="1545837"/>
            <a:ext cx="11711" cy="143983"/>
          </a:xfrm>
          <a:custGeom>
            <a:avLst/>
            <a:gdLst/>
            <a:ahLst/>
            <a:cxnLst/>
            <a:rect l="l" t="t" r="r" b="b"/>
            <a:pathLst>
              <a:path w="11711" h="143983">
                <a:moveTo>
                  <a:pt x="11711" y="0"/>
                </a:moveTo>
                <a:lnTo>
                  <a:pt x="10530" y="143983"/>
                </a:lnTo>
                <a:lnTo>
                  <a:pt x="0" y="143983"/>
                </a:lnTo>
                <a:lnTo>
                  <a:pt x="1284" y="0"/>
                </a:lnTo>
                <a:lnTo>
                  <a:pt x="11711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1" name="object 1691"/>
          <p:cNvSpPr/>
          <p:nvPr/>
        </p:nvSpPr>
        <p:spPr>
          <a:xfrm>
            <a:off x="3567166" y="1653284"/>
            <a:ext cx="46332" cy="46298"/>
          </a:xfrm>
          <a:custGeom>
            <a:avLst/>
            <a:gdLst/>
            <a:ahLst/>
            <a:cxnLst/>
            <a:rect l="l" t="t" r="r" b="b"/>
            <a:pathLst>
              <a:path w="46332" h="46298">
                <a:moveTo>
                  <a:pt x="45048" y="8118"/>
                </a:moveTo>
                <a:lnTo>
                  <a:pt x="22858" y="46298"/>
                </a:lnTo>
                <a:lnTo>
                  <a:pt x="667" y="8118"/>
                </a:lnTo>
                <a:lnTo>
                  <a:pt x="0" y="6834"/>
                </a:lnTo>
                <a:lnTo>
                  <a:pt x="0" y="6166"/>
                </a:lnTo>
                <a:lnTo>
                  <a:pt x="0" y="4984"/>
                </a:lnTo>
                <a:lnTo>
                  <a:pt x="0" y="3699"/>
                </a:lnTo>
                <a:lnTo>
                  <a:pt x="0" y="3083"/>
                </a:lnTo>
                <a:lnTo>
                  <a:pt x="667" y="2569"/>
                </a:lnTo>
                <a:lnTo>
                  <a:pt x="1284" y="1284"/>
                </a:lnTo>
                <a:lnTo>
                  <a:pt x="2568" y="616"/>
                </a:lnTo>
                <a:lnTo>
                  <a:pt x="3081" y="616"/>
                </a:lnTo>
                <a:lnTo>
                  <a:pt x="4366" y="0"/>
                </a:lnTo>
                <a:lnTo>
                  <a:pt x="5650" y="0"/>
                </a:lnTo>
                <a:lnTo>
                  <a:pt x="6163" y="616"/>
                </a:lnTo>
                <a:lnTo>
                  <a:pt x="7448" y="616"/>
                </a:lnTo>
                <a:lnTo>
                  <a:pt x="8115" y="1284"/>
                </a:lnTo>
                <a:lnTo>
                  <a:pt x="8732" y="1901"/>
                </a:lnTo>
                <a:lnTo>
                  <a:pt x="9400" y="3083"/>
                </a:lnTo>
                <a:lnTo>
                  <a:pt x="27224" y="33966"/>
                </a:lnTo>
                <a:lnTo>
                  <a:pt x="18594" y="33966"/>
                </a:lnTo>
                <a:lnTo>
                  <a:pt x="36470" y="3083"/>
                </a:lnTo>
                <a:lnTo>
                  <a:pt x="37086" y="2569"/>
                </a:lnTo>
                <a:lnTo>
                  <a:pt x="37754" y="1284"/>
                </a:lnTo>
                <a:lnTo>
                  <a:pt x="38884" y="1284"/>
                </a:lnTo>
                <a:lnTo>
                  <a:pt x="39552" y="616"/>
                </a:lnTo>
                <a:lnTo>
                  <a:pt x="40836" y="616"/>
                </a:lnTo>
                <a:lnTo>
                  <a:pt x="41350" y="616"/>
                </a:lnTo>
                <a:lnTo>
                  <a:pt x="42634" y="616"/>
                </a:lnTo>
                <a:lnTo>
                  <a:pt x="43918" y="1284"/>
                </a:lnTo>
                <a:lnTo>
                  <a:pt x="44432" y="1901"/>
                </a:lnTo>
                <a:lnTo>
                  <a:pt x="45048" y="2569"/>
                </a:lnTo>
                <a:lnTo>
                  <a:pt x="45664" y="3699"/>
                </a:lnTo>
                <a:lnTo>
                  <a:pt x="45664" y="4367"/>
                </a:lnTo>
                <a:lnTo>
                  <a:pt x="46332" y="5652"/>
                </a:lnTo>
                <a:lnTo>
                  <a:pt x="46332" y="6166"/>
                </a:lnTo>
                <a:lnTo>
                  <a:pt x="45664" y="7450"/>
                </a:lnTo>
                <a:lnTo>
                  <a:pt x="45048" y="8118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2" name="object 1692"/>
          <p:cNvSpPr/>
          <p:nvPr/>
        </p:nvSpPr>
        <p:spPr>
          <a:xfrm>
            <a:off x="3341360" y="1728565"/>
            <a:ext cx="49363" cy="83501"/>
          </a:xfrm>
          <a:custGeom>
            <a:avLst/>
            <a:gdLst/>
            <a:ahLst/>
            <a:cxnLst/>
            <a:rect l="l" t="t" r="r" b="b"/>
            <a:pathLst>
              <a:path w="49363" h="83501">
                <a:moveTo>
                  <a:pt x="26556" y="0"/>
                </a:moveTo>
                <a:lnTo>
                  <a:pt x="0" y="43318"/>
                </a:lnTo>
                <a:lnTo>
                  <a:pt x="34621" y="83501"/>
                </a:lnTo>
                <a:lnTo>
                  <a:pt x="30922" y="43318"/>
                </a:lnTo>
                <a:lnTo>
                  <a:pt x="49363" y="19783"/>
                </a:lnTo>
                <a:lnTo>
                  <a:pt x="26556" y="0"/>
                </a:lnTo>
                <a:close/>
              </a:path>
            </a:pathLst>
          </a:custGeom>
          <a:ln w="105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3" name="object 1693"/>
          <p:cNvSpPr/>
          <p:nvPr/>
        </p:nvSpPr>
        <p:spPr>
          <a:xfrm>
            <a:off x="3433870" y="1790433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512" y="0"/>
                </a:moveTo>
                <a:lnTo>
                  <a:pt x="13612" y="0"/>
                </a:lnTo>
                <a:lnTo>
                  <a:pt x="11814" y="0"/>
                </a:lnTo>
                <a:lnTo>
                  <a:pt x="9348" y="513"/>
                </a:lnTo>
                <a:lnTo>
                  <a:pt x="6780" y="2466"/>
                </a:lnTo>
                <a:lnTo>
                  <a:pt x="4366" y="4265"/>
                </a:lnTo>
                <a:lnTo>
                  <a:pt x="2568" y="6680"/>
                </a:lnTo>
                <a:lnTo>
                  <a:pt x="616" y="9249"/>
                </a:lnTo>
                <a:lnTo>
                  <a:pt x="0" y="11715"/>
                </a:lnTo>
                <a:lnTo>
                  <a:pt x="0" y="13514"/>
                </a:lnTo>
                <a:lnTo>
                  <a:pt x="0" y="15415"/>
                </a:lnTo>
                <a:lnTo>
                  <a:pt x="0" y="16597"/>
                </a:lnTo>
                <a:lnTo>
                  <a:pt x="0" y="18550"/>
                </a:lnTo>
                <a:lnTo>
                  <a:pt x="616" y="20965"/>
                </a:lnTo>
                <a:lnTo>
                  <a:pt x="2568" y="24048"/>
                </a:lnTo>
                <a:lnTo>
                  <a:pt x="4366" y="25847"/>
                </a:lnTo>
                <a:lnTo>
                  <a:pt x="6780" y="27799"/>
                </a:lnTo>
                <a:lnTo>
                  <a:pt x="9348" y="29598"/>
                </a:lnTo>
                <a:lnTo>
                  <a:pt x="11814" y="30214"/>
                </a:lnTo>
                <a:lnTo>
                  <a:pt x="13612" y="30214"/>
                </a:lnTo>
                <a:lnTo>
                  <a:pt x="15512" y="30882"/>
                </a:lnTo>
                <a:lnTo>
                  <a:pt x="16642" y="30214"/>
                </a:lnTo>
                <a:lnTo>
                  <a:pt x="18594" y="30214"/>
                </a:lnTo>
                <a:lnTo>
                  <a:pt x="21008" y="29598"/>
                </a:lnTo>
                <a:lnTo>
                  <a:pt x="24090" y="27799"/>
                </a:lnTo>
                <a:lnTo>
                  <a:pt x="25888" y="25847"/>
                </a:lnTo>
                <a:lnTo>
                  <a:pt x="27840" y="24048"/>
                </a:lnTo>
                <a:lnTo>
                  <a:pt x="29638" y="20965"/>
                </a:lnTo>
                <a:lnTo>
                  <a:pt x="30254" y="18550"/>
                </a:lnTo>
                <a:lnTo>
                  <a:pt x="30254" y="16597"/>
                </a:lnTo>
                <a:lnTo>
                  <a:pt x="30922" y="15415"/>
                </a:lnTo>
                <a:lnTo>
                  <a:pt x="30254" y="13514"/>
                </a:lnTo>
                <a:lnTo>
                  <a:pt x="30254" y="11715"/>
                </a:lnTo>
                <a:lnTo>
                  <a:pt x="29638" y="9249"/>
                </a:lnTo>
                <a:lnTo>
                  <a:pt x="27840" y="6680"/>
                </a:lnTo>
                <a:lnTo>
                  <a:pt x="25888" y="4265"/>
                </a:lnTo>
                <a:lnTo>
                  <a:pt x="24090" y="2466"/>
                </a:lnTo>
                <a:lnTo>
                  <a:pt x="21008" y="513"/>
                </a:lnTo>
                <a:lnTo>
                  <a:pt x="18594" y="0"/>
                </a:lnTo>
                <a:lnTo>
                  <a:pt x="16642" y="0"/>
                </a:lnTo>
                <a:lnTo>
                  <a:pt x="1551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4" name="object 1694"/>
          <p:cNvSpPr/>
          <p:nvPr/>
        </p:nvSpPr>
        <p:spPr>
          <a:xfrm>
            <a:off x="3568964" y="1728564"/>
            <a:ext cx="80850" cy="61868"/>
          </a:xfrm>
          <a:custGeom>
            <a:avLst/>
            <a:gdLst/>
            <a:ahLst/>
            <a:cxnLst/>
            <a:rect l="l" t="t" r="r" b="b"/>
            <a:pathLst>
              <a:path w="80850" h="61868">
                <a:moveTo>
                  <a:pt x="43764" y="0"/>
                </a:moveTo>
                <a:lnTo>
                  <a:pt x="0" y="32167"/>
                </a:lnTo>
                <a:lnTo>
                  <a:pt x="57376" y="61868"/>
                </a:lnTo>
                <a:lnTo>
                  <a:pt x="50544" y="32167"/>
                </a:lnTo>
                <a:lnTo>
                  <a:pt x="80850" y="14901"/>
                </a:lnTo>
                <a:lnTo>
                  <a:pt x="43764" y="0"/>
                </a:lnTo>
                <a:close/>
              </a:path>
            </a:pathLst>
          </a:custGeom>
          <a:ln w="105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5" name="object 1695"/>
          <p:cNvSpPr/>
          <p:nvPr/>
        </p:nvSpPr>
        <p:spPr>
          <a:xfrm>
            <a:off x="3341360" y="1852200"/>
            <a:ext cx="123433" cy="39515"/>
          </a:xfrm>
          <a:custGeom>
            <a:avLst/>
            <a:gdLst/>
            <a:ahLst/>
            <a:cxnLst/>
            <a:rect l="l" t="t" r="r" b="b"/>
            <a:pathLst>
              <a:path w="123433" h="39515">
                <a:moveTo>
                  <a:pt x="66725" y="39515"/>
                </a:moveTo>
                <a:lnTo>
                  <a:pt x="0" y="19166"/>
                </a:lnTo>
                <a:lnTo>
                  <a:pt x="86963" y="0"/>
                </a:lnTo>
                <a:lnTo>
                  <a:pt x="77101" y="19166"/>
                </a:lnTo>
                <a:lnTo>
                  <a:pt x="123433" y="30214"/>
                </a:lnTo>
                <a:lnTo>
                  <a:pt x="66725" y="39515"/>
                </a:lnTo>
                <a:close/>
              </a:path>
            </a:pathLst>
          </a:custGeom>
          <a:ln w="10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6" name="object 1696"/>
          <p:cNvSpPr/>
          <p:nvPr/>
        </p:nvSpPr>
        <p:spPr>
          <a:xfrm>
            <a:off x="3557305" y="1891714"/>
            <a:ext cx="92511" cy="53132"/>
          </a:xfrm>
          <a:custGeom>
            <a:avLst/>
            <a:gdLst/>
            <a:ahLst/>
            <a:cxnLst/>
            <a:rect l="l" t="t" r="r" b="b"/>
            <a:pathLst>
              <a:path w="92511" h="53132">
                <a:moveTo>
                  <a:pt x="49928" y="0"/>
                </a:moveTo>
                <a:lnTo>
                  <a:pt x="0" y="27748"/>
                </a:lnTo>
                <a:lnTo>
                  <a:pt x="65286" y="53132"/>
                </a:lnTo>
                <a:lnTo>
                  <a:pt x="57325" y="27748"/>
                </a:lnTo>
                <a:lnTo>
                  <a:pt x="92511" y="13000"/>
                </a:lnTo>
                <a:lnTo>
                  <a:pt x="49928" y="0"/>
                </a:lnTo>
                <a:close/>
              </a:path>
            </a:pathLst>
          </a:custGeom>
          <a:ln w="105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7" name="object 1697"/>
          <p:cNvSpPr/>
          <p:nvPr/>
        </p:nvSpPr>
        <p:spPr>
          <a:xfrm>
            <a:off x="3526381" y="1821316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512" y="0"/>
                </a:moveTo>
                <a:lnTo>
                  <a:pt x="13612" y="0"/>
                </a:lnTo>
                <a:lnTo>
                  <a:pt x="11814" y="0"/>
                </a:lnTo>
                <a:lnTo>
                  <a:pt x="9348" y="616"/>
                </a:lnTo>
                <a:lnTo>
                  <a:pt x="6780" y="2466"/>
                </a:lnTo>
                <a:lnTo>
                  <a:pt x="4366" y="4265"/>
                </a:lnTo>
                <a:lnTo>
                  <a:pt x="2568" y="6834"/>
                </a:lnTo>
                <a:lnTo>
                  <a:pt x="616" y="9249"/>
                </a:lnTo>
                <a:lnTo>
                  <a:pt x="0" y="11715"/>
                </a:lnTo>
                <a:lnTo>
                  <a:pt x="0" y="13514"/>
                </a:lnTo>
                <a:lnTo>
                  <a:pt x="0" y="15415"/>
                </a:lnTo>
                <a:lnTo>
                  <a:pt x="0" y="16597"/>
                </a:lnTo>
                <a:lnTo>
                  <a:pt x="0" y="18550"/>
                </a:lnTo>
                <a:lnTo>
                  <a:pt x="616" y="20965"/>
                </a:lnTo>
                <a:lnTo>
                  <a:pt x="2568" y="24048"/>
                </a:lnTo>
                <a:lnTo>
                  <a:pt x="4366" y="25847"/>
                </a:lnTo>
                <a:lnTo>
                  <a:pt x="6780" y="27799"/>
                </a:lnTo>
                <a:lnTo>
                  <a:pt x="9348" y="29598"/>
                </a:lnTo>
                <a:lnTo>
                  <a:pt x="11814" y="30214"/>
                </a:lnTo>
                <a:lnTo>
                  <a:pt x="13612" y="30214"/>
                </a:lnTo>
                <a:lnTo>
                  <a:pt x="15512" y="30882"/>
                </a:lnTo>
                <a:lnTo>
                  <a:pt x="16694" y="30214"/>
                </a:lnTo>
                <a:lnTo>
                  <a:pt x="18594" y="30214"/>
                </a:lnTo>
                <a:lnTo>
                  <a:pt x="21008" y="29598"/>
                </a:lnTo>
                <a:lnTo>
                  <a:pt x="24090" y="27799"/>
                </a:lnTo>
                <a:lnTo>
                  <a:pt x="25888" y="25847"/>
                </a:lnTo>
                <a:lnTo>
                  <a:pt x="27840" y="24048"/>
                </a:lnTo>
                <a:lnTo>
                  <a:pt x="29638" y="20965"/>
                </a:lnTo>
                <a:lnTo>
                  <a:pt x="30254" y="18550"/>
                </a:lnTo>
                <a:lnTo>
                  <a:pt x="30254" y="16597"/>
                </a:lnTo>
                <a:lnTo>
                  <a:pt x="30922" y="15415"/>
                </a:lnTo>
                <a:lnTo>
                  <a:pt x="30254" y="13514"/>
                </a:lnTo>
                <a:lnTo>
                  <a:pt x="30254" y="11715"/>
                </a:lnTo>
                <a:lnTo>
                  <a:pt x="29638" y="9249"/>
                </a:lnTo>
                <a:lnTo>
                  <a:pt x="27840" y="6834"/>
                </a:lnTo>
                <a:lnTo>
                  <a:pt x="25888" y="4265"/>
                </a:lnTo>
                <a:lnTo>
                  <a:pt x="24090" y="2466"/>
                </a:lnTo>
                <a:lnTo>
                  <a:pt x="21008" y="616"/>
                </a:lnTo>
                <a:lnTo>
                  <a:pt x="18594" y="0"/>
                </a:lnTo>
                <a:lnTo>
                  <a:pt x="16694" y="0"/>
                </a:lnTo>
                <a:lnTo>
                  <a:pt x="1551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8" name="object 1698"/>
          <p:cNvSpPr/>
          <p:nvPr/>
        </p:nvSpPr>
        <p:spPr>
          <a:xfrm>
            <a:off x="3495562" y="1944847"/>
            <a:ext cx="30819" cy="30882"/>
          </a:xfrm>
          <a:custGeom>
            <a:avLst/>
            <a:gdLst/>
            <a:ahLst/>
            <a:cxnLst/>
            <a:rect l="l" t="t" r="r" b="b"/>
            <a:pathLst>
              <a:path w="30819" h="30882">
                <a:moveTo>
                  <a:pt x="15409" y="0"/>
                </a:moveTo>
                <a:lnTo>
                  <a:pt x="13612" y="0"/>
                </a:lnTo>
                <a:lnTo>
                  <a:pt x="11711" y="0"/>
                </a:lnTo>
                <a:lnTo>
                  <a:pt x="9245" y="616"/>
                </a:lnTo>
                <a:lnTo>
                  <a:pt x="6831" y="2415"/>
                </a:lnTo>
                <a:lnTo>
                  <a:pt x="4366" y="4367"/>
                </a:lnTo>
                <a:lnTo>
                  <a:pt x="2465" y="6782"/>
                </a:lnTo>
                <a:lnTo>
                  <a:pt x="667" y="9249"/>
                </a:lnTo>
                <a:lnTo>
                  <a:pt x="0" y="11715"/>
                </a:lnTo>
                <a:lnTo>
                  <a:pt x="0" y="13617"/>
                </a:lnTo>
                <a:lnTo>
                  <a:pt x="0" y="15415"/>
                </a:lnTo>
                <a:lnTo>
                  <a:pt x="0" y="16700"/>
                </a:lnTo>
                <a:lnTo>
                  <a:pt x="0" y="18498"/>
                </a:lnTo>
                <a:lnTo>
                  <a:pt x="667" y="20965"/>
                </a:lnTo>
                <a:lnTo>
                  <a:pt x="2465" y="24048"/>
                </a:lnTo>
                <a:lnTo>
                  <a:pt x="4366" y="26001"/>
                </a:lnTo>
                <a:lnTo>
                  <a:pt x="6831" y="27799"/>
                </a:lnTo>
                <a:lnTo>
                  <a:pt x="9245" y="29701"/>
                </a:lnTo>
                <a:lnTo>
                  <a:pt x="11711" y="30214"/>
                </a:lnTo>
                <a:lnTo>
                  <a:pt x="13612" y="30214"/>
                </a:lnTo>
                <a:lnTo>
                  <a:pt x="15409" y="30882"/>
                </a:lnTo>
                <a:lnTo>
                  <a:pt x="16694" y="30214"/>
                </a:lnTo>
                <a:lnTo>
                  <a:pt x="18491" y="30214"/>
                </a:lnTo>
                <a:lnTo>
                  <a:pt x="21060" y="29701"/>
                </a:lnTo>
                <a:lnTo>
                  <a:pt x="24142" y="27799"/>
                </a:lnTo>
                <a:lnTo>
                  <a:pt x="25940" y="26001"/>
                </a:lnTo>
                <a:lnTo>
                  <a:pt x="27737" y="24048"/>
                </a:lnTo>
                <a:lnTo>
                  <a:pt x="29638" y="20965"/>
                </a:lnTo>
                <a:lnTo>
                  <a:pt x="30306" y="18498"/>
                </a:lnTo>
                <a:lnTo>
                  <a:pt x="30306" y="16700"/>
                </a:lnTo>
                <a:lnTo>
                  <a:pt x="30819" y="15415"/>
                </a:lnTo>
                <a:lnTo>
                  <a:pt x="30306" y="13617"/>
                </a:lnTo>
                <a:lnTo>
                  <a:pt x="30306" y="11715"/>
                </a:lnTo>
                <a:lnTo>
                  <a:pt x="29638" y="9249"/>
                </a:lnTo>
                <a:lnTo>
                  <a:pt x="27737" y="6782"/>
                </a:lnTo>
                <a:lnTo>
                  <a:pt x="25940" y="4367"/>
                </a:lnTo>
                <a:lnTo>
                  <a:pt x="24142" y="2415"/>
                </a:lnTo>
                <a:lnTo>
                  <a:pt x="21060" y="616"/>
                </a:lnTo>
                <a:lnTo>
                  <a:pt x="18491" y="0"/>
                </a:lnTo>
                <a:lnTo>
                  <a:pt x="16694" y="0"/>
                </a:lnTo>
                <a:lnTo>
                  <a:pt x="15409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9" name="object 1699"/>
          <p:cNvSpPr/>
          <p:nvPr/>
        </p:nvSpPr>
        <p:spPr>
          <a:xfrm>
            <a:off x="3433870" y="1913964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512" y="0"/>
                </a:moveTo>
                <a:lnTo>
                  <a:pt x="13612" y="0"/>
                </a:lnTo>
                <a:lnTo>
                  <a:pt x="11814" y="0"/>
                </a:lnTo>
                <a:lnTo>
                  <a:pt x="9348" y="616"/>
                </a:lnTo>
                <a:lnTo>
                  <a:pt x="6780" y="2415"/>
                </a:lnTo>
                <a:lnTo>
                  <a:pt x="4366" y="4367"/>
                </a:lnTo>
                <a:lnTo>
                  <a:pt x="2568" y="6834"/>
                </a:lnTo>
                <a:lnTo>
                  <a:pt x="616" y="9249"/>
                </a:lnTo>
                <a:lnTo>
                  <a:pt x="0" y="11715"/>
                </a:lnTo>
                <a:lnTo>
                  <a:pt x="0" y="13617"/>
                </a:lnTo>
                <a:lnTo>
                  <a:pt x="0" y="15415"/>
                </a:lnTo>
                <a:lnTo>
                  <a:pt x="0" y="16700"/>
                </a:lnTo>
                <a:lnTo>
                  <a:pt x="0" y="18498"/>
                </a:lnTo>
                <a:lnTo>
                  <a:pt x="616" y="20965"/>
                </a:lnTo>
                <a:lnTo>
                  <a:pt x="2568" y="24048"/>
                </a:lnTo>
                <a:lnTo>
                  <a:pt x="4366" y="26001"/>
                </a:lnTo>
                <a:lnTo>
                  <a:pt x="6780" y="27799"/>
                </a:lnTo>
                <a:lnTo>
                  <a:pt x="9348" y="29701"/>
                </a:lnTo>
                <a:lnTo>
                  <a:pt x="11814" y="30214"/>
                </a:lnTo>
                <a:lnTo>
                  <a:pt x="13612" y="30214"/>
                </a:lnTo>
                <a:lnTo>
                  <a:pt x="15512" y="30882"/>
                </a:lnTo>
                <a:lnTo>
                  <a:pt x="16642" y="30214"/>
                </a:lnTo>
                <a:lnTo>
                  <a:pt x="18594" y="30214"/>
                </a:lnTo>
                <a:lnTo>
                  <a:pt x="21008" y="29701"/>
                </a:lnTo>
                <a:lnTo>
                  <a:pt x="24090" y="27799"/>
                </a:lnTo>
                <a:lnTo>
                  <a:pt x="25888" y="26001"/>
                </a:lnTo>
                <a:lnTo>
                  <a:pt x="27840" y="24048"/>
                </a:lnTo>
                <a:lnTo>
                  <a:pt x="29638" y="20965"/>
                </a:lnTo>
                <a:lnTo>
                  <a:pt x="30254" y="18498"/>
                </a:lnTo>
                <a:lnTo>
                  <a:pt x="30254" y="16700"/>
                </a:lnTo>
                <a:lnTo>
                  <a:pt x="30922" y="15415"/>
                </a:lnTo>
                <a:lnTo>
                  <a:pt x="30254" y="13617"/>
                </a:lnTo>
                <a:lnTo>
                  <a:pt x="30254" y="11715"/>
                </a:lnTo>
                <a:lnTo>
                  <a:pt x="29638" y="9249"/>
                </a:lnTo>
                <a:lnTo>
                  <a:pt x="27840" y="6834"/>
                </a:lnTo>
                <a:lnTo>
                  <a:pt x="25888" y="4367"/>
                </a:lnTo>
                <a:lnTo>
                  <a:pt x="24090" y="2415"/>
                </a:lnTo>
                <a:lnTo>
                  <a:pt x="21008" y="616"/>
                </a:lnTo>
                <a:lnTo>
                  <a:pt x="18594" y="0"/>
                </a:lnTo>
                <a:lnTo>
                  <a:pt x="16642" y="0"/>
                </a:lnTo>
                <a:lnTo>
                  <a:pt x="1551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0" name="object 1700"/>
          <p:cNvSpPr/>
          <p:nvPr/>
        </p:nvSpPr>
        <p:spPr>
          <a:xfrm>
            <a:off x="3372281" y="1944847"/>
            <a:ext cx="30768" cy="30882"/>
          </a:xfrm>
          <a:custGeom>
            <a:avLst/>
            <a:gdLst/>
            <a:ahLst/>
            <a:cxnLst/>
            <a:rect l="l" t="t" r="r" b="b"/>
            <a:pathLst>
              <a:path w="30768" h="30882">
                <a:moveTo>
                  <a:pt x="15358" y="0"/>
                </a:moveTo>
                <a:lnTo>
                  <a:pt x="13560" y="0"/>
                </a:lnTo>
                <a:lnTo>
                  <a:pt x="11660" y="0"/>
                </a:lnTo>
                <a:lnTo>
                  <a:pt x="9245" y="616"/>
                </a:lnTo>
                <a:lnTo>
                  <a:pt x="6780" y="2415"/>
                </a:lnTo>
                <a:lnTo>
                  <a:pt x="4212" y="4367"/>
                </a:lnTo>
                <a:lnTo>
                  <a:pt x="2414" y="6782"/>
                </a:lnTo>
                <a:lnTo>
                  <a:pt x="616" y="9249"/>
                </a:lnTo>
                <a:lnTo>
                  <a:pt x="0" y="11715"/>
                </a:lnTo>
                <a:lnTo>
                  <a:pt x="0" y="13617"/>
                </a:lnTo>
                <a:lnTo>
                  <a:pt x="0" y="15415"/>
                </a:lnTo>
                <a:lnTo>
                  <a:pt x="0" y="16700"/>
                </a:lnTo>
                <a:lnTo>
                  <a:pt x="0" y="18498"/>
                </a:lnTo>
                <a:lnTo>
                  <a:pt x="616" y="20965"/>
                </a:lnTo>
                <a:lnTo>
                  <a:pt x="2414" y="24048"/>
                </a:lnTo>
                <a:lnTo>
                  <a:pt x="4212" y="26001"/>
                </a:lnTo>
                <a:lnTo>
                  <a:pt x="6780" y="27799"/>
                </a:lnTo>
                <a:lnTo>
                  <a:pt x="9245" y="29701"/>
                </a:lnTo>
                <a:lnTo>
                  <a:pt x="11660" y="30214"/>
                </a:lnTo>
                <a:lnTo>
                  <a:pt x="13560" y="30214"/>
                </a:lnTo>
                <a:lnTo>
                  <a:pt x="15358" y="30882"/>
                </a:lnTo>
                <a:lnTo>
                  <a:pt x="16642" y="30214"/>
                </a:lnTo>
                <a:lnTo>
                  <a:pt x="18440" y="30214"/>
                </a:lnTo>
                <a:lnTo>
                  <a:pt x="20906" y="29701"/>
                </a:lnTo>
                <a:lnTo>
                  <a:pt x="23988" y="27799"/>
                </a:lnTo>
                <a:lnTo>
                  <a:pt x="25888" y="26001"/>
                </a:lnTo>
                <a:lnTo>
                  <a:pt x="27686" y="24048"/>
                </a:lnTo>
                <a:lnTo>
                  <a:pt x="29638" y="20965"/>
                </a:lnTo>
                <a:lnTo>
                  <a:pt x="30152" y="18498"/>
                </a:lnTo>
                <a:lnTo>
                  <a:pt x="30152" y="16700"/>
                </a:lnTo>
                <a:lnTo>
                  <a:pt x="30768" y="15415"/>
                </a:lnTo>
                <a:lnTo>
                  <a:pt x="30152" y="13617"/>
                </a:lnTo>
                <a:lnTo>
                  <a:pt x="30152" y="11715"/>
                </a:lnTo>
                <a:lnTo>
                  <a:pt x="29638" y="9249"/>
                </a:lnTo>
                <a:lnTo>
                  <a:pt x="27686" y="6782"/>
                </a:lnTo>
                <a:lnTo>
                  <a:pt x="25888" y="4367"/>
                </a:lnTo>
                <a:lnTo>
                  <a:pt x="23988" y="2415"/>
                </a:lnTo>
                <a:lnTo>
                  <a:pt x="20906" y="616"/>
                </a:lnTo>
                <a:lnTo>
                  <a:pt x="18440" y="0"/>
                </a:lnTo>
                <a:lnTo>
                  <a:pt x="16642" y="0"/>
                </a:lnTo>
                <a:lnTo>
                  <a:pt x="15358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1" name="object 1701"/>
          <p:cNvSpPr/>
          <p:nvPr/>
        </p:nvSpPr>
        <p:spPr>
          <a:xfrm>
            <a:off x="3618892" y="1821316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512" y="0"/>
                </a:moveTo>
                <a:lnTo>
                  <a:pt x="13612" y="0"/>
                </a:lnTo>
                <a:lnTo>
                  <a:pt x="11814" y="0"/>
                </a:lnTo>
                <a:lnTo>
                  <a:pt x="9245" y="616"/>
                </a:lnTo>
                <a:lnTo>
                  <a:pt x="6780" y="2466"/>
                </a:lnTo>
                <a:lnTo>
                  <a:pt x="4366" y="4265"/>
                </a:lnTo>
                <a:lnTo>
                  <a:pt x="2568" y="6834"/>
                </a:lnTo>
                <a:lnTo>
                  <a:pt x="616" y="9249"/>
                </a:lnTo>
                <a:lnTo>
                  <a:pt x="0" y="11715"/>
                </a:lnTo>
                <a:lnTo>
                  <a:pt x="0" y="13514"/>
                </a:lnTo>
                <a:lnTo>
                  <a:pt x="0" y="15415"/>
                </a:lnTo>
                <a:lnTo>
                  <a:pt x="0" y="16597"/>
                </a:lnTo>
                <a:lnTo>
                  <a:pt x="0" y="18550"/>
                </a:lnTo>
                <a:lnTo>
                  <a:pt x="616" y="20965"/>
                </a:lnTo>
                <a:lnTo>
                  <a:pt x="2568" y="24048"/>
                </a:lnTo>
                <a:lnTo>
                  <a:pt x="4366" y="25847"/>
                </a:lnTo>
                <a:lnTo>
                  <a:pt x="6780" y="27799"/>
                </a:lnTo>
                <a:lnTo>
                  <a:pt x="9245" y="29598"/>
                </a:lnTo>
                <a:lnTo>
                  <a:pt x="11814" y="30214"/>
                </a:lnTo>
                <a:lnTo>
                  <a:pt x="13612" y="30214"/>
                </a:lnTo>
                <a:lnTo>
                  <a:pt x="15512" y="30882"/>
                </a:lnTo>
                <a:lnTo>
                  <a:pt x="16694" y="30214"/>
                </a:lnTo>
                <a:lnTo>
                  <a:pt x="18594" y="30214"/>
                </a:lnTo>
                <a:lnTo>
                  <a:pt x="21060" y="29598"/>
                </a:lnTo>
                <a:lnTo>
                  <a:pt x="24142" y="27799"/>
                </a:lnTo>
                <a:lnTo>
                  <a:pt x="25888" y="25847"/>
                </a:lnTo>
                <a:lnTo>
                  <a:pt x="27840" y="24048"/>
                </a:lnTo>
                <a:lnTo>
                  <a:pt x="29638" y="20965"/>
                </a:lnTo>
                <a:lnTo>
                  <a:pt x="30254" y="18550"/>
                </a:lnTo>
                <a:lnTo>
                  <a:pt x="30254" y="16597"/>
                </a:lnTo>
                <a:lnTo>
                  <a:pt x="30922" y="15415"/>
                </a:lnTo>
                <a:lnTo>
                  <a:pt x="30254" y="13514"/>
                </a:lnTo>
                <a:lnTo>
                  <a:pt x="30254" y="11715"/>
                </a:lnTo>
                <a:lnTo>
                  <a:pt x="29638" y="9249"/>
                </a:lnTo>
                <a:lnTo>
                  <a:pt x="27840" y="6834"/>
                </a:lnTo>
                <a:lnTo>
                  <a:pt x="25888" y="4265"/>
                </a:lnTo>
                <a:lnTo>
                  <a:pt x="24142" y="2466"/>
                </a:lnTo>
                <a:lnTo>
                  <a:pt x="21060" y="616"/>
                </a:lnTo>
                <a:lnTo>
                  <a:pt x="18594" y="0"/>
                </a:lnTo>
                <a:lnTo>
                  <a:pt x="16694" y="0"/>
                </a:lnTo>
                <a:lnTo>
                  <a:pt x="1551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2" name="object 1702"/>
          <p:cNvSpPr/>
          <p:nvPr/>
        </p:nvSpPr>
        <p:spPr>
          <a:xfrm>
            <a:off x="3649815" y="1944847"/>
            <a:ext cx="30768" cy="30882"/>
          </a:xfrm>
          <a:custGeom>
            <a:avLst/>
            <a:gdLst/>
            <a:ahLst/>
            <a:cxnLst/>
            <a:rect l="l" t="t" r="r" b="b"/>
            <a:pathLst>
              <a:path w="30768" h="30882">
                <a:moveTo>
                  <a:pt x="15409" y="0"/>
                </a:moveTo>
                <a:lnTo>
                  <a:pt x="13458" y="0"/>
                </a:lnTo>
                <a:lnTo>
                  <a:pt x="11660" y="0"/>
                </a:lnTo>
                <a:lnTo>
                  <a:pt x="9245" y="616"/>
                </a:lnTo>
                <a:lnTo>
                  <a:pt x="6780" y="2415"/>
                </a:lnTo>
                <a:lnTo>
                  <a:pt x="4212" y="4367"/>
                </a:lnTo>
                <a:lnTo>
                  <a:pt x="2414" y="6782"/>
                </a:lnTo>
                <a:lnTo>
                  <a:pt x="616" y="9249"/>
                </a:lnTo>
                <a:lnTo>
                  <a:pt x="0" y="11715"/>
                </a:lnTo>
                <a:lnTo>
                  <a:pt x="0" y="13617"/>
                </a:lnTo>
                <a:lnTo>
                  <a:pt x="0" y="15415"/>
                </a:lnTo>
                <a:lnTo>
                  <a:pt x="0" y="16700"/>
                </a:lnTo>
                <a:lnTo>
                  <a:pt x="0" y="18498"/>
                </a:lnTo>
                <a:lnTo>
                  <a:pt x="616" y="20965"/>
                </a:lnTo>
                <a:lnTo>
                  <a:pt x="2414" y="24048"/>
                </a:lnTo>
                <a:lnTo>
                  <a:pt x="4212" y="26001"/>
                </a:lnTo>
                <a:lnTo>
                  <a:pt x="6780" y="27799"/>
                </a:lnTo>
                <a:lnTo>
                  <a:pt x="9245" y="29701"/>
                </a:lnTo>
                <a:lnTo>
                  <a:pt x="11660" y="30214"/>
                </a:lnTo>
                <a:lnTo>
                  <a:pt x="13458" y="30214"/>
                </a:lnTo>
                <a:lnTo>
                  <a:pt x="15409" y="30882"/>
                </a:lnTo>
                <a:lnTo>
                  <a:pt x="16540" y="30214"/>
                </a:lnTo>
                <a:lnTo>
                  <a:pt x="18491" y="30214"/>
                </a:lnTo>
                <a:lnTo>
                  <a:pt x="20906" y="29701"/>
                </a:lnTo>
                <a:lnTo>
                  <a:pt x="23988" y="27799"/>
                </a:lnTo>
                <a:lnTo>
                  <a:pt x="25940" y="26001"/>
                </a:lnTo>
                <a:lnTo>
                  <a:pt x="27686" y="24048"/>
                </a:lnTo>
                <a:lnTo>
                  <a:pt x="29484" y="20965"/>
                </a:lnTo>
                <a:lnTo>
                  <a:pt x="30152" y="18498"/>
                </a:lnTo>
                <a:lnTo>
                  <a:pt x="30152" y="16700"/>
                </a:lnTo>
                <a:lnTo>
                  <a:pt x="30768" y="15415"/>
                </a:lnTo>
                <a:lnTo>
                  <a:pt x="30152" y="13617"/>
                </a:lnTo>
                <a:lnTo>
                  <a:pt x="30152" y="11715"/>
                </a:lnTo>
                <a:lnTo>
                  <a:pt x="29484" y="9249"/>
                </a:lnTo>
                <a:lnTo>
                  <a:pt x="27686" y="6782"/>
                </a:lnTo>
                <a:lnTo>
                  <a:pt x="25940" y="4367"/>
                </a:lnTo>
                <a:lnTo>
                  <a:pt x="23988" y="2415"/>
                </a:lnTo>
                <a:lnTo>
                  <a:pt x="20906" y="616"/>
                </a:lnTo>
                <a:lnTo>
                  <a:pt x="18491" y="0"/>
                </a:lnTo>
                <a:lnTo>
                  <a:pt x="16540" y="0"/>
                </a:lnTo>
                <a:lnTo>
                  <a:pt x="15409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3" name="object 1703"/>
          <p:cNvSpPr/>
          <p:nvPr/>
        </p:nvSpPr>
        <p:spPr>
          <a:xfrm>
            <a:off x="3464792" y="1697681"/>
            <a:ext cx="30768" cy="30882"/>
          </a:xfrm>
          <a:custGeom>
            <a:avLst/>
            <a:gdLst/>
            <a:ahLst/>
            <a:cxnLst/>
            <a:rect l="l" t="t" r="r" b="b"/>
            <a:pathLst>
              <a:path w="30768" h="30882">
                <a:moveTo>
                  <a:pt x="15409" y="0"/>
                </a:moveTo>
                <a:lnTo>
                  <a:pt x="13612" y="0"/>
                </a:lnTo>
                <a:lnTo>
                  <a:pt x="11660" y="0"/>
                </a:lnTo>
                <a:lnTo>
                  <a:pt x="9245" y="616"/>
                </a:lnTo>
                <a:lnTo>
                  <a:pt x="6780" y="2415"/>
                </a:lnTo>
                <a:lnTo>
                  <a:pt x="4212" y="4367"/>
                </a:lnTo>
                <a:lnTo>
                  <a:pt x="2414" y="6782"/>
                </a:lnTo>
                <a:lnTo>
                  <a:pt x="616" y="9249"/>
                </a:lnTo>
                <a:lnTo>
                  <a:pt x="0" y="11818"/>
                </a:lnTo>
                <a:lnTo>
                  <a:pt x="0" y="13617"/>
                </a:lnTo>
                <a:lnTo>
                  <a:pt x="0" y="15415"/>
                </a:lnTo>
                <a:lnTo>
                  <a:pt x="0" y="16700"/>
                </a:lnTo>
                <a:lnTo>
                  <a:pt x="0" y="18498"/>
                </a:lnTo>
                <a:lnTo>
                  <a:pt x="616" y="21068"/>
                </a:lnTo>
                <a:lnTo>
                  <a:pt x="2414" y="24151"/>
                </a:lnTo>
                <a:lnTo>
                  <a:pt x="4212" y="25949"/>
                </a:lnTo>
                <a:lnTo>
                  <a:pt x="6780" y="27799"/>
                </a:lnTo>
                <a:lnTo>
                  <a:pt x="9245" y="29701"/>
                </a:lnTo>
                <a:lnTo>
                  <a:pt x="11660" y="30369"/>
                </a:lnTo>
                <a:lnTo>
                  <a:pt x="13612" y="30369"/>
                </a:lnTo>
                <a:lnTo>
                  <a:pt x="15409" y="30882"/>
                </a:lnTo>
                <a:lnTo>
                  <a:pt x="16694" y="30369"/>
                </a:lnTo>
                <a:lnTo>
                  <a:pt x="18440" y="30369"/>
                </a:lnTo>
                <a:lnTo>
                  <a:pt x="20906" y="29701"/>
                </a:lnTo>
                <a:lnTo>
                  <a:pt x="23988" y="27799"/>
                </a:lnTo>
                <a:lnTo>
                  <a:pt x="25888" y="25949"/>
                </a:lnTo>
                <a:lnTo>
                  <a:pt x="27686" y="24151"/>
                </a:lnTo>
                <a:lnTo>
                  <a:pt x="29484" y="21068"/>
                </a:lnTo>
                <a:lnTo>
                  <a:pt x="30152" y="18498"/>
                </a:lnTo>
                <a:lnTo>
                  <a:pt x="30152" y="16700"/>
                </a:lnTo>
                <a:lnTo>
                  <a:pt x="30768" y="15415"/>
                </a:lnTo>
                <a:lnTo>
                  <a:pt x="30152" y="13617"/>
                </a:lnTo>
                <a:lnTo>
                  <a:pt x="30152" y="11818"/>
                </a:lnTo>
                <a:lnTo>
                  <a:pt x="29484" y="9249"/>
                </a:lnTo>
                <a:lnTo>
                  <a:pt x="27686" y="6782"/>
                </a:lnTo>
                <a:lnTo>
                  <a:pt x="25888" y="4367"/>
                </a:lnTo>
                <a:lnTo>
                  <a:pt x="23988" y="2415"/>
                </a:lnTo>
                <a:lnTo>
                  <a:pt x="20906" y="616"/>
                </a:lnTo>
                <a:lnTo>
                  <a:pt x="18440" y="0"/>
                </a:lnTo>
                <a:lnTo>
                  <a:pt x="16694" y="0"/>
                </a:lnTo>
                <a:lnTo>
                  <a:pt x="15409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4" name="object 1704"/>
          <p:cNvSpPr/>
          <p:nvPr/>
        </p:nvSpPr>
        <p:spPr>
          <a:xfrm>
            <a:off x="3557305" y="1975730"/>
            <a:ext cx="92511" cy="52464"/>
          </a:xfrm>
          <a:custGeom>
            <a:avLst/>
            <a:gdLst/>
            <a:ahLst/>
            <a:cxnLst/>
            <a:rect l="l" t="t" r="r" b="b"/>
            <a:pathLst>
              <a:path w="92511" h="52464">
                <a:moveTo>
                  <a:pt x="49928" y="0"/>
                </a:moveTo>
                <a:lnTo>
                  <a:pt x="0" y="27285"/>
                </a:lnTo>
                <a:lnTo>
                  <a:pt x="65286" y="52464"/>
                </a:lnTo>
                <a:lnTo>
                  <a:pt x="57325" y="27285"/>
                </a:lnTo>
                <a:lnTo>
                  <a:pt x="92511" y="12332"/>
                </a:lnTo>
                <a:lnTo>
                  <a:pt x="49928" y="0"/>
                </a:lnTo>
                <a:close/>
              </a:path>
            </a:pathLst>
          </a:custGeom>
          <a:ln w="105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5" name="object 1705"/>
          <p:cNvSpPr/>
          <p:nvPr/>
        </p:nvSpPr>
        <p:spPr>
          <a:xfrm>
            <a:off x="2715405" y="1639616"/>
            <a:ext cx="225088" cy="57397"/>
          </a:xfrm>
          <a:custGeom>
            <a:avLst/>
            <a:gdLst/>
            <a:ahLst/>
            <a:cxnLst/>
            <a:rect l="l" t="t" r="r" b="b"/>
            <a:pathLst>
              <a:path w="225088" h="57397">
                <a:moveTo>
                  <a:pt x="225088" y="0"/>
                </a:moveTo>
                <a:lnTo>
                  <a:pt x="205312" y="9917"/>
                </a:lnTo>
                <a:lnTo>
                  <a:pt x="185690" y="19166"/>
                </a:lnTo>
                <a:lnTo>
                  <a:pt x="176444" y="24099"/>
                </a:lnTo>
                <a:lnTo>
                  <a:pt x="167095" y="28467"/>
                </a:lnTo>
                <a:lnTo>
                  <a:pt x="157849" y="32681"/>
                </a:lnTo>
                <a:lnTo>
                  <a:pt x="148603" y="36432"/>
                </a:lnTo>
                <a:lnTo>
                  <a:pt x="139357" y="40183"/>
                </a:lnTo>
                <a:lnTo>
                  <a:pt x="130779" y="43883"/>
                </a:lnTo>
                <a:lnTo>
                  <a:pt x="122149" y="46966"/>
                </a:lnTo>
                <a:lnTo>
                  <a:pt x="113468" y="50049"/>
                </a:lnTo>
                <a:lnTo>
                  <a:pt x="105506" y="52516"/>
                </a:lnTo>
                <a:lnTo>
                  <a:pt x="98058" y="54314"/>
                </a:lnTo>
                <a:lnTo>
                  <a:pt x="90096" y="56267"/>
                </a:lnTo>
                <a:lnTo>
                  <a:pt x="83265" y="56884"/>
                </a:lnTo>
                <a:lnTo>
                  <a:pt x="79566" y="57397"/>
                </a:lnTo>
                <a:lnTo>
                  <a:pt x="75868" y="57397"/>
                </a:lnTo>
                <a:lnTo>
                  <a:pt x="72118" y="57397"/>
                </a:lnTo>
                <a:lnTo>
                  <a:pt x="68420" y="57397"/>
                </a:lnTo>
                <a:lnTo>
                  <a:pt x="61074" y="56884"/>
                </a:lnTo>
                <a:lnTo>
                  <a:pt x="53626" y="55599"/>
                </a:lnTo>
                <a:lnTo>
                  <a:pt x="46846" y="53800"/>
                </a:lnTo>
                <a:lnTo>
                  <a:pt x="39552" y="51848"/>
                </a:lnTo>
                <a:lnTo>
                  <a:pt x="32720" y="49433"/>
                </a:lnTo>
                <a:lnTo>
                  <a:pt x="26556" y="46966"/>
                </a:lnTo>
                <a:lnTo>
                  <a:pt x="20906" y="44551"/>
                </a:lnTo>
                <a:lnTo>
                  <a:pt x="17824" y="43266"/>
                </a:lnTo>
                <a:lnTo>
                  <a:pt x="15409" y="41982"/>
                </a:lnTo>
                <a:lnTo>
                  <a:pt x="12995" y="40183"/>
                </a:lnTo>
                <a:lnTo>
                  <a:pt x="10530" y="38899"/>
                </a:lnTo>
                <a:lnTo>
                  <a:pt x="8629" y="37717"/>
                </a:lnTo>
                <a:lnTo>
                  <a:pt x="6831" y="36432"/>
                </a:lnTo>
                <a:lnTo>
                  <a:pt x="4879" y="35250"/>
                </a:lnTo>
                <a:lnTo>
                  <a:pt x="3749" y="33966"/>
                </a:lnTo>
                <a:lnTo>
                  <a:pt x="2465" y="32681"/>
                </a:lnTo>
                <a:lnTo>
                  <a:pt x="1284" y="31550"/>
                </a:lnTo>
                <a:lnTo>
                  <a:pt x="667" y="30266"/>
                </a:lnTo>
                <a:lnTo>
                  <a:pt x="667" y="29084"/>
                </a:lnTo>
                <a:lnTo>
                  <a:pt x="0" y="28467"/>
                </a:lnTo>
                <a:lnTo>
                  <a:pt x="667" y="27183"/>
                </a:lnTo>
              </a:path>
            </a:pathLst>
          </a:custGeom>
          <a:ln w="37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6" name="object 1706"/>
          <p:cNvSpPr/>
          <p:nvPr/>
        </p:nvSpPr>
        <p:spPr>
          <a:xfrm>
            <a:off x="2416313" y="3674890"/>
            <a:ext cx="493370" cy="123649"/>
          </a:xfrm>
          <a:custGeom>
            <a:avLst/>
            <a:gdLst/>
            <a:ahLst/>
            <a:cxnLst/>
            <a:rect l="l" t="t" r="r" b="b"/>
            <a:pathLst>
              <a:path w="493370" h="123649">
                <a:moveTo>
                  <a:pt x="0" y="123649"/>
                </a:moveTo>
                <a:lnTo>
                  <a:pt x="493370" y="123649"/>
                </a:lnTo>
                <a:lnTo>
                  <a:pt x="493370" y="0"/>
                </a:lnTo>
                <a:lnTo>
                  <a:pt x="0" y="0"/>
                </a:lnTo>
                <a:lnTo>
                  <a:pt x="0" y="12364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7" name="object 1707"/>
          <p:cNvSpPr/>
          <p:nvPr/>
        </p:nvSpPr>
        <p:spPr>
          <a:xfrm>
            <a:off x="2416313" y="3674890"/>
            <a:ext cx="493370" cy="123649"/>
          </a:xfrm>
          <a:custGeom>
            <a:avLst/>
            <a:gdLst/>
            <a:ahLst/>
            <a:cxnLst/>
            <a:rect l="l" t="t" r="r" b="b"/>
            <a:pathLst>
              <a:path w="493370" h="123649">
                <a:moveTo>
                  <a:pt x="0" y="123649"/>
                </a:moveTo>
                <a:lnTo>
                  <a:pt x="493370" y="123649"/>
                </a:lnTo>
                <a:lnTo>
                  <a:pt x="493370" y="0"/>
                </a:lnTo>
                <a:lnTo>
                  <a:pt x="0" y="0"/>
                </a:lnTo>
                <a:lnTo>
                  <a:pt x="0" y="123649"/>
                </a:lnTo>
                <a:close/>
              </a:path>
            </a:pathLst>
          </a:custGeom>
          <a:ln w="10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8" name="object 1708"/>
          <p:cNvSpPr/>
          <p:nvPr/>
        </p:nvSpPr>
        <p:spPr>
          <a:xfrm>
            <a:off x="2590175" y="3520490"/>
            <a:ext cx="123331" cy="154398"/>
          </a:xfrm>
          <a:custGeom>
            <a:avLst/>
            <a:gdLst/>
            <a:ahLst/>
            <a:cxnLst/>
            <a:rect l="l" t="t" r="r" b="b"/>
            <a:pathLst>
              <a:path w="123331" h="154398">
                <a:moveTo>
                  <a:pt x="20392" y="0"/>
                </a:moveTo>
                <a:lnTo>
                  <a:pt x="16026" y="0"/>
                </a:lnTo>
                <a:lnTo>
                  <a:pt x="14228" y="642"/>
                </a:lnTo>
                <a:lnTo>
                  <a:pt x="12327" y="1156"/>
                </a:lnTo>
                <a:lnTo>
                  <a:pt x="10530" y="2440"/>
                </a:lnTo>
                <a:lnTo>
                  <a:pt x="9245" y="3088"/>
                </a:lnTo>
                <a:lnTo>
                  <a:pt x="6163" y="5529"/>
                </a:lnTo>
                <a:lnTo>
                  <a:pt x="3749" y="8617"/>
                </a:lnTo>
                <a:lnTo>
                  <a:pt x="2465" y="10421"/>
                </a:lnTo>
                <a:lnTo>
                  <a:pt x="1951" y="12348"/>
                </a:lnTo>
                <a:lnTo>
                  <a:pt x="667" y="14151"/>
                </a:lnTo>
                <a:lnTo>
                  <a:pt x="667" y="16083"/>
                </a:lnTo>
                <a:lnTo>
                  <a:pt x="0" y="17882"/>
                </a:lnTo>
                <a:lnTo>
                  <a:pt x="0" y="135869"/>
                </a:lnTo>
                <a:lnTo>
                  <a:pt x="667" y="137801"/>
                </a:lnTo>
                <a:lnTo>
                  <a:pt x="667" y="139599"/>
                </a:lnTo>
                <a:lnTo>
                  <a:pt x="1951" y="141531"/>
                </a:lnTo>
                <a:lnTo>
                  <a:pt x="2465" y="143330"/>
                </a:lnTo>
                <a:lnTo>
                  <a:pt x="3749" y="145134"/>
                </a:lnTo>
                <a:lnTo>
                  <a:pt x="6163" y="148222"/>
                </a:lnTo>
                <a:lnTo>
                  <a:pt x="9245" y="150796"/>
                </a:lnTo>
                <a:lnTo>
                  <a:pt x="10530" y="151952"/>
                </a:lnTo>
                <a:lnTo>
                  <a:pt x="12327" y="152595"/>
                </a:lnTo>
                <a:lnTo>
                  <a:pt x="14228" y="153237"/>
                </a:lnTo>
                <a:lnTo>
                  <a:pt x="16026" y="153885"/>
                </a:lnTo>
                <a:lnTo>
                  <a:pt x="18491" y="153885"/>
                </a:lnTo>
                <a:lnTo>
                  <a:pt x="20392" y="154398"/>
                </a:lnTo>
                <a:lnTo>
                  <a:pt x="103041" y="154398"/>
                </a:lnTo>
                <a:lnTo>
                  <a:pt x="104839" y="153885"/>
                </a:lnTo>
                <a:lnTo>
                  <a:pt x="106791" y="153885"/>
                </a:lnTo>
                <a:lnTo>
                  <a:pt x="108588" y="153237"/>
                </a:lnTo>
                <a:lnTo>
                  <a:pt x="110489" y="152595"/>
                </a:lnTo>
                <a:lnTo>
                  <a:pt x="112287" y="151952"/>
                </a:lnTo>
                <a:lnTo>
                  <a:pt x="114085" y="150796"/>
                </a:lnTo>
                <a:lnTo>
                  <a:pt x="117167" y="148222"/>
                </a:lnTo>
                <a:lnTo>
                  <a:pt x="119735" y="145134"/>
                </a:lnTo>
                <a:lnTo>
                  <a:pt x="120865" y="143330"/>
                </a:lnTo>
                <a:lnTo>
                  <a:pt x="121533" y="141531"/>
                </a:lnTo>
                <a:lnTo>
                  <a:pt x="122149" y="139599"/>
                </a:lnTo>
                <a:lnTo>
                  <a:pt x="122817" y="137801"/>
                </a:lnTo>
                <a:lnTo>
                  <a:pt x="123331" y="135869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51"/>
                </a:lnTo>
                <a:lnTo>
                  <a:pt x="121533" y="12348"/>
                </a:lnTo>
                <a:lnTo>
                  <a:pt x="120865" y="10421"/>
                </a:lnTo>
                <a:lnTo>
                  <a:pt x="119735" y="8617"/>
                </a:lnTo>
                <a:lnTo>
                  <a:pt x="117167" y="5529"/>
                </a:lnTo>
                <a:lnTo>
                  <a:pt x="114085" y="3088"/>
                </a:lnTo>
                <a:lnTo>
                  <a:pt x="112287" y="2440"/>
                </a:lnTo>
                <a:lnTo>
                  <a:pt x="110489" y="1156"/>
                </a:lnTo>
                <a:lnTo>
                  <a:pt x="108588" y="642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9" name="object 1709"/>
          <p:cNvSpPr/>
          <p:nvPr/>
        </p:nvSpPr>
        <p:spPr>
          <a:xfrm>
            <a:off x="2590175" y="3520490"/>
            <a:ext cx="123331" cy="154398"/>
          </a:xfrm>
          <a:custGeom>
            <a:avLst/>
            <a:gdLst/>
            <a:ahLst/>
            <a:cxnLst/>
            <a:rect l="l" t="t" r="r" b="b"/>
            <a:pathLst>
              <a:path w="123331" h="154398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42"/>
                </a:lnTo>
                <a:lnTo>
                  <a:pt x="12327" y="1156"/>
                </a:lnTo>
                <a:lnTo>
                  <a:pt x="10530" y="2440"/>
                </a:lnTo>
                <a:lnTo>
                  <a:pt x="9245" y="3088"/>
                </a:lnTo>
                <a:lnTo>
                  <a:pt x="6163" y="5529"/>
                </a:lnTo>
                <a:lnTo>
                  <a:pt x="3749" y="8617"/>
                </a:lnTo>
                <a:lnTo>
                  <a:pt x="2465" y="10421"/>
                </a:lnTo>
                <a:lnTo>
                  <a:pt x="1951" y="12348"/>
                </a:lnTo>
                <a:lnTo>
                  <a:pt x="667" y="14151"/>
                </a:lnTo>
                <a:lnTo>
                  <a:pt x="667" y="16083"/>
                </a:lnTo>
                <a:lnTo>
                  <a:pt x="0" y="17882"/>
                </a:lnTo>
                <a:lnTo>
                  <a:pt x="0" y="20328"/>
                </a:lnTo>
                <a:lnTo>
                  <a:pt x="0" y="133423"/>
                </a:lnTo>
                <a:lnTo>
                  <a:pt x="0" y="135869"/>
                </a:lnTo>
                <a:lnTo>
                  <a:pt x="667" y="137801"/>
                </a:lnTo>
                <a:lnTo>
                  <a:pt x="667" y="139599"/>
                </a:lnTo>
                <a:lnTo>
                  <a:pt x="1951" y="141531"/>
                </a:lnTo>
                <a:lnTo>
                  <a:pt x="2465" y="143330"/>
                </a:lnTo>
                <a:lnTo>
                  <a:pt x="3749" y="145134"/>
                </a:lnTo>
                <a:lnTo>
                  <a:pt x="6163" y="148222"/>
                </a:lnTo>
                <a:lnTo>
                  <a:pt x="9245" y="150796"/>
                </a:lnTo>
                <a:lnTo>
                  <a:pt x="10530" y="151952"/>
                </a:lnTo>
                <a:lnTo>
                  <a:pt x="12327" y="152595"/>
                </a:lnTo>
                <a:lnTo>
                  <a:pt x="14228" y="153237"/>
                </a:lnTo>
                <a:lnTo>
                  <a:pt x="16026" y="153885"/>
                </a:lnTo>
                <a:lnTo>
                  <a:pt x="18491" y="153885"/>
                </a:lnTo>
                <a:lnTo>
                  <a:pt x="20392" y="154398"/>
                </a:lnTo>
                <a:lnTo>
                  <a:pt x="103041" y="154398"/>
                </a:lnTo>
                <a:lnTo>
                  <a:pt x="104839" y="153885"/>
                </a:lnTo>
                <a:lnTo>
                  <a:pt x="106791" y="153885"/>
                </a:lnTo>
                <a:lnTo>
                  <a:pt x="108588" y="153237"/>
                </a:lnTo>
                <a:lnTo>
                  <a:pt x="110489" y="152595"/>
                </a:lnTo>
                <a:lnTo>
                  <a:pt x="112287" y="151952"/>
                </a:lnTo>
                <a:lnTo>
                  <a:pt x="114085" y="150796"/>
                </a:lnTo>
                <a:lnTo>
                  <a:pt x="117167" y="148222"/>
                </a:lnTo>
                <a:lnTo>
                  <a:pt x="119735" y="145134"/>
                </a:lnTo>
                <a:lnTo>
                  <a:pt x="120865" y="143330"/>
                </a:lnTo>
                <a:lnTo>
                  <a:pt x="121533" y="141531"/>
                </a:lnTo>
                <a:lnTo>
                  <a:pt x="122149" y="139599"/>
                </a:lnTo>
                <a:lnTo>
                  <a:pt x="122817" y="137801"/>
                </a:lnTo>
                <a:lnTo>
                  <a:pt x="123331" y="135869"/>
                </a:lnTo>
                <a:lnTo>
                  <a:pt x="123331" y="133423"/>
                </a:lnTo>
                <a:lnTo>
                  <a:pt x="123331" y="20328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51"/>
                </a:lnTo>
                <a:lnTo>
                  <a:pt x="121533" y="12348"/>
                </a:lnTo>
                <a:lnTo>
                  <a:pt x="120865" y="10421"/>
                </a:lnTo>
                <a:lnTo>
                  <a:pt x="119735" y="8617"/>
                </a:lnTo>
                <a:lnTo>
                  <a:pt x="117167" y="5529"/>
                </a:lnTo>
                <a:lnTo>
                  <a:pt x="114085" y="3088"/>
                </a:lnTo>
                <a:lnTo>
                  <a:pt x="112287" y="2440"/>
                </a:lnTo>
                <a:lnTo>
                  <a:pt x="110489" y="1156"/>
                </a:lnTo>
                <a:lnTo>
                  <a:pt x="108588" y="642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0" name="object 1710"/>
          <p:cNvSpPr/>
          <p:nvPr/>
        </p:nvSpPr>
        <p:spPr>
          <a:xfrm>
            <a:off x="2590175" y="2284663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569"/>
                </a:lnTo>
                <a:lnTo>
                  <a:pt x="9245" y="3083"/>
                </a:lnTo>
                <a:lnTo>
                  <a:pt x="6163" y="5652"/>
                </a:lnTo>
                <a:lnTo>
                  <a:pt x="3749" y="8735"/>
                </a:lnTo>
                <a:lnTo>
                  <a:pt x="2465" y="10534"/>
                </a:lnTo>
                <a:lnTo>
                  <a:pt x="1284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718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718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4085" y="150765"/>
                </a:lnTo>
                <a:lnTo>
                  <a:pt x="119735" y="145267"/>
                </a:lnTo>
                <a:lnTo>
                  <a:pt x="122149" y="139718"/>
                </a:lnTo>
                <a:lnTo>
                  <a:pt x="123331" y="135966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735"/>
                </a:lnTo>
                <a:lnTo>
                  <a:pt x="117167" y="5652"/>
                </a:lnTo>
                <a:lnTo>
                  <a:pt x="114085" y="3083"/>
                </a:lnTo>
                <a:lnTo>
                  <a:pt x="112287" y="2569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1" name="object 1711"/>
          <p:cNvSpPr/>
          <p:nvPr/>
        </p:nvSpPr>
        <p:spPr>
          <a:xfrm>
            <a:off x="2590175" y="2284663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569"/>
                </a:lnTo>
                <a:lnTo>
                  <a:pt x="9245" y="3083"/>
                </a:lnTo>
                <a:lnTo>
                  <a:pt x="6163" y="5652"/>
                </a:lnTo>
                <a:lnTo>
                  <a:pt x="3749" y="8735"/>
                </a:lnTo>
                <a:lnTo>
                  <a:pt x="2465" y="10534"/>
                </a:lnTo>
                <a:lnTo>
                  <a:pt x="1284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20451"/>
                </a:lnTo>
                <a:lnTo>
                  <a:pt x="0" y="133551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718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718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718"/>
                </a:lnTo>
                <a:lnTo>
                  <a:pt x="112287" y="152050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718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33551"/>
                </a:lnTo>
                <a:lnTo>
                  <a:pt x="123331" y="20451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735"/>
                </a:lnTo>
                <a:lnTo>
                  <a:pt x="117167" y="5652"/>
                </a:lnTo>
                <a:lnTo>
                  <a:pt x="114085" y="3083"/>
                </a:lnTo>
                <a:lnTo>
                  <a:pt x="112287" y="2569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2" name="object 1712"/>
          <p:cNvSpPr/>
          <p:nvPr/>
        </p:nvSpPr>
        <p:spPr>
          <a:xfrm>
            <a:off x="2590175" y="2439179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951" y="141516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196"/>
                </a:lnTo>
                <a:lnTo>
                  <a:pt x="9245" y="150765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900"/>
                </a:lnTo>
                <a:lnTo>
                  <a:pt x="18491" y="153900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900"/>
                </a:lnTo>
                <a:lnTo>
                  <a:pt x="106791" y="153900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765"/>
                </a:lnTo>
                <a:lnTo>
                  <a:pt x="117167" y="148196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7882"/>
                </a:lnTo>
                <a:lnTo>
                  <a:pt x="121533" y="12332"/>
                </a:lnTo>
                <a:lnTo>
                  <a:pt x="117167" y="5549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3" name="object 1713"/>
          <p:cNvSpPr/>
          <p:nvPr/>
        </p:nvSpPr>
        <p:spPr>
          <a:xfrm>
            <a:off x="2590175" y="2439179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20297"/>
                </a:lnTo>
                <a:lnTo>
                  <a:pt x="0" y="133397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951" y="141516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196"/>
                </a:lnTo>
                <a:lnTo>
                  <a:pt x="9245" y="150765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900"/>
                </a:lnTo>
                <a:lnTo>
                  <a:pt x="18491" y="153900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900"/>
                </a:lnTo>
                <a:lnTo>
                  <a:pt x="106791" y="153900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765"/>
                </a:lnTo>
                <a:lnTo>
                  <a:pt x="117167" y="148196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33397"/>
                </a:lnTo>
                <a:lnTo>
                  <a:pt x="123331" y="20297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632"/>
                </a:lnTo>
                <a:lnTo>
                  <a:pt x="117167" y="5549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4" name="object 1714"/>
          <p:cNvSpPr/>
          <p:nvPr/>
        </p:nvSpPr>
        <p:spPr>
          <a:xfrm>
            <a:off x="2590175" y="2593594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569"/>
                </a:lnTo>
                <a:lnTo>
                  <a:pt x="9245" y="3083"/>
                </a:lnTo>
                <a:lnTo>
                  <a:pt x="6163" y="5652"/>
                </a:lnTo>
                <a:lnTo>
                  <a:pt x="3749" y="8735"/>
                </a:lnTo>
                <a:lnTo>
                  <a:pt x="2465" y="10534"/>
                </a:lnTo>
                <a:lnTo>
                  <a:pt x="1951" y="12435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718"/>
                </a:lnTo>
                <a:lnTo>
                  <a:pt x="1951" y="141516"/>
                </a:lnTo>
                <a:lnTo>
                  <a:pt x="2465" y="143417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718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4085" y="150765"/>
                </a:lnTo>
                <a:lnTo>
                  <a:pt x="119735" y="145267"/>
                </a:lnTo>
                <a:lnTo>
                  <a:pt x="122149" y="139718"/>
                </a:lnTo>
                <a:lnTo>
                  <a:pt x="123331" y="135966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435"/>
                </a:lnTo>
                <a:lnTo>
                  <a:pt x="120865" y="10534"/>
                </a:lnTo>
                <a:lnTo>
                  <a:pt x="119735" y="8735"/>
                </a:lnTo>
                <a:lnTo>
                  <a:pt x="117167" y="5652"/>
                </a:lnTo>
                <a:lnTo>
                  <a:pt x="114085" y="3083"/>
                </a:lnTo>
                <a:lnTo>
                  <a:pt x="112287" y="2569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5" name="object 1715"/>
          <p:cNvSpPr/>
          <p:nvPr/>
        </p:nvSpPr>
        <p:spPr>
          <a:xfrm>
            <a:off x="2590175" y="2593594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569"/>
                </a:lnTo>
                <a:lnTo>
                  <a:pt x="9245" y="3083"/>
                </a:lnTo>
                <a:lnTo>
                  <a:pt x="6163" y="5652"/>
                </a:lnTo>
                <a:lnTo>
                  <a:pt x="3749" y="8735"/>
                </a:lnTo>
                <a:lnTo>
                  <a:pt x="2465" y="10534"/>
                </a:lnTo>
                <a:lnTo>
                  <a:pt x="1951" y="12435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20451"/>
                </a:lnTo>
                <a:lnTo>
                  <a:pt x="0" y="133551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718"/>
                </a:lnTo>
                <a:lnTo>
                  <a:pt x="1951" y="141516"/>
                </a:lnTo>
                <a:lnTo>
                  <a:pt x="2465" y="143417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718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718"/>
                </a:lnTo>
                <a:lnTo>
                  <a:pt x="112287" y="152050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417"/>
                </a:lnTo>
                <a:lnTo>
                  <a:pt x="121533" y="141516"/>
                </a:lnTo>
                <a:lnTo>
                  <a:pt x="122149" y="139718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33551"/>
                </a:lnTo>
                <a:lnTo>
                  <a:pt x="123331" y="20451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435"/>
                </a:lnTo>
                <a:lnTo>
                  <a:pt x="120865" y="10534"/>
                </a:lnTo>
                <a:lnTo>
                  <a:pt x="119735" y="8735"/>
                </a:lnTo>
                <a:lnTo>
                  <a:pt x="117167" y="5652"/>
                </a:lnTo>
                <a:lnTo>
                  <a:pt x="114085" y="3083"/>
                </a:lnTo>
                <a:lnTo>
                  <a:pt x="112287" y="2569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6" name="object 1716"/>
          <p:cNvSpPr/>
          <p:nvPr/>
        </p:nvSpPr>
        <p:spPr>
          <a:xfrm>
            <a:off x="2590175" y="2748111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632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135966"/>
                </a:lnTo>
                <a:lnTo>
                  <a:pt x="667" y="137816"/>
                </a:lnTo>
                <a:lnTo>
                  <a:pt x="667" y="139615"/>
                </a:lnTo>
                <a:lnTo>
                  <a:pt x="1951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1947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900"/>
                </a:lnTo>
                <a:lnTo>
                  <a:pt x="18491" y="153900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900"/>
                </a:lnTo>
                <a:lnTo>
                  <a:pt x="106791" y="153900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1947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966"/>
                </a:lnTo>
                <a:lnTo>
                  <a:pt x="123331" y="17882"/>
                </a:lnTo>
                <a:lnTo>
                  <a:pt x="121533" y="12332"/>
                </a:lnTo>
                <a:lnTo>
                  <a:pt x="117167" y="5498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7" name="object 1717"/>
          <p:cNvSpPr/>
          <p:nvPr/>
        </p:nvSpPr>
        <p:spPr>
          <a:xfrm>
            <a:off x="2590175" y="2748111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632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20451"/>
                </a:lnTo>
                <a:lnTo>
                  <a:pt x="0" y="133397"/>
                </a:lnTo>
                <a:lnTo>
                  <a:pt x="0" y="135966"/>
                </a:lnTo>
                <a:lnTo>
                  <a:pt x="667" y="137816"/>
                </a:lnTo>
                <a:lnTo>
                  <a:pt x="667" y="139615"/>
                </a:lnTo>
                <a:lnTo>
                  <a:pt x="1951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1947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900"/>
                </a:lnTo>
                <a:lnTo>
                  <a:pt x="18491" y="153900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900"/>
                </a:lnTo>
                <a:lnTo>
                  <a:pt x="106791" y="153900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1947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966"/>
                </a:lnTo>
                <a:lnTo>
                  <a:pt x="123331" y="133397"/>
                </a:lnTo>
                <a:lnTo>
                  <a:pt x="123331" y="20451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632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8" name="object 1718"/>
          <p:cNvSpPr/>
          <p:nvPr/>
        </p:nvSpPr>
        <p:spPr>
          <a:xfrm>
            <a:off x="2590175" y="2902627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6026" y="0"/>
                </a:lnTo>
                <a:lnTo>
                  <a:pt x="14228" y="513"/>
                </a:lnTo>
                <a:lnTo>
                  <a:pt x="12327" y="1181"/>
                </a:lnTo>
                <a:lnTo>
                  <a:pt x="10530" y="2466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5980"/>
                </a:lnTo>
                <a:lnTo>
                  <a:pt x="0" y="17882"/>
                </a:lnTo>
                <a:lnTo>
                  <a:pt x="0" y="135864"/>
                </a:lnTo>
                <a:lnTo>
                  <a:pt x="667" y="137662"/>
                </a:lnTo>
                <a:lnTo>
                  <a:pt x="667" y="139615"/>
                </a:lnTo>
                <a:lnTo>
                  <a:pt x="1951" y="141413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248"/>
                </a:lnTo>
                <a:lnTo>
                  <a:pt x="9245" y="150663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746"/>
                </a:lnTo>
                <a:lnTo>
                  <a:pt x="18491" y="153746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746"/>
                </a:lnTo>
                <a:lnTo>
                  <a:pt x="106791" y="153746"/>
                </a:lnTo>
                <a:lnTo>
                  <a:pt x="112287" y="151947"/>
                </a:lnTo>
                <a:lnTo>
                  <a:pt x="117167" y="148248"/>
                </a:lnTo>
                <a:lnTo>
                  <a:pt x="120865" y="143315"/>
                </a:lnTo>
                <a:lnTo>
                  <a:pt x="122817" y="137662"/>
                </a:lnTo>
                <a:lnTo>
                  <a:pt x="123331" y="135864"/>
                </a:lnTo>
                <a:lnTo>
                  <a:pt x="123331" y="17882"/>
                </a:lnTo>
                <a:lnTo>
                  <a:pt x="122817" y="15980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431"/>
                </a:lnTo>
                <a:lnTo>
                  <a:pt x="119735" y="8632"/>
                </a:lnTo>
                <a:lnTo>
                  <a:pt x="117167" y="5549"/>
                </a:lnTo>
                <a:lnTo>
                  <a:pt x="114085" y="3083"/>
                </a:lnTo>
                <a:lnTo>
                  <a:pt x="112287" y="2466"/>
                </a:lnTo>
                <a:lnTo>
                  <a:pt x="110489" y="1181"/>
                </a:lnTo>
                <a:lnTo>
                  <a:pt x="108588" y="513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9" name="object 1719"/>
          <p:cNvSpPr/>
          <p:nvPr/>
        </p:nvSpPr>
        <p:spPr>
          <a:xfrm>
            <a:off x="2590175" y="2902627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513"/>
                </a:lnTo>
                <a:lnTo>
                  <a:pt x="12327" y="1181"/>
                </a:lnTo>
                <a:lnTo>
                  <a:pt x="10530" y="2466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5980"/>
                </a:lnTo>
                <a:lnTo>
                  <a:pt x="0" y="17882"/>
                </a:lnTo>
                <a:lnTo>
                  <a:pt x="0" y="20348"/>
                </a:lnTo>
                <a:lnTo>
                  <a:pt x="0" y="133448"/>
                </a:lnTo>
                <a:lnTo>
                  <a:pt x="0" y="135864"/>
                </a:lnTo>
                <a:lnTo>
                  <a:pt x="667" y="137662"/>
                </a:lnTo>
                <a:lnTo>
                  <a:pt x="667" y="139615"/>
                </a:lnTo>
                <a:lnTo>
                  <a:pt x="1951" y="141413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248"/>
                </a:lnTo>
                <a:lnTo>
                  <a:pt x="9245" y="150663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746"/>
                </a:lnTo>
                <a:lnTo>
                  <a:pt x="18491" y="153746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746"/>
                </a:lnTo>
                <a:lnTo>
                  <a:pt x="106791" y="153746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663"/>
                </a:lnTo>
                <a:lnTo>
                  <a:pt x="117167" y="148248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413"/>
                </a:lnTo>
                <a:lnTo>
                  <a:pt x="122149" y="139615"/>
                </a:lnTo>
                <a:lnTo>
                  <a:pt x="122817" y="137662"/>
                </a:lnTo>
                <a:lnTo>
                  <a:pt x="123331" y="135864"/>
                </a:lnTo>
                <a:lnTo>
                  <a:pt x="123331" y="133448"/>
                </a:lnTo>
                <a:lnTo>
                  <a:pt x="123331" y="20348"/>
                </a:lnTo>
                <a:lnTo>
                  <a:pt x="123331" y="17882"/>
                </a:lnTo>
                <a:lnTo>
                  <a:pt x="122817" y="15980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431"/>
                </a:lnTo>
                <a:lnTo>
                  <a:pt x="119735" y="8632"/>
                </a:lnTo>
                <a:lnTo>
                  <a:pt x="117167" y="5549"/>
                </a:lnTo>
                <a:lnTo>
                  <a:pt x="114085" y="3083"/>
                </a:lnTo>
                <a:lnTo>
                  <a:pt x="112287" y="2466"/>
                </a:lnTo>
                <a:lnTo>
                  <a:pt x="110489" y="1181"/>
                </a:lnTo>
                <a:lnTo>
                  <a:pt x="108588" y="513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0" name="object 1720"/>
          <p:cNvSpPr/>
          <p:nvPr/>
        </p:nvSpPr>
        <p:spPr>
          <a:xfrm>
            <a:off x="2590175" y="3057043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632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882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615"/>
                </a:lnTo>
                <a:lnTo>
                  <a:pt x="1951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1947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1947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632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1" name="object 1721"/>
          <p:cNvSpPr/>
          <p:nvPr/>
        </p:nvSpPr>
        <p:spPr>
          <a:xfrm>
            <a:off x="2590175" y="3057043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632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882"/>
                </a:lnTo>
                <a:lnTo>
                  <a:pt x="0" y="20451"/>
                </a:lnTo>
                <a:lnTo>
                  <a:pt x="0" y="133397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615"/>
                </a:lnTo>
                <a:lnTo>
                  <a:pt x="1951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1947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1947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33397"/>
                </a:lnTo>
                <a:lnTo>
                  <a:pt x="123331" y="20451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632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2" name="object 1722"/>
          <p:cNvSpPr/>
          <p:nvPr/>
        </p:nvSpPr>
        <p:spPr>
          <a:xfrm>
            <a:off x="2590175" y="3211559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6026" y="0"/>
                </a:lnTo>
                <a:lnTo>
                  <a:pt x="14228" y="513"/>
                </a:lnTo>
                <a:lnTo>
                  <a:pt x="12327" y="1181"/>
                </a:lnTo>
                <a:lnTo>
                  <a:pt x="10530" y="2466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951" y="141413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248"/>
                </a:lnTo>
                <a:lnTo>
                  <a:pt x="9245" y="150663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746"/>
                </a:lnTo>
                <a:lnTo>
                  <a:pt x="18491" y="153746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746"/>
                </a:lnTo>
                <a:lnTo>
                  <a:pt x="106791" y="153746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663"/>
                </a:lnTo>
                <a:lnTo>
                  <a:pt x="117167" y="148248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413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7882"/>
                </a:lnTo>
                <a:lnTo>
                  <a:pt x="121533" y="12332"/>
                </a:lnTo>
                <a:lnTo>
                  <a:pt x="117167" y="5549"/>
                </a:lnTo>
                <a:lnTo>
                  <a:pt x="112287" y="2466"/>
                </a:lnTo>
                <a:lnTo>
                  <a:pt x="110489" y="1181"/>
                </a:lnTo>
                <a:lnTo>
                  <a:pt x="108588" y="513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3" name="object 1723"/>
          <p:cNvSpPr/>
          <p:nvPr/>
        </p:nvSpPr>
        <p:spPr>
          <a:xfrm>
            <a:off x="2590175" y="3211559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513"/>
                </a:lnTo>
                <a:lnTo>
                  <a:pt x="12327" y="1181"/>
                </a:lnTo>
                <a:lnTo>
                  <a:pt x="10530" y="2466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951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20348"/>
                </a:lnTo>
                <a:lnTo>
                  <a:pt x="0" y="133448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951" y="141413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248"/>
                </a:lnTo>
                <a:lnTo>
                  <a:pt x="9245" y="150663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746"/>
                </a:lnTo>
                <a:lnTo>
                  <a:pt x="18491" y="153746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746"/>
                </a:lnTo>
                <a:lnTo>
                  <a:pt x="106791" y="153746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663"/>
                </a:lnTo>
                <a:lnTo>
                  <a:pt x="117167" y="148248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413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33448"/>
                </a:lnTo>
                <a:lnTo>
                  <a:pt x="123331" y="20348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431"/>
                </a:lnTo>
                <a:lnTo>
                  <a:pt x="119735" y="8632"/>
                </a:lnTo>
                <a:lnTo>
                  <a:pt x="117167" y="5549"/>
                </a:lnTo>
                <a:lnTo>
                  <a:pt x="114085" y="3083"/>
                </a:lnTo>
                <a:lnTo>
                  <a:pt x="112287" y="2466"/>
                </a:lnTo>
                <a:lnTo>
                  <a:pt x="110489" y="1181"/>
                </a:lnTo>
                <a:lnTo>
                  <a:pt x="108588" y="513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4" name="object 1724"/>
          <p:cNvSpPr/>
          <p:nvPr/>
        </p:nvSpPr>
        <p:spPr>
          <a:xfrm>
            <a:off x="2590175" y="3365974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581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135987"/>
                </a:lnTo>
                <a:lnTo>
                  <a:pt x="667" y="137785"/>
                </a:lnTo>
                <a:lnTo>
                  <a:pt x="667" y="139718"/>
                </a:lnTo>
                <a:lnTo>
                  <a:pt x="1951" y="141521"/>
                </a:lnTo>
                <a:lnTo>
                  <a:pt x="2465" y="143320"/>
                </a:lnTo>
                <a:lnTo>
                  <a:pt x="3749" y="145252"/>
                </a:lnTo>
                <a:lnTo>
                  <a:pt x="6163" y="148340"/>
                </a:lnTo>
                <a:lnTo>
                  <a:pt x="9245" y="150781"/>
                </a:lnTo>
                <a:lnTo>
                  <a:pt x="10530" y="152071"/>
                </a:lnTo>
                <a:lnTo>
                  <a:pt x="12327" y="152585"/>
                </a:lnTo>
                <a:lnTo>
                  <a:pt x="14228" y="153227"/>
                </a:lnTo>
                <a:lnTo>
                  <a:pt x="16026" y="153869"/>
                </a:lnTo>
                <a:lnTo>
                  <a:pt x="18491" y="15386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69"/>
                </a:lnTo>
                <a:lnTo>
                  <a:pt x="106791" y="153869"/>
                </a:lnTo>
                <a:lnTo>
                  <a:pt x="108588" y="153227"/>
                </a:lnTo>
                <a:lnTo>
                  <a:pt x="110489" y="152585"/>
                </a:lnTo>
                <a:lnTo>
                  <a:pt x="112287" y="152071"/>
                </a:lnTo>
                <a:lnTo>
                  <a:pt x="114085" y="150781"/>
                </a:lnTo>
                <a:lnTo>
                  <a:pt x="117167" y="148340"/>
                </a:lnTo>
                <a:lnTo>
                  <a:pt x="119735" y="145252"/>
                </a:lnTo>
                <a:lnTo>
                  <a:pt x="120865" y="143320"/>
                </a:lnTo>
                <a:lnTo>
                  <a:pt x="121533" y="141521"/>
                </a:lnTo>
                <a:lnTo>
                  <a:pt x="122149" y="139718"/>
                </a:lnTo>
                <a:lnTo>
                  <a:pt x="122817" y="137785"/>
                </a:lnTo>
                <a:lnTo>
                  <a:pt x="123331" y="135987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581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5" name="object 1725"/>
          <p:cNvSpPr/>
          <p:nvPr/>
        </p:nvSpPr>
        <p:spPr>
          <a:xfrm>
            <a:off x="2590175" y="3365974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581"/>
                </a:lnTo>
                <a:lnTo>
                  <a:pt x="2465" y="10534"/>
                </a:lnTo>
                <a:lnTo>
                  <a:pt x="1951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20451"/>
                </a:lnTo>
                <a:lnTo>
                  <a:pt x="0" y="133541"/>
                </a:lnTo>
                <a:lnTo>
                  <a:pt x="0" y="135987"/>
                </a:lnTo>
                <a:lnTo>
                  <a:pt x="667" y="137785"/>
                </a:lnTo>
                <a:lnTo>
                  <a:pt x="667" y="139718"/>
                </a:lnTo>
                <a:lnTo>
                  <a:pt x="1951" y="141521"/>
                </a:lnTo>
                <a:lnTo>
                  <a:pt x="2465" y="143320"/>
                </a:lnTo>
                <a:lnTo>
                  <a:pt x="3749" y="145252"/>
                </a:lnTo>
                <a:lnTo>
                  <a:pt x="6163" y="148340"/>
                </a:lnTo>
                <a:lnTo>
                  <a:pt x="9245" y="150781"/>
                </a:lnTo>
                <a:lnTo>
                  <a:pt x="10530" y="152071"/>
                </a:lnTo>
                <a:lnTo>
                  <a:pt x="12327" y="152585"/>
                </a:lnTo>
                <a:lnTo>
                  <a:pt x="14228" y="153227"/>
                </a:lnTo>
                <a:lnTo>
                  <a:pt x="16026" y="153869"/>
                </a:lnTo>
                <a:lnTo>
                  <a:pt x="18491" y="15386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69"/>
                </a:lnTo>
                <a:lnTo>
                  <a:pt x="106791" y="153869"/>
                </a:lnTo>
                <a:lnTo>
                  <a:pt x="108588" y="153227"/>
                </a:lnTo>
                <a:lnTo>
                  <a:pt x="110489" y="152585"/>
                </a:lnTo>
                <a:lnTo>
                  <a:pt x="112287" y="152071"/>
                </a:lnTo>
                <a:lnTo>
                  <a:pt x="114085" y="150781"/>
                </a:lnTo>
                <a:lnTo>
                  <a:pt x="117167" y="148340"/>
                </a:lnTo>
                <a:lnTo>
                  <a:pt x="119735" y="145252"/>
                </a:lnTo>
                <a:lnTo>
                  <a:pt x="120865" y="143320"/>
                </a:lnTo>
                <a:lnTo>
                  <a:pt x="121533" y="141521"/>
                </a:lnTo>
                <a:lnTo>
                  <a:pt x="122149" y="139718"/>
                </a:lnTo>
                <a:lnTo>
                  <a:pt x="122817" y="137785"/>
                </a:lnTo>
                <a:lnTo>
                  <a:pt x="123331" y="135987"/>
                </a:lnTo>
                <a:lnTo>
                  <a:pt x="123331" y="133541"/>
                </a:lnTo>
                <a:lnTo>
                  <a:pt x="123331" y="20451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581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6" name="object 1726"/>
          <p:cNvSpPr/>
          <p:nvPr/>
        </p:nvSpPr>
        <p:spPr>
          <a:xfrm>
            <a:off x="2590175" y="1666800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581"/>
                </a:lnTo>
                <a:lnTo>
                  <a:pt x="2465" y="10534"/>
                </a:lnTo>
                <a:lnTo>
                  <a:pt x="1284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882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615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2050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581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7" name="object 1727"/>
          <p:cNvSpPr/>
          <p:nvPr/>
        </p:nvSpPr>
        <p:spPr>
          <a:xfrm>
            <a:off x="2590175" y="1666800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581"/>
                </a:lnTo>
                <a:lnTo>
                  <a:pt x="2465" y="10534"/>
                </a:lnTo>
                <a:lnTo>
                  <a:pt x="1284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882"/>
                </a:lnTo>
                <a:lnTo>
                  <a:pt x="0" y="20451"/>
                </a:lnTo>
                <a:lnTo>
                  <a:pt x="0" y="133397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615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2050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33397"/>
                </a:lnTo>
                <a:lnTo>
                  <a:pt x="123331" y="20451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581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8" name="object 1728"/>
          <p:cNvSpPr/>
          <p:nvPr/>
        </p:nvSpPr>
        <p:spPr>
          <a:xfrm>
            <a:off x="2590175" y="1821316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130"/>
                </a:lnTo>
                <a:lnTo>
                  <a:pt x="10530" y="2466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284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284" y="141413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196"/>
                </a:lnTo>
                <a:lnTo>
                  <a:pt x="9245" y="150663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746"/>
                </a:lnTo>
                <a:lnTo>
                  <a:pt x="18491" y="153746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746"/>
                </a:lnTo>
                <a:lnTo>
                  <a:pt x="106791" y="153746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663"/>
                </a:lnTo>
                <a:lnTo>
                  <a:pt x="117167" y="148196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413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7882"/>
                </a:lnTo>
                <a:lnTo>
                  <a:pt x="121533" y="12332"/>
                </a:lnTo>
                <a:lnTo>
                  <a:pt x="117167" y="5549"/>
                </a:lnTo>
                <a:lnTo>
                  <a:pt x="112287" y="2466"/>
                </a:lnTo>
                <a:lnTo>
                  <a:pt x="110489" y="1130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9" name="object 1729"/>
          <p:cNvSpPr/>
          <p:nvPr/>
        </p:nvSpPr>
        <p:spPr>
          <a:xfrm>
            <a:off x="2590175" y="1821316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130"/>
                </a:lnTo>
                <a:lnTo>
                  <a:pt x="10530" y="2466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284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20348"/>
                </a:lnTo>
                <a:lnTo>
                  <a:pt x="0" y="133448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284" y="141413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196"/>
                </a:lnTo>
                <a:lnTo>
                  <a:pt x="9245" y="150663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746"/>
                </a:lnTo>
                <a:lnTo>
                  <a:pt x="18491" y="153746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746"/>
                </a:lnTo>
                <a:lnTo>
                  <a:pt x="106791" y="153746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663"/>
                </a:lnTo>
                <a:lnTo>
                  <a:pt x="117167" y="148196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413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33448"/>
                </a:lnTo>
                <a:lnTo>
                  <a:pt x="123331" y="20348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431"/>
                </a:lnTo>
                <a:lnTo>
                  <a:pt x="119735" y="8632"/>
                </a:lnTo>
                <a:lnTo>
                  <a:pt x="117167" y="5549"/>
                </a:lnTo>
                <a:lnTo>
                  <a:pt x="114085" y="3083"/>
                </a:lnTo>
                <a:lnTo>
                  <a:pt x="112287" y="2466"/>
                </a:lnTo>
                <a:lnTo>
                  <a:pt x="110489" y="1130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0" name="object 1730"/>
          <p:cNvSpPr/>
          <p:nvPr/>
        </p:nvSpPr>
        <p:spPr>
          <a:xfrm>
            <a:off x="2590175" y="1975731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735"/>
                </a:lnTo>
                <a:lnTo>
                  <a:pt x="2465" y="10534"/>
                </a:lnTo>
                <a:lnTo>
                  <a:pt x="1284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718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2050"/>
                </a:lnTo>
                <a:lnTo>
                  <a:pt x="114085" y="150765"/>
                </a:lnTo>
                <a:lnTo>
                  <a:pt x="119735" y="145267"/>
                </a:lnTo>
                <a:lnTo>
                  <a:pt x="122149" y="139718"/>
                </a:lnTo>
                <a:lnTo>
                  <a:pt x="123331" y="135966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735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1" name="object 1731"/>
          <p:cNvSpPr/>
          <p:nvPr/>
        </p:nvSpPr>
        <p:spPr>
          <a:xfrm>
            <a:off x="2590175" y="1975731"/>
            <a:ext cx="123331" cy="154517"/>
          </a:xfrm>
          <a:custGeom>
            <a:avLst/>
            <a:gdLst/>
            <a:ahLst/>
            <a:cxnLst/>
            <a:rect l="l" t="t" r="r" b="b"/>
            <a:pathLst>
              <a:path w="123331" h="154517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284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498"/>
                </a:lnTo>
                <a:lnTo>
                  <a:pt x="3749" y="8735"/>
                </a:lnTo>
                <a:lnTo>
                  <a:pt x="2465" y="10534"/>
                </a:lnTo>
                <a:lnTo>
                  <a:pt x="1284" y="12332"/>
                </a:lnTo>
                <a:lnTo>
                  <a:pt x="667" y="14285"/>
                </a:lnTo>
                <a:lnTo>
                  <a:pt x="667" y="16083"/>
                </a:lnTo>
                <a:lnTo>
                  <a:pt x="0" y="17985"/>
                </a:lnTo>
                <a:lnTo>
                  <a:pt x="0" y="20451"/>
                </a:lnTo>
                <a:lnTo>
                  <a:pt x="0" y="133551"/>
                </a:lnTo>
                <a:lnTo>
                  <a:pt x="0" y="135966"/>
                </a:lnTo>
                <a:lnTo>
                  <a:pt x="667" y="137765"/>
                </a:lnTo>
                <a:lnTo>
                  <a:pt x="667" y="139718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267"/>
                </a:lnTo>
                <a:lnTo>
                  <a:pt x="6163" y="148350"/>
                </a:lnTo>
                <a:lnTo>
                  <a:pt x="9245" y="150765"/>
                </a:lnTo>
                <a:lnTo>
                  <a:pt x="10530" y="152050"/>
                </a:lnTo>
                <a:lnTo>
                  <a:pt x="12327" y="152564"/>
                </a:lnTo>
                <a:lnTo>
                  <a:pt x="14228" y="153232"/>
                </a:lnTo>
                <a:lnTo>
                  <a:pt x="16026" y="153849"/>
                </a:lnTo>
                <a:lnTo>
                  <a:pt x="18491" y="153849"/>
                </a:lnTo>
                <a:lnTo>
                  <a:pt x="20392" y="154517"/>
                </a:lnTo>
                <a:lnTo>
                  <a:pt x="103041" y="154517"/>
                </a:lnTo>
                <a:lnTo>
                  <a:pt x="104839" y="153849"/>
                </a:lnTo>
                <a:lnTo>
                  <a:pt x="106791" y="153849"/>
                </a:lnTo>
                <a:lnTo>
                  <a:pt x="108588" y="153232"/>
                </a:lnTo>
                <a:lnTo>
                  <a:pt x="110489" y="152564"/>
                </a:lnTo>
                <a:lnTo>
                  <a:pt x="112287" y="152050"/>
                </a:lnTo>
                <a:lnTo>
                  <a:pt x="114085" y="150765"/>
                </a:lnTo>
                <a:lnTo>
                  <a:pt x="117167" y="148350"/>
                </a:lnTo>
                <a:lnTo>
                  <a:pt x="119735" y="145267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718"/>
                </a:lnTo>
                <a:lnTo>
                  <a:pt x="122817" y="137765"/>
                </a:lnTo>
                <a:lnTo>
                  <a:pt x="123331" y="135966"/>
                </a:lnTo>
                <a:lnTo>
                  <a:pt x="123331" y="133551"/>
                </a:lnTo>
                <a:lnTo>
                  <a:pt x="123331" y="20451"/>
                </a:lnTo>
                <a:lnTo>
                  <a:pt x="123331" y="17985"/>
                </a:lnTo>
                <a:lnTo>
                  <a:pt x="122817" y="16083"/>
                </a:lnTo>
                <a:lnTo>
                  <a:pt x="122149" y="14285"/>
                </a:lnTo>
                <a:lnTo>
                  <a:pt x="121533" y="12332"/>
                </a:lnTo>
                <a:lnTo>
                  <a:pt x="120865" y="10534"/>
                </a:lnTo>
                <a:lnTo>
                  <a:pt x="119735" y="8735"/>
                </a:lnTo>
                <a:lnTo>
                  <a:pt x="117167" y="5498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284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2" name="object 1732"/>
          <p:cNvSpPr/>
          <p:nvPr/>
        </p:nvSpPr>
        <p:spPr>
          <a:xfrm>
            <a:off x="2590175" y="2130247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6026" y="0"/>
                </a:lnTo>
                <a:lnTo>
                  <a:pt x="14228" y="616"/>
                </a:lnTo>
                <a:lnTo>
                  <a:pt x="12327" y="1130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284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196"/>
                </a:lnTo>
                <a:lnTo>
                  <a:pt x="9245" y="150817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900"/>
                </a:lnTo>
                <a:lnTo>
                  <a:pt x="18491" y="153900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900"/>
                </a:lnTo>
                <a:lnTo>
                  <a:pt x="106791" y="153900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817"/>
                </a:lnTo>
                <a:lnTo>
                  <a:pt x="117167" y="148196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7882"/>
                </a:lnTo>
                <a:lnTo>
                  <a:pt x="121533" y="12332"/>
                </a:lnTo>
                <a:lnTo>
                  <a:pt x="117167" y="5549"/>
                </a:lnTo>
                <a:lnTo>
                  <a:pt x="112287" y="2415"/>
                </a:lnTo>
                <a:lnTo>
                  <a:pt x="110489" y="1130"/>
                </a:lnTo>
                <a:lnTo>
                  <a:pt x="108588" y="616"/>
                </a:lnTo>
                <a:lnTo>
                  <a:pt x="106791" y="0"/>
                </a:lnTo>
                <a:lnTo>
                  <a:pt x="2039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3" name="object 1733"/>
          <p:cNvSpPr/>
          <p:nvPr/>
        </p:nvSpPr>
        <p:spPr>
          <a:xfrm>
            <a:off x="2590175" y="2130247"/>
            <a:ext cx="123331" cy="154414"/>
          </a:xfrm>
          <a:custGeom>
            <a:avLst/>
            <a:gdLst/>
            <a:ahLst/>
            <a:cxnLst/>
            <a:rect l="l" t="t" r="r" b="b"/>
            <a:pathLst>
              <a:path w="123331" h="154414">
                <a:moveTo>
                  <a:pt x="20392" y="0"/>
                </a:moveTo>
                <a:lnTo>
                  <a:pt x="18491" y="0"/>
                </a:lnTo>
                <a:lnTo>
                  <a:pt x="16026" y="0"/>
                </a:lnTo>
                <a:lnTo>
                  <a:pt x="14228" y="616"/>
                </a:lnTo>
                <a:lnTo>
                  <a:pt x="12327" y="1130"/>
                </a:lnTo>
                <a:lnTo>
                  <a:pt x="10530" y="2415"/>
                </a:lnTo>
                <a:lnTo>
                  <a:pt x="9245" y="3083"/>
                </a:lnTo>
                <a:lnTo>
                  <a:pt x="6163" y="5549"/>
                </a:lnTo>
                <a:lnTo>
                  <a:pt x="3749" y="8632"/>
                </a:lnTo>
                <a:lnTo>
                  <a:pt x="2465" y="10431"/>
                </a:lnTo>
                <a:lnTo>
                  <a:pt x="1284" y="12332"/>
                </a:lnTo>
                <a:lnTo>
                  <a:pt x="667" y="14131"/>
                </a:lnTo>
                <a:lnTo>
                  <a:pt x="667" y="16083"/>
                </a:lnTo>
                <a:lnTo>
                  <a:pt x="0" y="17882"/>
                </a:lnTo>
                <a:lnTo>
                  <a:pt x="0" y="20348"/>
                </a:lnTo>
                <a:lnTo>
                  <a:pt x="0" y="133397"/>
                </a:lnTo>
                <a:lnTo>
                  <a:pt x="0" y="135864"/>
                </a:lnTo>
                <a:lnTo>
                  <a:pt x="667" y="137816"/>
                </a:lnTo>
                <a:lnTo>
                  <a:pt x="667" y="139615"/>
                </a:lnTo>
                <a:lnTo>
                  <a:pt x="1284" y="141516"/>
                </a:lnTo>
                <a:lnTo>
                  <a:pt x="2465" y="143315"/>
                </a:lnTo>
                <a:lnTo>
                  <a:pt x="3749" y="145113"/>
                </a:lnTo>
                <a:lnTo>
                  <a:pt x="6163" y="148196"/>
                </a:lnTo>
                <a:lnTo>
                  <a:pt x="9245" y="150817"/>
                </a:lnTo>
                <a:lnTo>
                  <a:pt x="10530" y="151947"/>
                </a:lnTo>
                <a:lnTo>
                  <a:pt x="12327" y="152615"/>
                </a:lnTo>
                <a:lnTo>
                  <a:pt x="14228" y="153232"/>
                </a:lnTo>
                <a:lnTo>
                  <a:pt x="16026" y="153900"/>
                </a:lnTo>
                <a:lnTo>
                  <a:pt x="18491" y="153900"/>
                </a:lnTo>
                <a:lnTo>
                  <a:pt x="20392" y="154414"/>
                </a:lnTo>
                <a:lnTo>
                  <a:pt x="103041" y="154414"/>
                </a:lnTo>
                <a:lnTo>
                  <a:pt x="104839" y="153900"/>
                </a:lnTo>
                <a:lnTo>
                  <a:pt x="106791" y="153900"/>
                </a:lnTo>
                <a:lnTo>
                  <a:pt x="108588" y="153232"/>
                </a:lnTo>
                <a:lnTo>
                  <a:pt x="110489" y="152615"/>
                </a:lnTo>
                <a:lnTo>
                  <a:pt x="112287" y="151947"/>
                </a:lnTo>
                <a:lnTo>
                  <a:pt x="114085" y="150817"/>
                </a:lnTo>
                <a:lnTo>
                  <a:pt x="117167" y="148196"/>
                </a:lnTo>
                <a:lnTo>
                  <a:pt x="119735" y="145113"/>
                </a:lnTo>
                <a:lnTo>
                  <a:pt x="120865" y="143315"/>
                </a:lnTo>
                <a:lnTo>
                  <a:pt x="121533" y="141516"/>
                </a:lnTo>
                <a:lnTo>
                  <a:pt x="122149" y="139615"/>
                </a:lnTo>
                <a:lnTo>
                  <a:pt x="122817" y="137816"/>
                </a:lnTo>
                <a:lnTo>
                  <a:pt x="123331" y="135864"/>
                </a:lnTo>
                <a:lnTo>
                  <a:pt x="123331" y="133397"/>
                </a:lnTo>
                <a:lnTo>
                  <a:pt x="123331" y="20348"/>
                </a:lnTo>
                <a:lnTo>
                  <a:pt x="123331" y="17882"/>
                </a:lnTo>
                <a:lnTo>
                  <a:pt x="122817" y="16083"/>
                </a:lnTo>
                <a:lnTo>
                  <a:pt x="122149" y="14131"/>
                </a:lnTo>
                <a:lnTo>
                  <a:pt x="121533" y="12332"/>
                </a:lnTo>
                <a:lnTo>
                  <a:pt x="120865" y="10431"/>
                </a:lnTo>
                <a:lnTo>
                  <a:pt x="119735" y="8632"/>
                </a:lnTo>
                <a:lnTo>
                  <a:pt x="117167" y="5549"/>
                </a:lnTo>
                <a:lnTo>
                  <a:pt x="114085" y="3083"/>
                </a:lnTo>
                <a:lnTo>
                  <a:pt x="112287" y="2415"/>
                </a:lnTo>
                <a:lnTo>
                  <a:pt x="110489" y="1130"/>
                </a:lnTo>
                <a:lnTo>
                  <a:pt x="108588" y="616"/>
                </a:lnTo>
                <a:lnTo>
                  <a:pt x="106791" y="0"/>
                </a:lnTo>
                <a:lnTo>
                  <a:pt x="104839" y="0"/>
                </a:lnTo>
                <a:lnTo>
                  <a:pt x="103041" y="0"/>
                </a:lnTo>
                <a:lnTo>
                  <a:pt x="203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4" name="object 1734"/>
          <p:cNvSpPr/>
          <p:nvPr/>
        </p:nvSpPr>
        <p:spPr>
          <a:xfrm>
            <a:off x="2570398" y="3674889"/>
            <a:ext cx="54962" cy="55712"/>
          </a:xfrm>
          <a:custGeom>
            <a:avLst/>
            <a:gdLst/>
            <a:ahLst/>
            <a:cxnLst/>
            <a:rect l="l" t="t" r="r" b="b"/>
            <a:pathLst>
              <a:path w="54962" h="55712">
                <a:moveTo>
                  <a:pt x="27224" y="0"/>
                </a:moveTo>
                <a:lnTo>
                  <a:pt x="24810" y="0"/>
                </a:lnTo>
                <a:lnTo>
                  <a:pt x="21728" y="0"/>
                </a:lnTo>
                <a:lnTo>
                  <a:pt x="19159" y="1284"/>
                </a:lnTo>
                <a:lnTo>
                  <a:pt x="16694" y="1926"/>
                </a:lnTo>
                <a:lnTo>
                  <a:pt x="14279" y="3088"/>
                </a:lnTo>
                <a:lnTo>
                  <a:pt x="11814" y="4372"/>
                </a:lnTo>
                <a:lnTo>
                  <a:pt x="9913" y="6176"/>
                </a:lnTo>
                <a:lnTo>
                  <a:pt x="8115" y="8103"/>
                </a:lnTo>
                <a:lnTo>
                  <a:pt x="6163" y="9907"/>
                </a:lnTo>
                <a:lnTo>
                  <a:pt x="4366" y="12353"/>
                </a:lnTo>
                <a:lnTo>
                  <a:pt x="3081" y="14280"/>
                </a:lnTo>
                <a:lnTo>
                  <a:pt x="1951" y="16726"/>
                </a:lnTo>
                <a:lnTo>
                  <a:pt x="1284" y="19172"/>
                </a:lnTo>
                <a:lnTo>
                  <a:pt x="0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452"/>
                </a:lnTo>
                <a:lnTo>
                  <a:pt x="1284" y="35898"/>
                </a:lnTo>
                <a:lnTo>
                  <a:pt x="1951" y="38986"/>
                </a:lnTo>
                <a:lnTo>
                  <a:pt x="3081" y="40784"/>
                </a:lnTo>
                <a:lnTo>
                  <a:pt x="4366" y="43359"/>
                </a:lnTo>
                <a:lnTo>
                  <a:pt x="6163" y="45805"/>
                </a:lnTo>
                <a:lnTo>
                  <a:pt x="8115" y="47603"/>
                </a:lnTo>
                <a:lnTo>
                  <a:pt x="9913" y="49535"/>
                </a:lnTo>
                <a:lnTo>
                  <a:pt x="11814" y="50692"/>
                </a:lnTo>
                <a:lnTo>
                  <a:pt x="14279" y="52624"/>
                </a:lnTo>
                <a:lnTo>
                  <a:pt x="16694" y="53780"/>
                </a:lnTo>
                <a:lnTo>
                  <a:pt x="19159" y="54422"/>
                </a:lnTo>
                <a:lnTo>
                  <a:pt x="21728" y="55070"/>
                </a:lnTo>
                <a:lnTo>
                  <a:pt x="24810" y="55712"/>
                </a:lnTo>
                <a:lnTo>
                  <a:pt x="27224" y="55712"/>
                </a:lnTo>
                <a:lnTo>
                  <a:pt x="30306" y="55712"/>
                </a:lnTo>
                <a:lnTo>
                  <a:pt x="32720" y="55070"/>
                </a:lnTo>
                <a:lnTo>
                  <a:pt x="35802" y="54422"/>
                </a:lnTo>
                <a:lnTo>
                  <a:pt x="38268" y="53780"/>
                </a:lnTo>
                <a:lnTo>
                  <a:pt x="40836" y="52624"/>
                </a:lnTo>
                <a:lnTo>
                  <a:pt x="42634" y="50692"/>
                </a:lnTo>
                <a:lnTo>
                  <a:pt x="45048" y="49535"/>
                </a:lnTo>
                <a:lnTo>
                  <a:pt x="47000" y="47603"/>
                </a:lnTo>
                <a:lnTo>
                  <a:pt x="48798" y="45805"/>
                </a:lnTo>
                <a:lnTo>
                  <a:pt x="50698" y="43359"/>
                </a:lnTo>
                <a:lnTo>
                  <a:pt x="51880" y="40784"/>
                </a:lnTo>
                <a:lnTo>
                  <a:pt x="53164" y="38986"/>
                </a:lnTo>
                <a:lnTo>
                  <a:pt x="53780" y="35898"/>
                </a:lnTo>
                <a:lnTo>
                  <a:pt x="54294" y="33452"/>
                </a:lnTo>
                <a:lnTo>
                  <a:pt x="54962" y="30877"/>
                </a:lnTo>
                <a:lnTo>
                  <a:pt x="54962" y="27789"/>
                </a:lnTo>
                <a:lnTo>
                  <a:pt x="54962" y="24701"/>
                </a:lnTo>
                <a:lnTo>
                  <a:pt x="54294" y="22260"/>
                </a:lnTo>
                <a:lnTo>
                  <a:pt x="53780" y="19172"/>
                </a:lnTo>
                <a:lnTo>
                  <a:pt x="53164" y="16726"/>
                </a:lnTo>
                <a:lnTo>
                  <a:pt x="51880" y="14280"/>
                </a:lnTo>
                <a:lnTo>
                  <a:pt x="50698" y="12353"/>
                </a:lnTo>
                <a:lnTo>
                  <a:pt x="48798" y="9907"/>
                </a:lnTo>
                <a:lnTo>
                  <a:pt x="47000" y="8103"/>
                </a:lnTo>
                <a:lnTo>
                  <a:pt x="45048" y="6176"/>
                </a:lnTo>
                <a:lnTo>
                  <a:pt x="42634" y="4372"/>
                </a:lnTo>
                <a:lnTo>
                  <a:pt x="40836" y="3088"/>
                </a:lnTo>
                <a:lnTo>
                  <a:pt x="38268" y="1926"/>
                </a:lnTo>
                <a:lnTo>
                  <a:pt x="35802" y="1284"/>
                </a:lnTo>
                <a:lnTo>
                  <a:pt x="32720" y="0"/>
                </a:lnTo>
                <a:lnTo>
                  <a:pt x="30306" y="0"/>
                </a:lnTo>
                <a:lnTo>
                  <a:pt x="27224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5" name="object 1735"/>
          <p:cNvSpPr/>
          <p:nvPr/>
        </p:nvSpPr>
        <p:spPr>
          <a:xfrm>
            <a:off x="2669073" y="3742955"/>
            <a:ext cx="55578" cy="55584"/>
          </a:xfrm>
          <a:custGeom>
            <a:avLst/>
            <a:gdLst/>
            <a:ahLst/>
            <a:cxnLst/>
            <a:rect l="l" t="t" r="r" b="b"/>
            <a:pathLst>
              <a:path w="55578" h="55584">
                <a:moveTo>
                  <a:pt x="27892" y="0"/>
                </a:moveTo>
                <a:lnTo>
                  <a:pt x="24810" y="0"/>
                </a:lnTo>
                <a:lnTo>
                  <a:pt x="22241" y="513"/>
                </a:lnTo>
                <a:lnTo>
                  <a:pt x="19159" y="1156"/>
                </a:lnTo>
                <a:lnTo>
                  <a:pt x="16694" y="2440"/>
                </a:lnTo>
                <a:lnTo>
                  <a:pt x="14279" y="3088"/>
                </a:lnTo>
                <a:lnTo>
                  <a:pt x="12482" y="4886"/>
                </a:lnTo>
                <a:lnTo>
                  <a:pt x="9913" y="6176"/>
                </a:lnTo>
                <a:lnTo>
                  <a:pt x="8115" y="7975"/>
                </a:lnTo>
                <a:lnTo>
                  <a:pt x="6163" y="9778"/>
                </a:lnTo>
                <a:lnTo>
                  <a:pt x="5033" y="12348"/>
                </a:lnTo>
                <a:lnTo>
                  <a:pt x="3081" y="14151"/>
                </a:lnTo>
                <a:lnTo>
                  <a:pt x="2568" y="16597"/>
                </a:lnTo>
                <a:lnTo>
                  <a:pt x="1284" y="19038"/>
                </a:lnTo>
                <a:lnTo>
                  <a:pt x="667" y="22126"/>
                </a:lnTo>
                <a:lnTo>
                  <a:pt x="0" y="24701"/>
                </a:lnTo>
                <a:lnTo>
                  <a:pt x="0" y="27789"/>
                </a:lnTo>
                <a:lnTo>
                  <a:pt x="0" y="30235"/>
                </a:lnTo>
                <a:lnTo>
                  <a:pt x="667" y="33323"/>
                </a:lnTo>
                <a:lnTo>
                  <a:pt x="1284" y="35769"/>
                </a:lnTo>
                <a:lnTo>
                  <a:pt x="2568" y="38210"/>
                </a:lnTo>
                <a:lnTo>
                  <a:pt x="3081" y="40784"/>
                </a:lnTo>
                <a:lnTo>
                  <a:pt x="5033" y="43230"/>
                </a:lnTo>
                <a:lnTo>
                  <a:pt x="6163" y="45029"/>
                </a:lnTo>
                <a:lnTo>
                  <a:pt x="8115" y="46961"/>
                </a:lnTo>
                <a:lnTo>
                  <a:pt x="9913" y="48765"/>
                </a:lnTo>
                <a:lnTo>
                  <a:pt x="12482" y="50563"/>
                </a:lnTo>
                <a:lnTo>
                  <a:pt x="14279" y="51853"/>
                </a:lnTo>
                <a:lnTo>
                  <a:pt x="16694" y="53138"/>
                </a:lnTo>
                <a:lnTo>
                  <a:pt x="19159" y="54294"/>
                </a:lnTo>
                <a:lnTo>
                  <a:pt x="22241" y="54936"/>
                </a:lnTo>
                <a:lnTo>
                  <a:pt x="24810" y="54936"/>
                </a:lnTo>
                <a:lnTo>
                  <a:pt x="27892" y="55584"/>
                </a:lnTo>
                <a:lnTo>
                  <a:pt x="30306" y="54936"/>
                </a:lnTo>
                <a:lnTo>
                  <a:pt x="33388" y="54936"/>
                </a:lnTo>
                <a:lnTo>
                  <a:pt x="35802" y="54294"/>
                </a:lnTo>
                <a:lnTo>
                  <a:pt x="38268" y="53138"/>
                </a:lnTo>
                <a:lnTo>
                  <a:pt x="40836" y="51853"/>
                </a:lnTo>
                <a:lnTo>
                  <a:pt x="43250" y="50563"/>
                </a:lnTo>
                <a:lnTo>
                  <a:pt x="45048" y="48765"/>
                </a:lnTo>
                <a:lnTo>
                  <a:pt x="47000" y="46961"/>
                </a:lnTo>
                <a:lnTo>
                  <a:pt x="48798" y="45029"/>
                </a:lnTo>
                <a:lnTo>
                  <a:pt x="50698" y="43230"/>
                </a:lnTo>
                <a:lnTo>
                  <a:pt x="51880" y="40784"/>
                </a:lnTo>
                <a:lnTo>
                  <a:pt x="53164" y="38210"/>
                </a:lnTo>
                <a:lnTo>
                  <a:pt x="54294" y="35769"/>
                </a:lnTo>
                <a:lnTo>
                  <a:pt x="54962" y="33323"/>
                </a:lnTo>
                <a:lnTo>
                  <a:pt x="54962" y="30235"/>
                </a:lnTo>
                <a:lnTo>
                  <a:pt x="55578" y="27789"/>
                </a:lnTo>
                <a:lnTo>
                  <a:pt x="54962" y="24701"/>
                </a:lnTo>
                <a:lnTo>
                  <a:pt x="54962" y="22126"/>
                </a:lnTo>
                <a:lnTo>
                  <a:pt x="54294" y="19038"/>
                </a:lnTo>
                <a:lnTo>
                  <a:pt x="53164" y="16597"/>
                </a:lnTo>
                <a:lnTo>
                  <a:pt x="51880" y="14151"/>
                </a:lnTo>
                <a:lnTo>
                  <a:pt x="50698" y="12348"/>
                </a:lnTo>
                <a:lnTo>
                  <a:pt x="48798" y="9778"/>
                </a:lnTo>
                <a:lnTo>
                  <a:pt x="47000" y="7975"/>
                </a:lnTo>
                <a:lnTo>
                  <a:pt x="45048" y="6176"/>
                </a:lnTo>
                <a:lnTo>
                  <a:pt x="43250" y="4886"/>
                </a:lnTo>
                <a:lnTo>
                  <a:pt x="40836" y="3088"/>
                </a:lnTo>
                <a:lnTo>
                  <a:pt x="38268" y="2440"/>
                </a:lnTo>
                <a:lnTo>
                  <a:pt x="35802" y="1156"/>
                </a:lnTo>
                <a:lnTo>
                  <a:pt x="33388" y="513"/>
                </a:lnTo>
                <a:lnTo>
                  <a:pt x="30306" y="0"/>
                </a:lnTo>
                <a:lnTo>
                  <a:pt x="2789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6" name="object 1736"/>
          <p:cNvSpPr/>
          <p:nvPr/>
        </p:nvSpPr>
        <p:spPr>
          <a:xfrm>
            <a:off x="2761636" y="3674889"/>
            <a:ext cx="55527" cy="55712"/>
          </a:xfrm>
          <a:custGeom>
            <a:avLst/>
            <a:gdLst/>
            <a:ahLst/>
            <a:cxnLst/>
            <a:rect l="l" t="t" r="r" b="b"/>
            <a:pathLst>
              <a:path w="55527" h="55712">
                <a:moveTo>
                  <a:pt x="27840" y="0"/>
                </a:moveTo>
                <a:lnTo>
                  <a:pt x="24758" y="0"/>
                </a:lnTo>
                <a:lnTo>
                  <a:pt x="22190" y="0"/>
                </a:lnTo>
                <a:lnTo>
                  <a:pt x="19108" y="1284"/>
                </a:lnTo>
                <a:lnTo>
                  <a:pt x="16642" y="1926"/>
                </a:lnTo>
                <a:lnTo>
                  <a:pt x="14228" y="3088"/>
                </a:lnTo>
                <a:lnTo>
                  <a:pt x="12430" y="4372"/>
                </a:lnTo>
                <a:lnTo>
                  <a:pt x="9862" y="6176"/>
                </a:lnTo>
                <a:lnTo>
                  <a:pt x="8064" y="8103"/>
                </a:lnTo>
                <a:lnTo>
                  <a:pt x="6112" y="9907"/>
                </a:lnTo>
                <a:lnTo>
                  <a:pt x="4982" y="12353"/>
                </a:lnTo>
                <a:lnTo>
                  <a:pt x="3030" y="14280"/>
                </a:lnTo>
                <a:lnTo>
                  <a:pt x="2568" y="16726"/>
                </a:lnTo>
                <a:lnTo>
                  <a:pt x="1284" y="19172"/>
                </a:lnTo>
                <a:lnTo>
                  <a:pt x="616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616" y="33452"/>
                </a:lnTo>
                <a:lnTo>
                  <a:pt x="1284" y="35898"/>
                </a:lnTo>
                <a:lnTo>
                  <a:pt x="2568" y="38986"/>
                </a:lnTo>
                <a:lnTo>
                  <a:pt x="3030" y="40784"/>
                </a:lnTo>
                <a:lnTo>
                  <a:pt x="4982" y="43359"/>
                </a:lnTo>
                <a:lnTo>
                  <a:pt x="6112" y="45805"/>
                </a:lnTo>
                <a:lnTo>
                  <a:pt x="8064" y="47603"/>
                </a:lnTo>
                <a:lnTo>
                  <a:pt x="9862" y="49535"/>
                </a:lnTo>
                <a:lnTo>
                  <a:pt x="12430" y="50692"/>
                </a:lnTo>
                <a:lnTo>
                  <a:pt x="14228" y="52624"/>
                </a:lnTo>
                <a:lnTo>
                  <a:pt x="16642" y="53780"/>
                </a:lnTo>
                <a:lnTo>
                  <a:pt x="19108" y="54422"/>
                </a:lnTo>
                <a:lnTo>
                  <a:pt x="22190" y="55070"/>
                </a:lnTo>
                <a:lnTo>
                  <a:pt x="24758" y="55712"/>
                </a:lnTo>
                <a:lnTo>
                  <a:pt x="27840" y="55712"/>
                </a:lnTo>
                <a:lnTo>
                  <a:pt x="30254" y="55712"/>
                </a:lnTo>
                <a:lnTo>
                  <a:pt x="33336" y="55070"/>
                </a:lnTo>
                <a:lnTo>
                  <a:pt x="35751" y="54422"/>
                </a:lnTo>
                <a:lnTo>
                  <a:pt x="38216" y="53780"/>
                </a:lnTo>
                <a:lnTo>
                  <a:pt x="40785" y="52624"/>
                </a:lnTo>
                <a:lnTo>
                  <a:pt x="43199" y="50692"/>
                </a:lnTo>
                <a:lnTo>
                  <a:pt x="44997" y="49535"/>
                </a:lnTo>
                <a:lnTo>
                  <a:pt x="46949" y="47603"/>
                </a:lnTo>
                <a:lnTo>
                  <a:pt x="48746" y="45805"/>
                </a:lnTo>
                <a:lnTo>
                  <a:pt x="50647" y="43359"/>
                </a:lnTo>
                <a:lnTo>
                  <a:pt x="51828" y="40784"/>
                </a:lnTo>
                <a:lnTo>
                  <a:pt x="53113" y="38986"/>
                </a:lnTo>
                <a:lnTo>
                  <a:pt x="54243" y="35898"/>
                </a:lnTo>
                <a:lnTo>
                  <a:pt x="54910" y="33452"/>
                </a:lnTo>
                <a:lnTo>
                  <a:pt x="54910" y="30877"/>
                </a:lnTo>
                <a:lnTo>
                  <a:pt x="55527" y="27789"/>
                </a:lnTo>
                <a:lnTo>
                  <a:pt x="54910" y="24701"/>
                </a:lnTo>
                <a:lnTo>
                  <a:pt x="54910" y="22260"/>
                </a:lnTo>
                <a:lnTo>
                  <a:pt x="54243" y="19172"/>
                </a:lnTo>
                <a:lnTo>
                  <a:pt x="53113" y="16726"/>
                </a:lnTo>
                <a:lnTo>
                  <a:pt x="51828" y="14280"/>
                </a:lnTo>
                <a:lnTo>
                  <a:pt x="50647" y="12353"/>
                </a:lnTo>
                <a:lnTo>
                  <a:pt x="48746" y="9907"/>
                </a:lnTo>
                <a:lnTo>
                  <a:pt x="46949" y="8103"/>
                </a:lnTo>
                <a:lnTo>
                  <a:pt x="44997" y="6176"/>
                </a:lnTo>
                <a:lnTo>
                  <a:pt x="43199" y="4372"/>
                </a:lnTo>
                <a:lnTo>
                  <a:pt x="40785" y="3088"/>
                </a:lnTo>
                <a:lnTo>
                  <a:pt x="38216" y="1926"/>
                </a:lnTo>
                <a:lnTo>
                  <a:pt x="35751" y="1284"/>
                </a:lnTo>
                <a:lnTo>
                  <a:pt x="33336" y="0"/>
                </a:lnTo>
                <a:lnTo>
                  <a:pt x="30254" y="0"/>
                </a:lnTo>
                <a:lnTo>
                  <a:pt x="27840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7" name="object 1737"/>
          <p:cNvSpPr/>
          <p:nvPr/>
        </p:nvSpPr>
        <p:spPr>
          <a:xfrm>
            <a:off x="2477908" y="3681066"/>
            <a:ext cx="54941" cy="55712"/>
          </a:xfrm>
          <a:custGeom>
            <a:avLst/>
            <a:gdLst/>
            <a:ahLst/>
            <a:cxnLst/>
            <a:rect l="l" t="t" r="r" b="b"/>
            <a:pathLst>
              <a:path w="54941" h="55712">
                <a:moveTo>
                  <a:pt x="27203" y="0"/>
                </a:moveTo>
                <a:lnTo>
                  <a:pt x="24789" y="0"/>
                </a:lnTo>
                <a:lnTo>
                  <a:pt x="21707" y="642"/>
                </a:lnTo>
                <a:lnTo>
                  <a:pt x="19139" y="1284"/>
                </a:lnTo>
                <a:lnTo>
                  <a:pt x="16678" y="2574"/>
                </a:lnTo>
                <a:lnTo>
                  <a:pt x="14243" y="3088"/>
                </a:lnTo>
                <a:lnTo>
                  <a:pt x="11804" y="5015"/>
                </a:lnTo>
                <a:lnTo>
                  <a:pt x="9877" y="6176"/>
                </a:lnTo>
                <a:lnTo>
                  <a:pt x="8085" y="8103"/>
                </a:lnTo>
                <a:lnTo>
                  <a:pt x="6158" y="9907"/>
                </a:lnTo>
                <a:lnTo>
                  <a:pt x="4361" y="12353"/>
                </a:lnTo>
                <a:lnTo>
                  <a:pt x="3076" y="14280"/>
                </a:lnTo>
                <a:lnTo>
                  <a:pt x="1926" y="16726"/>
                </a:lnTo>
                <a:lnTo>
                  <a:pt x="1284" y="19172"/>
                </a:lnTo>
                <a:lnTo>
                  <a:pt x="0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363"/>
                </a:lnTo>
                <a:lnTo>
                  <a:pt x="0" y="33452"/>
                </a:lnTo>
                <a:lnTo>
                  <a:pt x="1284" y="35898"/>
                </a:lnTo>
                <a:lnTo>
                  <a:pt x="1926" y="38338"/>
                </a:lnTo>
                <a:lnTo>
                  <a:pt x="3076" y="40784"/>
                </a:lnTo>
                <a:lnTo>
                  <a:pt x="4361" y="43359"/>
                </a:lnTo>
                <a:lnTo>
                  <a:pt x="6158" y="45162"/>
                </a:lnTo>
                <a:lnTo>
                  <a:pt x="8085" y="46961"/>
                </a:lnTo>
                <a:lnTo>
                  <a:pt x="9877" y="48893"/>
                </a:lnTo>
                <a:lnTo>
                  <a:pt x="11804" y="50692"/>
                </a:lnTo>
                <a:lnTo>
                  <a:pt x="14243" y="51981"/>
                </a:lnTo>
                <a:lnTo>
                  <a:pt x="16678" y="53138"/>
                </a:lnTo>
                <a:lnTo>
                  <a:pt x="19139" y="54422"/>
                </a:lnTo>
                <a:lnTo>
                  <a:pt x="21707" y="55070"/>
                </a:lnTo>
                <a:lnTo>
                  <a:pt x="24789" y="55070"/>
                </a:lnTo>
                <a:lnTo>
                  <a:pt x="27203" y="55712"/>
                </a:lnTo>
                <a:lnTo>
                  <a:pt x="30285" y="55070"/>
                </a:lnTo>
                <a:lnTo>
                  <a:pt x="32699" y="55070"/>
                </a:lnTo>
                <a:lnTo>
                  <a:pt x="35781" y="54422"/>
                </a:lnTo>
                <a:lnTo>
                  <a:pt x="38247" y="53138"/>
                </a:lnTo>
                <a:lnTo>
                  <a:pt x="40815" y="51981"/>
                </a:lnTo>
                <a:lnTo>
                  <a:pt x="42613" y="50692"/>
                </a:lnTo>
                <a:lnTo>
                  <a:pt x="45027" y="48893"/>
                </a:lnTo>
                <a:lnTo>
                  <a:pt x="46979" y="46961"/>
                </a:lnTo>
                <a:lnTo>
                  <a:pt x="48777" y="45162"/>
                </a:lnTo>
                <a:lnTo>
                  <a:pt x="50678" y="43359"/>
                </a:lnTo>
                <a:lnTo>
                  <a:pt x="51859" y="40784"/>
                </a:lnTo>
                <a:lnTo>
                  <a:pt x="53143" y="38338"/>
                </a:lnTo>
                <a:lnTo>
                  <a:pt x="53760" y="35898"/>
                </a:lnTo>
                <a:lnTo>
                  <a:pt x="54273" y="33452"/>
                </a:lnTo>
                <a:lnTo>
                  <a:pt x="54941" y="30363"/>
                </a:lnTo>
                <a:lnTo>
                  <a:pt x="54941" y="27789"/>
                </a:lnTo>
                <a:lnTo>
                  <a:pt x="54941" y="24701"/>
                </a:lnTo>
                <a:lnTo>
                  <a:pt x="54273" y="22260"/>
                </a:lnTo>
                <a:lnTo>
                  <a:pt x="53760" y="19172"/>
                </a:lnTo>
                <a:lnTo>
                  <a:pt x="53143" y="16726"/>
                </a:lnTo>
                <a:lnTo>
                  <a:pt x="51859" y="14280"/>
                </a:lnTo>
                <a:lnTo>
                  <a:pt x="50678" y="12353"/>
                </a:lnTo>
                <a:lnTo>
                  <a:pt x="48777" y="9907"/>
                </a:lnTo>
                <a:lnTo>
                  <a:pt x="46979" y="8103"/>
                </a:lnTo>
                <a:lnTo>
                  <a:pt x="45027" y="6176"/>
                </a:lnTo>
                <a:lnTo>
                  <a:pt x="42613" y="5015"/>
                </a:lnTo>
                <a:lnTo>
                  <a:pt x="40815" y="3088"/>
                </a:lnTo>
                <a:lnTo>
                  <a:pt x="38247" y="2574"/>
                </a:lnTo>
                <a:lnTo>
                  <a:pt x="35781" y="1284"/>
                </a:lnTo>
                <a:lnTo>
                  <a:pt x="32699" y="642"/>
                </a:lnTo>
                <a:lnTo>
                  <a:pt x="30285" y="0"/>
                </a:lnTo>
                <a:lnTo>
                  <a:pt x="27203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8" name="object 1738"/>
          <p:cNvSpPr/>
          <p:nvPr/>
        </p:nvSpPr>
        <p:spPr>
          <a:xfrm>
            <a:off x="2447113" y="3742955"/>
            <a:ext cx="54916" cy="55584"/>
          </a:xfrm>
          <a:custGeom>
            <a:avLst/>
            <a:gdLst/>
            <a:ahLst/>
            <a:cxnLst/>
            <a:rect l="l" t="t" r="r" b="b"/>
            <a:pathLst>
              <a:path w="54916" h="55584">
                <a:moveTo>
                  <a:pt x="27712" y="0"/>
                </a:moveTo>
                <a:lnTo>
                  <a:pt x="24635" y="0"/>
                </a:lnTo>
                <a:lnTo>
                  <a:pt x="21553" y="513"/>
                </a:lnTo>
                <a:lnTo>
                  <a:pt x="19118" y="1156"/>
                </a:lnTo>
                <a:lnTo>
                  <a:pt x="16678" y="2440"/>
                </a:lnTo>
                <a:lnTo>
                  <a:pt x="14238" y="3088"/>
                </a:lnTo>
                <a:lnTo>
                  <a:pt x="11675" y="4886"/>
                </a:lnTo>
                <a:lnTo>
                  <a:pt x="9877" y="6176"/>
                </a:lnTo>
                <a:lnTo>
                  <a:pt x="8079" y="7975"/>
                </a:lnTo>
                <a:lnTo>
                  <a:pt x="6158" y="9778"/>
                </a:lnTo>
                <a:lnTo>
                  <a:pt x="4361" y="12348"/>
                </a:lnTo>
                <a:lnTo>
                  <a:pt x="3076" y="14151"/>
                </a:lnTo>
                <a:lnTo>
                  <a:pt x="1921" y="16597"/>
                </a:lnTo>
                <a:lnTo>
                  <a:pt x="1279" y="19038"/>
                </a:lnTo>
                <a:lnTo>
                  <a:pt x="0" y="22126"/>
                </a:lnTo>
                <a:lnTo>
                  <a:pt x="0" y="24701"/>
                </a:lnTo>
                <a:lnTo>
                  <a:pt x="0" y="27789"/>
                </a:lnTo>
                <a:lnTo>
                  <a:pt x="0" y="30235"/>
                </a:lnTo>
                <a:lnTo>
                  <a:pt x="0" y="33323"/>
                </a:lnTo>
                <a:lnTo>
                  <a:pt x="1279" y="35769"/>
                </a:lnTo>
                <a:lnTo>
                  <a:pt x="1921" y="38210"/>
                </a:lnTo>
                <a:lnTo>
                  <a:pt x="3076" y="40784"/>
                </a:lnTo>
                <a:lnTo>
                  <a:pt x="4361" y="43230"/>
                </a:lnTo>
                <a:lnTo>
                  <a:pt x="6158" y="45029"/>
                </a:lnTo>
                <a:lnTo>
                  <a:pt x="8079" y="46961"/>
                </a:lnTo>
                <a:lnTo>
                  <a:pt x="9877" y="48765"/>
                </a:lnTo>
                <a:lnTo>
                  <a:pt x="11675" y="50563"/>
                </a:lnTo>
                <a:lnTo>
                  <a:pt x="14238" y="51853"/>
                </a:lnTo>
                <a:lnTo>
                  <a:pt x="16678" y="53138"/>
                </a:lnTo>
                <a:lnTo>
                  <a:pt x="19118" y="54294"/>
                </a:lnTo>
                <a:lnTo>
                  <a:pt x="21553" y="54936"/>
                </a:lnTo>
                <a:lnTo>
                  <a:pt x="24635" y="54936"/>
                </a:lnTo>
                <a:lnTo>
                  <a:pt x="27712" y="55584"/>
                </a:lnTo>
                <a:lnTo>
                  <a:pt x="30280" y="54936"/>
                </a:lnTo>
                <a:lnTo>
                  <a:pt x="33362" y="54936"/>
                </a:lnTo>
                <a:lnTo>
                  <a:pt x="35797" y="54294"/>
                </a:lnTo>
                <a:lnTo>
                  <a:pt x="38237" y="53138"/>
                </a:lnTo>
                <a:lnTo>
                  <a:pt x="40672" y="51853"/>
                </a:lnTo>
                <a:lnTo>
                  <a:pt x="43240" y="50563"/>
                </a:lnTo>
                <a:lnTo>
                  <a:pt x="45038" y="48765"/>
                </a:lnTo>
                <a:lnTo>
                  <a:pt x="46830" y="46961"/>
                </a:lnTo>
                <a:lnTo>
                  <a:pt x="48752" y="45029"/>
                </a:lnTo>
                <a:lnTo>
                  <a:pt x="50549" y="43230"/>
                </a:lnTo>
                <a:lnTo>
                  <a:pt x="51834" y="40784"/>
                </a:lnTo>
                <a:lnTo>
                  <a:pt x="53015" y="38210"/>
                </a:lnTo>
                <a:lnTo>
                  <a:pt x="53631" y="35769"/>
                </a:lnTo>
                <a:lnTo>
                  <a:pt x="54299" y="33323"/>
                </a:lnTo>
                <a:lnTo>
                  <a:pt x="54916" y="30235"/>
                </a:lnTo>
                <a:lnTo>
                  <a:pt x="54916" y="27789"/>
                </a:lnTo>
                <a:lnTo>
                  <a:pt x="54916" y="24701"/>
                </a:lnTo>
                <a:lnTo>
                  <a:pt x="54299" y="22126"/>
                </a:lnTo>
                <a:lnTo>
                  <a:pt x="53631" y="19038"/>
                </a:lnTo>
                <a:lnTo>
                  <a:pt x="53015" y="16597"/>
                </a:lnTo>
                <a:lnTo>
                  <a:pt x="51834" y="14151"/>
                </a:lnTo>
                <a:lnTo>
                  <a:pt x="50549" y="12348"/>
                </a:lnTo>
                <a:lnTo>
                  <a:pt x="48752" y="9778"/>
                </a:lnTo>
                <a:lnTo>
                  <a:pt x="46830" y="7975"/>
                </a:lnTo>
                <a:lnTo>
                  <a:pt x="45038" y="6176"/>
                </a:lnTo>
                <a:lnTo>
                  <a:pt x="43240" y="4886"/>
                </a:lnTo>
                <a:lnTo>
                  <a:pt x="40672" y="3088"/>
                </a:lnTo>
                <a:lnTo>
                  <a:pt x="38237" y="2440"/>
                </a:lnTo>
                <a:lnTo>
                  <a:pt x="35797" y="1156"/>
                </a:lnTo>
                <a:lnTo>
                  <a:pt x="33362" y="513"/>
                </a:lnTo>
                <a:lnTo>
                  <a:pt x="30280" y="0"/>
                </a:lnTo>
                <a:lnTo>
                  <a:pt x="2771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9" name="object 1739"/>
          <p:cNvSpPr/>
          <p:nvPr/>
        </p:nvSpPr>
        <p:spPr>
          <a:xfrm>
            <a:off x="2847983" y="3736778"/>
            <a:ext cx="54910" cy="55584"/>
          </a:xfrm>
          <a:custGeom>
            <a:avLst/>
            <a:gdLst/>
            <a:ahLst/>
            <a:cxnLst/>
            <a:rect l="l" t="t" r="r" b="b"/>
            <a:pathLst>
              <a:path w="54910" h="55584">
                <a:moveTo>
                  <a:pt x="27840" y="0"/>
                </a:moveTo>
                <a:lnTo>
                  <a:pt x="24758" y="0"/>
                </a:lnTo>
                <a:lnTo>
                  <a:pt x="21676" y="0"/>
                </a:lnTo>
                <a:lnTo>
                  <a:pt x="19108" y="1156"/>
                </a:lnTo>
                <a:lnTo>
                  <a:pt x="16642" y="1798"/>
                </a:lnTo>
                <a:lnTo>
                  <a:pt x="14228" y="3088"/>
                </a:lnTo>
                <a:lnTo>
                  <a:pt x="11814" y="4244"/>
                </a:lnTo>
                <a:lnTo>
                  <a:pt x="9862" y="6176"/>
                </a:lnTo>
                <a:lnTo>
                  <a:pt x="8064" y="7975"/>
                </a:lnTo>
                <a:lnTo>
                  <a:pt x="6163" y="9778"/>
                </a:lnTo>
                <a:lnTo>
                  <a:pt x="4366" y="12353"/>
                </a:lnTo>
                <a:lnTo>
                  <a:pt x="3081" y="14151"/>
                </a:lnTo>
                <a:lnTo>
                  <a:pt x="1900" y="16597"/>
                </a:lnTo>
                <a:lnTo>
                  <a:pt x="1284" y="19685"/>
                </a:lnTo>
                <a:lnTo>
                  <a:pt x="0" y="22131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323"/>
                </a:lnTo>
                <a:lnTo>
                  <a:pt x="1284" y="35769"/>
                </a:lnTo>
                <a:lnTo>
                  <a:pt x="1900" y="38857"/>
                </a:lnTo>
                <a:lnTo>
                  <a:pt x="3081" y="41298"/>
                </a:lnTo>
                <a:lnTo>
                  <a:pt x="4366" y="43230"/>
                </a:lnTo>
                <a:lnTo>
                  <a:pt x="6163" y="45676"/>
                </a:lnTo>
                <a:lnTo>
                  <a:pt x="8064" y="47475"/>
                </a:lnTo>
                <a:lnTo>
                  <a:pt x="9862" y="49407"/>
                </a:lnTo>
                <a:lnTo>
                  <a:pt x="11814" y="51205"/>
                </a:lnTo>
                <a:lnTo>
                  <a:pt x="14228" y="52495"/>
                </a:lnTo>
                <a:lnTo>
                  <a:pt x="16642" y="53651"/>
                </a:lnTo>
                <a:lnTo>
                  <a:pt x="19108" y="54294"/>
                </a:lnTo>
                <a:lnTo>
                  <a:pt x="21676" y="54941"/>
                </a:lnTo>
                <a:lnTo>
                  <a:pt x="24758" y="55584"/>
                </a:lnTo>
                <a:lnTo>
                  <a:pt x="27840" y="55584"/>
                </a:lnTo>
                <a:lnTo>
                  <a:pt x="30254" y="55584"/>
                </a:lnTo>
                <a:lnTo>
                  <a:pt x="33336" y="54941"/>
                </a:lnTo>
                <a:lnTo>
                  <a:pt x="35802" y="54294"/>
                </a:lnTo>
                <a:lnTo>
                  <a:pt x="38216" y="53651"/>
                </a:lnTo>
                <a:lnTo>
                  <a:pt x="40785" y="52495"/>
                </a:lnTo>
                <a:lnTo>
                  <a:pt x="43250" y="51205"/>
                </a:lnTo>
                <a:lnTo>
                  <a:pt x="45048" y="49407"/>
                </a:lnTo>
                <a:lnTo>
                  <a:pt x="46949" y="47475"/>
                </a:lnTo>
                <a:lnTo>
                  <a:pt x="48746" y="45676"/>
                </a:lnTo>
                <a:lnTo>
                  <a:pt x="50544" y="43230"/>
                </a:lnTo>
                <a:lnTo>
                  <a:pt x="51828" y="41298"/>
                </a:lnTo>
                <a:lnTo>
                  <a:pt x="53113" y="38857"/>
                </a:lnTo>
                <a:lnTo>
                  <a:pt x="53626" y="35769"/>
                </a:lnTo>
                <a:lnTo>
                  <a:pt x="54243" y="33323"/>
                </a:lnTo>
                <a:lnTo>
                  <a:pt x="54910" y="30877"/>
                </a:lnTo>
                <a:lnTo>
                  <a:pt x="54910" y="27789"/>
                </a:lnTo>
                <a:lnTo>
                  <a:pt x="54910" y="24701"/>
                </a:lnTo>
                <a:lnTo>
                  <a:pt x="54243" y="22131"/>
                </a:lnTo>
                <a:lnTo>
                  <a:pt x="53626" y="19685"/>
                </a:lnTo>
                <a:lnTo>
                  <a:pt x="53113" y="16597"/>
                </a:lnTo>
                <a:lnTo>
                  <a:pt x="51828" y="14151"/>
                </a:lnTo>
                <a:lnTo>
                  <a:pt x="50544" y="12353"/>
                </a:lnTo>
                <a:lnTo>
                  <a:pt x="48746" y="9778"/>
                </a:lnTo>
                <a:lnTo>
                  <a:pt x="46949" y="7975"/>
                </a:lnTo>
                <a:lnTo>
                  <a:pt x="45048" y="6176"/>
                </a:lnTo>
                <a:lnTo>
                  <a:pt x="43250" y="4244"/>
                </a:lnTo>
                <a:lnTo>
                  <a:pt x="40785" y="3088"/>
                </a:lnTo>
                <a:lnTo>
                  <a:pt x="38216" y="1798"/>
                </a:lnTo>
                <a:lnTo>
                  <a:pt x="35802" y="1156"/>
                </a:lnTo>
                <a:lnTo>
                  <a:pt x="33336" y="0"/>
                </a:lnTo>
                <a:lnTo>
                  <a:pt x="30254" y="0"/>
                </a:lnTo>
                <a:lnTo>
                  <a:pt x="27840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0" name="object 1740"/>
          <p:cNvSpPr/>
          <p:nvPr/>
        </p:nvSpPr>
        <p:spPr>
          <a:xfrm>
            <a:off x="2416314" y="3674889"/>
            <a:ext cx="54921" cy="55712"/>
          </a:xfrm>
          <a:custGeom>
            <a:avLst/>
            <a:gdLst/>
            <a:ahLst/>
            <a:cxnLst/>
            <a:rect l="l" t="t" r="r" b="b"/>
            <a:pathLst>
              <a:path w="54921" h="55712">
                <a:moveTo>
                  <a:pt x="27075" y="0"/>
                </a:moveTo>
                <a:lnTo>
                  <a:pt x="24640" y="0"/>
                </a:lnTo>
                <a:lnTo>
                  <a:pt x="21558" y="0"/>
                </a:lnTo>
                <a:lnTo>
                  <a:pt x="19118" y="1284"/>
                </a:lnTo>
                <a:lnTo>
                  <a:pt x="16683" y="1926"/>
                </a:lnTo>
                <a:lnTo>
                  <a:pt x="14115" y="3088"/>
                </a:lnTo>
                <a:lnTo>
                  <a:pt x="11680" y="4372"/>
                </a:lnTo>
                <a:lnTo>
                  <a:pt x="9882" y="6176"/>
                </a:lnTo>
                <a:lnTo>
                  <a:pt x="7956" y="8103"/>
                </a:lnTo>
                <a:lnTo>
                  <a:pt x="6158" y="9907"/>
                </a:lnTo>
                <a:lnTo>
                  <a:pt x="4237" y="12353"/>
                </a:lnTo>
                <a:lnTo>
                  <a:pt x="3081" y="14280"/>
                </a:lnTo>
                <a:lnTo>
                  <a:pt x="1797" y="16726"/>
                </a:lnTo>
                <a:lnTo>
                  <a:pt x="1155" y="19172"/>
                </a:lnTo>
                <a:lnTo>
                  <a:pt x="0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452"/>
                </a:lnTo>
                <a:lnTo>
                  <a:pt x="1155" y="35898"/>
                </a:lnTo>
                <a:lnTo>
                  <a:pt x="1797" y="38986"/>
                </a:lnTo>
                <a:lnTo>
                  <a:pt x="3081" y="40784"/>
                </a:lnTo>
                <a:lnTo>
                  <a:pt x="4237" y="43359"/>
                </a:lnTo>
                <a:lnTo>
                  <a:pt x="6158" y="45805"/>
                </a:lnTo>
                <a:lnTo>
                  <a:pt x="7956" y="47603"/>
                </a:lnTo>
                <a:lnTo>
                  <a:pt x="9882" y="49535"/>
                </a:lnTo>
                <a:lnTo>
                  <a:pt x="11680" y="50692"/>
                </a:lnTo>
                <a:lnTo>
                  <a:pt x="14115" y="52624"/>
                </a:lnTo>
                <a:lnTo>
                  <a:pt x="16683" y="53780"/>
                </a:lnTo>
                <a:lnTo>
                  <a:pt x="19118" y="54422"/>
                </a:lnTo>
                <a:lnTo>
                  <a:pt x="21558" y="55070"/>
                </a:lnTo>
                <a:lnTo>
                  <a:pt x="24640" y="55712"/>
                </a:lnTo>
                <a:lnTo>
                  <a:pt x="27075" y="55712"/>
                </a:lnTo>
                <a:lnTo>
                  <a:pt x="30157" y="55712"/>
                </a:lnTo>
                <a:lnTo>
                  <a:pt x="32720" y="55070"/>
                </a:lnTo>
                <a:lnTo>
                  <a:pt x="35802" y="54422"/>
                </a:lnTo>
                <a:lnTo>
                  <a:pt x="38242" y="53780"/>
                </a:lnTo>
                <a:lnTo>
                  <a:pt x="40677" y="52624"/>
                </a:lnTo>
                <a:lnTo>
                  <a:pt x="42475" y="50692"/>
                </a:lnTo>
                <a:lnTo>
                  <a:pt x="45038" y="49535"/>
                </a:lnTo>
                <a:lnTo>
                  <a:pt x="46836" y="47603"/>
                </a:lnTo>
                <a:lnTo>
                  <a:pt x="48633" y="45805"/>
                </a:lnTo>
                <a:lnTo>
                  <a:pt x="50560" y="43359"/>
                </a:lnTo>
                <a:lnTo>
                  <a:pt x="51839" y="40784"/>
                </a:lnTo>
                <a:lnTo>
                  <a:pt x="52994" y="38986"/>
                </a:lnTo>
                <a:lnTo>
                  <a:pt x="53636" y="35898"/>
                </a:lnTo>
                <a:lnTo>
                  <a:pt x="54279" y="33452"/>
                </a:lnTo>
                <a:lnTo>
                  <a:pt x="54921" y="30877"/>
                </a:lnTo>
                <a:lnTo>
                  <a:pt x="54921" y="27789"/>
                </a:lnTo>
                <a:lnTo>
                  <a:pt x="54921" y="24701"/>
                </a:lnTo>
                <a:lnTo>
                  <a:pt x="54279" y="22260"/>
                </a:lnTo>
                <a:lnTo>
                  <a:pt x="53636" y="19172"/>
                </a:lnTo>
                <a:lnTo>
                  <a:pt x="52994" y="16726"/>
                </a:lnTo>
                <a:lnTo>
                  <a:pt x="51839" y="14280"/>
                </a:lnTo>
                <a:lnTo>
                  <a:pt x="50560" y="12353"/>
                </a:lnTo>
                <a:lnTo>
                  <a:pt x="48633" y="9907"/>
                </a:lnTo>
                <a:lnTo>
                  <a:pt x="46836" y="8103"/>
                </a:lnTo>
                <a:lnTo>
                  <a:pt x="45038" y="6176"/>
                </a:lnTo>
                <a:lnTo>
                  <a:pt x="42475" y="4372"/>
                </a:lnTo>
                <a:lnTo>
                  <a:pt x="40677" y="3088"/>
                </a:lnTo>
                <a:lnTo>
                  <a:pt x="38242" y="1926"/>
                </a:lnTo>
                <a:lnTo>
                  <a:pt x="35802" y="1284"/>
                </a:lnTo>
                <a:lnTo>
                  <a:pt x="32720" y="0"/>
                </a:lnTo>
                <a:lnTo>
                  <a:pt x="30157" y="0"/>
                </a:lnTo>
                <a:lnTo>
                  <a:pt x="27075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1" name="object 1741"/>
          <p:cNvSpPr/>
          <p:nvPr/>
        </p:nvSpPr>
        <p:spPr>
          <a:xfrm>
            <a:off x="2699996" y="3681066"/>
            <a:ext cx="55475" cy="55712"/>
          </a:xfrm>
          <a:custGeom>
            <a:avLst/>
            <a:gdLst/>
            <a:ahLst/>
            <a:cxnLst/>
            <a:rect l="l" t="t" r="r" b="b"/>
            <a:pathLst>
              <a:path w="55475" h="55712">
                <a:moveTo>
                  <a:pt x="27737" y="0"/>
                </a:moveTo>
                <a:lnTo>
                  <a:pt x="24655" y="0"/>
                </a:lnTo>
                <a:lnTo>
                  <a:pt x="22241" y="642"/>
                </a:lnTo>
                <a:lnTo>
                  <a:pt x="19159" y="1284"/>
                </a:lnTo>
                <a:lnTo>
                  <a:pt x="16694" y="2574"/>
                </a:lnTo>
                <a:lnTo>
                  <a:pt x="14125" y="3088"/>
                </a:lnTo>
                <a:lnTo>
                  <a:pt x="12327" y="5015"/>
                </a:lnTo>
                <a:lnTo>
                  <a:pt x="9913" y="6176"/>
                </a:lnTo>
                <a:lnTo>
                  <a:pt x="7961" y="8103"/>
                </a:lnTo>
                <a:lnTo>
                  <a:pt x="6163" y="9907"/>
                </a:lnTo>
                <a:lnTo>
                  <a:pt x="4879" y="12353"/>
                </a:lnTo>
                <a:lnTo>
                  <a:pt x="3081" y="14280"/>
                </a:lnTo>
                <a:lnTo>
                  <a:pt x="2465" y="16726"/>
                </a:lnTo>
                <a:lnTo>
                  <a:pt x="1181" y="19172"/>
                </a:lnTo>
                <a:lnTo>
                  <a:pt x="667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363"/>
                </a:lnTo>
                <a:lnTo>
                  <a:pt x="667" y="33452"/>
                </a:lnTo>
                <a:lnTo>
                  <a:pt x="1181" y="35898"/>
                </a:lnTo>
                <a:lnTo>
                  <a:pt x="2465" y="38338"/>
                </a:lnTo>
                <a:lnTo>
                  <a:pt x="3081" y="40784"/>
                </a:lnTo>
                <a:lnTo>
                  <a:pt x="4879" y="43359"/>
                </a:lnTo>
                <a:lnTo>
                  <a:pt x="6163" y="45162"/>
                </a:lnTo>
                <a:lnTo>
                  <a:pt x="7961" y="46961"/>
                </a:lnTo>
                <a:lnTo>
                  <a:pt x="9913" y="48893"/>
                </a:lnTo>
                <a:lnTo>
                  <a:pt x="12327" y="50692"/>
                </a:lnTo>
                <a:lnTo>
                  <a:pt x="14125" y="51981"/>
                </a:lnTo>
                <a:lnTo>
                  <a:pt x="16694" y="53138"/>
                </a:lnTo>
                <a:lnTo>
                  <a:pt x="19159" y="54422"/>
                </a:lnTo>
                <a:lnTo>
                  <a:pt x="22241" y="55070"/>
                </a:lnTo>
                <a:lnTo>
                  <a:pt x="24655" y="55070"/>
                </a:lnTo>
                <a:lnTo>
                  <a:pt x="27737" y="55712"/>
                </a:lnTo>
                <a:lnTo>
                  <a:pt x="30203" y="55070"/>
                </a:lnTo>
                <a:lnTo>
                  <a:pt x="33234" y="55070"/>
                </a:lnTo>
                <a:lnTo>
                  <a:pt x="35802" y="54422"/>
                </a:lnTo>
                <a:lnTo>
                  <a:pt x="38268" y="53138"/>
                </a:lnTo>
                <a:lnTo>
                  <a:pt x="40682" y="51981"/>
                </a:lnTo>
                <a:lnTo>
                  <a:pt x="43147" y="50692"/>
                </a:lnTo>
                <a:lnTo>
                  <a:pt x="45048" y="48893"/>
                </a:lnTo>
                <a:lnTo>
                  <a:pt x="46846" y="46961"/>
                </a:lnTo>
                <a:lnTo>
                  <a:pt x="48644" y="45162"/>
                </a:lnTo>
                <a:lnTo>
                  <a:pt x="50596" y="43359"/>
                </a:lnTo>
                <a:lnTo>
                  <a:pt x="51726" y="40784"/>
                </a:lnTo>
                <a:lnTo>
                  <a:pt x="53010" y="38338"/>
                </a:lnTo>
                <a:lnTo>
                  <a:pt x="54294" y="35898"/>
                </a:lnTo>
                <a:lnTo>
                  <a:pt x="54962" y="33452"/>
                </a:lnTo>
                <a:lnTo>
                  <a:pt x="54962" y="30363"/>
                </a:lnTo>
                <a:lnTo>
                  <a:pt x="55475" y="27789"/>
                </a:lnTo>
                <a:lnTo>
                  <a:pt x="54962" y="24701"/>
                </a:lnTo>
                <a:lnTo>
                  <a:pt x="54962" y="22260"/>
                </a:lnTo>
                <a:lnTo>
                  <a:pt x="54294" y="19172"/>
                </a:lnTo>
                <a:lnTo>
                  <a:pt x="53010" y="16726"/>
                </a:lnTo>
                <a:lnTo>
                  <a:pt x="51726" y="14280"/>
                </a:lnTo>
                <a:lnTo>
                  <a:pt x="50596" y="12353"/>
                </a:lnTo>
                <a:lnTo>
                  <a:pt x="48644" y="9907"/>
                </a:lnTo>
                <a:lnTo>
                  <a:pt x="46846" y="8103"/>
                </a:lnTo>
                <a:lnTo>
                  <a:pt x="45048" y="6176"/>
                </a:lnTo>
                <a:lnTo>
                  <a:pt x="43147" y="5015"/>
                </a:lnTo>
                <a:lnTo>
                  <a:pt x="40682" y="3088"/>
                </a:lnTo>
                <a:lnTo>
                  <a:pt x="38268" y="2574"/>
                </a:lnTo>
                <a:lnTo>
                  <a:pt x="35802" y="1284"/>
                </a:lnTo>
                <a:lnTo>
                  <a:pt x="33234" y="642"/>
                </a:lnTo>
                <a:lnTo>
                  <a:pt x="30203" y="0"/>
                </a:lnTo>
                <a:lnTo>
                  <a:pt x="27737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2" name="object 1742"/>
          <p:cNvSpPr/>
          <p:nvPr/>
        </p:nvSpPr>
        <p:spPr>
          <a:xfrm>
            <a:off x="2755471" y="3742955"/>
            <a:ext cx="54910" cy="55584"/>
          </a:xfrm>
          <a:custGeom>
            <a:avLst/>
            <a:gdLst/>
            <a:ahLst/>
            <a:cxnLst/>
            <a:rect l="l" t="t" r="r" b="b"/>
            <a:pathLst>
              <a:path w="54910" h="55584">
                <a:moveTo>
                  <a:pt x="27840" y="0"/>
                </a:moveTo>
                <a:lnTo>
                  <a:pt x="24758" y="0"/>
                </a:lnTo>
                <a:lnTo>
                  <a:pt x="21676" y="513"/>
                </a:lnTo>
                <a:lnTo>
                  <a:pt x="19108" y="1156"/>
                </a:lnTo>
                <a:lnTo>
                  <a:pt x="16642" y="2440"/>
                </a:lnTo>
                <a:lnTo>
                  <a:pt x="14228" y="3088"/>
                </a:lnTo>
                <a:lnTo>
                  <a:pt x="11762" y="4886"/>
                </a:lnTo>
                <a:lnTo>
                  <a:pt x="9862" y="6176"/>
                </a:lnTo>
                <a:lnTo>
                  <a:pt x="8064" y="7975"/>
                </a:lnTo>
                <a:lnTo>
                  <a:pt x="6163" y="9778"/>
                </a:lnTo>
                <a:lnTo>
                  <a:pt x="4366" y="12348"/>
                </a:lnTo>
                <a:lnTo>
                  <a:pt x="3081" y="14151"/>
                </a:lnTo>
                <a:lnTo>
                  <a:pt x="1900" y="16597"/>
                </a:lnTo>
                <a:lnTo>
                  <a:pt x="1284" y="19038"/>
                </a:lnTo>
                <a:lnTo>
                  <a:pt x="0" y="22126"/>
                </a:lnTo>
                <a:lnTo>
                  <a:pt x="0" y="24701"/>
                </a:lnTo>
                <a:lnTo>
                  <a:pt x="0" y="27789"/>
                </a:lnTo>
                <a:lnTo>
                  <a:pt x="0" y="30235"/>
                </a:lnTo>
                <a:lnTo>
                  <a:pt x="0" y="33323"/>
                </a:lnTo>
                <a:lnTo>
                  <a:pt x="1284" y="35769"/>
                </a:lnTo>
                <a:lnTo>
                  <a:pt x="1900" y="38210"/>
                </a:lnTo>
                <a:lnTo>
                  <a:pt x="3081" y="40784"/>
                </a:lnTo>
                <a:lnTo>
                  <a:pt x="4366" y="43230"/>
                </a:lnTo>
                <a:lnTo>
                  <a:pt x="6163" y="45029"/>
                </a:lnTo>
                <a:lnTo>
                  <a:pt x="8064" y="46961"/>
                </a:lnTo>
                <a:lnTo>
                  <a:pt x="9862" y="48765"/>
                </a:lnTo>
                <a:lnTo>
                  <a:pt x="11762" y="50563"/>
                </a:lnTo>
                <a:lnTo>
                  <a:pt x="14228" y="51853"/>
                </a:lnTo>
                <a:lnTo>
                  <a:pt x="16642" y="53138"/>
                </a:lnTo>
                <a:lnTo>
                  <a:pt x="19108" y="54294"/>
                </a:lnTo>
                <a:lnTo>
                  <a:pt x="21676" y="54936"/>
                </a:lnTo>
                <a:lnTo>
                  <a:pt x="24758" y="54936"/>
                </a:lnTo>
                <a:lnTo>
                  <a:pt x="27840" y="55584"/>
                </a:lnTo>
                <a:lnTo>
                  <a:pt x="30254" y="54936"/>
                </a:lnTo>
                <a:lnTo>
                  <a:pt x="33336" y="54936"/>
                </a:lnTo>
                <a:lnTo>
                  <a:pt x="35802" y="54294"/>
                </a:lnTo>
                <a:lnTo>
                  <a:pt x="38216" y="53138"/>
                </a:lnTo>
                <a:lnTo>
                  <a:pt x="40785" y="51853"/>
                </a:lnTo>
                <a:lnTo>
                  <a:pt x="43199" y="50563"/>
                </a:lnTo>
                <a:lnTo>
                  <a:pt x="44997" y="48765"/>
                </a:lnTo>
                <a:lnTo>
                  <a:pt x="46949" y="46961"/>
                </a:lnTo>
                <a:lnTo>
                  <a:pt x="48746" y="45029"/>
                </a:lnTo>
                <a:lnTo>
                  <a:pt x="50544" y="43230"/>
                </a:lnTo>
                <a:lnTo>
                  <a:pt x="51828" y="40784"/>
                </a:lnTo>
                <a:lnTo>
                  <a:pt x="53113" y="38210"/>
                </a:lnTo>
                <a:lnTo>
                  <a:pt x="53626" y="35769"/>
                </a:lnTo>
                <a:lnTo>
                  <a:pt x="54243" y="33323"/>
                </a:lnTo>
                <a:lnTo>
                  <a:pt x="54910" y="30235"/>
                </a:lnTo>
                <a:lnTo>
                  <a:pt x="54910" y="27789"/>
                </a:lnTo>
                <a:lnTo>
                  <a:pt x="54910" y="24701"/>
                </a:lnTo>
                <a:lnTo>
                  <a:pt x="54243" y="22126"/>
                </a:lnTo>
                <a:lnTo>
                  <a:pt x="53626" y="19038"/>
                </a:lnTo>
                <a:lnTo>
                  <a:pt x="53113" y="16597"/>
                </a:lnTo>
                <a:lnTo>
                  <a:pt x="51828" y="14151"/>
                </a:lnTo>
                <a:lnTo>
                  <a:pt x="50544" y="12348"/>
                </a:lnTo>
                <a:lnTo>
                  <a:pt x="48746" y="9778"/>
                </a:lnTo>
                <a:lnTo>
                  <a:pt x="46949" y="7975"/>
                </a:lnTo>
                <a:lnTo>
                  <a:pt x="44997" y="6176"/>
                </a:lnTo>
                <a:lnTo>
                  <a:pt x="43199" y="4886"/>
                </a:lnTo>
                <a:lnTo>
                  <a:pt x="40785" y="3088"/>
                </a:lnTo>
                <a:lnTo>
                  <a:pt x="38216" y="2440"/>
                </a:lnTo>
                <a:lnTo>
                  <a:pt x="35802" y="1156"/>
                </a:lnTo>
                <a:lnTo>
                  <a:pt x="33336" y="513"/>
                </a:lnTo>
                <a:lnTo>
                  <a:pt x="30254" y="0"/>
                </a:lnTo>
                <a:lnTo>
                  <a:pt x="27840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3" name="object 1743"/>
          <p:cNvSpPr/>
          <p:nvPr/>
        </p:nvSpPr>
        <p:spPr>
          <a:xfrm>
            <a:off x="2817163" y="3674889"/>
            <a:ext cx="54910" cy="55712"/>
          </a:xfrm>
          <a:custGeom>
            <a:avLst/>
            <a:gdLst/>
            <a:ahLst/>
            <a:cxnLst/>
            <a:rect l="l" t="t" r="r" b="b"/>
            <a:pathLst>
              <a:path w="54910" h="55712">
                <a:moveTo>
                  <a:pt x="27070" y="0"/>
                </a:moveTo>
                <a:lnTo>
                  <a:pt x="24655" y="0"/>
                </a:lnTo>
                <a:lnTo>
                  <a:pt x="21573" y="0"/>
                </a:lnTo>
                <a:lnTo>
                  <a:pt x="19108" y="1284"/>
                </a:lnTo>
                <a:lnTo>
                  <a:pt x="16694" y="1926"/>
                </a:lnTo>
                <a:lnTo>
                  <a:pt x="14228" y="3088"/>
                </a:lnTo>
                <a:lnTo>
                  <a:pt x="11711" y="4372"/>
                </a:lnTo>
                <a:lnTo>
                  <a:pt x="9913" y="6176"/>
                </a:lnTo>
                <a:lnTo>
                  <a:pt x="7961" y="8103"/>
                </a:lnTo>
                <a:lnTo>
                  <a:pt x="6163" y="9907"/>
                </a:lnTo>
                <a:lnTo>
                  <a:pt x="4366" y="12353"/>
                </a:lnTo>
                <a:lnTo>
                  <a:pt x="3081" y="14280"/>
                </a:lnTo>
                <a:lnTo>
                  <a:pt x="1797" y="16726"/>
                </a:lnTo>
                <a:lnTo>
                  <a:pt x="1284" y="19172"/>
                </a:lnTo>
                <a:lnTo>
                  <a:pt x="0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452"/>
                </a:lnTo>
                <a:lnTo>
                  <a:pt x="1284" y="35898"/>
                </a:lnTo>
                <a:lnTo>
                  <a:pt x="1797" y="38986"/>
                </a:lnTo>
                <a:lnTo>
                  <a:pt x="3081" y="40784"/>
                </a:lnTo>
                <a:lnTo>
                  <a:pt x="4366" y="43359"/>
                </a:lnTo>
                <a:lnTo>
                  <a:pt x="6163" y="45805"/>
                </a:lnTo>
                <a:lnTo>
                  <a:pt x="7961" y="47603"/>
                </a:lnTo>
                <a:lnTo>
                  <a:pt x="9913" y="49535"/>
                </a:lnTo>
                <a:lnTo>
                  <a:pt x="11711" y="50692"/>
                </a:lnTo>
                <a:lnTo>
                  <a:pt x="14228" y="52624"/>
                </a:lnTo>
                <a:lnTo>
                  <a:pt x="16694" y="53780"/>
                </a:lnTo>
                <a:lnTo>
                  <a:pt x="19108" y="54422"/>
                </a:lnTo>
                <a:lnTo>
                  <a:pt x="21573" y="55070"/>
                </a:lnTo>
                <a:lnTo>
                  <a:pt x="24655" y="55712"/>
                </a:lnTo>
                <a:lnTo>
                  <a:pt x="27070" y="55712"/>
                </a:lnTo>
                <a:lnTo>
                  <a:pt x="30152" y="55712"/>
                </a:lnTo>
                <a:lnTo>
                  <a:pt x="32720" y="55070"/>
                </a:lnTo>
                <a:lnTo>
                  <a:pt x="35802" y="54422"/>
                </a:lnTo>
                <a:lnTo>
                  <a:pt x="38268" y="53780"/>
                </a:lnTo>
                <a:lnTo>
                  <a:pt x="40682" y="52624"/>
                </a:lnTo>
                <a:lnTo>
                  <a:pt x="42634" y="50692"/>
                </a:lnTo>
                <a:lnTo>
                  <a:pt x="45048" y="49535"/>
                </a:lnTo>
                <a:lnTo>
                  <a:pt x="46846" y="47603"/>
                </a:lnTo>
                <a:lnTo>
                  <a:pt x="48746" y="45805"/>
                </a:lnTo>
                <a:lnTo>
                  <a:pt x="50544" y="43359"/>
                </a:lnTo>
                <a:lnTo>
                  <a:pt x="51828" y="40784"/>
                </a:lnTo>
                <a:lnTo>
                  <a:pt x="53010" y="38986"/>
                </a:lnTo>
                <a:lnTo>
                  <a:pt x="53626" y="35898"/>
                </a:lnTo>
                <a:lnTo>
                  <a:pt x="54294" y="33452"/>
                </a:lnTo>
                <a:lnTo>
                  <a:pt x="54910" y="30877"/>
                </a:lnTo>
                <a:lnTo>
                  <a:pt x="54910" y="27789"/>
                </a:lnTo>
                <a:lnTo>
                  <a:pt x="54910" y="24701"/>
                </a:lnTo>
                <a:lnTo>
                  <a:pt x="54294" y="22260"/>
                </a:lnTo>
                <a:lnTo>
                  <a:pt x="53626" y="19172"/>
                </a:lnTo>
                <a:lnTo>
                  <a:pt x="53010" y="16726"/>
                </a:lnTo>
                <a:lnTo>
                  <a:pt x="51828" y="14280"/>
                </a:lnTo>
                <a:lnTo>
                  <a:pt x="50544" y="12353"/>
                </a:lnTo>
                <a:lnTo>
                  <a:pt x="48746" y="9907"/>
                </a:lnTo>
                <a:lnTo>
                  <a:pt x="46846" y="8103"/>
                </a:lnTo>
                <a:lnTo>
                  <a:pt x="45048" y="6176"/>
                </a:lnTo>
                <a:lnTo>
                  <a:pt x="42634" y="4372"/>
                </a:lnTo>
                <a:lnTo>
                  <a:pt x="40682" y="3088"/>
                </a:lnTo>
                <a:lnTo>
                  <a:pt x="38268" y="1926"/>
                </a:lnTo>
                <a:lnTo>
                  <a:pt x="35802" y="1284"/>
                </a:lnTo>
                <a:lnTo>
                  <a:pt x="32720" y="0"/>
                </a:lnTo>
                <a:lnTo>
                  <a:pt x="30152" y="0"/>
                </a:lnTo>
                <a:lnTo>
                  <a:pt x="27070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4" name="object 1744"/>
          <p:cNvSpPr/>
          <p:nvPr/>
        </p:nvSpPr>
        <p:spPr>
          <a:xfrm>
            <a:off x="2539629" y="3736778"/>
            <a:ext cx="54910" cy="55584"/>
          </a:xfrm>
          <a:custGeom>
            <a:avLst/>
            <a:gdLst/>
            <a:ahLst/>
            <a:cxnLst/>
            <a:rect l="l" t="t" r="r" b="b"/>
            <a:pathLst>
              <a:path w="54910" h="55584">
                <a:moveTo>
                  <a:pt x="27737" y="0"/>
                </a:moveTo>
                <a:lnTo>
                  <a:pt x="24655" y="0"/>
                </a:lnTo>
                <a:lnTo>
                  <a:pt x="21573" y="0"/>
                </a:lnTo>
                <a:lnTo>
                  <a:pt x="19108" y="1156"/>
                </a:lnTo>
                <a:lnTo>
                  <a:pt x="16694" y="1798"/>
                </a:lnTo>
                <a:lnTo>
                  <a:pt x="14228" y="3088"/>
                </a:lnTo>
                <a:lnTo>
                  <a:pt x="11660" y="4244"/>
                </a:lnTo>
                <a:lnTo>
                  <a:pt x="9862" y="6176"/>
                </a:lnTo>
                <a:lnTo>
                  <a:pt x="8064" y="7975"/>
                </a:lnTo>
                <a:lnTo>
                  <a:pt x="6163" y="9778"/>
                </a:lnTo>
                <a:lnTo>
                  <a:pt x="4366" y="12353"/>
                </a:lnTo>
                <a:lnTo>
                  <a:pt x="3081" y="14151"/>
                </a:lnTo>
                <a:lnTo>
                  <a:pt x="1797" y="16597"/>
                </a:lnTo>
                <a:lnTo>
                  <a:pt x="1284" y="19685"/>
                </a:lnTo>
                <a:lnTo>
                  <a:pt x="0" y="22131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323"/>
                </a:lnTo>
                <a:lnTo>
                  <a:pt x="1284" y="35769"/>
                </a:lnTo>
                <a:lnTo>
                  <a:pt x="1797" y="38857"/>
                </a:lnTo>
                <a:lnTo>
                  <a:pt x="3081" y="41298"/>
                </a:lnTo>
                <a:lnTo>
                  <a:pt x="4366" y="43230"/>
                </a:lnTo>
                <a:lnTo>
                  <a:pt x="6163" y="45676"/>
                </a:lnTo>
                <a:lnTo>
                  <a:pt x="8064" y="47475"/>
                </a:lnTo>
                <a:lnTo>
                  <a:pt x="9862" y="49407"/>
                </a:lnTo>
                <a:lnTo>
                  <a:pt x="11660" y="51205"/>
                </a:lnTo>
                <a:lnTo>
                  <a:pt x="14228" y="52495"/>
                </a:lnTo>
                <a:lnTo>
                  <a:pt x="16694" y="53651"/>
                </a:lnTo>
                <a:lnTo>
                  <a:pt x="19108" y="54294"/>
                </a:lnTo>
                <a:lnTo>
                  <a:pt x="21573" y="54941"/>
                </a:lnTo>
                <a:lnTo>
                  <a:pt x="24655" y="55584"/>
                </a:lnTo>
                <a:lnTo>
                  <a:pt x="27737" y="55584"/>
                </a:lnTo>
                <a:lnTo>
                  <a:pt x="30254" y="55584"/>
                </a:lnTo>
                <a:lnTo>
                  <a:pt x="33336" y="54941"/>
                </a:lnTo>
                <a:lnTo>
                  <a:pt x="35802" y="54294"/>
                </a:lnTo>
                <a:lnTo>
                  <a:pt x="38216" y="53651"/>
                </a:lnTo>
                <a:lnTo>
                  <a:pt x="40682" y="52495"/>
                </a:lnTo>
                <a:lnTo>
                  <a:pt x="43250" y="51205"/>
                </a:lnTo>
                <a:lnTo>
                  <a:pt x="45048" y="49407"/>
                </a:lnTo>
                <a:lnTo>
                  <a:pt x="46846" y="47475"/>
                </a:lnTo>
                <a:lnTo>
                  <a:pt x="48746" y="45676"/>
                </a:lnTo>
                <a:lnTo>
                  <a:pt x="50544" y="43230"/>
                </a:lnTo>
                <a:lnTo>
                  <a:pt x="51828" y="41298"/>
                </a:lnTo>
                <a:lnTo>
                  <a:pt x="53010" y="38857"/>
                </a:lnTo>
                <a:lnTo>
                  <a:pt x="53626" y="35769"/>
                </a:lnTo>
                <a:lnTo>
                  <a:pt x="54294" y="33323"/>
                </a:lnTo>
                <a:lnTo>
                  <a:pt x="54910" y="30877"/>
                </a:lnTo>
                <a:lnTo>
                  <a:pt x="54910" y="27789"/>
                </a:lnTo>
                <a:lnTo>
                  <a:pt x="54910" y="24701"/>
                </a:lnTo>
                <a:lnTo>
                  <a:pt x="54294" y="22131"/>
                </a:lnTo>
                <a:lnTo>
                  <a:pt x="53626" y="19685"/>
                </a:lnTo>
                <a:lnTo>
                  <a:pt x="53010" y="16597"/>
                </a:lnTo>
                <a:lnTo>
                  <a:pt x="51828" y="14151"/>
                </a:lnTo>
                <a:lnTo>
                  <a:pt x="50544" y="12353"/>
                </a:lnTo>
                <a:lnTo>
                  <a:pt x="48746" y="9778"/>
                </a:lnTo>
                <a:lnTo>
                  <a:pt x="46846" y="7975"/>
                </a:lnTo>
                <a:lnTo>
                  <a:pt x="45048" y="6176"/>
                </a:lnTo>
                <a:lnTo>
                  <a:pt x="43250" y="4244"/>
                </a:lnTo>
                <a:lnTo>
                  <a:pt x="40682" y="3088"/>
                </a:lnTo>
                <a:lnTo>
                  <a:pt x="38216" y="1798"/>
                </a:lnTo>
                <a:lnTo>
                  <a:pt x="35802" y="1156"/>
                </a:lnTo>
                <a:lnTo>
                  <a:pt x="33336" y="0"/>
                </a:lnTo>
                <a:lnTo>
                  <a:pt x="30254" y="0"/>
                </a:lnTo>
                <a:lnTo>
                  <a:pt x="27737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5" name="object 1745"/>
          <p:cNvSpPr/>
          <p:nvPr/>
        </p:nvSpPr>
        <p:spPr>
          <a:xfrm>
            <a:off x="2601372" y="3736778"/>
            <a:ext cx="54756" cy="55584"/>
          </a:xfrm>
          <a:custGeom>
            <a:avLst/>
            <a:gdLst/>
            <a:ahLst/>
            <a:cxnLst/>
            <a:rect l="l" t="t" r="r" b="b"/>
            <a:pathLst>
              <a:path w="54756" h="55584">
                <a:moveTo>
                  <a:pt x="27686" y="0"/>
                </a:moveTo>
                <a:lnTo>
                  <a:pt x="24604" y="0"/>
                </a:lnTo>
                <a:lnTo>
                  <a:pt x="21522" y="0"/>
                </a:lnTo>
                <a:lnTo>
                  <a:pt x="19108" y="1156"/>
                </a:lnTo>
                <a:lnTo>
                  <a:pt x="16540" y="1798"/>
                </a:lnTo>
                <a:lnTo>
                  <a:pt x="14074" y="3088"/>
                </a:lnTo>
                <a:lnTo>
                  <a:pt x="11660" y="4244"/>
                </a:lnTo>
                <a:lnTo>
                  <a:pt x="9862" y="6176"/>
                </a:lnTo>
                <a:lnTo>
                  <a:pt x="7910" y="7975"/>
                </a:lnTo>
                <a:lnTo>
                  <a:pt x="6112" y="9778"/>
                </a:lnTo>
                <a:lnTo>
                  <a:pt x="4212" y="12353"/>
                </a:lnTo>
                <a:lnTo>
                  <a:pt x="3030" y="14151"/>
                </a:lnTo>
                <a:lnTo>
                  <a:pt x="1746" y="16597"/>
                </a:lnTo>
                <a:lnTo>
                  <a:pt x="1130" y="19685"/>
                </a:lnTo>
                <a:lnTo>
                  <a:pt x="0" y="22131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323"/>
                </a:lnTo>
                <a:lnTo>
                  <a:pt x="1130" y="35769"/>
                </a:lnTo>
                <a:lnTo>
                  <a:pt x="1746" y="38857"/>
                </a:lnTo>
                <a:lnTo>
                  <a:pt x="3030" y="41298"/>
                </a:lnTo>
                <a:lnTo>
                  <a:pt x="4212" y="43230"/>
                </a:lnTo>
                <a:lnTo>
                  <a:pt x="6112" y="45676"/>
                </a:lnTo>
                <a:lnTo>
                  <a:pt x="7910" y="47475"/>
                </a:lnTo>
                <a:lnTo>
                  <a:pt x="9862" y="49407"/>
                </a:lnTo>
                <a:lnTo>
                  <a:pt x="11660" y="51205"/>
                </a:lnTo>
                <a:lnTo>
                  <a:pt x="14074" y="52495"/>
                </a:lnTo>
                <a:lnTo>
                  <a:pt x="16540" y="53651"/>
                </a:lnTo>
                <a:lnTo>
                  <a:pt x="19108" y="54294"/>
                </a:lnTo>
                <a:lnTo>
                  <a:pt x="21522" y="54941"/>
                </a:lnTo>
                <a:lnTo>
                  <a:pt x="24604" y="55584"/>
                </a:lnTo>
                <a:lnTo>
                  <a:pt x="27686" y="55584"/>
                </a:lnTo>
                <a:lnTo>
                  <a:pt x="30152" y="55584"/>
                </a:lnTo>
                <a:lnTo>
                  <a:pt x="33182" y="54941"/>
                </a:lnTo>
                <a:lnTo>
                  <a:pt x="35648" y="54294"/>
                </a:lnTo>
                <a:lnTo>
                  <a:pt x="38216" y="53651"/>
                </a:lnTo>
                <a:lnTo>
                  <a:pt x="40630" y="52495"/>
                </a:lnTo>
                <a:lnTo>
                  <a:pt x="43096" y="51205"/>
                </a:lnTo>
                <a:lnTo>
                  <a:pt x="44997" y="49407"/>
                </a:lnTo>
                <a:lnTo>
                  <a:pt x="46794" y="47475"/>
                </a:lnTo>
                <a:lnTo>
                  <a:pt x="48592" y="45676"/>
                </a:lnTo>
                <a:lnTo>
                  <a:pt x="50544" y="43230"/>
                </a:lnTo>
                <a:lnTo>
                  <a:pt x="51674" y="41298"/>
                </a:lnTo>
                <a:lnTo>
                  <a:pt x="52958" y="38857"/>
                </a:lnTo>
                <a:lnTo>
                  <a:pt x="53626" y="35769"/>
                </a:lnTo>
                <a:lnTo>
                  <a:pt x="54243" y="33323"/>
                </a:lnTo>
                <a:lnTo>
                  <a:pt x="54756" y="30877"/>
                </a:lnTo>
                <a:lnTo>
                  <a:pt x="54756" y="27789"/>
                </a:lnTo>
                <a:lnTo>
                  <a:pt x="54756" y="24701"/>
                </a:lnTo>
                <a:lnTo>
                  <a:pt x="54243" y="22131"/>
                </a:lnTo>
                <a:lnTo>
                  <a:pt x="53626" y="19685"/>
                </a:lnTo>
                <a:lnTo>
                  <a:pt x="52958" y="16597"/>
                </a:lnTo>
                <a:lnTo>
                  <a:pt x="51674" y="14151"/>
                </a:lnTo>
                <a:lnTo>
                  <a:pt x="50544" y="12353"/>
                </a:lnTo>
                <a:lnTo>
                  <a:pt x="48592" y="9778"/>
                </a:lnTo>
                <a:lnTo>
                  <a:pt x="46794" y="7975"/>
                </a:lnTo>
                <a:lnTo>
                  <a:pt x="44997" y="6176"/>
                </a:lnTo>
                <a:lnTo>
                  <a:pt x="43096" y="4244"/>
                </a:lnTo>
                <a:lnTo>
                  <a:pt x="40630" y="3088"/>
                </a:lnTo>
                <a:lnTo>
                  <a:pt x="38216" y="1798"/>
                </a:lnTo>
                <a:lnTo>
                  <a:pt x="35648" y="1156"/>
                </a:lnTo>
                <a:lnTo>
                  <a:pt x="33182" y="0"/>
                </a:lnTo>
                <a:lnTo>
                  <a:pt x="30152" y="0"/>
                </a:lnTo>
                <a:lnTo>
                  <a:pt x="27686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6" name="object 1746"/>
          <p:cNvSpPr/>
          <p:nvPr/>
        </p:nvSpPr>
        <p:spPr>
          <a:xfrm>
            <a:off x="2632140" y="3674889"/>
            <a:ext cx="54910" cy="55712"/>
          </a:xfrm>
          <a:custGeom>
            <a:avLst/>
            <a:gdLst/>
            <a:ahLst/>
            <a:cxnLst/>
            <a:rect l="l" t="t" r="r" b="b"/>
            <a:pathLst>
              <a:path w="54910" h="55712">
                <a:moveTo>
                  <a:pt x="27224" y="0"/>
                </a:moveTo>
                <a:lnTo>
                  <a:pt x="24655" y="0"/>
                </a:lnTo>
                <a:lnTo>
                  <a:pt x="21573" y="0"/>
                </a:lnTo>
                <a:lnTo>
                  <a:pt x="19108" y="1284"/>
                </a:lnTo>
                <a:lnTo>
                  <a:pt x="16694" y="1926"/>
                </a:lnTo>
                <a:lnTo>
                  <a:pt x="14228" y="3088"/>
                </a:lnTo>
                <a:lnTo>
                  <a:pt x="11660" y="4372"/>
                </a:lnTo>
                <a:lnTo>
                  <a:pt x="9862" y="6176"/>
                </a:lnTo>
                <a:lnTo>
                  <a:pt x="8064" y="8103"/>
                </a:lnTo>
                <a:lnTo>
                  <a:pt x="6163" y="9907"/>
                </a:lnTo>
                <a:lnTo>
                  <a:pt x="4366" y="12353"/>
                </a:lnTo>
                <a:lnTo>
                  <a:pt x="3081" y="14280"/>
                </a:lnTo>
                <a:lnTo>
                  <a:pt x="1797" y="16726"/>
                </a:lnTo>
                <a:lnTo>
                  <a:pt x="1284" y="19172"/>
                </a:lnTo>
                <a:lnTo>
                  <a:pt x="0" y="22260"/>
                </a:lnTo>
                <a:lnTo>
                  <a:pt x="0" y="24701"/>
                </a:lnTo>
                <a:lnTo>
                  <a:pt x="0" y="27789"/>
                </a:lnTo>
                <a:lnTo>
                  <a:pt x="0" y="30877"/>
                </a:lnTo>
                <a:lnTo>
                  <a:pt x="0" y="33452"/>
                </a:lnTo>
                <a:lnTo>
                  <a:pt x="1284" y="35898"/>
                </a:lnTo>
                <a:lnTo>
                  <a:pt x="1797" y="38986"/>
                </a:lnTo>
                <a:lnTo>
                  <a:pt x="3081" y="40784"/>
                </a:lnTo>
                <a:lnTo>
                  <a:pt x="4366" y="43359"/>
                </a:lnTo>
                <a:lnTo>
                  <a:pt x="6163" y="45805"/>
                </a:lnTo>
                <a:lnTo>
                  <a:pt x="8064" y="47603"/>
                </a:lnTo>
                <a:lnTo>
                  <a:pt x="9862" y="49535"/>
                </a:lnTo>
                <a:lnTo>
                  <a:pt x="11660" y="50692"/>
                </a:lnTo>
                <a:lnTo>
                  <a:pt x="14228" y="52624"/>
                </a:lnTo>
                <a:lnTo>
                  <a:pt x="16694" y="53780"/>
                </a:lnTo>
                <a:lnTo>
                  <a:pt x="19108" y="54422"/>
                </a:lnTo>
                <a:lnTo>
                  <a:pt x="21573" y="55070"/>
                </a:lnTo>
                <a:lnTo>
                  <a:pt x="24655" y="55712"/>
                </a:lnTo>
                <a:lnTo>
                  <a:pt x="27224" y="55712"/>
                </a:lnTo>
                <a:lnTo>
                  <a:pt x="30306" y="55712"/>
                </a:lnTo>
                <a:lnTo>
                  <a:pt x="32720" y="55070"/>
                </a:lnTo>
                <a:lnTo>
                  <a:pt x="35802" y="54422"/>
                </a:lnTo>
                <a:lnTo>
                  <a:pt x="38216" y="53780"/>
                </a:lnTo>
                <a:lnTo>
                  <a:pt x="40682" y="52624"/>
                </a:lnTo>
                <a:lnTo>
                  <a:pt x="42582" y="50692"/>
                </a:lnTo>
                <a:lnTo>
                  <a:pt x="45048" y="49535"/>
                </a:lnTo>
                <a:lnTo>
                  <a:pt x="46846" y="47603"/>
                </a:lnTo>
                <a:lnTo>
                  <a:pt x="48746" y="45805"/>
                </a:lnTo>
                <a:lnTo>
                  <a:pt x="50544" y="43359"/>
                </a:lnTo>
                <a:lnTo>
                  <a:pt x="51828" y="40784"/>
                </a:lnTo>
                <a:lnTo>
                  <a:pt x="53010" y="38986"/>
                </a:lnTo>
                <a:lnTo>
                  <a:pt x="53626" y="35898"/>
                </a:lnTo>
                <a:lnTo>
                  <a:pt x="54294" y="33452"/>
                </a:lnTo>
                <a:lnTo>
                  <a:pt x="54910" y="30877"/>
                </a:lnTo>
                <a:lnTo>
                  <a:pt x="54910" y="27789"/>
                </a:lnTo>
                <a:lnTo>
                  <a:pt x="54910" y="24701"/>
                </a:lnTo>
                <a:lnTo>
                  <a:pt x="54294" y="22260"/>
                </a:lnTo>
                <a:lnTo>
                  <a:pt x="53626" y="19172"/>
                </a:lnTo>
                <a:lnTo>
                  <a:pt x="53010" y="16726"/>
                </a:lnTo>
                <a:lnTo>
                  <a:pt x="51828" y="14280"/>
                </a:lnTo>
                <a:lnTo>
                  <a:pt x="50544" y="12353"/>
                </a:lnTo>
                <a:lnTo>
                  <a:pt x="48746" y="9907"/>
                </a:lnTo>
                <a:lnTo>
                  <a:pt x="46846" y="8103"/>
                </a:lnTo>
                <a:lnTo>
                  <a:pt x="45048" y="6176"/>
                </a:lnTo>
                <a:lnTo>
                  <a:pt x="42582" y="4372"/>
                </a:lnTo>
                <a:lnTo>
                  <a:pt x="40682" y="3088"/>
                </a:lnTo>
                <a:lnTo>
                  <a:pt x="38216" y="1926"/>
                </a:lnTo>
                <a:lnTo>
                  <a:pt x="35802" y="1284"/>
                </a:lnTo>
                <a:lnTo>
                  <a:pt x="32720" y="0"/>
                </a:lnTo>
                <a:lnTo>
                  <a:pt x="30306" y="0"/>
                </a:lnTo>
                <a:lnTo>
                  <a:pt x="27224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7" name="object 1747"/>
          <p:cNvSpPr/>
          <p:nvPr/>
        </p:nvSpPr>
        <p:spPr>
          <a:xfrm>
            <a:off x="4449079" y="1469683"/>
            <a:ext cx="88812" cy="102000"/>
          </a:xfrm>
          <a:custGeom>
            <a:avLst/>
            <a:gdLst/>
            <a:ahLst/>
            <a:cxnLst/>
            <a:rect l="l" t="t" r="r" b="b"/>
            <a:pathLst>
              <a:path w="88812" h="102000">
                <a:moveTo>
                  <a:pt x="88812" y="0"/>
                </a:moveTo>
                <a:lnTo>
                  <a:pt x="0" y="10200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8" name="object 1748"/>
          <p:cNvSpPr/>
          <p:nvPr/>
        </p:nvSpPr>
        <p:spPr>
          <a:xfrm>
            <a:off x="4510822" y="1469683"/>
            <a:ext cx="88761" cy="102000"/>
          </a:xfrm>
          <a:custGeom>
            <a:avLst/>
            <a:gdLst/>
            <a:ahLst/>
            <a:cxnLst/>
            <a:rect l="l" t="t" r="r" b="b"/>
            <a:pathLst>
              <a:path w="88761" h="102000">
                <a:moveTo>
                  <a:pt x="88761" y="0"/>
                </a:moveTo>
                <a:lnTo>
                  <a:pt x="0" y="10200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9" name="object 1749"/>
          <p:cNvSpPr/>
          <p:nvPr/>
        </p:nvSpPr>
        <p:spPr>
          <a:xfrm>
            <a:off x="4541590" y="1478265"/>
            <a:ext cx="88812" cy="101435"/>
          </a:xfrm>
          <a:custGeom>
            <a:avLst/>
            <a:gdLst/>
            <a:ahLst/>
            <a:cxnLst/>
            <a:rect l="l" t="t" r="r" b="b"/>
            <a:pathLst>
              <a:path w="88812" h="101435">
                <a:moveTo>
                  <a:pt x="88812" y="0"/>
                </a:moveTo>
                <a:lnTo>
                  <a:pt x="0" y="101435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0" name="object 1750"/>
          <p:cNvSpPr/>
          <p:nvPr/>
        </p:nvSpPr>
        <p:spPr>
          <a:xfrm>
            <a:off x="4664922" y="1478265"/>
            <a:ext cx="61691" cy="93419"/>
          </a:xfrm>
          <a:custGeom>
            <a:avLst/>
            <a:gdLst/>
            <a:ahLst/>
            <a:cxnLst/>
            <a:rect l="l" t="t" r="r" b="b"/>
            <a:pathLst>
              <a:path w="61691" h="93419">
                <a:moveTo>
                  <a:pt x="0" y="0"/>
                </a:moveTo>
                <a:lnTo>
                  <a:pt x="61691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1" name="object 1751"/>
          <p:cNvSpPr/>
          <p:nvPr/>
        </p:nvSpPr>
        <p:spPr>
          <a:xfrm>
            <a:off x="4572411" y="1478265"/>
            <a:ext cx="61691" cy="93419"/>
          </a:xfrm>
          <a:custGeom>
            <a:avLst/>
            <a:gdLst/>
            <a:ahLst/>
            <a:cxnLst/>
            <a:rect l="l" t="t" r="r" b="b"/>
            <a:pathLst>
              <a:path w="61691" h="93419">
                <a:moveTo>
                  <a:pt x="0" y="0"/>
                </a:moveTo>
                <a:lnTo>
                  <a:pt x="61691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2" name="object 1752"/>
          <p:cNvSpPr/>
          <p:nvPr/>
        </p:nvSpPr>
        <p:spPr>
          <a:xfrm>
            <a:off x="4541590" y="1478265"/>
            <a:ext cx="61742" cy="93419"/>
          </a:xfrm>
          <a:custGeom>
            <a:avLst/>
            <a:gdLst/>
            <a:ahLst/>
            <a:cxnLst/>
            <a:rect l="l" t="t" r="r" b="b"/>
            <a:pathLst>
              <a:path w="61742" h="93419">
                <a:moveTo>
                  <a:pt x="0" y="0"/>
                </a:moveTo>
                <a:lnTo>
                  <a:pt x="61742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3" name="object 1753"/>
          <p:cNvSpPr/>
          <p:nvPr/>
        </p:nvSpPr>
        <p:spPr>
          <a:xfrm>
            <a:off x="4634101" y="1478265"/>
            <a:ext cx="61742" cy="93419"/>
          </a:xfrm>
          <a:custGeom>
            <a:avLst/>
            <a:gdLst/>
            <a:ahLst/>
            <a:cxnLst/>
            <a:rect l="l" t="t" r="r" b="b"/>
            <a:pathLst>
              <a:path w="61742" h="93419">
                <a:moveTo>
                  <a:pt x="0" y="0"/>
                </a:moveTo>
                <a:lnTo>
                  <a:pt x="61742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4" name="object 1754"/>
          <p:cNvSpPr/>
          <p:nvPr/>
        </p:nvSpPr>
        <p:spPr>
          <a:xfrm>
            <a:off x="4695844" y="1478265"/>
            <a:ext cx="61588" cy="93419"/>
          </a:xfrm>
          <a:custGeom>
            <a:avLst/>
            <a:gdLst/>
            <a:ahLst/>
            <a:cxnLst/>
            <a:rect l="l" t="t" r="r" b="b"/>
            <a:pathLst>
              <a:path w="61588" h="93419">
                <a:moveTo>
                  <a:pt x="0" y="0"/>
                </a:moveTo>
                <a:lnTo>
                  <a:pt x="61588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5" name="object 1755"/>
          <p:cNvSpPr/>
          <p:nvPr/>
        </p:nvSpPr>
        <p:spPr>
          <a:xfrm>
            <a:off x="4603333" y="1478265"/>
            <a:ext cx="61588" cy="93419"/>
          </a:xfrm>
          <a:custGeom>
            <a:avLst/>
            <a:gdLst/>
            <a:ahLst/>
            <a:cxnLst/>
            <a:rect l="l" t="t" r="r" b="b"/>
            <a:pathLst>
              <a:path w="61588" h="93419">
                <a:moveTo>
                  <a:pt x="0" y="0"/>
                </a:moveTo>
                <a:lnTo>
                  <a:pt x="61588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6" name="object 1756"/>
          <p:cNvSpPr/>
          <p:nvPr/>
        </p:nvSpPr>
        <p:spPr>
          <a:xfrm>
            <a:off x="4449079" y="1469683"/>
            <a:ext cx="88812" cy="102000"/>
          </a:xfrm>
          <a:custGeom>
            <a:avLst/>
            <a:gdLst/>
            <a:ahLst/>
            <a:cxnLst/>
            <a:rect l="l" t="t" r="r" b="b"/>
            <a:pathLst>
              <a:path w="88812" h="102000">
                <a:moveTo>
                  <a:pt x="88812" y="0"/>
                </a:moveTo>
                <a:lnTo>
                  <a:pt x="0" y="10200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7" name="object 1757"/>
          <p:cNvSpPr/>
          <p:nvPr/>
        </p:nvSpPr>
        <p:spPr>
          <a:xfrm>
            <a:off x="4510822" y="1469683"/>
            <a:ext cx="88761" cy="102000"/>
          </a:xfrm>
          <a:custGeom>
            <a:avLst/>
            <a:gdLst/>
            <a:ahLst/>
            <a:cxnLst/>
            <a:rect l="l" t="t" r="r" b="b"/>
            <a:pathLst>
              <a:path w="88761" h="102000">
                <a:moveTo>
                  <a:pt x="88761" y="0"/>
                </a:moveTo>
                <a:lnTo>
                  <a:pt x="0" y="102000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8" name="object 1758"/>
          <p:cNvSpPr/>
          <p:nvPr/>
        </p:nvSpPr>
        <p:spPr>
          <a:xfrm>
            <a:off x="4541590" y="1478265"/>
            <a:ext cx="88812" cy="101435"/>
          </a:xfrm>
          <a:custGeom>
            <a:avLst/>
            <a:gdLst/>
            <a:ahLst/>
            <a:cxnLst/>
            <a:rect l="l" t="t" r="r" b="b"/>
            <a:pathLst>
              <a:path w="88812" h="101435">
                <a:moveTo>
                  <a:pt x="88812" y="0"/>
                </a:moveTo>
                <a:lnTo>
                  <a:pt x="0" y="101435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9" name="object 1759"/>
          <p:cNvSpPr/>
          <p:nvPr/>
        </p:nvSpPr>
        <p:spPr>
          <a:xfrm>
            <a:off x="4664922" y="1478265"/>
            <a:ext cx="61691" cy="93419"/>
          </a:xfrm>
          <a:custGeom>
            <a:avLst/>
            <a:gdLst/>
            <a:ahLst/>
            <a:cxnLst/>
            <a:rect l="l" t="t" r="r" b="b"/>
            <a:pathLst>
              <a:path w="61691" h="93419">
                <a:moveTo>
                  <a:pt x="0" y="0"/>
                </a:moveTo>
                <a:lnTo>
                  <a:pt x="61691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0" name="object 1760"/>
          <p:cNvSpPr/>
          <p:nvPr/>
        </p:nvSpPr>
        <p:spPr>
          <a:xfrm>
            <a:off x="4572411" y="1478265"/>
            <a:ext cx="61691" cy="93419"/>
          </a:xfrm>
          <a:custGeom>
            <a:avLst/>
            <a:gdLst/>
            <a:ahLst/>
            <a:cxnLst/>
            <a:rect l="l" t="t" r="r" b="b"/>
            <a:pathLst>
              <a:path w="61691" h="93419">
                <a:moveTo>
                  <a:pt x="0" y="0"/>
                </a:moveTo>
                <a:lnTo>
                  <a:pt x="61691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1" name="object 1761"/>
          <p:cNvSpPr/>
          <p:nvPr/>
        </p:nvSpPr>
        <p:spPr>
          <a:xfrm>
            <a:off x="4541590" y="1478265"/>
            <a:ext cx="61742" cy="93419"/>
          </a:xfrm>
          <a:custGeom>
            <a:avLst/>
            <a:gdLst/>
            <a:ahLst/>
            <a:cxnLst/>
            <a:rect l="l" t="t" r="r" b="b"/>
            <a:pathLst>
              <a:path w="61742" h="93419">
                <a:moveTo>
                  <a:pt x="0" y="0"/>
                </a:moveTo>
                <a:lnTo>
                  <a:pt x="61742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2" name="object 1762"/>
          <p:cNvSpPr/>
          <p:nvPr/>
        </p:nvSpPr>
        <p:spPr>
          <a:xfrm>
            <a:off x="4634101" y="1478265"/>
            <a:ext cx="61742" cy="93419"/>
          </a:xfrm>
          <a:custGeom>
            <a:avLst/>
            <a:gdLst/>
            <a:ahLst/>
            <a:cxnLst/>
            <a:rect l="l" t="t" r="r" b="b"/>
            <a:pathLst>
              <a:path w="61742" h="93419">
                <a:moveTo>
                  <a:pt x="0" y="0"/>
                </a:moveTo>
                <a:lnTo>
                  <a:pt x="61742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3" name="object 1763"/>
          <p:cNvSpPr/>
          <p:nvPr/>
        </p:nvSpPr>
        <p:spPr>
          <a:xfrm>
            <a:off x="4695844" y="1478265"/>
            <a:ext cx="61588" cy="93419"/>
          </a:xfrm>
          <a:custGeom>
            <a:avLst/>
            <a:gdLst/>
            <a:ahLst/>
            <a:cxnLst/>
            <a:rect l="l" t="t" r="r" b="b"/>
            <a:pathLst>
              <a:path w="61588" h="93419">
                <a:moveTo>
                  <a:pt x="0" y="0"/>
                </a:moveTo>
                <a:lnTo>
                  <a:pt x="61588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4" name="object 1764"/>
          <p:cNvSpPr/>
          <p:nvPr/>
        </p:nvSpPr>
        <p:spPr>
          <a:xfrm>
            <a:off x="4603333" y="1478265"/>
            <a:ext cx="61588" cy="93419"/>
          </a:xfrm>
          <a:custGeom>
            <a:avLst/>
            <a:gdLst/>
            <a:ahLst/>
            <a:cxnLst/>
            <a:rect l="l" t="t" r="r" b="b"/>
            <a:pathLst>
              <a:path w="61588" h="93419">
                <a:moveTo>
                  <a:pt x="0" y="0"/>
                </a:moveTo>
                <a:lnTo>
                  <a:pt x="61588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5" name="object 1765"/>
          <p:cNvSpPr/>
          <p:nvPr/>
        </p:nvSpPr>
        <p:spPr>
          <a:xfrm>
            <a:off x="4541590" y="1478265"/>
            <a:ext cx="88812" cy="101435"/>
          </a:xfrm>
          <a:custGeom>
            <a:avLst/>
            <a:gdLst/>
            <a:ahLst/>
            <a:cxnLst/>
            <a:rect l="l" t="t" r="r" b="b"/>
            <a:pathLst>
              <a:path w="88812" h="101435">
                <a:moveTo>
                  <a:pt x="88812" y="0"/>
                </a:moveTo>
                <a:lnTo>
                  <a:pt x="0" y="101435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6" name="object 1766"/>
          <p:cNvSpPr/>
          <p:nvPr/>
        </p:nvSpPr>
        <p:spPr>
          <a:xfrm>
            <a:off x="4664922" y="1478265"/>
            <a:ext cx="61691" cy="93419"/>
          </a:xfrm>
          <a:custGeom>
            <a:avLst/>
            <a:gdLst/>
            <a:ahLst/>
            <a:cxnLst/>
            <a:rect l="l" t="t" r="r" b="b"/>
            <a:pathLst>
              <a:path w="61691" h="93419">
                <a:moveTo>
                  <a:pt x="0" y="0"/>
                </a:moveTo>
                <a:lnTo>
                  <a:pt x="61691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7" name="object 1767"/>
          <p:cNvSpPr/>
          <p:nvPr/>
        </p:nvSpPr>
        <p:spPr>
          <a:xfrm>
            <a:off x="4572411" y="1478265"/>
            <a:ext cx="61691" cy="93419"/>
          </a:xfrm>
          <a:custGeom>
            <a:avLst/>
            <a:gdLst/>
            <a:ahLst/>
            <a:cxnLst/>
            <a:rect l="l" t="t" r="r" b="b"/>
            <a:pathLst>
              <a:path w="61691" h="93419">
                <a:moveTo>
                  <a:pt x="0" y="0"/>
                </a:moveTo>
                <a:lnTo>
                  <a:pt x="61691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8" name="object 1768"/>
          <p:cNvSpPr/>
          <p:nvPr/>
        </p:nvSpPr>
        <p:spPr>
          <a:xfrm>
            <a:off x="4541590" y="1478265"/>
            <a:ext cx="61742" cy="93419"/>
          </a:xfrm>
          <a:custGeom>
            <a:avLst/>
            <a:gdLst/>
            <a:ahLst/>
            <a:cxnLst/>
            <a:rect l="l" t="t" r="r" b="b"/>
            <a:pathLst>
              <a:path w="61742" h="93419">
                <a:moveTo>
                  <a:pt x="0" y="0"/>
                </a:moveTo>
                <a:lnTo>
                  <a:pt x="61742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9" name="object 1769"/>
          <p:cNvSpPr/>
          <p:nvPr/>
        </p:nvSpPr>
        <p:spPr>
          <a:xfrm>
            <a:off x="4634101" y="1478265"/>
            <a:ext cx="61742" cy="93419"/>
          </a:xfrm>
          <a:custGeom>
            <a:avLst/>
            <a:gdLst/>
            <a:ahLst/>
            <a:cxnLst/>
            <a:rect l="l" t="t" r="r" b="b"/>
            <a:pathLst>
              <a:path w="61742" h="93419">
                <a:moveTo>
                  <a:pt x="0" y="0"/>
                </a:moveTo>
                <a:lnTo>
                  <a:pt x="61742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0" name="object 1770"/>
          <p:cNvSpPr/>
          <p:nvPr/>
        </p:nvSpPr>
        <p:spPr>
          <a:xfrm>
            <a:off x="4695844" y="1478265"/>
            <a:ext cx="61588" cy="93419"/>
          </a:xfrm>
          <a:custGeom>
            <a:avLst/>
            <a:gdLst/>
            <a:ahLst/>
            <a:cxnLst/>
            <a:rect l="l" t="t" r="r" b="b"/>
            <a:pathLst>
              <a:path w="61588" h="93419">
                <a:moveTo>
                  <a:pt x="0" y="0"/>
                </a:moveTo>
                <a:lnTo>
                  <a:pt x="61588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1" name="object 1771"/>
          <p:cNvSpPr/>
          <p:nvPr/>
        </p:nvSpPr>
        <p:spPr>
          <a:xfrm>
            <a:off x="4603333" y="1478265"/>
            <a:ext cx="61588" cy="93419"/>
          </a:xfrm>
          <a:custGeom>
            <a:avLst/>
            <a:gdLst/>
            <a:ahLst/>
            <a:cxnLst/>
            <a:rect l="l" t="t" r="r" b="b"/>
            <a:pathLst>
              <a:path w="61588" h="93419">
                <a:moveTo>
                  <a:pt x="0" y="0"/>
                </a:moveTo>
                <a:lnTo>
                  <a:pt x="61588" y="9341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2" name="object 1772"/>
          <p:cNvSpPr/>
          <p:nvPr/>
        </p:nvSpPr>
        <p:spPr>
          <a:xfrm>
            <a:off x="2940494" y="1605033"/>
            <a:ext cx="370044" cy="30882"/>
          </a:xfrm>
          <a:custGeom>
            <a:avLst/>
            <a:gdLst/>
            <a:ahLst/>
            <a:cxnLst/>
            <a:rect l="l" t="t" r="r" b="b"/>
            <a:pathLst>
              <a:path w="370044" h="30882">
                <a:moveTo>
                  <a:pt x="0" y="30882"/>
                </a:moveTo>
                <a:lnTo>
                  <a:pt x="370044" y="0"/>
                </a:lnTo>
              </a:path>
            </a:pathLst>
          </a:custGeom>
          <a:ln w="37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3" name="object 1773"/>
          <p:cNvSpPr/>
          <p:nvPr/>
        </p:nvSpPr>
        <p:spPr>
          <a:xfrm>
            <a:off x="1984535" y="3798539"/>
            <a:ext cx="431779" cy="0"/>
          </a:xfrm>
          <a:custGeom>
            <a:avLst/>
            <a:gdLst/>
            <a:ahLst/>
            <a:cxnLst/>
            <a:rect l="l" t="t" r="r" b="b"/>
            <a:pathLst>
              <a:path w="431779">
                <a:moveTo>
                  <a:pt x="431779" y="0"/>
                </a:moveTo>
                <a:lnTo>
                  <a:pt x="0" y="0"/>
                </a:lnTo>
              </a:path>
            </a:pathLst>
          </a:custGeom>
          <a:ln w="37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4" name="object 1774"/>
          <p:cNvSpPr/>
          <p:nvPr/>
        </p:nvSpPr>
        <p:spPr>
          <a:xfrm>
            <a:off x="1984534" y="3798540"/>
            <a:ext cx="89436" cy="101259"/>
          </a:xfrm>
          <a:custGeom>
            <a:avLst/>
            <a:gdLst/>
            <a:ahLst/>
            <a:cxnLst/>
            <a:rect l="l" t="t" r="r" b="b"/>
            <a:pathLst>
              <a:path w="89436" h="101259">
                <a:moveTo>
                  <a:pt x="89436" y="0"/>
                </a:moveTo>
                <a:lnTo>
                  <a:pt x="0" y="10125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5" name="object 1775"/>
          <p:cNvSpPr/>
          <p:nvPr/>
        </p:nvSpPr>
        <p:spPr>
          <a:xfrm>
            <a:off x="2046253" y="3798540"/>
            <a:ext cx="89434" cy="101259"/>
          </a:xfrm>
          <a:custGeom>
            <a:avLst/>
            <a:gdLst/>
            <a:ahLst/>
            <a:cxnLst/>
            <a:rect l="l" t="t" r="r" b="b"/>
            <a:pathLst>
              <a:path w="89434" h="101259">
                <a:moveTo>
                  <a:pt x="89434" y="0"/>
                </a:moveTo>
                <a:lnTo>
                  <a:pt x="0" y="10125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6" name="object 1776"/>
          <p:cNvSpPr/>
          <p:nvPr/>
        </p:nvSpPr>
        <p:spPr>
          <a:xfrm>
            <a:off x="2077048" y="3806515"/>
            <a:ext cx="89439" cy="102033"/>
          </a:xfrm>
          <a:custGeom>
            <a:avLst/>
            <a:gdLst/>
            <a:ahLst/>
            <a:cxnLst/>
            <a:rect l="l" t="t" r="r" b="b"/>
            <a:pathLst>
              <a:path w="89439" h="102033">
                <a:moveTo>
                  <a:pt x="89439" y="0"/>
                </a:moveTo>
                <a:lnTo>
                  <a:pt x="0" y="102033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7" name="object 1777"/>
          <p:cNvSpPr/>
          <p:nvPr/>
        </p:nvSpPr>
        <p:spPr>
          <a:xfrm>
            <a:off x="2200363" y="3806514"/>
            <a:ext cx="61716" cy="93284"/>
          </a:xfrm>
          <a:custGeom>
            <a:avLst/>
            <a:gdLst/>
            <a:ahLst/>
            <a:cxnLst/>
            <a:rect l="l" t="t" r="r" b="b"/>
            <a:pathLst>
              <a:path w="61716" h="93284">
                <a:moveTo>
                  <a:pt x="0" y="0"/>
                </a:moveTo>
                <a:lnTo>
                  <a:pt x="61716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8" name="object 1778"/>
          <p:cNvSpPr/>
          <p:nvPr/>
        </p:nvSpPr>
        <p:spPr>
          <a:xfrm>
            <a:off x="2107975" y="3806514"/>
            <a:ext cx="61588" cy="93284"/>
          </a:xfrm>
          <a:custGeom>
            <a:avLst/>
            <a:gdLst/>
            <a:ahLst/>
            <a:cxnLst/>
            <a:rect l="l" t="t" r="r" b="b"/>
            <a:pathLst>
              <a:path w="61588" h="93284">
                <a:moveTo>
                  <a:pt x="0" y="0"/>
                </a:moveTo>
                <a:lnTo>
                  <a:pt x="61588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9" name="object 1779"/>
          <p:cNvSpPr/>
          <p:nvPr/>
        </p:nvSpPr>
        <p:spPr>
          <a:xfrm>
            <a:off x="2077047" y="3806514"/>
            <a:ext cx="61722" cy="93284"/>
          </a:xfrm>
          <a:custGeom>
            <a:avLst/>
            <a:gdLst/>
            <a:ahLst/>
            <a:cxnLst/>
            <a:rect l="l" t="t" r="r" b="b"/>
            <a:pathLst>
              <a:path w="61722" h="93284">
                <a:moveTo>
                  <a:pt x="0" y="0"/>
                </a:moveTo>
                <a:lnTo>
                  <a:pt x="61722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0" name="object 1780"/>
          <p:cNvSpPr/>
          <p:nvPr/>
        </p:nvSpPr>
        <p:spPr>
          <a:xfrm>
            <a:off x="2169564" y="3806514"/>
            <a:ext cx="61722" cy="93284"/>
          </a:xfrm>
          <a:custGeom>
            <a:avLst/>
            <a:gdLst/>
            <a:ahLst/>
            <a:cxnLst/>
            <a:rect l="l" t="t" r="r" b="b"/>
            <a:pathLst>
              <a:path w="61722" h="93284">
                <a:moveTo>
                  <a:pt x="0" y="0"/>
                </a:moveTo>
                <a:lnTo>
                  <a:pt x="61722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1" name="object 1781"/>
          <p:cNvSpPr/>
          <p:nvPr/>
        </p:nvSpPr>
        <p:spPr>
          <a:xfrm>
            <a:off x="2231286" y="3806514"/>
            <a:ext cx="61588" cy="93284"/>
          </a:xfrm>
          <a:custGeom>
            <a:avLst/>
            <a:gdLst/>
            <a:ahLst/>
            <a:cxnLst/>
            <a:rect l="l" t="t" r="r" b="b"/>
            <a:pathLst>
              <a:path w="61588" h="93284">
                <a:moveTo>
                  <a:pt x="0" y="0"/>
                </a:moveTo>
                <a:lnTo>
                  <a:pt x="61588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2" name="object 1782"/>
          <p:cNvSpPr/>
          <p:nvPr/>
        </p:nvSpPr>
        <p:spPr>
          <a:xfrm>
            <a:off x="2138770" y="3806514"/>
            <a:ext cx="61593" cy="93284"/>
          </a:xfrm>
          <a:custGeom>
            <a:avLst/>
            <a:gdLst/>
            <a:ahLst/>
            <a:cxnLst/>
            <a:rect l="l" t="t" r="r" b="b"/>
            <a:pathLst>
              <a:path w="61593" h="93284">
                <a:moveTo>
                  <a:pt x="0" y="0"/>
                </a:moveTo>
                <a:lnTo>
                  <a:pt x="61593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3" name="object 1783"/>
          <p:cNvSpPr/>
          <p:nvPr/>
        </p:nvSpPr>
        <p:spPr>
          <a:xfrm>
            <a:off x="1984534" y="3798540"/>
            <a:ext cx="89436" cy="101259"/>
          </a:xfrm>
          <a:custGeom>
            <a:avLst/>
            <a:gdLst/>
            <a:ahLst/>
            <a:cxnLst/>
            <a:rect l="l" t="t" r="r" b="b"/>
            <a:pathLst>
              <a:path w="89436" h="101259">
                <a:moveTo>
                  <a:pt x="89436" y="0"/>
                </a:moveTo>
                <a:lnTo>
                  <a:pt x="0" y="10125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4" name="object 1784"/>
          <p:cNvSpPr/>
          <p:nvPr/>
        </p:nvSpPr>
        <p:spPr>
          <a:xfrm>
            <a:off x="2046253" y="3798540"/>
            <a:ext cx="89434" cy="101259"/>
          </a:xfrm>
          <a:custGeom>
            <a:avLst/>
            <a:gdLst/>
            <a:ahLst/>
            <a:cxnLst/>
            <a:rect l="l" t="t" r="r" b="b"/>
            <a:pathLst>
              <a:path w="89434" h="101259">
                <a:moveTo>
                  <a:pt x="89434" y="0"/>
                </a:moveTo>
                <a:lnTo>
                  <a:pt x="0" y="101259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5" name="object 1785"/>
          <p:cNvSpPr/>
          <p:nvPr/>
        </p:nvSpPr>
        <p:spPr>
          <a:xfrm>
            <a:off x="2077048" y="3806515"/>
            <a:ext cx="89439" cy="102033"/>
          </a:xfrm>
          <a:custGeom>
            <a:avLst/>
            <a:gdLst/>
            <a:ahLst/>
            <a:cxnLst/>
            <a:rect l="l" t="t" r="r" b="b"/>
            <a:pathLst>
              <a:path w="89439" h="102033">
                <a:moveTo>
                  <a:pt x="89439" y="0"/>
                </a:moveTo>
                <a:lnTo>
                  <a:pt x="0" y="102033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6" name="object 1786"/>
          <p:cNvSpPr/>
          <p:nvPr/>
        </p:nvSpPr>
        <p:spPr>
          <a:xfrm>
            <a:off x="2200363" y="3806514"/>
            <a:ext cx="61716" cy="93284"/>
          </a:xfrm>
          <a:custGeom>
            <a:avLst/>
            <a:gdLst/>
            <a:ahLst/>
            <a:cxnLst/>
            <a:rect l="l" t="t" r="r" b="b"/>
            <a:pathLst>
              <a:path w="61716" h="93284">
                <a:moveTo>
                  <a:pt x="0" y="0"/>
                </a:moveTo>
                <a:lnTo>
                  <a:pt x="61716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7" name="object 1787"/>
          <p:cNvSpPr/>
          <p:nvPr/>
        </p:nvSpPr>
        <p:spPr>
          <a:xfrm>
            <a:off x="2107975" y="3806514"/>
            <a:ext cx="61588" cy="93284"/>
          </a:xfrm>
          <a:custGeom>
            <a:avLst/>
            <a:gdLst/>
            <a:ahLst/>
            <a:cxnLst/>
            <a:rect l="l" t="t" r="r" b="b"/>
            <a:pathLst>
              <a:path w="61588" h="93284">
                <a:moveTo>
                  <a:pt x="0" y="0"/>
                </a:moveTo>
                <a:lnTo>
                  <a:pt x="61588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8" name="object 1788"/>
          <p:cNvSpPr/>
          <p:nvPr/>
        </p:nvSpPr>
        <p:spPr>
          <a:xfrm>
            <a:off x="2077047" y="3806514"/>
            <a:ext cx="61722" cy="93284"/>
          </a:xfrm>
          <a:custGeom>
            <a:avLst/>
            <a:gdLst/>
            <a:ahLst/>
            <a:cxnLst/>
            <a:rect l="l" t="t" r="r" b="b"/>
            <a:pathLst>
              <a:path w="61722" h="93284">
                <a:moveTo>
                  <a:pt x="0" y="0"/>
                </a:moveTo>
                <a:lnTo>
                  <a:pt x="61722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9" name="object 1789"/>
          <p:cNvSpPr/>
          <p:nvPr/>
        </p:nvSpPr>
        <p:spPr>
          <a:xfrm>
            <a:off x="2169564" y="3806514"/>
            <a:ext cx="61722" cy="93284"/>
          </a:xfrm>
          <a:custGeom>
            <a:avLst/>
            <a:gdLst/>
            <a:ahLst/>
            <a:cxnLst/>
            <a:rect l="l" t="t" r="r" b="b"/>
            <a:pathLst>
              <a:path w="61722" h="93284">
                <a:moveTo>
                  <a:pt x="0" y="0"/>
                </a:moveTo>
                <a:lnTo>
                  <a:pt x="61722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0" name="object 1790"/>
          <p:cNvSpPr/>
          <p:nvPr/>
        </p:nvSpPr>
        <p:spPr>
          <a:xfrm>
            <a:off x="2231286" y="3806514"/>
            <a:ext cx="61588" cy="93284"/>
          </a:xfrm>
          <a:custGeom>
            <a:avLst/>
            <a:gdLst/>
            <a:ahLst/>
            <a:cxnLst/>
            <a:rect l="l" t="t" r="r" b="b"/>
            <a:pathLst>
              <a:path w="61588" h="93284">
                <a:moveTo>
                  <a:pt x="0" y="0"/>
                </a:moveTo>
                <a:lnTo>
                  <a:pt x="61588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1" name="object 1791"/>
          <p:cNvSpPr/>
          <p:nvPr/>
        </p:nvSpPr>
        <p:spPr>
          <a:xfrm>
            <a:off x="2138770" y="3806514"/>
            <a:ext cx="61593" cy="93284"/>
          </a:xfrm>
          <a:custGeom>
            <a:avLst/>
            <a:gdLst/>
            <a:ahLst/>
            <a:cxnLst/>
            <a:rect l="l" t="t" r="r" b="b"/>
            <a:pathLst>
              <a:path w="61593" h="93284">
                <a:moveTo>
                  <a:pt x="0" y="0"/>
                </a:moveTo>
                <a:lnTo>
                  <a:pt x="61593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2" name="object 1792"/>
          <p:cNvSpPr/>
          <p:nvPr/>
        </p:nvSpPr>
        <p:spPr>
          <a:xfrm>
            <a:off x="2077048" y="3806515"/>
            <a:ext cx="89439" cy="102033"/>
          </a:xfrm>
          <a:custGeom>
            <a:avLst/>
            <a:gdLst/>
            <a:ahLst/>
            <a:cxnLst/>
            <a:rect l="l" t="t" r="r" b="b"/>
            <a:pathLst>
              <a:path w="89439" h="102033">
                <a:moveTo>
                  <a:pt x="89439" y="0"/>
                </a:moveTo>
                <a:lnTo>
                  <a:pt x="0" y="102033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3" name="object 1793"/>
          <p:cNvSpPr/>
          <p:nvPr/>
        </p:nvSpPr>
        <p:spPr>
          <a:xfrm>
            <a:off x="2200363" y="3806514"/>
            <a:ext cx="61716" cy="93284"/>
          </a:xfrm>
          <a:custGeom>
            <a:avLst/>
            <a:gdLst/>
            <a:ahLst/>
            <a:cxnLst/>
            <a:rect l="l" t="t" r="r" b="b"/>
            <a:pathLst>
              <a:path w="61716" h="93284">
                <a:moveTo>
                  <a:pt x="0" y="0"/>
                </a:moveTo>
                <a:lnTo>
                  <a:pt x="61716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4" name="object 1794"/>
          <p:cNvSpPr/>
          <p:nvPr/>
        </p:nvSpPr>
        <p:spPr>
          <a:xfrm>
            <a:off x="2107975" y="3806514"/>
            <a:ext cx="61588" cy="93284"/>
          </a:xfrm>
          <a:custGeom>
            <a:avLst/>
            <a:gdLst/>
            <a:ahLst/>
            <a:cxnLst/>
            <a:rect l="l" t="t" r="r" b="b"/>
            <a:pathLst>
              <a:path w="61588" h="93284">
                <a:moveTo>
                  <a:pt x="0" y="0"/>
                </a:moveTo>
                <a:lnTo>
                  <a:pt x="61588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5" name="object 1795"/>
          <p:cNvSpPr/>
          <p:nvPr/>
        </p:nvSpPr>
        <p:spPr>
          <a:xfrm>
            <a:off x="2077047" y="3806514"/>
            <a:ext cx="61722" cy="93284"/>
          </a:xfrm>
          <a:custGeom>
            <a:avLst/>
            <a:gdLst/>
            <a:ahLst/>
            <a:cxnLst/>
            <a:rect l="l" t="t" r="r" b="b"/>
            <a:pathLst>
              <a:path w="61722" h="93284">
                <a:moveTo>
                  <a:pt x="0" y="0"/>
                </a:moveTo>
                <a:lnTo>
                  <a:pt x="61722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6" name="object 1796"/>
          <p:cNvSpPr/>
          <p:nvPr/>
        </p:nvSpPr>
        <p:spPr>
          <a:xfrm>
            <a:off x="2169564" y="3806514"/>
            <a:ext cx="61722" cy="93284"/>
          </a:xfrm>
          <a:custGeom>
            <a:avLst/>
            <a:gdLst/>
            <a:ahLst/>
            <a:cxnLst/>
            <a:rect l="l" t="t" r="r" b="b"/>
            <a:pathLst>
              <a:path w="61722" h="93284">
                <a:moveTo>
                  <a:pt x="0" y="0"/>
                </a:moveTo>
                <a:lnTo>
                  <a:pt x="61722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7" name="object 1797"/>
          <p:cNvSpPr/>
          <p:nvPr/>
        </p:nvSpPr>
        <p:spPr>
          <a:xfrm>
            <a:off x="2231286" y="3806514"/>
            <a:ext cx="61588" cy="93284"/>
          </a:xfrm>
          <a:custGeom>
            <a:avLst/>
            <a:gdLst/>
            <a:ahLst/>
            <a:cxnLst/>
            <a:rect l="l" t="t" r="r" b="b"/>
            <a:pathLst>
              <a:path w="61588" h="93284">
                <a:moveTo>
                  <a:pt x="0" y="0"/>
                </a:moveTo>
                <a:lnTo>
                  <a:pt x="61588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8" name="object 1798"/>
          <p:cNvSpPr/>
          <p:nvPr/>
        </p:nvSpPr>
        <p:spPr>
          <a:xfrm>
            <a:off x="2138770" y="3806514"/>
            <a:ext cx="61593" cy="93284"/>
          </a:xfrm>
          <a:custGeom>
            <a:avLst/>
            <a:gdLst/>
            <a:ahLst/>
            <a:cxnLst/>
            <a:rect l="l" t="t" r="r" b="b"/>
            <a:pathLst>
              <a:path w="61593" h="93284">
                <a:moveTo>
                  <a:pt x="0" y="0"/>
                </a:moveTo>
                <a:lnTo>
                  <a:pt x="61593" y="932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9" name="object 1799"/>
          <p:cNvSpPr/>
          <p:nvPr/>
        </p:nvSpPr>
        <p:spPr>
          <a:xfrm>
            <a:off x="2861567" y="1983285"/>
            <a:ext cx="16157" cy="10431"/>
          </a:xfrm>
          <a:custGeom>
            <a:avLst/>
            <a:gdLst/>
            <a:ahLst/>
            <a:cxnLst/>
            <a:rect l="l" t="t" r="r" b="b"/>
            <a:pathLst>
              <a:path w="16157" h="10431">
                <a:moveTo>
                  <a:pt x="14256" y="0"/>
                </a:moveTo>
                <a:lnTo>
                  <a:pt x="0" y="0"/>
                </a:lnTo>
                <a:lnTo>
                  <a:pt x="131" y="513"/>
                </a:lnTo>
                <a:lnTo>
                  <a:pt x="1261" y="3751"/>
                </a:lnTo>
                <a:lnTo>
                  <a:pt x="3829" y="5549"/>
                </a:lnTo>
                <a:lnTo>
                  <a:pt x="5627" y="7348"/>
                </a:lnTo>
                <a:lnTo>
                  <a:pt x="8092" y="9300"/>
                </a:lnTo>
                <a:lnTo>
                  <a:pt x="11174" y="9917"/>
                </a:lnTo>
                <a:lnTo>
                  <a:pt x="13075" y="9917"/>
                </a:lnTo>
                <a:lnTo>
                  <a:pt x="14256" y="10431"/>
                </a:lnTo>
                <a:lnTo>
                  <a:pt x="16157" y="9917"/>
                </a:lnTo>
                <a:lnTo>
                  <a:pt x="142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0" name="object 1800"/>
          <p:cNvSpPr/>
          <p:nvPr/>
        </p:nvSpPr>
        <p:spPr>
          <a:xfrm>
            <a:off x="2696451" y="1962833"/>
            <a:ext cx="194884" cy="30369"/>
          </a:xfrm>
          <a:custGeom>
            <a:avLst/>
            <a:gdLst/>
            <a:ahLst/>
            <a:cxnLst/>
            <a:rect l="l" t="t" r="r" b="b"/>
            <a:pathLst>
              <a:path w="194884" h="30369">
                <a:moveTo>
                  <a:pt x="165115" y="20451"/>
                </a:moveTo>
                <a:lnTo>
                  <a:pt x="163962" y="16751"/>
                </a:lnTo>
                <a:lnTo>
                  <a:pt x="163962" y="13668"/>
                </a:lnTo>
                <a:lnTo>
                  <a:pt x="164629" y="11715"/>
                </a:lnTo>
                <a:lnTo>
                  <a:pt x="164629" y="18550"/>
                </a:lnTo>
                <a:lnTo>
                  <a:pt x="163962" y="15467"/>
                </a:lnTo>
                <a:lnTo>
                  <a:pt x="164629" y="18550"/>
                </a:lnTo>
                <a:lnTo>
                  <a:pt x="164629" y="11715"/>
                </a:lnTo>
                <a:lnTo>
                  <a:pt x="163962" y="13668"/>
                </a:lnTo>
                <a:lnTo>
                  <a:pt x="163962" y="16751"/>
                </a:lnTo>
                <a:lnTo>
                  <a:pt x="165115" y="20451"/>
                </a:lnTo>
                <a:lnTo>
                  <a:pt x="179372" y="9917"/>
                </a:lnTo>
                <a:lnTo>
                  <a:pt x="165115" y="20451"/>
                </a:lnTo>
                <a:lnTo>
                  <a:pt x="179372" y="20451"/>
                </a:lnTo>
                <a:lnTo>
                  <a:pt x="181272" y="30369"/>
                </a:lnTo>
                <a:lnTo>
                  <a:pt x="182454" y="30369"/>
                </a:lnTo>
                <a:lnTo>
                  <a:pt x="185536" y="29752"/>
                </a:lnTo>
                <a:lnTo>
                  <a:pt x="188104" y="27799"/>
                </a:lnTo>
                <a:lnTo>
                  <a:pt x="190518" y="26001"/>
                </a:lnTo>
                <a:lnTo>
                  <a:pt x="192316" y="24202"/>
                </a:lnTo>
                <a:lnTo>
                  <a:pt x="193600" y="20965"/>
                </a:lnTo>
                <a:lnTo>
                  <a:pt x="194884" y="18550"/>
                </a:lnTo>
                <a:lnTo>
                  <a:pt x="194884" y="11715"/>
                </a:lnTo>
                <a:lnTo>
                  <a:pt x="193600" y="9300"/>
                </a:lnTo>
                <a:lnTo>
                  <a:pt x="192316" y="6834"/>
                </a:lnTo>
                <a:lnTo>
                  <a:pt x="190518" y="4367"/>
                </a:lnTo>
                <a:lnTo>
                  <a:pt x="188104" y="2466"/>
                </a:lnTo>
                <a:lnTo>
                  <a:pt x="185536" y="668"/>
                </a:lnTo>
                <a:lnTo>
                  <a:pt x="182454" y="0"/>
                </a:lnTo>
                <a:lnTo>
                  <a:pt x="176290" y="0"/>
                </a:lnTo>
                <a:lnTo>
                  <a:pt x="173208" y="668"/>
                </a:lnTo>
                <a:lnTo>
                  <a:pt x="170742" y="2466"/>
                </a:lnTo>
                <a:lnTo>
                  <a:pt x="168944" y="4367"/>
                </a:lnTo>
                <a:lnTo>
                  <a:pt x="166376" y="6834"/>
                </a:lnTo>
                <a:lnTo>
                  <a:pt x="165246" y="9300"/>
                </a:lnTo>
                <a:lnTo>
                  <a:pt x="165088" y="9917"/>
                </a:lnTo>
                <a:lnTo>
                  <a:pt x="0" y="9917"/>
                </a:lnTo>
                <a:lnTo>
                  <a:pt x="0" y="20451"/>
                </a:lnTo>
                <a:lnTo>
                  <a:pt x="165115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1" name="object 1801"/>
          <p:cNvSpPr/>
          <p:nvPr/>
        </p:nvSpPr>
        <p:spPr>
          <a:xfrm>
            <a:off x="2696093" y="1978017"/>
            <a:ext cx="180091" cy="0"/>
          </a:xfrm>
          <a:custGeom>
            <a:avLst/>
            <a:gdLst/>
            <a:ahLst/>
            <a:cxnLst/>
            <a:rect l="l" t="t" r="r" b="b"/>
            <a:pathLst>
              <a:path w="180091">
                <a:moveTo>
                  <a:pt x="0" y="0"/>
                </a:moveTo>
                <a:lnTo>
                  <a:pt x="18009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2" name="object 1802"/>
          <p:cNvSpPr/>
          <p:nvPr/>
        </p:nvSpPr>
        <p:spPr>
          <a:xfrm>
            <a:off x="2860413" y="196283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7310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466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300"/>
                </a:lnTo>
                <a:lnTo>
                  <a:pt x="30922" y="11715"/>
                </a:lnTo>
                <a:lnTo>
                  <a:pt x="30922" y="13668"/>
                </a:lnTo>
                <a:lnTo>
                  <a:pt x="30922" y="15467"/>
                </a:lnTo>
                <a:lnTo>
                  <a:pt x="30922" y="16751"/>
                </a:lnTo>
                <a:lnTo>
                  <a:pt x="30922" y="18550"/>
                </a:lnTo>
                <a:lnTo>
                  <a:pt x="29638" y="20965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799"/>
                </a:lnTo>
                <a:lnTo>
                  <a:pt x="21573" y="29752"/>
                </a:lnTo>
                <a:lnTo>
                  <a:pt x="18491" y="30369"/>
                </a:lnTo>
                <a:lnTo>
                  <a:pt x="17310" y="30369"/>
                </a:lnTo>
                <a:lnTo>
                  <a:pt x="15409" y="30882"/>
                </a:lnTo>
                <a:lnTo>
                  <a:pt x="14228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982" y="26001"/>
                </a:lnTo>
                <a:lnTo>
                  <a:pt x="2414" y="24202"/>
                </a:lnTo>
                <a:lnTo>
                  <a:pt x="1284" y="20965"/>
                </a:lnTo>
                <a:lnTo>
                  <a:pt x="667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667" y="11715"/>
                </a:lnTo>
                <a:lnTo>
                  <a:pt x="1284" y="9300"/>
                </a:lnTo>
                <a:lnTo>
                  <a:pt x="2414" y="6834"/>
                </a:lnTo>
                <a:lnTo>
                  <a:pt x="4982" y="4367"/>
                </a:lnTo>
                <a:lnTo>
                  <a:pt x="6780" y="2466"/>
                </a:lnTo>
                <a:lnTo>
                  <a:pt x="9245" y="668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3" name="object 1803"/>
          <p:cNvSpPr/>
          <p:nvPr/>
        </p:nvSpPr>
        <p:spPr>
          <a:xfrm>
            <a:off x="2890326" y="1962833"/>
            <a:ext cx="361193" cy="30369"/>
          </a:xfrm>
          <a:custGeom>
            <a:avLst/>
            <a:gdLst/>
            <a:ahLst/>
            <a:cxnLst/>
            <a:rect l="l" t="t" r="r" b="b"/>
            <a:pathLst>
              <a:path w="361193" h="30369">
                <a:moveTo>
                  <a:pt x="361193" y="15467"/>
                </a:moveTo>
                <a:lnTo>
                  <a:pt x="360576" y="13668"/>
                </a:lnTo>
                <a:lnTo>
                  <a:pt x="360576" y="11715"/>
                </a:lnTo>
                <a:lnTo>
                  <a:pt x="359909" y="9300"/>
                </a:lnTo>
                <a:lnTo>
                  <a:pt x="358008" y="6834"/>
                </a:lnTo>
                <a:lnTo>
                  <a:pt x="356210" y="4367"/>
                </a:lnTo>
                <a:lnTo>
                  <a:pt x="354412" y="2466"/>
                </a:lnTo>
                <a:lnTo>
                  <a:pt x="351330" y="668"/>
                </a:lnTo>
                <a:lnTo>
                  <a:pt x="348762" y="0"/>
                </a:lnTo>
                <a:lnTo>
                  <a:pt x="342084" y="0"/>
                </a:lnTo>
                <a:lnTo>
                  <a:pt x="339516" y="668"/>
                </a:lnTo>
                <a:lnTo>
                  <a:pt x="337051" y="2466"/>
                </a:lnTo>
                <a:lnTo>
                  <a:pt x="334636" y="4367"/>
                </a:lnTo>
                <a:lnTo>
                  <a:pt x="332684" y="6834"/>
                </a:lnTo>
                <a:lnTo>
                  <a:pt x="330887" y="9300"/>
                </a:lnTo>
                <a:lnTo>
                  <a:pt x="330270" y="11715"/>
                </a:lnTo>
                <a:lnTo>
                  <a:pt x="330270" y="18550"/>
                </a:lnTo>
                <a:lnTo>
                  <a:pt x="1010" y="11715"/>
                </a:lnTo>
                <a:lnTo>
                  <a:pt x="1010" y="18550"/>
                </a:lnTo>
                <a:lnTo>
                  <a:pt x="0" y="20451"/>
                </a:lnTo>
                <a:lnTo>
                  <a:pt x="330755" y="20451"/>
                </a:lnTo>
                <a:lnTo>
                  <a:pt x="330887" y="20965"/>
                </a:lnTo>
                <a:lnTo>
                  <a:pt x="345680" y="20451"/>
                </a:lnTo>
                <a:lnTo>
                  <a:pt x="345680" y="9917"/>
                </a:lnTo>
                <a:lnTo>
                  <a:pt x="346964" y="30369"/>
                </a:lnTo>
                <a:lnTo>
                  <a:pt x="348762" y="30369"/>
                </a:lnTo>
                <a:lnTo>
                  <a:pt x="351330" y="29752"/>
                </a:lnTo>
                <a:lnTo>
                  <a:pt x="354412" y="27799"/>
                </a:lnTo>
                <a:lnTo>
                  <a:pt x="356210" y="26001"/>
                </a:lnTo>
                <a:lnTo>
                  <a:pt x="358008" y="24202"/>
                </a:lnTo>
                <a:lnTo>
                  <a:pt x="359909" y="20965"/>
                </a:lnTo>
                <a:lnTo>
                  <a:pt x="360576" y="18550"/>
                </a:lnTo>
                <a:lnTo>
                  <a:pt x="360576" y="16751"/>
                </a:lnTo>
                <a:lnTo>
                  <a:pt x="361193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4" name="object 1804"/>
          <p:cNvSpPr/>
          <p:nvPr/>
        </p:nvSpPr>
        <p:spPr>
          <a:xfrm>
            <a:off x="3221213" y="1972751"/>
            <a:ext cx="16077" cy="20965"/>
          </a:xfrm>
          <a:custGeom>
            <a:avLst/>
            <a:gdLst/>
            <a:ahLst/>
            <a:cxnLst/>
            <a:rect l="l" t="t" r="r" b="b"/>
            <a:pathLst>
              <a:path w="16077" h="20965">
                <a:moveTo>
                  <a:pt x="14793" y="10534"/>
                </a:moveTo>
                <a:lnTo>
                  <a:pt x="0" y="11047"/>
                </a:lnTo>
                <a:lnTo>
                  <a:pt x="1797" y="14285"/>
                </a:lnTo>
                <a:lnTo>
                  <a:pt x="3749" y="16083"/>
                </a:lnTo>
                <a:lnTo>
                  <a:pt x="6163" y="17882"/>
                </a:lnTo>
                <a:lnTo>
                  <a:pt x="8629" y="19834"/>
                </a:lnTo>
                <a:lnTo>
                  <a:pt x="11197" y="20451"/>
                </a:lnTo>
                <a:lnTo>
                  <a:pt x="12995" y="20451"/>
                </a:lnTo>
                <a:lnTo>
                  <a:pt x="14793" y="20965"/>
                </a:lnTo>
                <a:lnTo>
                  <a:pt x="16077" y="20451"/>
                </a:lnTo>
                <a:lnTo>
                  <a:pt x="14793" y="0"/>
                </a:lnTo>
                <a:lnTo>
                  <a:pt x="14793" y="105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5" name="object 1805"/>
          <p:cNvSpPr/>
          <p:nvPr/>
        </p:nvSpPr>
        <p:spPr>
          <a:xfrm>
            <a:off x="2860414" y="1962832"/>
            <a:ext cx="29911" cy="30882"/>
          </a:xfrm>
          <a:custGeom>
            <a:avLst/>
            <a:gdLst/>
            <a:ahLst/>
            <a:cxnLst/>
            <a:rect l="l" t="t" r="r" b="b"/>
            <a:pathLst>
              <a:path w="29911" h="30882">
                <a:moveTo>
                  <a:pt x="29911" y="20451"/>
                </a:moveTo>
                <a:lnTo>
                  <a:pt x="15409" y="9917"/>
                </a:lnTo>
                <a:lnTo>
                  <a:pt x="15409" y="0"/>
                </a:lnTo>
                <a:lnTo>
                  <a:pt x="12327" y="0"/>
                </a:lnTo>
                <a:lnTo>
                  <a:pt x="9862" y="668"/>
                </a:lnTo>
                <a:lnTo>
                  <a:pt x="6780" y="2466"/>
                </a:lnTo>
                <a:lnTo>
                  <a:pt x="4982" y="4367"/>
                </a:lnTo>
                <a:lnTo>
                  <a:pt x="3081" y="6834"/>
                </a:lnTo>
                <a:lnTo>
                  <a:pt x="1284" y="9300"/>
                </a:lnTo>
                <a:lnTo>
                  <a:pt x="667" y="11715"/>
                </a:lnTo>
                <a:lnTo>
                  <a:pt x="0" y="13668"/>
                </a:lnTo>
                <a:lnTo>
                  <a:pt x="0" y="16751"/>
                </a:lnTo>
                <a:lnTo>
                  <a:pt x="667" y="18550"/>
                </a:lnTo>
                <a:lnTo>
                  <a:pt x="1284" y="20965"/>
                </a:lnTo>
                <a:lnTo>
                  <a:pt x="3081" y="24202"/>
                </a:lnTo>
                <a:lnTo>
                  <a:pt x="4982" y="26001"/>
                </a:lnTo>
                <a:lnTo>
                  <a:pt x="6780" y="27799"/>
                </a:lnTo>
                <a:lnTo>
                  <a:pt x="9862" y="29752"/>
                </a:lnTo>
                <a:lnTo>
                  <a:pt x="12327" y="30369"/>
                </a:lnTo>
                <a:lnTo>
                  <a:pt x="14228" y="30369"/>
                </a:lnTo>
                <a:lnTo>
                  <a:pt x="15409" y="30882"/>
                </a:lnTo>
                <a:lnTo>
                  <a:pt x="17310" y="30369"/>
                </a:lnTo>
                <a:lnTo>
                  <a:pt x="15409" y="20451"/>
                </a:lnTo>
                <a:lnTo>
                  <a:pt x="29911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6" name="object 1806"/>
          <p:cNvSpPr/>
          <p:nvPr/>
        </p:nvSpPr>
        <p:spPr>
          <a:xfrm>
            <a:off x="2875824" y="1983285"/>
            <a:ext cx="14501" cy="9917"/>
          </a:xfrm>
          <a:custGeom>
            <a:avLst/>
            <a:gdLst/>
            <a:ahLst/>
            <a:cxnLst/>
            <a:rect l="l" t="t" r="r" b="b"/>
            <a:pathLst>
              <a:path w="14501" h="9917">
                <a:moveTo>
                  <a:pt x="6163" y="9300"/>
                </a:moveTo>
                <a:lnTo>
                  <a:pt x="8732" y="7348"/>
                </a:lnTo>
                <a:lnTo>
                  <a:pt x="11146" y="5549"/>
                </a:lnTo>
                <a:lnTo>
                  <a:pt x="12944" y="3751"/>
                </a:lnTo>
                <a:lnTo>
                  <a:pt x="14228" y="513"/>
                </a:lnTo>
                <a:lnTo>
                  <a:pt x="14501" y="0"/>
                </a:lnTo>
                <a:lnTo>
                  <a:pt x="0" y="0"/>
                </a:lnTo>
                <a:lnTo>
                  <a:pt x="1900" y="9917"/>
                </a:lnTo>
                <a:lnTo>
                  <a:pt x="3081" y="9917"/>
                </a:lnTo>
                <a:lnTo>
                  <a:pt x="6163" y="93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7" name="object 1807"/>
          <p:cNvSpPr/>
          <p:nvPr/>
        </p:nvSpPr>
        <p:spPr>
          <a:xfrm>
            <a:off x="2875824" y="1962833"/>
            <a:ext cx="345231" cy="20451"/>
          </a:xfrm>
          <a:custGeom>
            <a:avLst/>
            <a:gdLst/>
            <a:ahLst/>
            <a:cxnLst/>
            <a:rect l="l" t="t" r="r" b="b"/>
            <a:pathLst>
              <a:path w="345231" h="20451">
                <a:moveTo>
                  <a:pt x="11146" y="4367"/>
                </a:moveTo>
                <a:lnTo>
                  <a:pt x="8732" y="2466"/>
                </a:lnTo>
                <a:lnTo>
                  <a:pt x="6163" y="668"/>
                </a:lnTo>
                <a:lnTo>
                  <a:pt x="3081" y="0"/>
                </a:lnTo>
                <a:lnTo>
                  <a:pt x="0" y="0"/>
                </a:lnTo>
                <a:lnTo>
                  <a:pt x="0" y="9917"/>
                </a:lnTo>
                <a:lnTo>
                  <a:pt x="14501" y="20451"/>
                </a:lnTo>
                <a:lnTo>
                  <a:pt x="15512" y="18550"/>
                </a:lnTo>
                <a:lnTo>
                  <a:pt x="15512" y="11715"/>
                </a:lnTo>
                <a:lnTo>
                  <a:pt x="344772" y="18550"/>
                </a:lnTo>
                <a:lnTo>
                  <a:pt x="344772" y="11715"/>
                </a:lnTo>
                <a:lnTo>
                  <a:pt x="345231" y="9917"/>
                </a:lnTo>
                <a:lnTo>
                  <a:pt x="14556" y="9917"/>
                </a:lnTo>
                <a:lnTo>
                  <a:pt x="14228" y="9300"/>
                </a:lnTo>
                <a:lnTo>
                  <a:pt x="12944" y="6834"/>
                </a:lnTo>
                <a:lnTo>
                  <a:pt x="11146" y="43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8" name="object 1808"/>
          <p:cNvSpPr/>
          <p:nvPr/>
        </p:nvSpPr>
        <p:spPr>
          <a:xfrm>
            <a:off x="2875465" y="1978017"/>
            <a:ext cx="360901" cy="0"/>
          </a:xfrm>
          <a:custGeom>
            <a:avLst/>
            <a:gdLst/>
            <a:ahLst/>
            <a:cxnLst/>
            <a:rect l="l" t="t" r="r" b="b"/>
            <a:pathLst>
              <a:path w="360901">
                <a:moveTo>
                  <a:pt x="0" y="0"/>
                </a:moveTo>
                <a:lnTo>
                  <a:pt x="36090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9" name="object 1809"/>
          <p:cNvSpPr/>
          <p:nvPr/>
        </p:nvSpPr>
        <p:spPr>
          <a:xfrm>
            <a:off x="2860413" y="196283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4228" y="30369"/>
                </a:lnTo>
                <a:lnTo>
                  <a:pt x="12327" y="30369"/>
                </a:lnTo>
                <a:lnTo>
                  <a:pt x="9862" y="29752"/>
                </a:lnTo>
                <a:lnTo>
                  <a:pt x="6780" y="27799"/>
                </a:lnTo>
                <a:lnTo>
                  <a:pt x="4982" y="26001"/>
                </a:lnTo>
                <a:lnTo>
                  <a:pt x="3081" y="24202"/>
                </a:lnTo>
                <a:lnTo>
                  <a:pt x="1284" y="20965"/>
                </a:lnTo>
                <a:lnTo>
                  <a:pt x="667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667" y="11715"/>
                </a:lnTo>
                <a:lnTo>
                  <a:pt x="1284" y="9300"/>
                </a:lnTo>
                <a:lnTo>
                  <a:pt x="3081" y="6834"/>
                </a:lnTo>
                <a:lnTo>
                  <a:pt x="4982" y="4367"/>
                </a:lnTo>
                <a:lnTo>
                  <a:pt x="6780" y="2466"/>
                </a:lnTo>
                <a:lnTo>
                  <a:pt x="9862" y="668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lnTo>
                  <a:pt x="17310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466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300"/>
                </a:lnTo>
                <a:lnTo>
                  <a:pt x="30922" y="11715"/>
                </a:lnTo>
                <a:lnTo>
                  <a:pt x="30922" y="13668"/>
                </a:lnTo>
                <a:lnTo>
                  <a:pt x="30922" y="15467"/>
                </a:lnTo>
                <a:lnTo>
                  <a:pt x="30922" y="16751"/>
                </a:lnTo>
                <a:lnTo>
                  <a:pt x="30922" y="18550"/>
                </a:lnTo>
                <a:lnTo>
                  <a:pt x="29638" y="20965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799"/>
                </a:lnTo>
                <a:lnTo>
                  <a:pt x="21573" y="29752"/>
                </a:lnTo>
                <a:lnTo>
                  <a:pt x="18491" y="30369"/>
                </a:lnTo>
                <a:lnTo>
                  <a:pt x="17310" y="30369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0" name="object 1810"/>
          <p:cNvSpPr/>
          <p:nvPr/>
        </p:nvSpPr>
        <p:spPr>
          <a:xfrm>
            <a:off x="3220596" y="196283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060" y="668"/>
                </a:lnTo>
                <a:lnTo>
                  <a:pt x="24142" y="2466"/>
                </a:lnTo>
                <a:lnTo>
                  <a:pt x="25940" y="4367"/>
                </a:lnTo>
                <a:lnTo>
                  <a:pt x="27737" y="6834"/>
                </a:lnTo>
                <a:lnTo>
                  <a:pt x="29638" y="9300"/>
                </a:lnTo>
                <a:lnTo>
                  <a:pt x="30306" y="11715"/>
                </a:lnTo>
                <a:lnTo>
                  <a:pt x="30306" y="13668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638" y="20965"/>
                </a:lnTo>
                <a:lnTo>
                  <a:pt x="27737" y="24202"/>
                </a:lnTo>
                <a:lnTo>
                  <a:pt x="25940" y="26001"/>
                </a:lnTo>
                <a:lnTo>
                  <a:pt x="24142" y="27799"/>
                </a:lnTo>
                <a:lnTo>
                  <a:pt x="21060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0882"/>
                </a:lnTo>
                <a:lnTo>
                  <a:pt x="13612" y="30369"/>
                </a:lnTo>
                <a:lnTo>
                  <a:pt x="11814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366" y="26001"/>
                </a:lnTo>
                <a:lnTo>
                  <a:pt x="2414" y="24202"/>
                </a:lnTo>
                <a:lnTo>
                  <a:pt x="616" y="20965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715"/>
                </a:lnTo>
                <a:lnTo>
                  <a:pt x="616" y="9300"/>
                </a:lnTo>
                <a:lnTo>
                  <a:pt x="2414" y="6834"/>
                </a:lnTo>
                <a:lnTo>
                  <a:pt x="4366" y="4367"/>
                </a:lnTo>
                <a:lnTo>
                  <a:pt x="6780" y="2466"/>
                </a:lnTo>
                <a:lnTo>
                  <a:pt x="9245" y="668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1" name="object 1811"/>
          <p:cNvSpPr/>
          <p:nvPr/>
        </p:nvSpPr>
        <p:spPr>
          <a:xfrm>
            <a:off x="3220597" y="1962832"/>
            <a:ext cx="92511" cy="30882"/>
          </a:xfrm>
          <a:custGeom>
            <a:avLst/>
            <a:gdLst/>
            <a:ahLst/>
            <a:cxnLst/>
            <a:rect l="l" t="t" r="r" b="b"/>
            <a:pathLst>
              <a:path w="92511" h="30882">
                <a:moveTo>
                  <a:pt x="29780" y="20451"/>
                </a:moveTo>
                <a:lnTo>
                  <a:pt x="15409" y="20451"/>
                </a:lnTo>
                <a:lnTo>
                  <a:pt x="16694" y="30369"/>
                </a:lnTo>
                <a:lnTo>
                  <a:pt x="18491" y="30369"/>
                </a:lnTo>
                <a:lnTo>
                  <a:pt x="21060" y="29752"/>
                </a:lnTo>
                <a:lnTo>
                  <a:pt x="24142" y="27799"/>
                </a:lnTo>
                <a:lnTo>
                  <a:pt x="25940" y="26001"/>
                </a:lnTo>
                <a:lnTo>
                  <a:pt x="27737" y="24202"/>
                </a:lnTo>
                <a:lnTo>
                  <a:pt x="29638" y="20965"/>
                </a:lnTo>
                <a:lnTo>
                  <a:pt x="29780" y="20451"/>
                </a:lnTo>
                <a:close/>
              </a:path>
              <a:path w="92511" h="30882">
                <a:moveTo>
                  <a:pt x="29808" y="9917"/>
                </a:moveTo>
                <a:lnTo>
                  <a:pt x="29638" y="9300"/>
                </a:lnTo>
                <a:lnTo>
                  <a:pt x="27737" y="6834"/>
                </a:lnTo>
                <a:lnTo>
                  <a:pt x="25940" y="4367"/>
                </a:lnTo>
                <a:lnTo>
                  <a:pt x="24142" y="2466"/>
                </a:lnTo>
                <a:lnTo>
                  <a:pt x="21060" y="668"/>
                </a:lnTo>
                <a:lnTo>
                  <a:pt x="18491" y="0"/>
                </a:lnTo>
                <a:lnTo>
                  <a:pt x="15409" y="0"/>
                </a:lnTo>
                <a:lnTo>
                  <a:pt x="15409" y="9917"/>
                </a:lnTo>
                <a:lnTo>
                  <a:pt x="29808" y="9917"/>
                </a:lnTo>
                <a:close/>
              </a:path>
              <a:path w="92511" h="30882">
                <a:moveTo>
                  <a:pt x="0" y="11715"/>
                </a:moveTo>
                <a:lnTo>
                  <a:pt x="0" y="18550"/>
                </a:lnTo>
                <a:lnTo>
                  <a:pt x="616" y="20965"/>
                </a:lnTo>
                <a:lnTo>
                  <a:pt x="2414" y="24202"/>
                </a:lnTo>
                <a:lnTo>
                  <a:pt x="4366" y="26001"/>
                </a:lnTo>
                <a:lnTo>
                  <a:pt x="6780" y="27799"/>
                </a:lnTo>
                <a:lnTo>
                  <a:pt x="9245" y="29752"/>
                </a:lnTo>
                <a:lnTo>
                  <a:pt x="11814" y="30369"/>
                </a:lnTo>
                <a:lnTo>
                  <a:pt x="13612" y="30369"/>
                </a:lnTo>
                <a:lnTo>
                  <a:pt x="15409" y="30882"/>
                </a:lnTo>
                <a:lnTo>
                  <a:pt x="16694" y="30369"/>
                </a:lnTo>
                <a:lnTo>
                  <a:pt x="15409" y="20451"/>
                </a:lnTo>
                <a:lnTo>
                  <a:pt x="29780" y="20451"/>
                </a:lnTo>
                <a:lnTo>
                  <a:pt x="30306" y="18550"/>
                </a:lnTo>
                <a:lnTo>
                  <a:pt x="30306" y="16751"/>
                </a:lnTo>
                <a:lnTo>
                  <a:pt x="30922" y="15467"/>
                </a:lnTo>
                <a:lnTo>
                  <a:pt x="92511" y="9917"/>
                </a:lnTo>
                <a:lnTo>
                  <a:pt x="29808" y="9917"/>
                </a:lnTo>
                <a:lnTo>
                  <a:pt x="30306" y="11715"/>
                </a:lnTo>
                <a:lnTo>
                  <a:pt x="30306" y="13668"/>
                </a:lnTo>
                <a:lnTo>
                  <a:pt x="30306" y="11715"/>
                </a:lnTo>
                <a:lnTo>
                  <a:pt x="29808" y="9917"/>
                </a:lnTo>
                <a:lnTo>
                  <a:pt x="15409" y="9917"/>
                </a:lnTo>
                <a:lnTo>
                  <a:pt x="15409" y="0"/>
                </a:lnTo>
                <a:lnTo>
                  <a:pt x="11814" y="0"/>
                </a:lnTo>
                <a:lnTo>
                  <a:pt x="9245" y="668"/>
                </a:lnTo>
                <a:lnTo>
                  <a:pt x="6780" y="2466"/>
                </a:lnTo>
                <a:lnTo>
                  <a:pt x="4366" y="4367"/>
                </a:lnTo>
                <a:lnTo>
                  <a:pt x="2414" y="6834"/>
                </a:lnTo>
                <a:lnTo>
                  <a:pt x="616" y="9300"/>
                </a:lnTo>
                <a:lnTo>
                  <a:pt x="0" y="11715"/>
                </a:lnTo>
                <a:close/>
              </a:path>
              <a:path w="92511" h="30882">
                <a:moveTo>
                  <a:pt x="92511" y="20451"/>
                </a:moveTo>
                <a:lnTo>
                  <a:pt x="92511" y="9917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780" y="20451"/>
                </a:lnTo>
                <a:lnTo>
                  <a:pt x="92511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2" name="object 1812"/>
          <p:cNvSpPr/>
          <p:nvPr/>
        </p:nvSpPr>
        <p:spPr>
          <a:xfrm>
            <a:off x="3235646" y="1978017"/>
            <a:ext cx="77820" cy="0"/>
          </a:xfrm>
          <a:custGeom>
            <a:avLst/>
            <a:gdLst/>
            <a:ahLst/>
            <a:cxnLst/>
            <a:rect l="l" t="t" r="r" b="b"/>
            <a:pathLst>
              <a:path w="77820">
                <a:moveTo>
                  <a:pt x="0" y="0"/>
                </a:moveTo>
                <a:lnTo>
                  <a:pt x="77820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3" name="object 1813"/>
          <p:cNvSpPr/>
          <p:nvPr/>
        </p:nvSpPr>
        <p:spPr>
          <a:xfrm>
            <a:off x="3220596" y="196283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3612" y="30369"/>
                </a:lnTo>
                <a:lnTo>
                  <a:pt x="11814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366" y="26001"/>
                </a:lnTo>
                <a:lnTo>
                  <a:pt x="2414" y="24202"/>
                </a:lnTo>
                <a:lnTo>
                  <a:pt x="616" y="20965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715"/>
                </a:lnTo>
                <a:lnTo>
                  <a:pt x="616" y="9300"/>
                </a:lnTo>
                <a:lnTo>
                  <a:pt x="2414" y="6834"/>
                </a:lnTo>
                <a:lnTo>
                  <a:pt x="4366" y="4367"/>
                </a:lnTo>
                <a:lnTo>
                  <a:pt x="6780" y="2466"/>
                </a:lnTo>
                <a:lnTo>
                  <a:pt x="9245" y="668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lnTo>
                  <a:pt x="16694" y="0"/>
                </a:lnTo>
                <a:lnTo>
                  <a:pt x="18491" y="0"/>
                </a:lnTo>
                <a:lnTo>
                  <a:pt x="21060" y="668"/>
                </a:lnTo>
                <a:lnTo>
                  <a:pt x="24142" y="2466"/>
                </a:lnTo>
                <a:lnTo>
                  <a:pt x="25940" y="4367"/>
                </a:lnTo>
                <a:lnTo>
                  <a:pt x="27737" y="6834"/>
                </a:lnTo>
                <a:lnTo>
                  <a:pt x="29638" y="9300"/>
                </a:lnTo>
                <a:lnTo>
                  <a:pt x="30306" y="11715"/>
                </a:lnTo>
                <a:lnTo>
                  <a:pt x="30306" y="13668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638" y="20965"/>
                </a:lnTo>
                <a:lnTo>
                  <a:pt x="27737" y="24202"/>
                </a:lnTo>
                <a:lnTo>
                  <a:pt x="25940" y="26001"/>
                </a:lnTo>
                <a:lnTo>
                  <a:pt x="24142" y="27799"/>
                </a:lnTo>
                <a:lnTo>
                  <a:pt x="21060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4" name="object 1814"/>
          <p:cNvSpPr/>
          <p:nvPr/>
        </p:nvSpPr>
        <p:spPr>
          <a:xfrm>
            <a:off x="3935808" y="1983285"/>
            <a:ext cx="14398" cy="10431"/>
          </a:xfrm>
          <a:custGeom>
            <a:avLst/>
            <a:gdLst/>
            <a:ahLst/>
            <a:cxnLst/>
            <a:rect l="l" t="t" r="r" b="b"/>
            <a:pathLst>
              <a:path w="14398" h="10431">
                <a:moveTo>
                  <a:pt x="14398" y="0"/>
                </a:moveTo>
                <a:lnTo>
                  <a:pt x="0" y="0"/>
                </a:lnTo>
                <a:lnTo>
                  <a:pt x="273" y="513"/>
                </a:lnTo>
                <a:lnTo>
                  <a:pt x="1454" y="3751"/>
                </a:lnTo>
                <a:lnTo>
                  <a:pt x="3355" y="5549"/>
                </a:lnTo>
                <a:lnTo>
                  <a:pt x="5769" y="7348"/>
                </a:lnTo>
                <a:lnTo>
                  <a:pt x="8235" y="9300"/>
                </a:lnTo>
                <a:lnTo>
                  <a:pt x="11317" y="9917"/>
                </a:lnTo>
                <a:lnTo>
                  <a:pt x="12601" y="9917"/>
                </a:lnTo>
                <a:lnTo>
                  <a:pt x="14398" y="10431"/>
                </a:lnTo>
                <a:lnTo>
                  <a:pt x="1439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5" name="object 1815"/>
          <p:cNvSpPr/>
          <p:nvPr/>
        </p:nvSpPr>
        <p:spPr>
          <a:xfrm>
            <a:off x="3934797" y="1974548"/>
            <a:ext cx="0" cy="6834"/>
          </a:xfrm>
          <a:custGeom>
            <a:avLst/>
            <a:gdLst/>
            <a:ahLst/>
            <a:cxnLst/>
            <a:rect l="l" t="t" r="r" b="b"/>
            <a:pathLst>
              <a:path h="6834">
                <a:moveTo>
                  <a:pt x="0" y="0"/>
                </a:moveTo>
                <a:lnTo>
                  <a:pt x="0" y="6834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6" name="object 1816"/>
          <p:cNvSpPr/>
          <p:nvPr/>
        </p:nvSpPr>
        <p:spPr>
          <a:xfrm>
            <a:off x="3683152" y="1962832"/>
            <a:ext cx="282464" cy="30882"/>
          </a:xfrm>
          <a:custGeom>
            <a:avLst/>
            <a:gdLst/>
            <a:ahLst/>
            <a:cxnLst/>
            <a:rect l="l" t="t" r="r" b="b"/>
            <a:pathLst>
              <a:path w="282464" h="30882">
                <a:moveTo>
                  <a:pt x="251644" y="15467"/>
                </a:moveTo>
                <a:lnTo>
                  <a:pt x="252655" y="20451"/>
                </a:lnTo>
                <a:lnTo>
                  <a:pt x="251644" y="11715"/>
                </a:lnTo>
                <a:lnTo>
                  <a:pt x="251644" y="18550"/>
                </a:lnTo>
                <a:lnTo>
                  <a:pt x="251644" y="11715"/>
                </a:lnTo>
                <a:lnTo>
                  <a:pt x="252655" y="20451"/>
                </a:lnTo>
                <a:lnTo>
                  <a:pt x="267054" y="20451"/>
                </a:lnTo>
                <a:lnTo>
                  <a:pt x="267054" y="30882"/>
                </a:lnTo>
                <a:lnTo>
                  <a:pt x="268338" y="30369"/>
                </a:lnTo>
                <a:lnTo>
                  <a:pt x="270136" y="30369"/>
                </a:lnTo>
                <a:lnTo>
                  <a:pt x="273218" y="29752"/>
                </a:lnTo>
                <a:lnTo>
                  <a:pt x="275787" y="27799"/>
                </a:lnTo>
                <a:lnTo>
                  <a:pt x="278201" y="26001"/>
                </a:lnTo>
                <a:lnTo>
                  <a:pt x="279999" y="24202"/>
                </a:lnTo>
                <a:lnTo>
                  <a:pt x="281283" y="20965"/>
                </a:lnTo>
                <a:lnTo>
                  <a:pt x="281951" y="18550"/>
                </a:lnTo>
                <a:lnTo>
                  <a:pt x="282464" y="16751"/>
                </a:lnTo>
                <a:lnTo>
                  <a:pt x="282464" y="13668"/>
                </a:lnTo>
                <a:lnTo>
                  <a:pt x="281951" y="11715"/>
                </a:lnTo>
                <a:lnTo>
                  <a:pt x="281283" y="9300"/>
                </a:lnTo>
                <a:lnTo>
                  <a:pt x="279999" y="6834"/>
                </a:lnTo>
                <a:lnTo>
                  <a:pt x="278201" y="4367"/>
                </a:lnTo>
                <a:lnTo>
                  <a:pt x="275787" y="2466"/>
                </a:lnTo>
                <a:lnTo>
                  <a:pt x="273218" y="668"/>
                </a:lnTo>
                <a:lnTo>
                  <a:pt x="270136" y="0"/>
                </a:lnTo>
                <a:lnTo>
                  <a:pt x="263972" y="0"/>
                </a:lnTo>
                <a:lnTo>
                  <a:pt x="267054" y="9917"/>
                </a:lnTo>
                <a:lnTo>
                  <a:pt x="0" y="9917"/>
                </a:lnTo>
                <a:lnTo>
                  <a:pt x="0" y="20451"/>
                </a:lnTo>
                <a:lnTo>
                  <a:pt x="252655" y="20451"/>
                </a:lnTo>
                <a:lnTo>
                  <a:pt x="251644" y="15467"/>
                </a:lnTo>
                <a:lnTo>
                  <a:pt x="251644" y="13668"/>
                </a:lnTo>
                <a:lnTo>
                  <a:pt x="251644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7" name="object 1817"/>
          <p:cNvSpPr/>
          <p:nvPr/>
        </p:nvSpPr>
        <p:spPr>
          <a:xfrm>
            <a:off x="3935754" y="1962833"/>
            <a:ext cx="14453" cy="9917"/>
          </a:xfrm>
          <a:custGeom>
            <a:avLst/>
            <a:gdLst/>
            <a:ahLst/>
            <a:cxnLst/>
            <a:rect l="l" t="t" r="r" b="b"/>
            <a:pathLst>
              <a:path w="14453" h="9917">
                <a:moveTo>
                  <a:pt x="14453" y="9917"/>
                </a:moveTo>
                <a:lnTo>
                  <a:pt x="11371" y="0"/>
                </a:lnTo>
                <a:lnTo>
                  <a:pt x="8289" y="668"/>
                </a:lnTo>
                <a:lnTo>
                  <a:pt x="5824" y="2466"/>
                </a:lnTo>
                <a:lnTo>
                  <a:pt x="3409" y="4367"/>
                </a:lnTo>
                <a:lnTo>
                  <a:pt x="1509" y="6834"/>
                </a:lnTo>
                <a:lnTo>
                  <a:pt x="327" y="9300"/>
                </a:lnTo>
                <a:lnTo>
                  <a:pt x="0" y="9917"/>
                </a:lnTo>
                <a:lnTo>
                  <a:pt x="14453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8" name="object 1818"/>
          <p:cNvSpPr/>
          <p:nvPr/>
        </p:nvSpPr>
        <p:spPr>
          <a:xfrm>
            <a:off x="3682793" y="1978017"/>
            <a:ext cx="267773" cy="0"/>
          </a:xfrm>
          <a:custGeom>
            <a:avLst/>
            <a:gdLst/>
            <a:ahLst/>
            <a:cxnLst/>
            <a:rect l="l" t="t" r="r" b="b"/>
            <a:pathLst>
              <a:path w="267773">
                <a:moveTo>
                  <a:pt x="0" y="0"/>
                </a:moveTo>
                <a:lnTo>
                  <a:pt x="267773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9" name="object 1819"/>
          <p:cNvSpPr/>
          <p:nvPr/>
        </p:nvSpPr>
        <p:spPr>
          <a:xfrm>
            <a:off x="3934798" y="1962832"/>
            <a:ext cx="30819" cy="30882"/>
          </a:xfrm>
          <a:custGeom>
            <a:avLst/>
            <a:gdLst/>
            <a:ahLst/>
            <a:cxnLst/>
            <a:rect l="l" t="t" r="r" b="b"/>
            <a:pathLst>
              <a:path w="30819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466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300"/>
                </a:lnTo>
                <a:lnTo>
                  <a:pt x="30306" y="11715"/>
                </a:lnTo>
                <a:lnTo>
                  <a:pt x="30819" y="13668"/>
                </a:lnTo>
                <a:lnTo>
                  <a:pt x="30819" y="15467"/>
                </a:lnTo>
                <a:lnTo>
                  <a:pt x="30819" y="16751"/>
                </a:lnTo>
                <a:lnTo>
                  <a:pt x="30306" y="18550"/>
                </a:lnTo>
                <a:lnTo>
                  <a:pt x="29638" y="20965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799"/>
                </a:lnTo>
                <a:lnTo>
                  <a:pt x="21573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0882"/>
                </a:lnTo>
                <a:lnTo>
                  <a:pt x="13612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366" y="26001"/>
                </a:lnTo>
                <a:lnTo>
                  <a:pt x="2465" y="24202"/>
                </a:lnTo>
                <a:lnTo>
                  <a:pt x="1284" y="20965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715"/>
                </a:lnTo>
                <a:lnTo>
                  <a:pt x="1284" y="9300"/>
                </a:lnTo>
                <a:lnTo>
                  <a:pt x="2465" y="6834"/>
                </a:lnTo>
                <a:lnTo>
                  <a:pt x="4366" y="4367"/>
                </a:lnTo>
                <a:lnTo>
                  <a:pt x="6780" y="2466"/>
                </a:lnTo>
                <a:lnTo>
                  <a:pt x="9245" y="668"/>
                </a:lnTo>
                <a:lnTo>
                  <a:pt x="12327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0" name="object 1820"/>
          <p:cNvSpPr/>
          <p:nvPr/>
        </p:nvSpPr>
        <p:spPr>
          <a:xfrm>
            <a:off x="2860413" y="2580696"/>
            <a:ext cx="30922" cy="30369"/>
          </a:xfrm>
          <a:custGeom>
            <a:avLst/>
            <a:gdLst/>
            <a:ahLst/>
            <a:cxnLst/>
            <a:rect l="l" t="t" r="r" b="b"/>
            <a:pathLst>
              <a:path w="30922" h="30369">
                <a:moveTo>
                  <a:pt x="30922" y="11870"/>
                </a:moveTo>
                <a:lnTo>
                  <a:pt x="29638" y="9249"/>
                </a:lnTo>
                <a:lnTo>
                  <a:pt x="28354" y="6834"/>
                </a:lnTo>
                <a:lnTo>
                  <a:pt x="26556" y="4367"/>
                </a:lnTo>
                <a:lnTo>
                  <a:pt x="24142" y="2569"/>
                </a:lnTo>
                <a:lnTo>
                  <a:pt x="21573" y="668"/>
                </a:lnTo>
                <a:lnTo>
                  <a:pt x="18491" y="0"/>
                </a:lnTo>
                <a:lnTo>
                  <a:pt x="15409" y="0"/>
                </a:lnTo>
                <a:lnTo>
                  <a:pt x="15409" y="9917"/>
                </a:lnTo>
                <a:lnTo>
                  <a:pt x="1127" y="9917"/>
                </a:lnTo>
                <a:lnTo>
                  <a:pt x="667" y="11870"/>
                </a:lnTo>
                <a:lnTo>
                  <a:pt x="0" y="13668"/>
                </a:lnTo>
                <a:lnTo>
                  <a:pt x="0" y="16751"/>
                </a:lnTo>
                <a:lnTo>
                  <a:pt x="1123" y="20451"/>
                </a:lnTo>
                <a:lnTo>
                  <a:pt x="667" y="18550"/>
                </a:lnTo>
                <a:lnTo>
                  <a:pt x="0" y="15467"/>
                </a:lnTo>
                <a:lnTo>
                  <a:pt x="667" y="18550"/>
                </a:lnTo>
                <a:lnTo>
                  <a:pt x="1123" y="20451"/>
                </a:lnTo>
                <a:lnTo>
                  <a:pt x="15409" y="20451"/>
                </a:lnTo>
                <a:lnTo>
                  <a:pt x="17310" y="30369"/>
                </a:lnTo>
                <a:lnTo>
                  <a:pt x="18491" y="30369"/>
                </a:lnTo>
                <a:lnTo>
                  <a:pt x="21573" y="29752"/>
                </a:lnTo>
                <a:lnTo>
                  <a:pt x="24142" y="27953"/>
                </a:lnTo>
                <a:lnTo>
                  <a:pt x="26556" y="26001"/>
                </a:lnTo>
                <a:lnTo>
                  <a:pt x="28354" y="24202"/>
                </a:lnTo>
                <a:lnTo>
                  <a:pt x="29638" y="21119"/>
                </a:lnTo>
                <a:lnTo>
                  <a:pt x="30922" y="18550"/>
                </a:lnTo>
                <a:lnTo>
                  <a:pt x="30922" y="118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1" name="object 1821"/>
          <p:cNvSpPr/>
          <p:nvPr/>
        </p:nvSpPr>
        <p:spPr>
          <a:xfrm>
            <a:off x="2861537" y="2601148"/>
            <a:ext cx="16186" cy="10585"/>
          </a:xfrm>
          <a:custGeom>
            <a:avLst/>
            <a:gdLst/>
            <a:ahLst/>
            <a:cxnLst/>
            <a:rect l="l" t="t" r="r" b="b"/>
            <a:pathLst>
              <a:path w="16186" h="10585">
                <a:moveTo>
                  <a:pt x="14286" y="0"/>
                </a:moveTo>
                <a:lnTo>
                  <a:pt x="0" y="0"/>
                </a:lnTo>
                <a:lnTo>
                  <a:pt x="160" y="668"/>
                </a:lnTo>
                <a:lnTo>
                  <a:pt x="1958" y="3751"/>
                </a:lnTo>
                <a:lnTo>
                  <a:pt x="3858" y="5549"/>
                </a:lnTo>
                <a:lnTo>
                  <a:pt x="5656" y="7502"/>
                </a:lnTo>
                <a:lnTo>
                  <a:pt x="8738" y="9300"/>
                </a:lnTo>
                <a:lnTo>
                  <a:pt x="11204" y="9917"/>
                </a:lnTo>
                <a:lnTo>
                  <a:pt x="13104" y="9917"/>
                </a:lnTo>
                <a:lnTo>
                  <a:pt x="14286" y="10585"/>
                </a:lnTo>
                <a:lnTo>
                  <a:pt x="16186" y="9917"/>
                </a:lnTo>
                <a:lnTo>
                  <a:pt x="142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2" name="object 1822"/>
          <p:cNvSpPr/>
          <p:nvPr/>
        </p:nvSpPr>
        <p:spPr>
          <a:xfrm>
            <a:off x="2696452" y="2590613"/>
            <a:ext cx="165089" cy="10534"/>
          </a:xfrm>
          <a:custGeom>
            <a:avLst/>
            <a:gdLst/>
            <a:ahLst/>
            <a:cxnLst/>
            <a:rect l="l" t="t" r="r" b="b"/>
            <a:pathLst>
              <a:path w="165089" h="10534">
                <a:moveTo>
                  <a:pt x="0" y="0"/>
                </a:moveTo>
                <a:lnTo>
                  <a:pt x="0" y="10534"/>
                </a:lnTo>
                <a:lnTo>
                  <a:pt x="165086" y="10534"/>
                </a:lnTo>
                <a:lnTo>
                  <a:pt x="163962" y="6834"/>
                </a:lnTo>
                <a:lnTo>
                  <a:pt x="163962" y="3751"/>
                </a:lnTo>
                <a:lnTo>
                  <a:pt x="164629" y="1952"/>
                </a:lnTo>
                <a:lnTo>
                  <a:pt x="165089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3" name="object 1823"/>
          <p:cNvSpPr/>
          <p:nvPr/>
        </p:nvSpPr>
        <p:spPr>
          <a:xfrm>
            <a:off x="2861540" y="2580696"/>
            <a:ext cx="14282" cy="9917"/>
          </a:xfrm>
          <a:custGeom>
            <a:avLst/>
            <a:gdLst/>
            <a:ahLst/>
            <a:cxnLst/>
            <a:rect l="l" t="t" r="r" b="b"/>
            <a:pathLst>
              <a:path w="14282" h="9917">
                <a:moveTo>
                  <a:pt x="14282" y="9917"/>
                </a:moveTo>
                <a:lnTo>
                  <a:pt x="14282" y="0"/>
                </a:lnTo>
                <a:lnTo>
                  <a:pt x="11200" y="0"/>
                </a:lnTo>
                <a:lnTo>
                  <a:pt x="8735" y="668"/>
                </a:lnTo>
                <a:lnTo>
                  <a:pt x="5653" y="2569"/>
                </a:lnTo>
                <a:lnTo>
                  <a:pt x="3855" y="4367"/>
                </a:lnTo>
                <a:lnTo>
                  <a:pt x="1954" y="6834"/>
                </a:lnTo>
                <a:lnTo>
                  <a:pt x="157" y="9249"/>
                </a:lnTo>
                <a:lnTo>
                  <a:pt x="0" y="9917"/>
                </a:lnTo>
                <a:lnTo>
                  <a:pt x="14282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4" name="object 1824"/>
          <p:cNvSpPr/>
          <p:nvPr/>
        </p:nvSpPr>
        <p:spPr>
          <a:xfrm>
            <a:off x="2696093" y="2595880"/>
            <a:ext cx="180091" cy="0"/>
          </a:xfrm>
          <a:custGeom>
            <a:avLst/>
            <a:gdLst/>
            <a:ahLst/>
            <a:cxnLst/>
            <a:rect l="l" t="t" r="r" b="b"/>
            <a:pathLst>
              <a:path w="180091">
                <a:moveTo>
                  <a:pt x="0" y="0"/>
                </a:moveTo>
                <a:lnTo>
                  <a:pt x="18009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5" name="object 1825"/>
          <p:cNvSpPr/>
          <p:nvPr/>
        </p:nvSpPr>
        <p:spPr>
          <a:xfrm>
            <a:off x="2860413" y="2580696"/>
            <a:ext cx="30922" cy="31037"/>
          </a:xfrm>
          <a:custGeom>
            <a:avLst/>
            <a:gdLst/>
            <a:ahLst/>
            <a:cxnLst/>
            <a:rect l="l" t="t" r="r" b="b"/>
            <a:pathLst>
              <a:path w="30922" h="31037">
                <a:moveTo>
                  <a:pt x="15409" y="0"/>
                </a:moveTo>
                <a:lnTo>
                  <a:pt x="17310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569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249"/>
                </a:lnTo>
                <a:lnTo>
                  <a:pt x="30922" y="11870"/>
                </a:lnTo>
                <a:lnTo>
                  <a:pt x="30922" y="13668"/>
                </a:lnTo>
                <a:lnTo>
                  <a:pt x="30922" y="15467"/>
                </a:lnTo>
                <a:lnTo>
                  <a:pt x="30922" y="16751"/>
                </a:lnTo>
                <a:lnTo>
                  <a:pt x="30922" y="18550"/>
                </a:lnTo>
                <a:lnTo>
                  <a:pt x="29638" y="21119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953"/>
                </a:lnTo>
                <a:lnTo>
                  <a:pt x="21573" y="29752"/>
                </a:lnTo>
                <a:lnTo>
                  <a:pt x="18491" y="30369"/>
                </a:lnTo>
                <a:lnTo>
                  <a:pt x="17310" y="30369"/>
                </a:lnTo>
                <a:lnTo>
                  <a:pt x="15409" y="31037"/>
                </a:lnTo>
                <a:lnTo>
                  <a:pt x="14228" y="30369"/>
                </a:lnTo>
                <a:lnTo>
                  <a:pt x="12327" y="30369"/>
                </a:lnTo>
                <a:lnTo>
                  <a:pt x="9862" y="29752"/>
                </a:lnTo>
                <a:lnTo>
                  <a:pt x="6780" y="27953"/>
                </a:lnTo>
                <a:lnTo>
                  <a:pt x="4982" y="26001"/>
                </a:lnTo>
                <a:lnTo>
                  <a:pt x="3081" y="24202"/>
                </a:lnTo>
                <a:lnTo>
                  <a:pt x="1284" y="21119"/>
                </a:lnTo>
                <a:lnTo>
                  <a:pt x="667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667" y="11870"/>
                </a:lnTo>
                <a:lnTo>
                  <a:pt x="1284" y="9249"/>
                </a:lnTo>
                <a:lnTo>
                  <a:pt x="3081" y="6834"/>
                </a:lnTo>
                <a:lnTo>
                  <a:pt x="4982" y="4367"/>
                </a:lnTo>
                <a:lnTo>
                  <a:pt x="6780" y="2569"/>
                </a:lnTo>
                <a:lnTo>
                  <a:pt x="9862" y="668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6" name="object 1826"/>
          <p:cNvSpPr/>
          <p:nvPr/>
        </p:nvSpPr>
        <p:spPr>
          <a:xfrm>
            <a:off x="3221055" y="2580696"/>
            <a:ext cx="16234" cy="30369"/>
          </a:xfrm>
          <a:custGeom>
            <a:avLst/>
            <a:gdLst/>
            <a:ahLst/>
            <a:cxnLst/>
            <a:rect l="l" t="t" r="r" b="b"/>
            <a:pathLst>
              <a:path w="16234" h="30369">
                <a:moveTo>
                  <a:pt x="14950" y="9917"/>
                </a:moveTo>
                <a:lnTo>
                  <a:pt x="11355" y="0"/>
                </a:lnTo>
                <a:lnTo>
                  <a:pt x="8786" y="668"/>
                </a:lnTo>
                <a:lnTo>
                  <a:pt x="6321" y="2569"/>
                </a:lnTo>
                <a:lnTo>
                  <a:pt x="3906" y="4367"/>
                </a:lnTo>
                <a:lnTo>
                  <a:pt x="1954" y="6834"/>
                </a:lnTo>
                <a:lnTo>
                  <a:pt x="157" y="9249"/>
                </a:lnTo>
                <a:lnTo>
                  <a:pt x="0" y="9917"/>
                </a:lnTo>
                <a:lnTo>
                  <a:pt x="14950" y="20451"/>
                </a:lnTo>
                <a:lnTo>
                  <a:pt x="16234" y="30369"/>
                </a:lnTo>
                <a:lnTo>
                  <a:pt x="14950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7" name="object 1827"/>
          <p:cNvSpPr/>
          <p:nvPr/>
        </p:nvSpPr>
        <p:spPr>
          <a:xfrm>
            <a:off x="3220596" y="2596162"/>
            <a:ext cx="456" cy="4984"/>
          </a:xfrm>
          <a:custGeom>
            <a:avLst/>
            <a:gdLst/>
            <a:ahLst/>
            <a:cxnLst/>
            <a:rect l="l" t="t" r="r" b="b"/>
            <a:pathLst>
              <a:path w="456" h="4984">
                <a:moveTo>
                  <a:pt x="0" y="1284"/>
                </a:moveTo>
                <a:lnTo>
                  <a:pt x="456" y="4984"/>
                </a:lnTo>
                <a:lnTo>
                  <a:pt x="0" y="0"/>
                </a:lnTo>
                <a:lnTo>
                  <a:pt x="0" y="1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8" name="object 1828"/>
          <p:cNvSpPr/>
          <p:nvPr/>
        </p:nvSpPr>
        <p:spPr>
          <a:xfrm>
            <a:off x="2891336" y="2592566"/>
            <a:ext cx="0" cy="4881"/>
          </a:xfrm>
          <a:custGeom>
            <a:avLst/>
            <a:gdLst/>
            <a:ahLst/>
            <a:cxnLst/>
            <a:rect l="l" t="t" r="r" b="b"/>
            <a:pathLst>
              <a:path h="4881">
                <a:moveTo>
                  <a:pt x="0" y="0"/>
                </a:moveTo>
                <a:lnTo>
                  <a:pt x="0" y="488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9" name="object 1829"/>
          <p:cNvSpPr/>
          <p:nvPr/>
        </p:nvSpPr>
        <p:spPr>
          <a:xfrm>
            <a:off x="2875824" y="2580696"/>
            <a:ext cx="14555" cy="20451"/>
          </a:xfrm>
          <a:custGeom>
            <a:avLst/>
            <a:gdLst/>
            <a:ahLst/>
            <a:cxnLst/>
            <a:rect l="l" t="t" r="r" b="b"/>
            <a:pathLst>
              <a:path w="14555" h="20451">
                <a:moveTo>
                  <a:pt x="14555" y="9917"/>
                </a:moveTo>
                <a:lnTo>
                  <a:pt x="14228" y="9249"/>
                </a:lnTo>
                <a:lnTo>
                  <a:pt x="12944" y="6834"/>
                </a:lnTo>
                <a:lnTo>
                  <a:pt x="11146" y="4367"/>
                </a:lnTo>
                <a:lnTo>
                  <a:pt x="8732" y="2569"/>
                </a:lnTo>
                <a:lnTo>
                  <a:pt x="6163" y="668"/>
                </a:lnTo>
                <a:lnTo>
                  <a:pt x="3081" y="0"/>
                </a:lnTo>
                <a:lnTo>
                  <a:pt x="0" y="0"/>
                </a:lnTo>
                <a:lnTo>
                  <a:pt x="0" y="20451"/>
                </a:lnTo>
                <a:lnTo>
                  <a:pt x="0" y="9917"/>
                </a:lnTo>
                <a:lnTo>
                  <a:pt x="14555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0" name="object 1830"/>
          <p:cNvSpPr/>
          <p:nvPr/>
        </p:nvSpPr>
        <p:spPr>
          <a:xfrm>
            <a:off x="2860413" y="2580696"/>
            <a:ext cx="360638" cy="31037"/>
          </a:xfrm>
          <a:custGeom>
            <a:avLst/>
            <a:gdLst/>
            <a:ahLst/>
            <a:cxnLst/>
            <a:rect l="l" t="t" r="r" b="b"/>
            <a:pathLst>
              <a:path w="360638" h="31037">
                <a:moveTo>
                  <a:pt x="0" y="15467"/>
                </a:moveTo>
                <a:lnTo>
                  <a:pt x="0" y="16751"/>
                </a:lnTo>
                <a:lnTo>
                  <a:pt x="667" y="18550"/>
                </a:lnTo>
                <a:lnTo>
                  <a:pt x="1284" y="21119"/>
                </a:lnTo>
                <a:lnTo>
                  <a:pt x="3081" y="24202"/>
                </a:lnTo>
                <a:lnTo>
                  <a:pt x="4982" y="26001"/>
                </a:lnTo>
                <a:lnTo>
                  <a:pt x="6780" y="27953"/>
                </a:lnTo>
                <a:lnTo>
                  <a:pt x="9862" y="29752"/>
                </a:lnTo>
                <a:lnTo>
                  <a:pt x="12327" y="30369"/>
                </a:lnTo>
                <a:lnTo>
                  <a:pt x="14228" y="30369"/>
                </a:lnTo>
                <a:lnTo>
                  <a:pt x="15409" y="31037"/>
                </a:lnTo>
                <a:lnTo>
                  <a:pt x="17310" y="30369"/>
                </a:lnTo>
                <a:lnTo>
                  <a:pt x="18491" y="30369"/>
                </a:lnTo>
                <a:lnTo>
                  <a:pt x="21573" y="29752"/>
                </a:lnTo>
                <a:lnTo>
                  <a:pt x="24142" y="27953"/>
                </a:lnTo>
                <a:lnTo>
                  <a:pt x="26556" y="26001"/>
                </a:lnTo>
                <a:lnTo>
                  <a:pt x="28354" y="24202"/>
                </a:lnTo>
                <a:lnTo>
                  <a:pt x="29638" y="21119"/>
                </a:lnTo>
                <a:lnTo>
                  <a:pt x="29972" y="20451"/>
                </a:lnTo>
                <a:lnTo>
                  <a:pt x="360638" y="20451"/>
                </a:lnTo>
                <a:lnTo>
                  <a:pt x="30922" y="18550"/>
                </a:lnTo>
                <a:lnTo>
                  <a:pt x="30922" y="11870"/>
                </a:lnTo>
                <a:lnTo>
                  <a:pt x="29965" y="9917"/>
                </a:lnTo>
                <a:lnTo>
                  <a:pt x="15409" y="9917"/>
                </a:lnTo>
                <a:lnTo>
                  <a:pt x="15409" y="20451"/>
                </a:lnTo>
                <a:lnTo>
                  <a:pt x="15409" y="0"/>
                </a:lnTo>
                <a:lnTo>
                  <a:pt x="12327" y="0"/>
                </a:lnTo>
                <a:lnTo>
                  <a:pt x="9862" y="668"/>
                </a:lnTo>
                <a:lnTo>
                  <a:pt x="6780" y="2569"/>
                </a:lnTo>
                <a:lnTo>
                  <a:pt x="4982" y="4367"/>
                </a:lnTo>
                <a:lnTo>
                  <a:pt x="3081" y="6834"/>
                </a:lnTo>
                <a:lnTo>
                  <a:pt x="1284" y="9249"/>
                </a:lnTo>
                <a:lnTo>
                  <a:pt x="667" y="11870"/>
                </a:lnTo>
                <a:lnTo>
                  <a:pt x="0" y="13668"/>
                </a:lnTo>
                <a:lnTo>
                  <a:pt x="0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1" name="object 1831"/>
          <p:cNvSpPr/>
          <p:nvPr/>
        </p:nvSpPr>
        <p:spPr>
          <a:xfrm>
            <a:off x="2890379" y="2590614"/>
            <a:ext cx="346910" cy="21119"/>
          </a:xfrm>
          <a:custGeom>
            <a:avLst/>
            <a:gdLst/>
            <a:ahLst/>
            <a:cxnLst/>
            <a:rect l="l" t="t" r="r" b="b"/>
            <a:pathLst>
              <a:path w="346910" h="21119">
                <a:moveTo>
                  <a:pt x="0" y="0"/>
                </a:moveTo>
                <a:lnTo>
                  <a:pt x="956" y="1952"/>
                </a:lnTo>
                <a:lnTo>
                  <a:pt x="330216" y="1952"/>
                </a:lnTo>
                <a:lnTo>
                  <a:pt x="330216" y="3751"/>
                </a:lnTo>
                <a:lnTo>
                  <a:pt x="330216" y="1952"/>
                </a:lnTo>
                <a:lnTo>
                  <a:pt x="330216" y="8632"/>
                </a:lnTo>
                <a:lnTo>
                  <a:pt x="956" y="1952"/>
                </a:lnTo>
                <a:lnTo>
                  <a:pt x="956" y="6834"/>
                </a:lnTo>
                <a:lnTo>
                  <a:pt x="956" y="1952"/>
                </a:lnTo>
                <a:lnTo>
                  <a:pt x="956" y="8632"/>
                </a:lnTo>
                <a:lnTo>
                  <a:pt x="330672" y="10534"/>
                </a:lnTo>
                <a:lnTo>
                  <a:pt x="956" y="3751"/>
                </a:lnTo>
                <a:lnTo>
                  <a:pt x="330672" y="10534"/>
                </a:lnTo>
                <a:lnTo>
                  <a:pt x="330216" y="6834"/>
                </a:lnTo>
                <a:lnTo>
                  <a:pt x="330216" y="5549"/>
                </a:lnTo>
                <a:lnTo>
                  <a:pt x="330672" y="10534"/>
                </a:lnTo>
                <a:lnTo>
                  <a:pt x="330832" y="11202"/>
                </a:lnTo>
                <a:lnTo>
                  <a:pt x="332630" y="14285"/>
                </a:lnTo>
                <a:lnTo>
                  <a:pt x="334582" y="16083"/>
                </a:lnTo>
                <a:lnTo>
                  <a:pt x="336996" y="18036"/>
                </a:lnTo>
                <a:lnTo>
                  <a:pt x="339462" y="19834"/>
                </a:lnTo>
                <a:lnTo>
                  <a:pt x="342030" y="20451"/>
                </a:lnTo>
                <a:lnTo>
                  <a:pt x="343828" y="20451"/>
                </a:lnTo>
                <a:lnTo>
                  <a:pt x="345626" y="21119"/>
                </a:lnTo>
                <a:lnTo>
                  <a:pt x="346910" y="20451"/>
                </a:lnTo>
                <a:lnTo>
                  <a:pt x="345626" y="10534"/>
                </a:lnTo>
                <a:lnTo>
                  <a:pt x="33067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2" name="object 1832"/>
          <p:cNvSpPr/>
          <p:nvPr/>
        </p:nvSpPr>
        <p:spPr>
          <a:xfrm>
            <a:off x="3232410" y="2580696"/>
            <a:ext cx="19108" cy="30369"/>
          </a:xfrm>
          <a:custGeom>
            <a:avLst/>
            <a:gdLst/>
            <a:ahLst/>
            <a:cxnLst/>
            <a:rect l="l" t="t" r="r" b="b"/>
            <a:pathLst>
              <a:path w="19108" h="30369">
                <a:moveTo>
                  <a:pt x="19108" y="15467"/>
                </a:moveTo>
                <a:lnTo>
                  <a:pt x="18491" y="13668"/>
                </a:lnTo>
                <a:lnTo>
                  <a:pt x="18491" y="11870"/>
                </a:lnTo>
                <a:lnTo>
                  <a:pt x="17824" y="9249"/>
                </a:lnTo>
                <a:lnTo>
                  <a:pt x="15923" y="6834"/>
                </a:lnTo>
                <a:lnTo>
                  <a:pt x="14125" y="4367"/>
                </a:lnTo>
                <a:lnTo>
                  <a:pt x="12327" y="2569"/>
                </a:lnTo>
                <a:lnTo>
                  <a:pt x="9245" y="668"/>
                </a:lnTo>
                <a:lnTo>
                  <a:pt x="6677" y="0"/>
                </a:lnTo>
                <a:lnTo>
                  <a:pt x="0" y="0"/>
                </a:lnTo>
                <a:lnTo>
                  <a:pt x="3595" y="9917"/>
                </a:lnTo>
                <a:lnTo>
                  <a:pt x="4879" y="30369"/>
                </a:lnTo>
                <a:lnTo>
                  <a:pt x="6677" y="30369"/>
                </a:lnTo>
                <a:lnTo>
                  <a:pt x="9245" y="29752"/>
                </a:lnTo>
                <a:lnTo>
                  <a:pt x="12327" y="27953"/>
                </a:lnTo>
                <a:lnTo>
                  <a:pt x="14125" y="26001"/>
                </a:lnTo>
                <a:lnTo>
                  <a:pt x="15923" y="24202"/>
                </a:lnTo>
                <a:lnTo>
                  <a:pt x="17824" y="21119"/>
                </a:lnTo>
                <a:lnTo>
                  <a:pt x="18491" y="18550"/>
                </a:lnTo>
                <a:lnTo>
                  <a:pt x="18491" y="16751"/>
                </a:lnTo>
                <a:lnTo>
                  <a:pt x="19108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3" name="object 1833"/>
          <p:cNvSpPr/>
          <p:nvPr/>
        </p:nvSpPr>
        <p:spPr>
          <a:xfrm>
            <a:off x="2875465" y="2595880"/>
            <a:ext cx="360901" cy="0"/>
          </a:xfrm>
          <a:custGeom>
            <a:avLst/>
            <a:gdLst/>
            <a:ahLst/>
            <a:cxnLst/>
            <a:rect l="l" t="t" r="r" b="b"/>
            <a:pathLst>
              <a:path w="360901">
                <a:moveTo>
                  <a:pt x="0" y="0"/>
                </a:moveTo>
                <a:lnTo>
                  <a:pt x="36090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4" name="object 1834"/>
          <p:cNvSpPr/>
          <p:nvPr/>
        </p:nvSpPr>
        <p:spPr>
          <a:xfrm>
            <a:off x="2860413" y="2580696"/>
            <a:ext cx="30922" cy="31037"/>
          </a:xfrm>
          <a:custGeom>
            <a:avLst/>
            <a:gdLst/>
            <a:ahLst/>
            <a:cxnLst/>
            <a:rect l="l" t="t" r="r" b="b"/>
            <a:pathLst>
              <a:path w="30922" h="31037">
                <a:moveTo>
                  <a:pt x="15409" y="31037"/>
                </a:moveTo>
                <a:lnTo>
                  <a:pt x="14228" y="30369"/>
                </a:lnTo>
                <a:lnTo>
                  <a:pt x="12327" y="30369"/>
                </a:lnTo>
                <a:lnTo>
                  <a:pt x="9862" y="29752"/>
                </a:lnTo>
                <a:lnTo>
                  <a:pt x="6780" y="27953"/>
                </a:lnTo>
                <a:lnTo>
                  <a:pt x="4982" y="26001"/>
                </a:lnTo>
                <a:lnTo>
                  <a:pt x="3081" y="24202"/>
                </a:lnTo>
                <a:lnTo>
                  <a:pt x="1284" y="21119"/>
                </a:lnTo>
                <a:lnTo>
                  <a:pt x="667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667" y="11870"/>
                </a:lnTo>
                <a:lnTo>
                  <a:pt x="1284" y="9249"/>
                </a:lnTo>
                <a:lnTo>
                  <a:pt x="3081" y="6834"/>
                </a:lnTo>
                <a:lnTo>
                  <a:pt x="4982" y="4367"/>
                </a:lnTo>
                <a:lnTo>
                  <a:pt x="6780" y="2569"/>
                </a:lnTo>
                <a:lnTo>
                  <a:pt x="9862" y="668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lnTo>
                  <a:pt x="17310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569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249"/>
                </a:lnTo>
                <a:lnTo>
                  <a:pt x="30922" y="11870"/>
                </a:lnTo>
                <a:lnTo>
                  <a:pt x="30922" y="13668"/>
                </a:lnTo>
                <a:lnTo>
                  <a:pt x="30922" y="15467"/>
                </a:lnTo>
                <a:lnTo>
                  <a:pt x="30922" y="16751"/>
                </a:lnTo>
                <a:lnTo>
                  <a:pt x="30922" y="18550"/>
                </a:lnTo>
                <a:lnTo>
                  <a:pt x="29638" y="21119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953"/>
                </a:lnTo>
                <a:lnTo>
                  <a:pt x="21573" y="29752"/>
                </a:lnTo>
                <a:lnTo>
                  <a:pt x="18491" y="30369"/>
                </a:lnTo>
                <a:lnTo>
                  <a:pt x="17310" y="30369"/>
                </a:lnTo>
                <a:lnTo>
                  <a:pt x="15409" y="31037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5" name="object 1835"/>
          <p:cNvSpPr/>
          <p:nvPr/>
        </p:nvSpPr>
        <p:spPr>
          <a:xfrm>
            <a:off x="3220596" y="2580696"/>
            <a:ext cx="30922" cy="31037"/>
          </a:xfrm>
          <a:custGeom>
            <a:avLst/>
            <a:gdLst/>
            <a:ahLst/>
            <a:cxnLst/>
            <a:rect l="l" t="t" r="r" b="b"/>
            <a:pathLst>
              <a:path w="30922" h="31037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060" y="668"/>
                </a:lnTo>
                <a:lnTo>
                  <a:pt x="24142" y="2569"/>
                </a:lnTo>
                <a:lnTo>
                  <a:pt x="25940" y="4367"/>
                </a:lnTo>
                <a:lnTo>
                  <a:pt x="27737" y="6834"/>
                </a:lnTo>
                <a:lnTo>
                  <a:pt x="29638" y="9249"/>
                </a:lnTo>
                <a:lnTo>
                  <a:pt x="30306" y="11870"/>
                </a:lnTo>
                <a:lnTo>
                  <a:pt x="30306" y="13668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638" y="21119"/>
                </a:lnTo>
                <a:lnTo>
                  <a:pt x="27737" y="24202"/>
                </a:lnTo>
                <a:lnTo>
                  <a:pt x="25940" y="26001"/>
                </a:lnTo>
                <a:lnTo>
                  <a:pt x="24142" y="27953"/>
                </a:lnTo>
                <a:lnTo>
                  <a:pt x="21060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1037"/>
                </a:lnTo>
                <a:lnTo>
                  <a:pt x="13612" y="30369"/>
                </a:lnTo>
                <a:lnTo>
                  <a:pt x="11814" y="30369"/>
                </a:lnTo>
                <a:lnTo>
                  <a:pt x="9245" y="29752"/>
                </a:lnTo>
                <a:lnTo>
                  <a:pt x="6780" y="27953"/>
                </a:lnTo>
                <a:lnTo>
                  <a:pt x="4366" y="26001"/>
                </a:lnTo>
                <a:lnTo>
                  <a:pt x="2414" y="24202"/>
                </a:lnTo>
                <a:lnTo>
                  <a:pt x="616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616" y="9249"/>
                </a:lnTo>
                <a:lnTo>
                  <a:pt x="2414" y="6834"/>
                </a:lnTo>
                <a:lnTo>
                  <a:pt x="4366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6" name="object 1836"/>
          <p:cNvSpPr/>
          <p:nvPr/>
        </p:nvSpPr>
        <p:spPr>
          <a:xfrm>
            <a:off x="3581068" y="2580696"/>
            <a:ext cx="15737" cy="30369"/>
          </a:xfrm>
          <a:custGeom>
            <a:avLst/>
            <a:gdLst/>
            <a:ahLst/>
            <a:cxnLst/>
            <a:rect l="l" t="t" r="r" b="b"/>
            <a:pathLst>
              <a:path w="15737" h="30369">
                <a:moveTo>
                  <a:pt x="14607" y="9917"/>
                </a:moveTo>
                <a:lnTo>
                  <a:pt x="11371" y="0"/>
                </a:lnTo>
                <a:lnTo>
                  <a:pt x="8289" y="668"/>
                </a:lnTo>
                <a:lnTo>
                  <a:pt x="5874" y="2569"/>
                </a:lnTo>
                <a:lnTo>
                  <a:pt x="3409" y="4367"/>
                </a:lnTo>
                <a:lnTo>
                  <a:pt x="1611" y="6834"/>
                </a:lnTo>
                <a:lnTo>
                  <a:pt x="327" y="9249"/>
                </a:lnTo>
                <a:lnTo>
                  <a:pt x="0" y="9917"/>
                </a:lnTo>
                <a:lnTo>
                  <a:pt x="14607" y="20451"/>
                </a:lnTo>
                <a:lnTo>
                  <a:pt x="15737" y="30369"/>
                </a:lnTo>
                <a:lnTo>
                  <a:pt x="14607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7" name="object 1837"/>
          <p:cNvSpPr/>
          <p:nvPr/>
        </p:nvSpPr>
        <p:spPr>
          <a:xfrm>
            <a:off x="3580110" y="2596162"/>
            <a:ext cx="950" cy="4984"/>
          </a:xfrm>
          <a:custGeom>
            <a:avLst/>
            <a:gdLst/>
            <a:ahLst/>
            <a:cxnLst/>
            <a:rect l="l" t="t" r="r" b="b"/>
            <a:pathLst>
              <a:path w="950" h="4984">
                <a:moveTo>
                  <a:pt x="0" y="1284"/>
                </a:moveTo>
                <a:lnTo>
                  <a:pt x="950" y="4984"/>
                </a:lnTo>
                <a:lnTo>
                  <a:pt x="0" y="0"/>
                </a:lnTo>
                <a:lnTo>
                  <a:pt x="0" y="1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8" name="object 1838"/>
          <p:cNvSpPr/>
          <p:nvPr/>
        </p:nvSpPr>
        <p:spPr>
          <a:xfrm>
            <a:off x="3236007" y="2580696"/>
            <a:ext cx="345061" cy="30369"/>
          </a:xfrm>
          <a:custGeom>
            <a:avLst/>
            <a:gdLst/>
            <a:ahLst/>
            <a:cxnLst/>
            <a:rect l="l" t="t" r="r" b="b"/>
            <a:pathLst>
              <a:path w="345061" h="30369">
                <a:moveTo>
                  <a:pt x="14402" y="20451"/>
                </a:moveTo>
                <a:lnTo>
                  <a:pt x="345054" y="20451"/>
                </a:lnTo>
                <a:lnTo>
                  <a:pt x="14896" y="18550"/>
                </a:lnTo>
                <a:lnTo>
                  <a:pt x="14896" y="11870"/>
                </a:lnTo>
                <a:lnTo>
                  <a:pt x="345061" y="9917"/>
                </a:lnTo>
                <a:lnTo>
                  <a:pt x="14398" y="9917"/>
                </a:lnTo>
                <a:lnTo>
                  <a:pt x="14228" y="9249"/>
                </a:lnTo>
                <a:lnTo>
                  <a:pt x="12327" y="6834"/>
                </a:lnTo>
                <a:lnTo>
                  <a:pt x="10530" y="4367"/>
                </a:lnTo>
                <a:lnTo>
                  <a:pt x="8732" y="2569"/>
                </a:lnTo>
                <a:lnTo>
                  <a:pt x="5650" y="668"/>
                </a:lnTo>
                <a:lnTo>
                  <a:pt x="3081" y="0"/>
                </a:lnTo>
                <a:lnTo>
                  <a:pt x="0" y="0"/>
                </a:lnTo>
                <a:lnTo>
                  <a:pt x="0" y="20451"/>
                </a:lnTo>
                <a:lnTo>
                  <a:pt x="1284" y="30369"/>
                </a:lnTo>
                <a:lnTo>
                  <a:pt x="3081" y="30369"/>
                </a:lnTo>
                <a:lnTo>
                  <a:pt x="5650" y="29752"/>
                </a:lnTo>
                <a:lnTo>
                  <a:pt x="8732" y="27953"/>
                </a:lnTo>
                <a:lnTo>
                  <a:pt x="10530" y="26001"/>
                </a:lnTo>
                <a:lnTo>
                  <a:pt x="12327" y="24202"/>
                </a:lnTo>
                <a:lnTo>
                  <a:pt x="14228" y="21119"/>
                </a:lnTo>
                <a:lnTo>
                  <a:pt x="14402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9" name="object 1839"/>
          <p:cNvSpPr/>
          <p:nvPr/>
        </p:nvSpPr>
        <p:spPr>
          <a:xfrm>
            <a:off x="3220596" y="2580696"/>
            <a:ext cx="16694" cy="31037"/>
          </a:xfrm>
          <a:custGeom>
            <a:avLst/>
            <a:gdLst/>
            <a:ahLst/>
            <a:cxnLst/>
            <a:rect l="l" t="t" r="r" b="b"/>
            <a:pathLst>
              <a:path w="16694" h="31037">
                <a:moveTo>
                  <a:pt x="616" y="21119"/>
                </a:moveTo>
                <a:lnTo>
                  <a:pt x="2414" y="24202"/>
                </a:lnTo>
                <a:lnTo>
                  <a:pt x="4366" y="26001"/>
                </a:lnTo>
                <a:lnTo>
                  <a:pt x="6780" y="27953"/>
                </a:lnTo>
                <a:lnTo>
                  <a:pt x="9245" y="29752"/>
                </a:lnTo>
                <a:lnTo>
                  <a:pt x="11814" y="30369"/>
                </a:lnTo>
                <a:lnTo>
                  <a:pt x="13612" y="30369"/>
                </a:lnTo>
                <a:lnTo>
                  <a:pt x="15409" y="31037"/>
                </a:lnTo>
                <a:lnTo>
                  <a:pt x="16694" y="30369"/>
                </a:lnTo>
                <a:lnTo>
                  <a:pt x="15409" y="20451"/>
                </a:lnTo>
                <a:lnTo>
                  <a:pt x="15409" y="0"/>
                </a:lnTo>
                <a:lnTo>
                  <a:pt x="11814" y="0"/>
                </a:lnTo>
                <a:lnTo>
                  <a:pt x="9245" y="668"/>
                </a:lnTo>
                <a:lnTo>
                  <a:pt x="6780" y="2569"/>
                </a:lnTo>
                <a:lnTo>
                  <a:pt x="4366" y="4367"/>
                </a:lnTo>
                <a:lnTo>
                  <a:pt x="2414" y="6834"/>
                </a:lnTo>
                <a:lnTo>
                  <a:pt x="616" y="9249"/>
                </a:lnTo>
                <a:lnTo>
                  <a:pt x="0" y="11870"/>
                </a:lnTo>
                <a:lnTo>
                  <a:pt x="0" y="18550"/>
                </a:lnTo>
                <a:lnTo>
                  <a:pt x="616" y="211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0" name="object 1840"/>
          <p:cNvSpPr/>
          <p:nvPr/>
        </p:nvSpPr>
        <p:spPr>
          <a:xfrm>
            <a:off x="3250902" y="2590614"/>
            <a:ext cx="345902" cy="21119"/>
          </a:xfrm>
          <a:custGeom>
            <a:avLst/>
            <a:gdLst/>
            <a:ahLst/>
            <a:cxnLst/>
            <a:rect l="l" t="t" r="r" b="b"/>
            <a:pathLst>
              <a:path w="345902" h="21119">
                <a:moveTo>
                  <a:pt x="0" y="3751"/>
                </a:moveTo>
                <a:lnTo>
                  <a:pt x="0" y="6834"/>
                </a:lnTo>
                <a:lnTo>
                  <a:pt x="330158" y="10534"/>
                </a:lnTo>
                <a:lnTo>
                  <a:pt x="329208" y="6834"/>
                </a:lnTo>
                <a:lnTo>
                  <a:pt x="329208" y="5549"/>
                </a:lnTo>
                <a:lnTo>
                  <a:pt x="330158" y="10534"/>
                </a:lnTo>
                <a:lnTo>
                  <a:pt x="330492" y="11202"/>
                </a:lnTo>
                <a:lnTo>
                  <a:pt x="331776" y="14285"/>
                </a:lnTo>
                <a:lnTo>
                  <a:pt x="333574" y="16083"/>
                </a:lnTo>
                <a:lnTo>
                  <a:pt x="336040" y="18036"/>
                </a:lnTo>
                <a:lnTo>
                  <a:pt x="338454" y="19834"/>
                </a:lnTo>
                <a:lnTo>
                  <a:pt x="341536" y="20451"/>
                </a:lnTo>
                <a:lnTo>
                  <a:pt x="342820" y="20451"/>
                </a:lnTo>
                <a:lnTo>
                  <a:pt x="344772" y="21119"/>
                </a:lnTo>
                <a:lnTo>
                  <a:pt x="345902" y="20451"/>
                </a:lnTo>
                <a:lnTo>
                  <a:pt x="344772" y="10534"/>
                </a:lnTo>
                <a:lnTo>
                  <a:pt x="330165" y="0"/>
                </a:lnTo>
                <a:lnTo>
                  <a:pt x="0" y="1952"/>
                </a:lnTo>
                <a:lnTo>
                  <a:pt x="0" y="6834"/>
                </a:lnTo>
                <a:lnTo>
                  <a:pt x="0" y="3751"/>
                </a:lnTo>
                <a:lnTo>
                  <a:pt x="616" y="5549"/>
                </a:lnTo>
                <a:lnTo>
                  <a:pt x="329208" y="1952"/>
                </a:lnTo>
                <a:lnTo>
                  <a:pt x="329208" y="3751"/>
                </a:lnTo>
                <a:lnTo>
                  <a:pt x="329208" y="1952"/>
                </a:lnTo>
                <a:lnTo>
                  <a:pt x="329208" y="8632"/>
                </a:lnTo>
                <a:lnTo>
                  <a:pt x="616" y="5549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1" name="object 1841"/>
          <p:cNvSpPr/>
          <p:nvPr/>
        </p:nvSpPr>
        <p:spPr>
          <a:xfrm>
            <a:off x="3592438" y="2580696"/>
            <a:ext cx="18646" cy="30369"/>
          </a:xfrm>
          <a:custGeom>
            <a:avLst/>
            <a:gdLst/>
            <a:ahLst/>
            <a:cxnLst/>
            <a:rect l="l" t="t" r="r" b="b"/>
            <a:pathLst>
              <a:path w="18646" h="30369">
                <a:moveTo>
                  <a:pt x="18646" y="15467"/>
                </a:moveTo>
                <a:lnTo>
                  <a:pt x="18646" y="13668"/>
                </a:lnTo>
                <a:lnTo>
                  <a:pt x="17978" y="11870"/>
                </a:lnTo>
                <a:lnTo>
                  <a:pt x="17361" y="9249"/>
                </a:lnTo>
                <a:lnTo>
                  <a:pt x="16077" y="6834"/>
                </a:lnTo>
                <a:lnTo>
                  <a:pt x="14279" y="4367"/>
                </a:lnTo>
                <a:lnTo>
                  <a:pt x="11814" y="2569"/>
                </a:lnTo>
                <a:lnTo>
                  <a:pt x="9400" y="668"/>
                </a:lnTo>
                <a:lnTo>
                  <a:pt x="6318" y="0"/>
                </a:lnTo>
                <a:lnTo>
                  <a:pt x="0" y="0"/>
                </a:lnTo>
                <a:lnTo>
                  <a:pt x="3236" y="9917"/>
                </a:lnTo>
                <a:lnTo>
                  <a:pt x="4366" y="30369"/>
                </a:lnTo>
                <a:lnTo>
                  <a:pt x="6318" y="30369"/>
                </a:lnTo>
                <a:lnTo>
                  <a:pt x="9400" y="29752"/>
                </a:lnTo>
                <a:lnTo>
                  <a:pt x="11814" y="27953"/>
                </a:lnTo>
                <a:lnTo>
                  <a:pt x="14279" y="26001"/>
                </a:lnTo>
                <a:lnTo>
                  <a:pt x="16077" y="24202"/>
                </a:lnTo>
                <a:lnTo>
                  <a:pt x="17361" y="21119"/>
                </a:lnTo>
                <a:lnTo>
                  <a:pt x="17978" y="18550"/>
                </a:lnTo>
                <a:lnTo>
                  <a:pt x="18646" y="16751"/>
                </a:lnTo>
                <a:lnTo>
                  <a:pt x="18646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2" name="object 1842"/>
          <p:cNvSpPr/>
          <p:nvPr/>
        </p:nvSpPr>
        <p:spPr>
          <a:xfrm>
            <a:off x="3235647" y="2595880"/>
            <a:ext cx="360387" cy="0"/>
          </a:xfrm>
          <a:custGeom>
            <a:avLst/>
            <a:gdLst/>
            <a:ahLst/>
            <a:cxnLst/>
            <a:rect l="l" t="t" r="r" b="b"/>
            <a:pathLst>
              <a:path w="360387">
                <a:moveTo>
                  <a:pt x="0" y="0"/>
                </a:moveTo>
                <a:lnTo>
                  <a:pt x="360387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3" name="object 1843"/>
          <p:cNvSpPr/>
          <p:nvPr/>
        </p:nvSpPr>
        <p:spPr>
          <a:xfrm>
            <a:off x="3220596" y="2580696"/>
            <a:ext cx="30922" cy="31037"/>
          </a:xfrm>
          <a:custGeom>
            <a:avLst/>
            <a:gdLst/>
            <a:ahLst/>
            <a:cxnLst/>
            <a:rect l="l" t="t" r="r" b="b"/>
            <a:pathLst>
              <a:path w="30922" h="31037">
                <a:moveTo>
                  <a:pt x="15409" y="31037"/>
                </a:moveTo>
                <a:lnTo>
                  <a:pt x="13612" y="30369"/>
                </a:lnTo>
                <a:lnTo>
                  <a:pt x="11814" y="30369"/>
                </a:lnTo>
                <a:lnTo>
                  <a:pt x="9245" y="29752"/>
                </a:lnTo>
                <a:lnTo>
                  <a:pt x="6780" y="27953"/>
                </a:lnTo>
                <a:lnTo>
                  <a:pt x="4366" y="26001"/>
                </a:lnTo>
                <a:lnTo>
                  <a:pt x="2414" y="24202"/>
                </a:lnTo>
                <a:lnTo>
                  <a:pt x="616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616" y="9249"/>
                </a:lnTo>
                <a:lnTo>
                  <a:pt x="2414" y="6834"/>
                </a:lnTo>
                <a:lnTo>
                  <a:pt x="4366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lnTo>
                  <a:pt x="16694" y="0"/>
                </a:lnTo>
                <a:lnTo>
                  <a:pt x="18491" y="0"/>
                </a:lnTo>
                <a:lnTo>
                  <a:pt x="21060" y="668"/>
                </a:lnTo>
                <a:lnTo>
                  <a:pt x="24142" y="2569"/>
                </a:lnTo>
                <a:lnTo>
                  <a:pt x="25940" y="4367"/>
                </a:lnTo>
                <a:lnTo>
                  <a:pt x="27737" y="6834"/>
                </a:lnTo>
                <a:lnTo>
                  <a:pt x="29638" y="9249"/>
                </a:lnTo>
                <a:lnTo>
                  <a:pt x="30306" y="11870"/>
                </a:lnTo>
                <a:lnTo>
                  <a:pt x="30306" y="13668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638" y="21119"/>
                </a:lnTo>
                <a:lnTo>
                  <a:pt x="27737" y="24202"/>
                </a:lnTo>
                <a:lnTo>
                  <a:pt x="25940" y="26001"/>
                </a:lnTo>
                <a:lnTo>
                  <a:pt x="24142" y="27953"/>
                </a:lnTo>
                <a:lnTo>
                  <a:pt x="21060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1037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4" name="object 1844"/>
          <p:cNvSpPr/>
          <p:nvPr/>
        </p:nvSpPr>
        <p:spPr>
          <a:xfrm>
            <a:off x="3580110" y="2580696"/>
            <a:ext cx="30974" cy="31037"/>
          </a:xfrm>
          <a:custGeom>
            <a:avLst/>
            <a:gdLst/>
            <a:ahLst/>
            <a:cxnLst/>
            <a:rect l="l" t="t" r="r" b="b"/>
            <a:pathLst>
              <a:path w="30974" h="31037">
                <a:moveTo>
                  <a:pt x="15564" y="0"/>
                </a:moveTo>
                <a:lnTo>
                  <a:pt x="16694" y="0"/>
                </a:lnTo>
                <a:lnTo>
                  <a:pt x="18646" y="0"/>
                </a:lnTo>
                <a:lnTo>
                  <a:pt x="21728" y="668"/>
                </a:lnTo>
                <a:lnTo>
                  <a:pt x="24142" y="2569"/>
                </a:lnTo>
                <a:lnTo>
                  <a:pt x="26607" y="4367"/>
                </a:lnTo>
                <a:lnTo>
                  <a:pt x="28405" y="6834"/>
                </a:lnTo>
                <a:lnTo>
                  <a:pt x="29689" y="9249"/>
                </a:lnTo>
                <a:lnTo>
                  <a:pt x="30306" y="11870"/>
                </a:lnTo>
                <a:lnTo>
                  <a:pt x="30974" y="13668"/>
                </a:lnTo>
                <a:lnTo>
                  <a:pt x="30974" y="15467"/>
                </a:lnTo>
                <a:lnTo>
                  <a:pt x="30974" y="16751"/>
                </a:lnTo>
                <a:lnTo>
                  <a:pt x="30306" y="18550"/>
                </a:lnTo>
                <a:lnTo>
                  <a:pt x="29689" y="21119"/>
                </a:lnTo>
                <a:lnTo>
                  <a:pt x="28405" y="24202"/>
                </a:lnTo>
                <a:lnTo>
                  <a:pt x="26607" y="26001"/>
                </a:lnTo>
                <a:lnTo>
                  <a:pt x="24142" y="27953"/>
                </a:lnTo>
                <a:lnTo>
                  <a:pt x="21728" y="29752"/>
                </a:lnTo>
                <a:lnTo>
                  <a:pt x="18646" y="30369"/>
                </a:lnTo>
                <a:lnTo>
                  <a:pt x="16694" y="30369"/>
                </a:lnTo>
                <a:lnTo>
                  <a:pt x="15564" y="31037"/>
                </a:lnTo>
                <a:lnTo>
                  <a:pt x="13612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831" y="27953"/>
                </a:lnTo>
                <a:lnTo>
                  <a:pt x="4366" y="26001"/>
                </a:lnTo>
                <a:lnTo>
                  <a:pt x="2568" y="24202"/>
                </a:lnTo>
                <a:lnTo>
                  <a:pt x="1284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1284" y="9249"/>
                </a:lnTo>
                <a:lnTo>
                  <a:pt x="2568" y="6834"/>
                </a:lnTo>
                <a:lnTo>
                  <a:pt x="4366" y="4367"/>
                </a:lnTo>
                <a:lnTo>
                  <a:pt x="6831" y="2569"/>
                </a:lnTo>
                <a:lnTo>
                  <a:pt x="9245" y="668"/>
                </a:lnTo>
                <a:lnTo>
                  <a:pt x="12327" y="0"/>
                </a:lnTo>
                <a:lnTo>
                  <a:pt x="13612" y="0"/>
                </a:lnTo>
                <a:lnTo>
                  <a:pt x="15564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5" name="object 1845"/>
          <p:cNvSpPr/>
          <p:nvPr/>
        </p:nvSpPr>
        <p:spPr>
          <a:xfrm>
            <a:off x="3935754" y="2580696"/>
            <a:ext cx="15737" cy="30369"/>
          </a:xfrm>
          <a:custGeom>
            <a:avLst/>
            <a:gdLst/>
            <a:ahLst/>
            <a:cxnLst/>
            <a:rect l="l" t="t" r="r" b="b"/>
            <a:pathLst>
              <a:path w="15737" h="30369">
                <a:moveTo>
                  <a:pt x="14453" y="9917"/>
                </a:moveTo>
                <a:lnTo>
                  <a:pt x="11371" y="0"/>
                </a:lnTo>
                <a:lnTo>
                  <a:pt x="8289" y="668"/>
                </a:lnTo>
                <a:lnTo>
                  <a:pt x="5823" y="2569"/>
                </a:lnTo>
                <a:lnTo>
                  <a:pt x="3409" y="4367"/>
                </a:lnTo>
                <a:lnTo>
                  <a:pt x="1508" y="6834"/>
                </a:lnTo>
                <a:lnTo>
                  <a:pt x="327" y="9249"/>
                </a:lnTo>
                <a:lnTo>
                  <a:pt x="0" y="9917"/>
                </a:lnTo>
                <a:lnTo>
                  <a:pt x="14453" y="20451"/>
                </a:lnTo>
                <a:lnTo>
                  <a:pt x="15737" y="30369"/>
                </a:lnTo>
                <a:lnTo>
                  <a:pt x="14453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6" name="object 1846"/>
          <p:cNvSpPr/>
          <p:nvPr/>
        </p:nvSpPr>
        <p:spPr>
          <a:xfrm>
            <a:off x="3934797" y="2596162"/>
            <a:ext cx="950" cy="4984"/>
          </a:xfrm>
          <a:custGeom>
            <a:avLst/>
            <a:gdLst/>
            <a:ahLst/>
            <a:cxnLst/>
            <a:rect l="l" t="t" r="r" b="b"/>
            <a:pathLst>
              <a:path w="950" h="4984">
                <a:moveTo>
                  <a:pt x="0" y="1284"/>
                </a:moveTo>
                <a:lnTo>
                  <a:pt x="950" y="4984"/>
                </a:lnTo>
                <a:lnTo>
                  <a:pt x="0" y="0"/>
                </a:lnTo>
                <a:lnTo>
                  <a:pt x="0" y="1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7" name="object 1847"/>
          <p:cNvSpPr/>
          <p:nvPr/>
        </p:nvSpPr>
        <p:spPr>
          <a:xfrm>
            <a:off x="3590641" y="2580696"/>
            <a:ext cx="345112" cy="30369"/>
          </a:xfrm>
          <a:custGeom>
            <a:avLst/>
            <a:gdLst/>
            <a:ahLst/>
            <a:cxnLst/>
            <a:rect l="l" t="t" r="r" b="b"/>
            <a:pathLst>
              <a:path w="345112" h="30369">
                <a:moveTo>
                  <a:pt x="14413" y="20451"/>
                </a:moveTo>
                <a:lnTo>
                  <a:pt x="345106" y="20451"/>
                </a:lnTo>
                <a:lnTo>
                  <a:pt x="14793" y="18550"/>
                </a:lnTo>
                <a:lnTo>
                  <a:pt x="14793" y="11870"/>
                </a:lnTo>
                <a:lnTo>
                  <a:pt x="345112" y="9917"/>
                </a:lnTo>
                <a:lnTo>
                  <a:pt x="14410" y="9917"/>
                </a:lnTo>
                <a:lnTo>
                  <a:pt x="14279" y="9249"/>
                </a:lnTo>
                <a:lnTo>
                  <a:pt x="12327" y="6834"/>
                </a:lnTo>
                <a:lnTo>
                  <a:pt x="10530" y="4367"/>
                </a:lnTo>
                <a:lnTo>
                  <a:pt x="8629" y="2569"/>
                </a:lnTo>
                <a:lnTo>
                  <a:pt x="5547" y="668"/>
                </a:lnTo>
                <a:lnTo>
                  <a:pt x="3081" y="0"/>
                </a:lnTo>
                <a:lnTo>
                  <a:pt x="0" y="0"/>
                </a:lnTo>
                <a:lnTo>
                  <a:pt x="0" y="20451"/>
                </a:lnTo>
                <a:lnTo>
                  <a:pt x="1284" y="30369"/>
                </a:lnTo>
                <a:lnTo>
                  <a:pt x="3081" y="30369"/>
                </a:lnTo>
                <a:lnTo>
                  <a:pt x="5547" y="29752"/>
                </a:lnTo>
                <a:lnTo>
                  <a:pt x="8629" y="27953"/>
                </a:lnTo>
                <a:lnTo>
                  <a:pt x="10530" y="26001"/>
                </a:lnTo>
                <a:lnTo>
                  <a:pt x="12327" y="24202"/>
                </a:lnTo>
                <a:lnTo>
                  <a:pt x="14279" y="21119"/>
                </a:lnTo>
                <a:lnTo>
                  <a:pt x="14413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8" name="object 1848"/>
          <p:cNvSpPr/>
          <p:nvPr/>
        </p:nvSpPr>
        <p:spPr>
          <a:xfrm>
            <a:off x="3575282" y="2580696"/>
            <a:ext cx="16642" cy="31037"/>
          </a:xfrm>
          <a:custGeom>
            <a:avLst/>
            <a:gdLst/>
            <a:ahLst/>
            <a:cxnLst/>
            <a:rect l="l" t="t" r="r" b="b"/>
            <a:pathLst>
              <a:path w="16642" h="31037">
                <a:moveTo>
                  <a:pt x="616" y="21119"/>
                </a:moveTo>
                <a:lnTo>
                  <a:pt x="2414" y="24202"/>
                </a:lnTo>
                <a:lnTo>
                  <a:pt x="4314" y="26001"/>
                </a:lnTo>
                <a:lnTo>
                  <a:pt x="6780" y="27953"/>
                </a:lnTo>
                <a:lnTo>
                  <a:pt x="9194" y="29752"/>
                </a:lnTo>
                <a:lnTo>
                  <a:pt x="11660" y="30369"/>
                </a:lnTo>
                <a:lnTo>
                  <a:pt x="13560" y="30369"/>
                </a:lnTo>
                <a:lnTo>
                  <a:pt x="15358" y="31037"/>
                </a:lnTo>
                <a:lnTo>
                  <a:pt x="16642" y="30369"/>
                </a:lnTo>
                <a:lnTo>
                  <a:pt x="15358" y="20451"/>
                </a:lnTo>
                <a:lnTo>
                  <a:pt x="15358" y="0"/>
                </a:lnTo>
                <a:lnTo>
                  <a:pt x="11660" y="0"/>
                </a:lnTo>
                <a:lnTo>
                  <a:pt x="9194" y="668"/>
                </a:lnTo>
                <a:lnTo>
                  <a:pt x="6780" y="2569"/>
                </a:lnTo>
                <a:lnTo>
                  <a:pt x="4314" y="4367"/>
                </a:lnTo>
                <a:lnTo>
                  <a:pt x="2414" y="6834"/>
                </a:lnTo>
                <a:lnTo>
                  <a:pt x="616" y="9249"/>
                </a:lnTo>
                <a:lnTo>
                  <a:pt x="0" y="11870"/>
                </a:lnTo>
                <a:lnTo>
                  <a:pt x="0" y="18550"/>
                </a:lnTo>
                <a:lnTo>
                  <a:pt x="616" y="211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9" name="object 1849"/>
          <p:cNvSpPr/>
          <p:nvPr/>
        </p:nvSpPr>
        <p:spPr>
          <a:xfrm>
            <a:off x="3605434" y="2590614"/>
            <a:ext cx="346056" cy="21119"/>
          </a:xfrm>
          <a:custGeom>
            <a:avLst/>
            <a:gdLst/>
            <a:ahLst/>
            <a:cxnLst/>
            <a:rect l="l" t="t" r="r" b="b"/>
            <a:pathLst>
              <a:path w="346056" h="21119">
                <a:moveTo>
                  <a:pt x="0" y="3751"/>
                </a:moveTo>
                <a:lnTo>
                  <a:pt x="0" y="6834"/>
                </a:lnTo>
                <a:lnTo>
                  <a:pt x="330312" y="10534"/>
                </a:lnTo>
                <a:lnTo>
                  <a:pt x="329362" y="6834"/>
                </a:lnTo>
                <a:lnTo>
                  <a:pt x="329362" y="5549"/>
                </a:lnTo>
                <a:lnTo>
                  <a:pt x="330312" y="10534"/>
                </a:lnTo>
                <a:lnTo>
                  <a:pt x="330646" y="11202"/>
                </a:lnTo>
                <a:lnTo>
                  <a:pt x="331828" y="14285"/>
                </a:lnTo>
                <a:lnTo>
                  <a:pt x="333728" y="16083"/>
                </a:lnTo>
                <a:lnTo>
                  <a:pt x="336142" y="18036"/>
                </a:lnTo>
                <a:lnTo>
                  <a:pt x="338608" y="19834"/>
                </a:lnTo>
                <a:lnTo>
                  <a:pt x="341690" y="20451"/>
                </a:lnTo>
                <a:lnTo>
                  <a:pt x="342974" y="20451"/>
                </a:lnTo>
                <a:lnTo>
                  <a:pt x="344772" y="21119"/>
                </a:lnTo>
                <a:lnTo>
                  <a:pt x="346056" y="20451"/>
                </a:lnTo>
                <a:lnTo>
                  <a:pt x="344772" y="10534"/>
                </a:lnTo>
                <a:lnTo>
                  <a:pt x="330319" y="0"/>
                </a:lnTo>
                <a:lnTo>
                  <a:pt x="0" y="1952"/>
                </a:lnTo>
                <a:lnTo>
                  <a:pt x="0" y="6834"/>
                </a:lnTo>
                <a:lnTo>
                  <a:pt x="0" y="3751"/>
                </a:lnTo>
                <a:lnTo>
                  <a:pt x="616" y="5549"/>
                </a:lnTo>
                <a:lnTo>
                  <a:pt x="329362" y="1952"/>
                </a:lnTo>
                <a:lnTo>
                  <a:pt x="329362" y="3751"/>
                </a:lnTo>
                <a:lnTo>
                  <a:pt x="329362" y="1952"/>
                </a:lnTo>
                <a:lnTo>
                  <a:pt x="329362" y="8632"/>
                </a:lnTo>
                <a:lnTo>
                  <a:pt x="616" y="5549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0" name="object 1850"/>
          <p:cNvSpPr/>
          <p:nvPr/>
        </p:nvSpPr>
        <p:spPr>
          <a:xfrm>
            <a:off x="3947126" y="2580696"/>
            <a:ext cx="18491" cy="30369"/>
          </a:xfrm>
          <a:custGeom>
            <a:avLst/>
            <a:gdLst/>
            <a:ahLst/>
            <a:cxnLst/>
            <a:rect l="l" t="t" r="r" b="b"/>
            <a:pathLst>
              <a:path w="18491" h="30369">
                <a:moveTo>
                  <a:pt x="18491" y="15467"/>
                </a:moveTo>
                <a:lnTo>
                  <a:pt x="18491" y="13668"/>
                </a:lnTo>
                <a:lnTo>
                  <a:pt x="17978" y="11870"/>
                </a:lnTo>
                <a:lnTo>
                  <a:pt x="17310" y="9249"/>
                </a:lnTo>
                <a:lnTo>
                  <a:pt x="16026" y="6834"/>
                </a:lnTo>
                <a:lnTo>
                  <a:pt x="14228" y="4367"/>
                </a:lnTo>
                <a:lnTo>
                  <a:pt x="11814" y="2569"/>
                </a:lnTo>
                <a:lnTo>
                  <a:pt x="9245" y="668"/>
                </a:lnTo>
                <a:lnTo>
                  <a:pt x="6163" y="0"/>
                </a:lnTo>
                <a:lnTo>
                  <a:pt x="0" y="0"/>
                </a:lnTo>
                <a:lnTo>
                  <a:pt x="3081" y="9917"/>
                </a:lnTo>
                <a:lnTo>
                  <a:pt x="4366" y="30369"/>
                </a:lnTo>
                <a:lnTo>
                  <a:pt x="6163" y="30369"/>
                </a:lnTo>
                <a:lnTo>
                  <a:pt x="9245" y="29752"/>
                </a:lnTo>
                <a:lnTo>
                  <a:pt x="11814" y="27953"/>
                </a:lnTo>
                <a:lnTo>
                  <a:pt x="14228" y="26001"/>
                </a:lnTo>
                <a:lnTo>
                  <a:pt x="16026" y="24202"/>
                </a:lnTo>
                <a:lnTo>
                  <a:pt x="17310" y="21119"/>
                </a:lnTo>
                <a:lnTo>
                  <a:pt x="17978" y="18550"/>
                </a:lnTo>
                <a:lnTo>
                  <a:pt x="18491" y="16751"/>
                </a:lnTo>
                <a:lnTo>
                  <a:pt x="18491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1" name="object 1851"/>
          <p:cNvSpPr/>
          <p:nvPr/>
        </p:nvSpPr>
        <p:spPr>
          <a:xfrm>
            <a:off x="3590282" y="2595880"/>
            <a:ext cx="360285" cy="0"/>
          </a:xfrm>
          <a:custGeom>
            <a:avLst/>
            <a:gdLst/>
            <a:ahLst/>
            <a:cxnLst/>
            <a:rect l="l" t="t" r="r" b="b"/>
            <a:pathLst>
              <a:path w="360285">
                <a:moveTo>
                  <a:pt x="0" y="0"/>
                </a:moveTo>
                <a:lnTo>
                  <a:pt x="360285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2" name="object 1852"/>
          <p:cNvSpPr/>
          <p:nvPr/>
        </p:nvSpPr>
        <p:spPr>
          <a:xfrm>
            <a:off x="3575282" y="2580696"/>
            <a:ext cx="30768" cy="31037"/>
          </a:xfrm>
          <a:custGeom>
            <a:avLst/>
            <a:gdLst/>
            <a:ahLst/>
            <a:cxnLst/>
            <a:rect l="l" t="t" r="r" b="b"/>
            <a:pathLst>
              <a:path w="30768" h="31037">
                <a:moveTo>
                  <a:pt x="15358" y="31037"/>
                </a:moveTo>
                <a:lnTo>
                  <a:pt x="13560" y="30369"/>
                </a:lnTo>
                <a:lnTo>
                  <a:pt x="11660" y="30369"/>
                </a:lnTo>
                <a:lnTo>
                  <a:pt x="9194" y="29752"/>
                </a:lnTo>
                <a:lnTo>
                  <a:pt x="6780" y="27953"/>
                </a:lnTo>
                <a:lnTo>
                  <a:pt x="4314" y="26001"/>
                </a:lnTo>
                <a:lnTo>
                  <a:pt x="2414" y="24202"/>
                </a:lnTo>
                <a:lnTo>
                  <a:pt x="616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616" y="9249"/>
                </a:lnTo>
                <a:lnTo>
                  <a:pt x="2414" y="6834"/>
                </a:lnTo>
                <a:lnTo>
                  <a:pt x="4314" y="4367"/>
                </a:lnTo>
                <a:lnTo>
                  <a:pt x="6780" y="2569"/>
                </a:lnTo>
                <a:lnTo>
                  <a:pt x="9194" y="668"/>
                </a:lnTo>
                <a:lnTo>
                  <a:pt x="11660" y="0"/>
                </a:lnTo>
                <a:lnTo>
                  <a:pt x="13560" y="0"/>
                </a:lnTo>
                <a:lnTo>
                  <a:pt x="15358" y="0"/>
                </a:lnTo>
                <a:lnTo>
                  <a:pt x="16642" y="0"/>
                </a:lnTo>
                <a:lnTo>
                  <a:pt x="18440" y="0"/>
                </a:lnTo>
                <a:lnTo>
                  <a:pt x="20906" y="668"/>
                </a:lnTo>
                <a:lnTo>
                  <a:pt x="23988" y="2569"/>
                </a:lnTo>
                <a:lnTo>
                  <a:pt x="25888" y="4367"/>
                </a:lnTo>
                <a:lnTo>
                  <a:pt x="27686" y="6834"/>
                </a:lnTo>
                <a:lnTo>
                  <a:pt x="29638" y="9249"/>
                </a:lnTo>
                <a:lnTo>
                  <a:pt x="30152" y="11870"/>
                </a:lnTo>
                <a:lnTo>
                  <a:pt x="30152" y="13668"/>
                </a:lnTo>
                <a:lnTo>
                  <a:pt x="30768" y="15467"/>
                </a:lnTo>
                <a:lnTo>
                  <a:pt x="30152" y="16751"/>
                </a:lnTo>
                <a:lnTo>
                  <a:pt x="30152" y="18550"/>
                </a:lnTo>
                <a:lnTo>
                  <a:pt x="29638" y="21119"/>
                </a:lnTo>
                <a:lnTo>
                  <a:pt x="27686" y="24202"/>
                </a:lnTo>
                <a:lnTo>
                  <a:pt x="25888" y="26001"/>
                </a:lnTo>
                <a:lnTo>
                  <a:pt x="23988" y="27953"/>
                </a:lnTo>
                <a:lnTo>
                  <a:pt x="20906" y="29752"/>
                </a:lnTo>
                <a:lnTo>
                  <a:pt x="18440" y="30369"/>
                </a:lnTo>
                <a:lnTo>
                  <a:pt x="16642" y="30369"/>
                </a:lnTo>
                <a:lnTo>
                  <a:pt x="15358" y="31037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3" name="object 1853"/>
          <p:cNvSpPr/>
          <p:nvPr/>
        </p:nvSpPr>
        <p:spPr>
          <a:xfrm>
            <a:off x="3934798" y="2580696"/>
            <a:ext cx="30819" cy="31037"/>
          </a:xfrm>
          <a:custGeom>
            <a:avLst/>
            <a:gdLst/>
            <a:ahLst/>
            <a:cxnLst/>
            <a:rect l="l" t="t" r="r" b="b"/>
            <a:pathLst>
              <a:path w="30819" h="31037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569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249"/>
                </a:lnTo>
                <a:lnTo>
                  <a:pt x="30306" y="11870"/>
                </a:lnTo>
                <a:lnTo>
                  <a:pt x="30819" y="13668"/>
                </a:lnTo>
                <a:lnTo>
                  <a:pt x="30819" y="15467"/>
                </a:lnTo>
                <a:lnTo>
                  <a:pt x="30819" y="16751"/>
                </a:lnTo>
                <a:lnTo>
                  <a:pt x="30306" y="18550"/>
                </a:lnTo>
                <a:lnTo>
                  <a:pt x="29638" y="21119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953"/>
                </a:lnTo>
                <a:lnTo>
                  <a:pt x="21573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1037"/>
                </a:lnTo>
                <a:lnTo>
                  <a:pt x="13612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780" y="27953"/>
                </a:lnTo>
                <a:lnTo>
                  <a:pt x="4366" y="26001"/>
                </a:lnTo>
                <a:lnTo>
                  <a:pt x="2465" y="24202"/>
                </a:lnTo>
                <a:lnTo>
                  <a:pt x="1284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1284" y="9249"/>
                </a:lnTo>
                <a:lnTo>
                  <a:pt x="2465" y="6834"/>
                </a:lnTo>
                <a:lnTo>
                  <a:pt x="4366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2327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4" name="object 1854"/>
          <p:cNvSpPr/>
          <p:nvPr/>
        </p:nvSpPr>
        <p:spPr>
          <a:xfrm>
            <a:off x="2860413" y="2889781"/>
            <a:ext cx="30922" cy="30214"/>
          </a:xfrm>
          <a:custGeom>
            <a:avLst/>
            <a:gdLst/>
            <a:ahLst/>
            <a:cxnLst/>
            <a:rect l="l" t="t" r="r" b="b"/>
            <a:pathLst>
              <a:path w="30922" h="30214">
                <a:moveTo>
                  <a:pt x="30922" y="11715"/>
                </a:moveTo>
                <a:lnTo>
                  <a:pt x="29638" y="9249"/>
                </a:lnTo>
                <a:lnTo>
                  <a:pt x="28354" y="6680"/>
                </a:lnTo>
                <a:lnTo>
                  <a:pt x="26556" y="4213"/>
                </a:lnTo>
                <a:lnTo>
                  <a:pt x="24142" y="2415"/>
                </a:lnTo>
                <a:lnTo>
                  <a:pt x="21573" y="513"/>
                </a:lnTo>
                <a:lnTo>
                  <a:pt x="18491" y="0"/>
                </a:lnTo>
                <a:lnTo>
                  <a:pt x="15409" y="0"/>
                </a:lnTo>
                <a:lnTo>
                  <a:pt x="15409" y="9763"/>
                </a:lnTo>
                <a:lnTo>
                  <a:pt x="1155" y="9763"/>
                </a:lnTo>
                <a:lnTo>
                  <a:pt x="667" y="11715"/>
                </a:lnTo>
                <a:lnTo>
                  <a:pt x="0" y="13514"/>
                </a:lnTo>
                <a:lnTo>
                  <a:pt x="0" y="16597"/>
                </a:lnTo>
                <a:lnTo>
                  <a:pt x="1117" y="20297"/>
                </a:lnTo>
                <a:lnTo>
                  <a:pt x="667" y="18498"/>
                </a:lnTo>
                <a:lnTo>
                  <a:pt x="0" y="15415"/>
                </a:lnTo>
                <a:lnTo>
                  <a:pt x="667" y="18498"/>
                </a:lnTo>
                <a:lnTo>
                  <a:pt x="1117" y="20297"/>
                </a:lnTo>
                <a:lnTo>
                  <a:pt x="15409" y="20297"/>
                </a:lnTo>
                <a:lnTo>
                  <a:pt x="17310" y="30214"/>
                </a:lnTo>
                <a:lnTo>
                  <a:pt x="18491" y="30214"/>
                </a:lnTo>
                <a:lnTo>
                  <a:pt x="21573" y="29598"/>
                </a:lnTo>
                <a:lnTo>
                  <a:pt x="24142" y="27799"/>
                </a:lnTo>
                <a:lnTo>
                  <a:pt x="26556" y="25847"/>
                </a:lnTo>
                <a:lnTo>
                  <a:pt x="28354" y="24048"/>
                </a:lnTo>
                <a:lnTo>
                  <a:pt x="29638" y="20965"/>
                </a:lnTo>
                <a:lnTo>
                  <a:pt x="30922" y="18498"/>
                </a:lnTo>
                <a:lnTo>
                  <a:pt x="30922" y="117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5" name="object 1855"/>
          <p:cNvSpPr/>
          <p:nvPr/>
        </p:nvSpPr>
        <p:spPr>
          <a:xfrm>
            <a:off x="2861531" y="2910079"/>
            <a:ext cx="16193" cy="10585"/>
          </a:xfrm>
          <a:custGeom>
            <a:avLst/>
            <a:gdLst/>
            <a:ahLst/>
            <a:cxnLst/>
            <a:rect l="l" t="t" r="r" b="b"/>
            <a:pathLst>
              <a:path w="16193" h="10585">
                <a:moveTo>
                  <a:pt x="14292" y="0"/>
                </a:moveTo>
                <a:lnTo>
                  <a:pt x="0" y="0"/>
                </a:lnTo>
                <a:lnTo>
                  <a:pt x="166" y="668"/>
                </a:lnTo>
                <a:lnTo>
                  <a:pt x="1964" y="3751"/>
                </a:lnTo>
                <a:lnTo>
                  <a:pt x="3865" y="5549"/>
                </a:lnTo>
                <a:lnTo>
                  <a:pt x="5663" y="7502"/>
                </a:lnTo>
                <a:lnTo>
                  <a:pt x="8745" y="9300"/>
                </a:lnTo>
                <a:lnTo>
                  <a:pt x="11210" y="9917"/>
                </a:lnTo>
                <a:lnTo>
                  <a:pt x="13111" y="9917"/>
                </a:lnTo>
                <a:lnTo>
                  <a:pt x="14292" y="10585"/>
                </a:lnTo>
                <a:lnTo>
                  <a:pt x="16193" y="9917"/>
                </a:lnTo>
                <a:lnTo>
                  <a:pt x="142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6" name="object 1856"/>
          <p:cNvSpPr/>
          <p:nvPr/>
        </p:nvSpPr>
        <p:spPr>
          <a:xfrm>
            <a:off x="2696452" y="2899544"/>
            <a:ext cx="165117" cy="10534"/>
          </a:xfrm>
          <a:custGeom>
            <a:avLst/>
            <a:gdLst/>
            <a:ahLst/>
            <a:cxnLst/>
            <a:rect l="l" t="t" r="r" b="b"/>
            <a:pathLst>
              <a:path w="165117" h="10534">
                <a:moveTo>
                  <a:pt x="0" y="0"/>
                </a:moveTo>
                <a:lnTo>
                  <a:pt x="0" y="10534"/>
                </a:lnTo>
                <a:lnTo>
                  <a:pt x="165079" y="10534"/>
                </a:lnTo>
                <a:lnTo>
                  <a:pt x="163962" y="6834"/>
                </a:lnTo>
                <a:lnTo>
                  <a:pt x="163962" y="3751"/>
                </a:lnTo>
                <a:lnTo>
                  <a:pt x="164629" y="1952"/>
                </a:lnTo>
                <a:lnTo>
                  <a:pt x="16511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7" name="object 1857"/>
          <p:cNvSpPr/>
          <p:nvPr/>
        </p:nvSpPr>
        <p:spPr>
          <a:xfrm>
            <a:off x="2861569" y="2889782"/>
            <a:ext cx="14254" cy="9763"/>
          </a:xfrm>
          <a:custGeom>
            <a:avLst/>
            <a:gdLst/>
            <a:ahLst/>
            <a:cxnLst/>
            <a:rect l="l" t="t" r="r" b="b"/>
            <a:pathLst>
              <a:path w="14254" h="9763">
                <a:moveTo>
                  <a:pt x="14254" y="9763"/>
                </a:moveTo>
                <a:lnTo>
                  <a:pt x="14254" y="0"/>
                </a:lnTo>
                <a:lnTo>
                  <a:pt x="11172" y="0"/>
                </a:lnTo>
                <a:lnTo>
                  <a:pt x="8706" y="513"/>
                </a:lnTo>
                <a:lnTo>
                  <a:pt x="5624" y="2415"/>
                </a:lnTo>
                <a:lnTo>
                  <a:pt x="3826" y="4213"/>
                </a:lnTo>
                <a:lnTo>
                  <a:pt x="1926" y="6680"/>
                </a:lnTo>
                <a:lnTo>
                  <a:pt x="128" y="9249"/>
                </a:lnTo>
                <a:lnTo>
                  <a:pt x="0" y="9763"/>
                </a:lnTo>
                <a:lnTo>
                  <a:pt x="14254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8" name="object 1858"/>
          <p:cNvSpPr/>
          <p:nvPr/>
        </p:nvSpPr>
        <p:spPr>
          <a:xfrm>
            <a:off x="2696093" y="2904811"/>
            <a:ext cx="180091" cy="0"/>
          </a:xfrm>
          <a:custGeom>
            <a:avLst/>
            <a:gdLst/>
            <a:ahLst/>
            <a:cxnLst/>
            <a:rect l="l" t="t" r="r" b="b"/>
            <a:pathLst>
              <a:path w="180091">
                <a:moveTo>
                  <a:pt x="0" y="0"/>
                </a:moveTo>
                <a:lnTo>
                  <a:pt x="18009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9" name="object 1859"/>
          <p:cNvSpPr/>
          <p:nvPr/>
        </p:nvSpPr>
        <p:spPr>
          <a:xfrm>
            <a:off x="2860413" y="2889781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7310" y="0"/>
                </a:lnTo>
                <a:lnTo>
                  <a:pt x="18491" y="0"/>
                </a:lnTo>
                <a:lnTo>
                  <a:pt x="21573" y="513"/>
                </a:lnTo>
                <a:lnTo>
                  <a:pt x="24142" y="2415"/>
                </a:lnTo>
                <a:lnTo>
                  <a:pt x="26556" y="4213"/>
                </a:lnTo>
                <a:lnTo>
                  <a:pt x="28354" y="6680"/>
                </a:lnTo>
                <a:lnTo>
                  <a:pt x="29638" y="9249"/>
                </a:lnTo>
                <a:lnTo>
                  <a:pt x="30922" y="11715"/>
                </a:lnTo>
                <a:lnTo>
                  <a:pt x="30922" y="13514"/>
                </a:lnTo>
                <a:lnTo>
                  <a:pt x="30922" y="15415"/>
                </a:lnTo>
                <a:lnTo>
                  <a:pt x="30922" y="16597"/>
                </a:lnTo>
                <a:lnTo>
                  <a:pt x="30922" y="18498"/>
                </a:lnTo>
                <a:lnTo>
                  <a:pt x="29638" y="20965"/>
                </a:lnTo>
                <a:lnTo>
                  <a:pt x="28354" y="24048"/>
                </a:lnTo>
                <a:lnTo>
                  <a:pt x="26556" y="25847"/>
                </a:lnTo>
                <a:lnTo>
                  <a:pt x="24142" y="27799"/>
                </a:lnTo>
                <a:lnTo>
                  <a:pt x="21573" y="29598"/>
                </a:lnTo>
                <a:lnTo>
                  <a:pt x="18491" y="30214"/>
                </a:lnTo>
                <a:lnTo>
                  <a:pt x="17310" y="30214"/>
                </a:lnTo>
                <a:lnTo>
                  <a:pt x="15409" y="30882"/>
                </a:lnTo>
                <a:lnTo>
                  <a:pt x="14228" y="30214"/>
                </a:lnTo>
                <a:lnTo>
                  <a:pt x="12327" y="30214"/>
                </a:lnTo>
                <a:lnTo>
                  <a:pt x="9862" y="29598"/>
                </a:lnTo>
                <a:lnTo>
                  <a:pt x="6780" y="27799"/>
                </a:lnTo>
                <a:lnTo>
                  <a:pt x="4982" y="25847"/>
                </a:lnTo>
                <a:lnTo>
                  <a:pt x="3081" y="24048"/>
                </a:lnTo>
                <a:lnTo>
                  <a:pt x="1284" y="20965"/>
                </a:lnTo>
                <a:lnTo>
                  <a:pt x="667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667" y="11715"/>
                </a:lnTo>
                <a:lnTo>
                  <a:pt x="1284" y="9249"/>
                </a:lnTo>
                <a:lnTo>
                  <a:pt x="3081" y="6680"/>
                </a:lnTo>
                <a:lnTo>
                  <a:pt x="4982" y="4213"/>
                </a:lnTo>
                <a:lnTo>
                  <a:pt x="6780" y="2415"/>
                </a:lnTo>
                <a:lnTo>
                  <a:pt x="9862" y="513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0" name="object 1860"/>
          <p:cNvSpPr/>
          <p:nvPr/>
        </p:nvSpPr>
        <p:spPr>
          <a:xfrm>
            <a:off x="3220597" y="2905198"/>
            <a:ext cx="449" cy="4881"/>
          </a:xfrm>
          <a:custGeom>
            <a:avLst/>
            <a:gdLst/>
            <a:ahLst/>
            <a:cxnLst/>
            <a:rect l="l" t="t" r="r" b="b"/>
            <a:pathLst>
              <a:path w="449" h="4881">
                <a:moveTo>
                  <a:pt x="0" y="1181"/>
                </a:moveTo>
                <a:lnTo>
                  <a:pt x="449" y="4881"/>
                </a:lnTo>
                <a:lnTo>
                  <a:pt x="0" y="0"/>
                </a:lnTo>
                <a:lnTo>
                  <a:pt x="0" y="1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1" name="object 1861"/>
          <p:cNvSpPr/>
          <p:nvPr/>
        </p:nvSpPr>
        <p:spPr>
          <a:xfrm>
            <a:off x="2891336" y="2901498"/>
            <a:ext cx="0" cy="4881"/>
          </a:xfrm>
          <a:custGeom>
            <a:avLst/>
            <a:gdLst/>
            <a:ahLst/>
            <a:cxnLst/>
            <a:rect l="l" t="t" r="r" b="b"/>
            <a:pathLst>
              <a:path h="4881">
                <a:moveTo>
                  <a:pt x="0" y="0"/>
                </a:moveTo>
                <a:lnTo>
                  <a:pt x="0" y="488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2" name="object 1862"/>
          <p:cNvSpPr/>
          <p:nvPr/>
        </p:nvSpPr>
        <p:spPr>
          <a:xfrm>
            <a:off x="2875823" y="2889782"/>
            <a:ext cx="14496" cy="20297"/>
          </a:xfrm>
          <a:custGeom>
            <a:avLst/>
            <a:gdLst/>
            <a:ahLst/>
            <a:cxnLst/>
            <a:rect l="l" t="t" r="r" b="b"/>
            <a:pathLst>
              <a:path w="14496" h="20297">
                <a:moveTo>
                  <a:pt x="0" y="0"/>
                </a:moveTo>
                <a:lnTo>
                  <a:pt x="0" y="20297"/>
                </a:lnTo>
                <a:lnTo>
                  <a:pt x="0" y="9763"/>
                </a:lnTo>
                <a:lnTo>
                  <a:pt x="14496" y="9763"/>
                </a:lnTo>
                <a:lnTo>
                  <a:pt x="14228" y="9249"/>
                </a:lnTo>
                <a:lnTo>
                  <a:pt x="12944" y="6680"/>
                </a:lnTo>
                <a:lnTo>
                  <a:pt x="11146" y="4213"/>
                </a:lnTo>
                <a:lnTo>
                  <a:pt x="8732" y="2415"/>
                </a:lnTo>
                <a:lnTo>
                  <a:pt x="6163" y="513"/>
                </a:lnTo>
                <a:lnTo>
                  <a:pt x="308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3" name="object 1863"/>
          <p:cNvSpPr/>
          <p:nvPr/>
        </p:nvSpPr>
        <p:spPr>
          <a:xfrm>
            <a:off x="2860414" y="2889781"/>
            <a:ext cx="360631" cy="30882"/>
          </a:xfrm>
          <a:custGeom>
            <a:avLst/>
            <a:gdLst/>
            <a:ahLst/>
            <a:cxnLst/>
            <a:rect l="l" t="t" r="r" b="b"/>
            <a:pathLst>
              <a:path w="360631" h="30882">
                <a:moveTo>
                  <a:pt x="0" y="15415"/>
                </a:moveTo>
                <a:lnTo>
                  <a:pt x="0" y="16597"/>
                </a:lnTo>
                <a:lnTo>
                  <a:pt x="667" y="18498"/>
                </a:lnTo>
                <a:lnTo>
                  <a:pt x="1284" y="20965"/>
                </a:lnTo>
                <a:lnTo>
                  <a:pt x="3081" y="24048"/>
                </a:lnTo>
                <a:lnTo>
                  <a:pt x="4982" y="25847"/>
                </a:lnTo>
                <a:lnTo>
                  <a:pt x="6780" y="27799"/>
                </a:lnTo>
                <a:lnTo>
                  <a:pt x="9862" y="29598"/>
                </a:lnTo>
                <a:lnTo>
                  <a:pt x="12327" y="30214"/>
                </a:lnTo>
                <a:lnTo>
                  <a:pt x="14228" y="30214"/>
                </a:lnTo>
                <a:lnTo>
                  <a:pt x="15409" y="30882"/>
                </a:lnTo>
                <a:lnTo>
                  <a:pt x="17310" y="30214"/>
                </a:lnTo>
                <a:lnTo>
                  <a:pt x="18491" y="30214"/>
                </a:lnTo>
                <a:lnTo>
                  <a:pt x="21573" y="29598"/>
                </a:lnTo>
                <a:lnTo>
                  <a:pt x="24142" y="27799"/>
                </a:lnTo>
                <a:lnTo>
                  <a:pt x="26556" y="25847"/>
                </a:lnTo>
                <a:lnTo>
                  <a:pt x="28354" y="24048"/>
                </a:lnTo>
                <a:lnTo>
                  <a:pt x="29638" y="20965"/>
                </a:lnTo>
                <a:lnTo>
                  <a:pt x="29986" y="20297"/>
                </a:lnTo>
                <a:lnTo>
                  <a:pt x="360631" y="20297"/>
                </a:lnTo>
                <a:lnTo>
                  <a:pt x="30922" y="18498"/>
                </a:lnTo>
                <a:lnTo>
                  <a:pt x="30922" y="11715"/>
                </a:lnTo>
                <a:lnTo>
                  <a:pt x="29906" y="9763"/>
                </a:lnTo>
                <a:lnTo>
                  <a:pt x="15409" y="9763"/>
                </a:lnTo>
                <a:lnTo>
                  <a:pt x="15409" y="20297"/>
                </a:lnTo>
                <a:lnTo>
                  <a:pt x="15409" y="0"/>
                </a:lnTo>
                <a:lnTo>
                  <a:pt x="12327" y="0"/>
                </a:lnTo>
                <a:lnTo>
                  <a:pt x="9862" y="513"/>
                </a:lnTo>
                <a:lnTo>
                  <a:pt x="6780" y="2415"/>
                </a:lnTo>
                <a:lnTo>
                  <a:pt x="4982" y="4213"/>
                </a:lnTo>
                <a:lnTo>
                  <a:pt x="3081" y="6680"/>
                </a:lnTo>
                <a:lnTo>
                  <a:pt x="1284" y="9249"/>
                </a:lnTo>
                <a:lnTo>
                  <a:pt x="667" y="11715"/>
                </a:lnTo>
                <a:lnTo>
                  <a:pt x="0" y="13514"/>
                </a:lnTo>
                <a:lnTo>
                  <a:pt x="0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4" name="object 1864"/>
          <p:cNvSpPr/>
          <p:nvPr/>
        </p:nvSpPr>
        <p:spPr>
          <a:xfrm>
            <a:off x="2890319" y="2899545"/>
            <a:ext cx="346970" cy="21119"/>
          </a:xfrm>
          <a:custGeom>
            <a:avLst/>
            <a:gdLst/>
            <a:ahLst/>
            <a:cxnLst/>
            <a:rect l="l" t="t" r="r" b="b"/>
            <a:pathLst>
              <a:path w="346970" h="21119">
                <a:moveTo>
                  <a:pt x="0" y="0"/>
                </a:moveTo>
                <a:lnTo>
                  <a:pt x="1016" y="1952"/>
                </a:lnTo>
                <a:lnTo>
                  <a:pt x="330276" y="1952"/>
                </a:lnTo>
                <a:lnTo>
                  <a:pt x="330276" y="3751"/>
                </a:lnTo>
                <a:lnTo>
                  <a:pt x="330276" y="1952"/>
                </a:lnTo>
                <a:lnTo>
                  <a:pt x="330276" y="8735"/>
                </a:lnTo>
                <a:lnTo>
                  <a:pt x="1016" y="1952"/>
                </a:lnTo>
                <a:lnTo>
                  <a:pt x="1016" y="6834"/>
                </a:lnTo>
                <a:lnTo>
                  <a:pt x="1016" y="1952"/>
                </a:lnTo>
                <a:lnTo>
                  <a:pt x="1016" y="8735"/>
                </a:lnTo>
                <a:lnTo>
                  <a:pt x="330725" y="10534"/>
                </a:lnTo>
                <a:lnTo>
                  <a:pt x="1016" y="3751"/>
                </a:lnTo>
                <a:lnTo>
                  <a:pt x="330725" y="10534"/>
                </a:lnTo>
                <a:lnTo>
                  <a:pt x="330276" y="6834"/>
                </a:lnTo>
                <a:lnTo>
                  <a:pt x="330276" y="5652"/>
                </a:lnTo>
                <a:lnTo>
                  <a:pt x="330725" y="10534"/>
                </a:lnTo>
                <a:lnTo>
                  <a:pt x="330892" y="11202"/>
                </a:lnTo>
                <a:lnTo>
                  <a:pt x="332690" y="14285"/>
                </a:lnTo>
                <a:lnTo>
                  <a:pt x="334642" y="16083"/>
                </a:lnTo>
                <a:lnTo>
                  <a:pt x="337056" y="18036"/>
                </a:lnTo>
                <a:lnTo>
                  <a:pt x="339522" y="19834"/>
                </a:lnTo>
                <a:lnTo>
                  <a:pt x="342090" y="20451"/>
                </a:lnTo>
                <a:lnTo>
                  <a:pt x="343888" y="20451"/>
                </a:lnTo>
                <a:lnTo>
                  <a:pt x="345686" y="21119"/>
                </a:lnTo>
                <a:lnTo>
                  <a:pt x="346970" y="20451"/>
                </a:lnTo>
                <a:lnTo>
                  <a:pt x="345686" y="10534"/>
                </a:lnTo>
                <a:lnTo>
                  <a:pt x="33076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5" name="object 1865"/>
          <p:cNvSpPr/>
          <p:nvPr/>
        </p:nvSpPr>
        <p:spPr>
          <a:xfrm>
            <a:off x="3232410" y="2889781"/>
            <a:ext cx="19108" cy="30214"/>
          </a:xfrm>
          <a:custGeom>
            <a:avLst/>
            <a:gdLst/>
            <a:ahLst/>
            <a:cxnLst/>
            <a:rect l="l" t="t" r="r" b="b"/>
            <a:pathLst>
              <a:path w="19108" h="30214">
                <a:moveTo>
                  <a:pt x="19108" y="15415"/>
                </a:moveTo>
                <a:lnTo>
                  <a:pt x="18491" y="13514"/>
                </a:lnTo>
                <a:lnTo>
                  <a:pt x="18491" y="11715"/>
                </a:lnTo>
                <a:lnTo>
                  <a:pt x="17824" y="9249"/>
                </a:lnTo>
                <a:lnTo>
                  <a:pt x="15923" y="6680"/>
                </a:lnTo>
                <a:lnTo>
                  <a:pt x="14125" y="4213"/>
                </a:lnTo>
                <a:lnTo>
                  <a:pt x="12327" y="2415"/>
                </a:lnTo>
                <a:lnTo>
                  <a:pt x="9245" y="513"/>
                </a:lnTo>
                <a:lnTo>
                  <a:pt x="6677" y="0"/>
                </a:lnTo>
                <a:lnTo>
                  <a:pt x="0" y="0"/>
                </a:lnTo>
                <a:lnTo>
                  <a:pt x="3595" y="9763"/>
                </a:lnTo>
                <a:lnTo>
                  <a:pt x="4879" y="30214"/>
                </a:lnTo>
                <a:lnTo>
                  <a:pt x="6677" y="30214"/>
                </a:lnTo>
                <a:lnTo>
                  <a:pt x="9245" y="29598"/>
                </a:lnTo>
                <a:lnTo>
                  <a:pt x="12327" y="27799"/>
                </a:lnTo>
                <a:lnTo>
                  <a:pt x="14125" y="25847"/>
                </a:lnTo>
                <a:lnTo>
                  <a:pt x="15923" y="24048"/>
                </a:lnTo>
                <a:lnTo>
                  <a:pt x="17824" y="20965"/>
                </a:lnTo>
                <a:lnTo>
                  <a:pt x="18491" y="18498"/>
                </a:lnTo>
                <a:lnTo>
                  <a:pt x="18491" y="16597"/>
                </a:lnTo>
                <a:lnTo>
                  <a:pt x="19108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6" name="object 1866"/>
          <p:cNvSpPr/>
          <p:nvPr/>
        </p:nvSpPr>
        <p:spPr>
          <a:xfrm>
            <a:off x="3221084" y="2889781"/>
            <a:ext cx="16206" cy="30214"/>
          </a:xfrm>
          <a:custGeom>
            <a:avLst/>
            <a:gdLst/>
            <a:ahLst/>
            <a:cxnLst/>
            <a:rect l="l" t="t" r="r" b="b"/>
            <a:pathLst>
              <a:path w="16206" h="30214">
                <a:moveTo>
                  <a:pt x="14921" y="9763"/>
                </a:moveTo>
                <a:lnTo>
                  <a:pt x="11326" y="0"/>
                </a:lnTo>
                <a:lnTo>
                  <a:pt x="8757" y="513"/>
                </a:lnTo>
                <a:lnTo>
                  <a:pt x="6292" y="2415"/>
                </a:lnTo>
                <a:lnTo>
                  <a:pt x="3878" y="4213"/>
                </a:lnTo>
                <a:lnTo>
                  <a:pt x="1926" y="6680"/>
                </a:lnTo>
                <a:lnTo>
                  <a:pt x="128" y="9249"/>
                </a:lnTo>
                <a:lnTo>
                  <a:pt x="0" y="9763"/>
                </a:lnTo>
                <a:lnTo>
                  <a:pt x="14921" y="20297"/>
                </a:lnTo>
                <a:lnTo>
                  <a:pt x="16206" y="30214"/>
                </a:lnTo>
                <a:lnTo>
                  <a:pt x="14921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7" name="object 1867"/>
          <p:cNvSpPr/>
          <p:nvPr/>
        </p:nvSpPr>
        <p:spPr>
          <a:xfrm>
            <a:off x="2875465" y="2904811"/>
            <a:ext cx="360901" cy="0"/>
          </a:xfrm>
          <a:custGeom>
            <a:avLst/>
            <a:gdLst/>
            <a:ahLst/>
            <a:cxnLst/>
            <a:rect l="l" t="t" r="r" b="b"/>
            <a:pathLst>
              <a:path w="360901">
                <a:moveTo>
                  <a:pt x="0" y="0"/>
                </a:moveTo>
                <a:lnTo>
                  <a:pt x="36090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8" name="object 1868"/>
          <p:cNvSpPr/>
          <p:nvPr/>
        </p:nvSpPr>
        <p:spPr>
          <a:xfrm>
            <a:off x="2860413" y="2889781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4228" y="30214"/>
                </a:lnTo>
                <a:lnTo>
                  <a:pt x="12327" y="30214"/>
                </a:lnTo>
                <a:lnTo>
                  <a:pt x="9862" y="29598"/>
                </a:lnTo>
                <a:lnTo>
                  <a:pt x="6780" y="27799"/>
                </a:lnTo>
                <a:lnTo>
                  <a:pt x="4982" y="25847"/>
                </a:lnTo>
                <a:lnTo>
                  <a:pt x="3081" y="24048"/>
                </a:lnTo>
                <a:lnTo>
                  <a:pt x="1284" y="20965"/>
                </a:lnTo>
                <a:lnTo>
                  <a:pt x="667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667" y="11715"/>
                </a:lnTo>
                <a:lnTo>
                  <a:pt x="1284" y="9249"/>
                </a:lnTo>
                <a:lnTo>
                  <a:pt x="3081" y="6680"/>
                </a:lnTo>
                <a:lnTo>
                  <a:pt x="4982" y="4213"/>
                </a:lnTo>
                <a:lnTo>
                  <a:pt x="6780" y="2415"/>
                </a:lnTo>
                <a:lnTo>
                  <a:pt x="9862" y="513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lnTo>
                  <a:pt x="17310" y="0"/>
                </a:lnTo>
                <a:lnTo>
                  <a:pt x="18491" y="0"/>
                </a:lnTo>
                <a:lnTo>
                  <a:pt x="21573" y="513"/>
                </a:lnTo>
                <a:lnTo>
                  <a:pt x="24142" y="2415"/>
                </a:lnTo>
                <a:lnTo>
                  <a:pt x="26556" y="4213"/>
                </a:lnTo>
                <a:lnTo>
                  <a:pt x="28354" y="6680"/>
                </a:lnTo>
                <a:lnTo>
                  <a:pt x="29638" y="9249"/>
                </a:lnTo>
                <a:lnTo>
                  <a:pt x="30922" y="11715"/>
                </a:lnTo>
                <a:lnTo>
                  <a:pt x="30922" y="13514"/>
                </a:lnTo>
                <a:lnTo>
                  <a:pt x="30922" y="15415"/>
                </a:lnTo>
                <a:lnTo>
                  <a:pt x="30922" y="16597"/>
                </a:lnTo>
                <a:lnTo>
                  <a:pt x="30922" y="18498"/>
                </a:lnTo>
                <a:lnTo>
                  <a:pt x="29638" y="20965"/>
                </a:lnTo>
                <a:lnTo>
                  <a:pt x="28354" y="24048"/>
                </a:lnTo>
                <a:lnTo>
                  <a:pt x="26556" y="25847"/>
                </a:lnTo>
                <a:lnTo>
                  <a:pt x="24142" y="27799"/>
                </a:lnTo>
                <a:lnTo>
                  <a:pt x="21573" y="29598"/>
                </a:lnTo>
                <a:lnTo>
                  <a:pt x="18491" y="30214"/>
                </a:lnTo>
                <a:lnTo>
                  <a:pt x="17310" y="30214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9" name="object 1869"/>
          <p:cNvSpPr/>
          <p:nvPr/>
        </p:nvSpPr>
        <p:spPr>
          <a:xfrm>
            <a:off x="3220596" y="2889781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060" y="513"/>
                </a:lnTo>
                <a:lnTo>
                  <a:pt x="24142" y="2415"/>
                </a:lnTo>
                <a:lnTo>
                  <a:pt x="25940" y="4213"/>
                </a:lnTo>
                <a:lnTo>
                  <a:pt x="27737" y="6680"/>
                </a:lnTo>
                <a:lnTo>
                  <a:pt x="29638" y="9249"/>
                </a:lnTo>
                <a:lnTo>
                  <a:pt x="30306" y="11715"/>
                </a:lnTo>
                <a:lnTo>
                  <a:pt x="30306" y="13514"/>
                </a:lnTo>
                <a:lnTo>
                  <a:pt x="30922" y="15415"/>
                </a:lnTo>
                <a:lnTo>
                  <a:pt x="30306" y="16597"/>
                </a:lnTo>
                <a:lnTo>
                  <a:pt x="30306" y="18498"/>
                </a:lnTo>
                <a:lnTo>
                  <a:pt x="29638" y="20965"/>
                </a:lnTo>
                <a:lnTo>
                  <a:pt x="27737" y="24048"/>
                </a:lnTo>
                <a:lnTo>
                  <a:pt x="25940" y="25847"/>
                </a:lnTo>
                <a:lnTo>
                  <a:pt x="24142" y="27799"/>
                </a:lnTo>
                <a:lnTo>
                  <a:pt x="21060" y="29598"/>
                </a:lnTo>
                <a:lnTo>
                  <a:pt x="18491" y="30214"/>
                </a:lnTo>
                <a:lnTo>
                  <a:pt x="16694" y="30214"/>
                </a:lnTo>
                <a:lnTo>
                  <a:pt x="15409" y="30882"/>
                </a:lnTo>
                <a:lnTo>
                  <a:pt x="13612" y="30214"/>
                </a:lnTo>
                <a:lnTo>
                  <a:pt x="11814" y="30214"/>
                </a:lnTo>
                <a:lnTo>
                  <a:pt x="9245" y="29598"/>
                </a:lnTo>
                <a:lnTo>
                  <a:pt x="6780" y="27799"/>
                </a:lnTo>
                <a:lnTo>
                  <a:pt x="4366" y="25847"/>
                </a:lnTo>
                <a:lnTo>
                  <a:pt x="2414" y="24048"/>
                </a:lnTo>
                <a:lnTo>
                  <a:pt x="616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715"/>
                </a:lnTo>
                <a:lnTo>
                  <a:pt x="616" y="9249"/>
                </a:lnTo>
                <a:lnTo>
                  <a:pt x="2414" y="6680"/>
                </a:lnTo>
                <a:lnTo>
                  <a:pt x="4366" y="4213"/>
                </a:lnTo>
                <a:lnTo>
                  <a:pt x="6780" y="2415"/>
                </a:lnTo>
                <a:lnTo>
                  <a:pt x="9245" y="513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0" name="object 1870"/>
          <p:cNvSpPr/>
          <p:nvPr/>
        </p:nvSpPr>
        <p:spPr>
          <a:xfrm>
            <a:off x="3581128" y="2889781"/>
            <a:ext cx="15677" cy="30214"/>
          </a:xfrm>
          <a:custGeom>
            <a:avLst/>
            <a:gdLst/>
            <a:ahLst/>
            <a:cxnLst/>
            <a:rect l="l" t="t" r="r" b="b"/>
            <a:pathLst>
              <a:path w="15677" h="30214">
                <a:moveTo>
                  <a:pt x="14547" y="9763"/>
                </a:moveTo>
                <a:lnTo>
                  <a:pt x="11311" y="0"/>
                </a:lnTo>
                <a:lnTo>
                  <a:pt x="8229" y="513"/>
                </a:lnTo>
                <a:lnTo>
                  <a:pt x="5815" y="2415"/>
                </a:lnTo>
                <a:lnTo>
                  <a:pt x="3349" y="4213"/>
                </a:lnTo>
                <a:lnTo>
                  <a:pt x="1551" y="6680"/>
                </a:lnTo>
                <a:lnTo>
                  <a:pt x="267" y="9249"/>
                </a:lnTo>
                <a:lnTo>
                  <a:pt x="0" y="9763"/>
                </a:lnTo>
                <a:lnTo>
                  <a:pt x="14547" y="20297"/>
                </a:lnTo>
                <a:lnTo>
                  <a:pt x="15677" y="30214"/>
                </a:lnTo>
                <a:lnTo>
                  <a:pt x="14547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1" name="object 1871"/>
          <p:cNvSpPr/>
          <p:nvPr/>
        </p:nvSpPr>
        <p:spPr>
          <a:xfrm>
            <a:off x="3580110" y="2905198"/>
            <a:ext cx="936" cy="4881"/>
          </a:xfrm>
          <a:custGeom>
            <a:avLst/>
            <a:gdLst/>
            <a:ahLst/>
            <a:cxnLst/>
            <a:rect l="l" t="t" r="r" b="b"/>
            <a:pathLst>
              <a:path w="936" h="4881">
                <a:moveTo>
                  <a:pt x="0" y="1181"/>
                </a:moveTo>
                <a:lnTo>
                  <a:pt x="936" y="4881"/>
                </a:lnTo>
                <a:lnTo>
                  <a:pt x="0" y="0"/>
                </a:lnTo>
                <a:lnTo>
                  <a:pt x="0" y="1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2" name="object 1872"/>
          <p:cNvSpPr/>
          <p:nvPr/>
        </p:nvSpPr>
        <p:spPr>
          <a:xfrm>
            <a:off x="3236007" y="2889781"/>
            <a:ext cx="345121" cy="30214"/>
          </a:xfrm>
          <a:custGeom>
            <a:avLst/>
            <a:gdLst/>
            <a:ahLst/>
            <a:cxnLst/>
            <a:rect l="l" t="t" r="r" b="b"/>
            <a:pathLst>
              <a:path w="345121" h="30214">
                <a:moveTo>
                  <a:pt x="14409" y="20297"/>
                </a:moveTo>
                <a:lnTo>
                  <a:pt x="345041" y="20297"/>
                </a:lnTo>
                <a:lnTo>
                  <a:pt x="14896" y="18498"/>
                </a:lnTo>
                <a:lnTo>
                  <a:pt x="14896" y="11715"/>
                </a:lnTo>
                <a:lnTo>
                  <a:pt x="345121" y="9763"/>
                </a:lnTo>
                <a:lnTo>
                  <a:pt x="14367" y="9763"/>
                </a:lnTo>
                <a:lnTo>
                  <a:pt x="14228" y="9249"/>
                </a:lnTo>
                <a:lnTo>
                  <a:pt x="12327" y="6680"/>
                </a:lnTo>
                <a:lnTo>
                  <a:pt x="10530" y="4213"/>
                </a:lnTo>
                <a:lnTo>
                  <a:pt x="8732" y="2415"/>
                </a:lnTo>
                <a:lnTo>
                  <a:pt x="5650" y="513"/>
                </a:lnTo>
                <a:lnTo>
                  <a:pt x="3081" y="0"/>
                </a:lnTo>
                <a:lnTo>
                  <a:pt x="0" y="0"/>
                </a:lnTo>
                <a:lnTo>
                  <a:pt x="0" y="20297"/>
                </a:lnTo>
                <a:lnTo>
                  <a:pt x="1284" y="30214"/>
                </a:lnTo>
                <a:lnTo>
                  <a:pt x="3081" y="30214"/>
                </a:lnTo>
                <a:lnTo>
                  <a:pt x="5650" y="29598"/>
                </a:lnTo>
                <a:lnTo>
                  <a:pt x="8732" y="27799"/>
                </a:lnTo>
                <a:lnTo>
                  <a:pt x="10530" y="25847"/>
                </a:lnTo>
                <a:lnTo>
                  <a:pt x="12327" y="24048"/>
                </a:lnTo>
                <a:lnTo>
                  <a:pt x="14228" y="20965"/>
                </a:lnTo>
                <a:lnTo>
                  <a:pt x="14409" y="20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3" name="object 1873"/>
          <p:cNvSpPr/>
          <p:nvPr/>
        </p:nvSpPr>
        <p:spPr>
          <a:xfrm>
            <a:off x="3220596" y="2889781"/>
            <a:ext cx="16694" cy="30882"/>
          </a:xfrm>
          <a:custGeom>
            <a:avLst/>
            <a:gdLst/>
            <a:ahLst/>
            <a:cxnLst/>
            <a:rect l="l" t="t" r="r" b="b"/>
            <a:pathLst>
              <a:path w="16694" h="30882">
                <a:moveTo>
                  <a:pt x="616" y="20965"/>
                </a:moveTo>
                <a:lnTo>
                  <a:pt x="2414" y="24048"/>
                </a:lnTo>
                <a:lnTo>
                  <a:pt x="4366" y="25847"/>
                </a:lnTo>
                <a:lnTo>
                  <a:pt x="6780" y="27799"/>
                </a:lnTo>
                <a:lnTo>
                  <a:pt x="9245" y="29598"/>
                </a:lnTo>
                <a:lnTo>
                  <a:pt x="11814" y="30214"/>
                </a:lnTo>
                <a:lnTo>
                  <a:pt x="13612" y="30214"/>
                </a:lnTo>
                <a:lnTo>
                  <a:pt x="15409" y="30882"/>
                </a:lnTo>
                <a:lnTo>
                  <a:pt x="16694" y="30214"/>
                </a:lnTo>
                <a:lnTo>
                  <a:pt x="15409" y="20297"/>
                </a:lnTo>
                <a:lnTo>
                  <a:pt x="15409" y="0"/>
                </a:lnTo>
                <a:lnTo>
                  <a:pt x="11814" y="0"/>
                </a:lnTo>
                <a:lnTo>
                  <a:pt x="9245" y="513"/>
                </a:lnTo>
                <a:lnTo>
                  <a:pt x="6780" y="2415"/>
                </a:lnTo>
                <a:lnTo>
                  <a:pt x="4366" y="4213"/>
                </a:lnTo>
                <a:lnTo>
                  <a:pt x="2414" y="6680"/>
                </a:lnTo>
                <a:lnTo>
                  <a:pt x="616" y="9249"/>
                </a:lnTo>
                <a:lnTo>
                  <a:pt x="0" y="11715"/>
                </a:lnTo>
                <a:lnTo>
                  <a:pt x="0" y="18498"/>
                </a:lnTo>
                <a:lnTo>
                  <a:pt x="616" y="209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4" name="object 1874"/>
          <p:cNvSpPr/>
          <p:nvPr/>
        </p:nvSpPr>
        <p:spPr>
          <a:xfrm>
            <a:off x="3250902" y="2899545"/>
            <a:ext cx="345902" cy="21119"/>
          </a:xfrm>
          <a:custGeom>
            <a:avLst/>
            <a:gdLst/>
            <a:ahLst/>
            <a:cxnLst/>
            <a:rect l="l" t="t" r="r" b="b"/>
            <a:pathLst>
              <a:path w="345902" h="21119">
                <a:moveTo>
                  <a:pt x="0" y="3751"/>
                </a:moveTo>
                <a:lnTo>
                  <a:pt x="0" y="6834"/>
                </a:lnTo>
                <a:lnTo>
                  <a:pt x="330144" y="10534"/>
                </a:lnTo>
                <a:lnTo>
                  <a:pt x="329208" y="6834"/>
                </a:lnTo>
                <a:lnTo>
                  <a:pt x="329208" y="5652"/>
                </a:lnTo>
                <a:lnTo>
                  <a:pt x="330144" y="10534"/>
                </a:lnTo>
                <a:lnTo>
                  <a:pt x="330492" y="11202"/>
                </a:lnTo>
                <a:lnTo>
                  <a:pt x="331776" y="14285"/>
                </a:lnTo>
                <a:lnTo>
                  <a:pt x="333574" y="16083"/>
                </a:lnTo>
                <a:lnTo>
                  <a:pt x="336040" y="18036"/>
                </a:lnTo>
                <a:lnTo>
                  <a:pt x="338454" y="19834"/>
                </a:lnTo>
                <a:lnTo>
                  <a:pt x="341536" y="20451"/>
                </a:lnTo>
                <a:lnTo>
                  <a:pt x="342820" y="20451"/>
                </a:lnTo>
                <a:lnTo>
                  <a:pt x="344772" y="21119"/>
                </a:lnTo>
                <a:lnTo>
                  <a:pt x="345902" y="20451"/>
                </a:lnTo>
                <a:lnTo>
                  <a:pt x="344772" y="10534"/>
                </a:lnTo>
                <a:lnTo>
                  <a:pt x="330225" y="0"/>
                </a:lnTo>
                <a:lnTo>
                  <a:pt x="0" y="1952"/>
                </a:lnTo>
                <a:lnTo>
                  <a:pt x="0" y="6834"/>
                </a:lnTo>
                <a:lnTo>
                  <a:pt x="0" y="3751"/>
                </a:lnTo>
                <a:lnTo>
                  <a:pt x="616" y="5652"/>
                </a:lnTo>
                <a:lnTo>
                  <a:pt x="329208" y="1952"/>
                </a:lnTo>
                <a:lnTo>
                  <a:pt x="329208" y="3751"/>
                </a:lnTo>
                <a:lnTo>
                  <a:pt x="329208" y="1952"/>
                </a:lnTo>
                <a:lnTo>
                  <a:pt x="329208" y="8735"/>
                </a:lnTo>
                <a:lnTo>
                  <a:pt x="616" y="5652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5" name="object 1875"/>
          <p:cNvSpPr/>
          <p:nvPr/>
        </p:nvSpPr>
        <p:spPr>
          <a:xfrm>
            <a:off x="3592438" y="2889781"/>
            <a:ext cx="18646" cy="30214"/>
          </a:xfrm>
          <a:custGeom>
            <a:avLst/>
            <a:gdLst/>
            <a:ahLst/>
            <a:cxnLst/>
            <a:rect l="l" t="t" r="r" b="b"/>
            <a:pathLst>
              <a:path w="18646" h="30214">
                <a:moveTo>
                  <a:pt x="18646" y="15415"/>
                </a:moveTo>
                <a:lnTo>
                  <a:pt x="18646" y="13514"/>
                </a:lnTo>
                <a:lnTo>
                  <a:pt x="17978" y="11715"/>
                </a:lnTo>
                <a:lnTo>
                  <a:pt x="17361" y="9249"/>
                </a:lnTo>
                <a:lnTo>
                  <a:pt x="16077" y="6680"/>
                </a:lnTo>
                <a:lnTo>
                  <a:pt x="14279" y="4213"/>
                </a:lnTo>
                <a:lnTo>
                  <a:pt x="11814" y="2415"/>
                </a:lnTo>
                <a:lnTo>
                  <a:pt x="9400" y="513"/>
                </a:lnTo>
                <a:lnTo>
                  <a:pt x="6318" y="0"/>
                </a:lnTo>
                <a:lnTo>
                  <a:pt x="0" y="0"/>
                </a:lnTo>
                <a:lnTo>
                  <a:pt x="3236" y="9763"/>
                </a:lnTo>
                <a:lnTo>
                  <a:pt x="4366" y="30214"/>
                </a:lnTo>
                <a:lnTo>
                  <a:pt x="6318" y="30214"/>
                </a:lnTo>
                <a:lnTo>
                  <a:pt x="9400" y="29598"/>
                </a:lnTo>
                <a:lnTo>
                  <a:pt x="11814" y="27799"/>
                </a:lnTo>
                <a:lnTo>
                  <a:pt x="14279" y="25847"/>
                </a:lnTo>
                <a:lnTo>
                  <a:pt x="16077" y="24048"/>
                </a:lnTo>
                <a:lnTo>
                  <a:pt x="17361" y="20965"/>
                </a:lnTo>
                <a:lnTo>
                  <a:pt x="17978" y="18498"/>
                </a:lnTo>
                <a:lnTo>
                  <a:pt x="18646" y="16597"/>
                </a:lnTo>
                <a:lnTo>
                  <a:pt x="18646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6" name="object 1876"/>
          <p:cNvSpPr/>
          <p:nvPr/>
        </p:nvSpPr>
        <p:spPr>
          <a:xfrm>
            <a:off x="3235647" y="2904811"/>
            <a:ext cx="360387" cy="0"/>
          </a:xfrm>
          <a:custGeom>
            <a:avLst/>
            <a:gdLst/>
            <a:ahLst/>
            <a:cxnLst/>
            <a:rect l="l" t="t" r="r" b="b"/>
            <a:pathLst>
              <a:path w="360387">
                <a:moveTo>
                  <a:pt x="0" y="0"/>
                </a:moveTo>
                <a:lnTo>
                  <a:pt x="360387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7" name="object 1877"/>
          <p:cNvSpPr/>
          <p:nvPr/>
        </p:nvSpPr>
        <p:spPr>
          <a:xfrm>
            <a:off x="3220596" y="2889781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3612" y="30214"/>
                </a:lnTo>
                <a:lnTo>
                  <a:pt x="11814" y="30214"/>
                </a:lnTo>
                <a:lnTo>
                  <a:pt x="9245" y="29598"/>
                </a:lnTo>
                <a:lnTo>
                  <a:pt x="6780" y="27799"/>
                </a:lnTo>
                <a:lnTo>
                  <a:pt x="4366" y="25847"/>
                </a:lnTo>
                <a:lnTo>
                  <a:pt x="2414" y="24048"/>
                </a:lnTo>
                <a:lnTo>
                  <a:pt x="616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715"/>
                </a:lnTo>
                <a:lnTo>
                  <a:pt x="616" y="9249"/>
                </a:lnTo>
                <a:lnTo>
                  <a:pt x="2414" y="6680"/>
                </a:lnTo>
                <a:lnTo>
                  <a:pt x="4366" y="4213"/>
                </a:lnTo>
                <a:lnTo>
                  <a:pt x="6780" y="2415"/>
                </a:lnTo>
                <a:lnTo>
                  <a:pt x="9245" y="513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lnTo>
                  <a:pt x="16694" y="0"/>
                </a:lnTo>
                <a:lnTo>
                  <a:pt x="18491" y="0"/>
                </a:lnTo>
                <a:lnTo>
                  <a:pt x="21060" y="513"/>
                </a:lnTo>
                <a:lnTo>
                  <a:pt x="24142" y="2415"/>
                </a:lnTo>
                <a:lnTo>
                  <a:pt x="25940" y="4213"/>
                </a:lnTo>
                <a:lnTo>
                  <a:pt x="27737" y="6680"/>
                </a:lnTo>
                <a:lnTo>
                  <a:pt x="29638" y="9249"/>
                </a:lnTo>
                <a:lnTo>
                  <a:pt x="30306" y="11715"/>
                </a:lnTo>
                <a:lnTo>
                  <a:pt x="30306" y="13514"/>
                </a:lnTo>
                <a:lnTo>
                  <a:pt x="30922" y="15415"/>
                </a:lnTo>
                <a:lnTo>
                  <a:pt x="30306" y="16597"/>
                </a:lnTo>
                <a:lnTo>
                  <a:pt x="30306" y="18498"/>
                </a:lnTo>
                <a:lnTo>
                  <a:pt x="29638" y="20965"/>
                </a:lnTo>
                <a:lnTo>
                  <a:pt x="27737" y="24048"/>
                </a:lnTo>
                <a:lnTo>
                  <a:pt x="25940" y="25847"/>
                </a:lnTo>
                <a:lnTo>
                  <a:pt x="24142" y="27799"/>
                </a:lnTo>
                <a:lnTo>
                  <a:pt x="21060" y="29598"/>
                </a:lnTo>
                <a:lnTo>
                  <a:pt x="18491" y="30214"/>
                </a:lnTo>
                <a:lnTo>
                  <a:pt x="16694" y="30214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8" name="object 1878"/>
          <p:cNvSpPr/>
          <p:nvPr/>
        </p:nvSpPr>
        <p:spPr>
          <a:xfrm>
            <a:off x="3580110" y="2889781"/>
            <a:ext cx="30974" cy="30882"/>
          </a:xfrm>
          <a:custGeom>
            <a:avLst/>
            <a:gdLst/>
            <a:ahLst/>
            <a:cxnLst/>
            <a:rect l="l" t="t" r="r" b="b"/>
            <a:pathLst>
              <a:path w="30974" h="30882">
                <a:moveTo>
                  <a:pt x="15564" y="0"/>
                </a:moveTo>
                <a:lnTo>
                  <a:pt x="16694" y="0"/>
                </a:lnTo>
                <a:lnTo>
                  <a:pt x="18646" y="0"/>
                </a:lnTo>
                <a:lnTo>
                  <a:pt x="21728" y="513"/>
                </a:lnTo>
                <a:lnTo>
                  <a:pt x="24142" y="2415"/>
                </a:lnTo>
                <a:lnTo>
                  <a:pt x="26607" y="4213"/>
                </a:lnTo>
                <a:lnTo>
                  <a:pt x="28405" y="6680"/>
                </a:lnTo>
                <a:lnTo>
                  <a:pt x="29689" y="9249"/>
                </a:lnTo>
                <a:lnTo>
                  <a:pt x="30306" y="11715"/>
                </a:lnTo>
                <a:lnTo>
                  <a:pt x="30974" y="13514"/>
                </a:lnTo>
                <a:lnTo>
                  <a:pt x="30974" y="15415"/>
                </a:lnTo>
                <a:lnTo>
                  <a:pt x="30974" y="16597"/>
                </a:lnTo>
                <a:lnTo>
                  <a:pt x="30306" y="18498"/>
                </a:lnTo>
                <a:lnTo>
                  <a:pt x="29689" y="20965"/>
                </a:lnTo>
                <a:lnTo>
                  <a:pt x="28405" y="24048"/>
                </a:lnTo>
                <a:lnTo>
                  <a:pt x="26607" y="25847"/>
                </a:lnTo>
                <a:lnTo>
                  <a:pt x="24142" y="27799"/>
                </a:lnTo>
                <a:lnTo>
                  <a:pt x="21728" y="29598"/>
                </a:lnTo>
                <a:lnTo>
                  <a:pt x="18646" y="30214"/>
                </a:lnTo>
                <a:lnTo>
                  <a:pt x="16694" y="30214"/>
                </a:lnTo>
                <a:lnTo>
                  <a:pt x="15564" y="30882"/>
                </a:lnTo>
                <a:lnTo>
                  <a:pt x="13612" y="30214"/>
                </a:lnTo>
                <a:lnTo>
                  <a:pt x="12327" y="30214"/>
                </a:lnTo>
                <a:lnTo>
                  <a:pt x="9245" y="29598"/>
                </a:lnTo>
                <a:lnTo>
                  <a:pt x="6831" y="27799"/>
                </a:lnTo>
                <a:lnTo>
                  <a:pt x="4366" y="25847"/>
                </a:lnTo>
                <a:lnTo>
                  <a:pt x="2568" y="24048"/>
                </a:lnTo>
                <a:lnTo>
                  <a:pt x="1284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715"/>
                </a:lnTo>
                <a:lnTo>
                  <a:pt x="1284" y="9249"/>
                </a:lnTo>
                <a:lnTo>
                  <a:pt x="2568" y="6680"/>
                </a:lnTo>
                <a:lnTo>
                  <a:pt x="4366" y="4213"/>
                </a:lnTo>
                <a:lnTo>
                  <a:pt x="6831" y="2415"/>
                </a:lnTo>
                <a:lnTo>
                  <a:pt x="9245" y="513"/>
                </a:lnTo>
                <a:lnTo>
                  <a:pt x="12327" y="0"/>
                </a:lnTo>
                <a:lnTo>
                  <a:pt x="13612" y="0"/>
                </a:lnTo>
                <a:lnTo>
                  <a:pt x="15564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9" name="object 1879"/>
          <p:cNvSpPr/>
          <p:nvPr/>
        </p:nvSpPr>
        <p:spPr>
          <a:xfrm>
            <a:off x="3935814" y="2889781"/>
            <a:ext cx="15677" cy="30214"/>
          </a:xfrm>
          <a:custGeom>
            <a:avLst/>
            <a:gdLst/>
            <a:ahLst/>
            <a:cxnLst/>
            <a:rect l="l" t="t" r="r" b="b"/>
            <a:pathLst>
              <a:path w="15677" h="30214">
                <a:moveTo>
                  <a:pt x="14393" y="9763"/>
                </a:moveTo>
                <a:lnTo>
                  <a:pt x="11311" y="0"/>
                </a:lnTo>
                <a:lnTo>
                  <a:pt x="8229" y="513"/>
                </a:lnTo>
                <a:lnTo>
                  <a:pt x="5763" y="2415"/>
                </a:lnTo>
                <a:lnTo>
                  <a:pt x="3349" y="4213"/>
                </a:lnTo>
                <a:lnTo>
                  <a:pt x="1448" y="6680"/>
                </a:lnTo>
                <a:lnTo>
                  <a:pt x="267" y="9249"/>
                </a:lnTo>
                <a:lnTo>
                  <a:pt x="0" y="9763"/>
                </a:lnTo>
                <a:lnTo>
                  <a:pt x="14393" y="20297"/>
                </a:lnTo>
                <a:lnTo>
                  <a:pt x="15677" y="30214"/>
                </a:lnTo>
                <a:lnTo>
                  <a:pt x="14393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0" name="object 1880"/>
          <p:cNvSpPr/>
          <p:nvPr/>
        </p:nvSpPr>
        <p:spPr>
          <a:xfrm>
            <a:off x="3934797" y="2905198"/>
            <a:ext cx="936" cy="4881"/>
          </a:xfrm>
          <a:custGeom>
            <a:avLst/>
            <a:gdLst/>
            <a:ahLst/>
            <a:cxnLst/>
            <a:rect l="l" t="t" r="r" b="b"/>
            <a:pathLst>
              <a:path w="936" h="4881">
                <a:moveTo>
                  <a:pt x="0" y="1181"/>
                </a:moveTo>
                <a:lnTo>
                  <a:pt x="936" y="4881"/>
                </a:lnTo>
                <a:lnTo>
                  <a:pt x="0" y="0"/>
                </a:lnTo>
                <a:lnTo>
                  <a:pt x="0" y="1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1" name="object 1881"/>
          <p:cNvSpPr/>
          <p:nvPr/>
        </p:nvSpPr>
        <p:spPr>
          <a:xfrm>
            <a:off x="3590641" y="2889781"/>
            <a:ext cx="345172" cy="30214"/>
          </a:xfrm>
          <a:custGeom>
            <a:avLst/>
            <a:gdLst/>
            <a:ahLst/>
            <a:cxnLst/>
            <a:rect l="l" t="t" r="r" b="b"/>
            <a:pathLst>
              <a:path w="345172" h="30214">
                <a:moveTo>
                  <a:pt x="14419" y="20297"/>
                </a:moveTo>
                <a:lnTo>
                  <a:pt x="345092" y="20297"/>
                </a:lnTo>
                <a:lnTo>
                  <a:pt x="14793" y="18498"/>
                </a:lnTo>
                <a:lnTo>
                  <a:pt x="14793" y="11715"/>
                </a:lnTo>
                <a:lnTo>
                  <a:pt x="345172" y="9763"/>
                </a:lnTo>
                <a:lnTo>
                  <a:pt x="14386" y="9763"/>
                </a:lnTo>
                <a:lnTo>
                  <a:pt x="14279" y="9249"/>
                </a:lnTo>
                <a:lnTo>
                  <a:pt x="12327" y="6680"/>
                </a:lnTo>
                <a:lnTo>
                  <a:pt x="10530" y="4213"/>
                </a:lnTo>
                <a:lnTo>
                  <a:pt x="8629" y="2415"/>
                </a:lnTo>
                <a:lnTo>
                  <a:pt x="5547" y="513"/>
                </a:lnTo>
                <a:lnTo>
                  <a:pt x="3081" y="0"/>
                </a:lnTo>
                <a:lnTo>
                  <a:pt x="0" y="0"/>
                </a:lnTo>
                <a:lnTo>
                  <a:pt x="0" y="20297"/>
                </a:lnTo>
                <a:lnTo>
                  <a:pt x="1284" y="30214"/>
                </a:lnTo>
                <a:lnTo>
                  <a:pt x="3081" y="30214"/>
                </a:lnTo>
                <a:lnTo>
                  <a:pt x="5547" y="29598"/>
                </a:lnTo>
                <a:lnTo>
                  <a:pt x="8629" y="27799"/>
                </a:lnTo>
                <a:lnTo>
                  <a:pt x="10530" y="25847"/>
                </a:lnTo>
                <a:lnTo>
                  <a:pt x="12327" y="24048"/>
                </a:lnTo>
                <a:lnTo>
                  <a:pt x="14279" y="20965"/>
                </a:lnTo>
                <a:lnTo>
                  <a:pt x="14419" y="20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2" name="object 1882"/>
          <p:cNvSpPr/>
          <p:nvPr/>
        </p:nvSpPr>
        <p:spPr>
          <a:xfrm>
            <a:off x="3575282" y="2889781"/>
            <a:ext cx="16642" cy="30882"/>
          </a:xfrm>
          <a:custGeom>
            <a:avLst/>
            <a:gdLst/>
            <a:ahLst/>
            <a:cxnLst/>
            <a:rect l="l" t="t" r="r" b="b"/>
            <a:pathLst>
              <a:path w="16642" h="30882">
                <a:moveTo>
                  <a:pt x="616" y="20965"/>
                </a:moveTo>
                <a:lnTo>
                  <a:pt x="2414" y="24048"/>
                </a:lnTo>
                <a:lnTo>
                  <a:pt x="4314" y="25847"/>
                </a:lnTo>
                <a:lnTo>
                  <a:pt x="6780" y="27799"/>
                </a:lnTo>
                <a:lnTo>
                  <a:pt x="9194" y="29598"/>
                </a:lnTo>
                <a:lnTo>
                  <a:pt x="11660" y="30214"/>
                </a:lnTo>
                <a:lnTo>
                  <a:pt x="13560" y="30214"/>
                </a:lnTo>
                <a:lnTo>
                  <a:pt x="15358" y="30882"/>
                </a:lnTo>
                <a:lnTo>
                  <a:pt x="16642" y="30214"/>
                </a:lnTo>
                <a:lnTo>
                  <a:pt x="15358" y="20297"/>
                </a:lnTo>
                <a:lnTo>
                  <a:pt x="15358" y="0"/>
                </a:lnTo>
                <a:lnTo>
                  <a:pt x="11660" y="0"/>
                </a:lnTo>
                <a:lnTo>
                  <a:pt x="9194" y="513"/>
                </a:lnTo>
                <a:lnTo>
                  <a:pt x="6780" y="2415"/>
                </a:lnTo>
                <a:lnTo>
                  <a:pt x="4314" y="4213"/>
                </a:lnTo>
                <a:lnTo>
                  <a:pt x="2414" y="6680"/>
                </a:lnTo>
                <a:lnTo>
                  <a:pt x="616" y="9249"/>
                </a:lnTo>
                <a:lnTo>
                  <a:pt x="0" y="11715"/>
                </a:lnTo>
                <a:lnTo>
                  <a:pt x="0" y="18498"/>
                </a:lnTo>
                <a:lnTo>
                  <a:pt x="616" y="209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3" name="object 1883"/>
          <p:cNvSpPr/>
          <p:nvPr/>
        </p:nvSpPr>
        <p:spPr>
          <a:xfrm>
            <a:off x="3605434" y="2899545"/>
            <a:ext cx="346056" cy="21119"/>
          </a:xfrm>
          <a:custGeom>
            <a:avLst/>
            <a:gdLst/>
            <a:ahLst/>
            <a:cxnLst/>
            <a:rect l="l" t="t" r="r" b="b"/>
            <a:pathLst>
              <a:path w="346056" h="21119">
                <a:moveTo>
                  <a:pt x="0" y="3751"/>
                </a:moveTo>
                <a:lnTo>
                  <a:pt x="0" y="6834"/>
                </a:lnTo>
                <a:lnTo>
                  <a:pt x="330298" y="10534"/>
                </a:lnTo>
                <a:lnTo>
                  <a:pt x="329362" y="6834"/>
                </a:lnTo>
                <a:lnTo>
                  <a:pt x="329362" y="5652"/>
                </a:lnTo>
                <a:lnTo>
                  <a:pt x="330298" y="10534"/>
                </a:lnTo>
                <a:lnTo>
                  <a:pt x="330646" y="11202"/>
                </a:lnTo>
                <a:lnTo>
                  <a:pt x="331828" y="14285"/>
                </a:lnTo>
                <a:lnTo>
                  <a:pt x="333728" y="16083"/>
                </a:lnTo>
                <a:lnTo>
                  <a:pt x="336142" y="18036"/>
                </a:lnTo>
                <a:lnTo>
                  <a:pt x="338608" y="19834"/>
                </a:lnTo>
                <a:lnTo>
                  <a:pt x="341690" y="20451"/>
                </a:lnTo>
                <a:lnTo>
                  <a:pt x="342974" y="20451"/>
                </a:lnTo>
                <a:lnTo>
                  <a:pt x="344772" y="21119"/>
                </a:lnTo>
                <a:lnTo>
                  <a:pt x="346056" y="20451"/>
                </a:lnTo>
                <a:lnTo>
                  <a:pt x="344772" y="10534"/>
                </a:lnTo>
                <a:lnTo>
                  <a:pt x="330379" y="0"/>
                </a:lnTo>
                <a:lnTo>
                  <a:pt x="0" y="1952"/>
                </a:lnTo>
                <a:lnTo>
                  <a:pt x="0" y="6834"/>
                </a:lnTo>
                <a:lnTo>
                  <a:pt x="0" y="3751"/>
                </a:lnTo>
                <a:lnTo>
                  <a:pt x="616" y="5652"/>
                </a:lnTo>
                <a:lnTo>
                  <a:pt x="329362" y="1952"/>
                </a:lnTo>
                <a:lnTo>
                  <a:pt x="329362" y="3751"/>
                </a:lnTo>
                <a:lnTo>
                  <a:pt x="329362" y="1952"/>
                </a:lnTo>
                <a:lnTo>
                  <a:pt x="329362" y="8735"/>
                </a:lnTo>
                <a:lnTo>
                  <a:pt x="616" y="5652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4" name="object 1884"/>
          <p:cNvSpPr/>
          <p:nvPr/>
        </p:nvSpPr>
        <p:spPr>
          <a:xfrm>
            <a:off x="3947126" y="2889781"/>
            <a:ext cx="18491" cy="30214"/>
          </a:xfrm>
          <a:custGeom>
            <a:avLst/>
            <a:gdLst/>
            <a:ahLst/>
            <a:cxnLst/>
            <a:rect l="l" t="t" r="r" b="b"/>
            <a:pathLst>
              <a:path w="18491" h="30214">
                <a:moveTo>
                  <a:pt x="18491" y="15415"/>
                </a:moveTo>
                <a:lnTo>
                  <a:pt x="18491" y="13514"/>
                </a:lnTo>
                <a:lnTo>
                  <a:pt x="17978" y="11715"/>
                </a:lnTo>
                <a:lnTo>
                  <a:pt x="17310" y="9249"/>
                </a:lnTo>
                <a:lnTo>
                  <a:pt x="16026" y="6680"/>
                </a:lnTo>
                <a:lnTo>
                  <a:pt x="14228" y="4213"/>
                </a:lnTo>
                <a:lnTo>
                  <a:pt x="11814" y="2415"/>
                </a:lnTo>
                <a:lnTo>
                  <a:pt x="9245" y="513"/>
                </a:lnTo>
                <a:lnTo>
                  <a:pt x="6163" y="0"/>
                </a:lnTo>
                <a:lnTo>
                  <a:pt x="0" y="0"/>
                </a:lnTo>
                <a:lnTo>
                  <a:pt x="3081" y="9763"/>
                </a:lnTo>
                <a:lnTo>
                  <a:pt x="4366" y="30214"/>
                </a:lnTo>
                <a:lnTo>
                  <a:pt x="6163" y="30214"/>
                </a:lnTo>
                <a:lnTo>
                  <a:pt x="9245" y="29598"/>
                </a:lnTo>
                <a:lnTo>
                  <a:pt x="11814" y="27799"/>
                </a:lnTo>
                <a:lnTo>
                  <a:pt x="14228" y="25847"/>
                </a:lnTo>
                <a:lnTo>
                  <a:pt x="16026" y="24048"/>
                </a:lnTo>
                <a:lnTo>
                  <a:pt x="17310" y="20965"/>
                </a:lnTo>
                <a:lnTo>
                  <a:pt x="17978" y="18498"/>
                </a:lnTo>
                <a:lnTo>
                  <a:pt x="18491" y="16597"/>
                </a:lnTo>
                <a:lnTo>
                  <a:pt x="18491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5" name="object 1885"/>
          <p:cNvSpPr/>
          <p:nvPr/>
        </p:nvSpPr>
        <p:spPr>
          <a:xfrm>
            <a:off x="3590282" y="2904811"/>
            <a:ext cx="360285" cy="0"/>
          </a:xfrm>
          <a:custGeom>
            <a:avLst/>
            <a:gdLst/>
            <a:ahLst/>
            <a:cxnLst/>
            <a:rect l="l" t="t" r="r" b="b"/>
            <a:pathLst>
              <a:path w="360285">
                <a:moveTo>
                  <a:pt x="0" y="0"/>
                </a:moveTo>
                <a:lnTo>
                  <a:pt x="360285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6" name="object 1886"/>
          <p:cNvSpPr/>
          <p:nvPr/>
        </p:nvSpPr>
        <p:spPr>
          <a:xfrm>
            <a:off x="3575282" y="2889781"/>
            <a:ext cx="30768" cy="30882"/>
          </a:xfrm>
          <a:custGeom>
            <a:avLst/>
            <a:gdLst/>
            <a:ahLst/>
            <a:cxnLst/>
            <a:rect l="l" t="t" r="r" b="b"/>
            <a:pathLst>
              <a:path w="30768" h="30882">
                <a:moveTo>
                  <a:pt x="15358" y="30882"/>
                </a:moveTo>
                <a:lnTo>
                  <a:pt x="13560" y="30214"/>
                </a:lnTo>
                <a:lnTo>
                  <a:pt x="11660" y="30214"/>
                </a:lnTo>
                <a:lnTo>
                  <a:pt x="9194" y="29598"/>
                </a:lnTo>
                <a:lnTo>
                  <a:pt x="6780" y="27799"/>
                </a:lnTo>
                <a:lnTo>
                  <a:pt x="4314" y="25847"/>
                </a:lnTo>
                <a:lnTo>
                  <a:pt x="2414" y="24048"/>
                </a:lnTo>
                <a:lnTo>
                  <a:pt x="616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715"/>
                </a:lnTo>
                <a:lnTo>
                  <a:pt x="616" y="9249"/>
                </a:lnTo>
                <a:lnTo>
                  <a:pt x="2414" y="6680"/>
                </a:lnTo>
                <a:lnTo>
                  <a:pt x="4314" y="4213"/>
                </a:lnTo>
                <a:lnTo>
                  <a:pt x="6780" y="2415"/>
                </a:lnTo>
                <a:lnTo>
                  <a:pt x="9194" y="513"/>
                </a:lnTo>
                <a:lnTo>
                  <a:pt x="11660" y="0"/>
                </a:lnTo>
                <a:lnTo>
                  <a:pt x="13560" y="0"/>
                </a:lnTo>
                <a:lnTo>
                  <a:pt x="15358" y="0"/>
                </a:lnTo>
                <a:lnTo>
                  <a:pt x="16642" y="0"/>
                </a:lnTo>
                <a:lnTo>
                  <a:pt x="18440" y="0"/>
                </a:lnTo>
                <a:lnTo>
                  <a:pt x="20906" y="513"/>
                </a:lnTo>
                <a:lnTo>
                  <a:pt x="23988" y="2415"/>
                </a:lnTo>
                <a:lnTo>
                  <a:pt x="25888" y="4213"/>
                </a:lnTo>
                <a:lnTo>
                  <a:pt x="27686" y="6680"/>
                </a:lnTo>
                <a:lnTo>
                  <a:pt x="29638" y="9249"/>
                </a:lnTo>
                <a:lnTo>
                  <a:pt x="30152" y="11715"/>
                </a:lnTo>
                <a:lnTo>
                  <a:pt x="30152" y="13514"/>
                </a:lnTo>
                <a:lnTo>
                  <a:pt x="30768" y="15415"/>
                </a:lnTo>
                <a:lnTo>
                  <a:pt x="30152" y="16597"/>
                </a:lnTo>
                <a:lnTo>
                  <a:pt x="30152" y="18498"/>
                </a:lnTo>
                <a:lnTo>
                  <a:pt x="29638" y="20965"/>
                </a:lnTo>
                <a:lnTo>
                  <a:pt x="27686" y="24048"/>
                </a:lnTo>
                <a:lnTo>
                  <a:pt x="25888" y="25847"/>
                </a:lnTo>
                <a:lnTo>
                  <a:pt x="23988" y="27799"/>
                </a:lnTo>
                <a:lnTo>
                  <a:pt x="20906" y="29598"/>
                </a:lnTo>
                <a:lnTo>
                  <a:pt x="18440" y="30214"/>
                </a:lnTo>
                <a:lnTo>
                  <a:pt x="16642" y="30214"/>
                </a:lnTo>
                <a:lnTo>
                  <a:pt x="15358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7" name="object 1887"/>
          <p:cNvSpPr/>
          <p:nvPr/>
        </p:nvSpPr>
        <p:spPr>
          <a:xfrm>
            <a:off x="3934798" y="2889781"/>
            <a:ext cx="30819" cy="30882"/>
          </a:xfrm>
          <a:custGeom>
            <a:avLst/>
            <a:gdLst/>
            <a:ahLst/>
            <a:cxnLst/>
            <a:rect l="l" t="t" r="r" b="b"/>
            <a:pathLst>
              <a:path w="30819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573" y="513"/>
                </a:lnTo>
                <a:lnTo>
                  <a:pt x="24142" y="2415"/>
                </a:lnTo>
                <a:lnTo>
                  <a:pt x="26556" y="4213"/>
                </a:lnTo>
                <a:lnTo>
                  <a:pt x="28354" y="6680"/>
                </a:lnTo>
                <a:lnTo>
                  <a:pt x="29638" y="9249"/>
                </a:lnTo>
                <a:lnTo>
                  <a:pt x="30306" y="11715"/>
                </a:lnTo>
                <a:lnTo>
                  <a:pt x="30819" y="13514"/>
                </a:lnTo>
                <a:lnTo>
                  <a:pt x="30819" y="15415"/>
                </a:lnTo>
                <a:lnTo>
                  <a:pt x="30819" y="16597"/>
                </a:lnTo>
                <a:lnTo>
                  <a:pt x="30306" y="18498"/>
                </a:lnTo>
                <a:lnTo>
                  <a:pt x="29638" y="20965"/>
                </a:lnTo>
                <a:lnTo>
                  <a:pt x="28354" y="24048"/>
                </a:lnTo>
                <a:lnTo>
                  <a:pt x="26556" y="25847"/>
                </a:lnTo>
                <a:lnTo>
                  <a:pt x="24142" y="27799"/>
                </a:lnTo>
                <a:lnTo>
                  <a:pt x="21573" y="29598"/>
                </a:lnTo>
                <a:lnTo>
                  <a:pt x="18491" y="30214"/>
                </a:lnTo>
                <a:lnTo>
                  <a:pt x="16694" y="30214"/>
                </a:lnTo>
                <a:lnTo>
                  <a:pt x="15409" y="30882"/>
                </a:lnTo>
                <a:lnTo>
                  <a:pt x="13612" y="30214"/>
                </a:lnTo>
                <a:lnTo>
                  <a:pt x="12327" y="30214"/>
                </a:lnTo>
                <a:lnTo>
                  <a:pt x="9245" y="29598"/>
                </a:lnTo>
                <a:lnTo>
                  <a:pt x="6780" y="27799"/>
                </a:lnTo>
                <a:lnTo>
                  <a:pt x="4366" y="25847"/>
                </a:lnTo>
                <a:lnTo>
                  <a:pt x="2465" y="24048"/>
                </a:lnTo>
                <a:lnTo>
                  <a:pt x="1284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715"/>
                </a:lnTo>
                <a:lnTo>
                  <a:pt x="1284" y="9249"/>
                </a:lnTo>
                <a:lnTo>
                  <a:pt x="2465" y="6680"/>
                </a:lnTo>
                <a:lnTo>
                  <a:pt x="4366" y="4213"/>
                </a:lnTo>
                <a:lnTo>
                  <a:pt x="6780" y="2415"/>
                </a:lnTo>
                <a:lnTo>
                  <a:pt x="9245" y="513"/>
                </a:lnTo>
                <a:lnTo>
                  <a:pt x="12327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8" name="object 1888"/>
          <p:cNvSpPr/>
          <p:nvPr/>
        </p:nvSpPr>
        <p:spPr>
          <a:xfrm>
            <a:off x="2860413" y="3198712"/>
            <a:ext cx="30922" cy="30214"/>
          </a:xfrm>
          <a:custGeom>
            <a:avLst/>
            <a:gdLst/>
            <a:ahLst/>
            <a:cxnLst/>
            <a:rect l="l" t="t" r="r" b="b"/>
            <a:pathLst>
              <a:path w="30922" h="30214">
                <a:moveTo>
                  <a:pt x="30922" y="11664"/>
                </a:moveTo>
                <a:lnTo>
                  <a:pt x="29638" y="9249"/>
                </a:lnTo>
                <a:lnTo>
                  <a:pt x="28354" y="6680"/>
                </a:lnTo>
                <a:lnTo>
                  <a:pt x="26556" y="4213"/>
                </a:lnTo>
                <a:lnTo>
                  <a:pt x="24142" y="2415"/>
                </a:lnTo>
                <a:lnTo>
                  <a:pt x="21573" y="513"/>
                </a:lnTo>
                <a:lnTo>
                  <a:pt x="18491" y="0"/>
                </a:lnTo>
                <a:lnTo>
                  <a:pt x="15409" y="0"/>
                </a:lnTo>
                <a:lnTo>
                  <a:pt x="15409" y="9763"/>
                </a:lnTo>
                <a:lnTo>
                  <a:pt x="1153" y="9763"/>
                </a:lnTo>
                <a:lnTo>
                  <a:pt x="667" y="11664"/>
                </a:lnTo>
                <a:lnTo>
                  <a:pt x="0" y="13514"/>
                </a:lnTo>
                <a:lnTo>
                  <a:pt x="0" y="16597"/>
                </a:lnTo>
                <a:lnTo>
                  <a:pt x="1117" y="20297"/>
                </a:lnTo>
                <a:lnTo>
                  <a:pt x="667" y="18498"/>
                </a:lnTo>
                <a:lnTo>
                  <a:pt x="0" y="15415"/>
                </a:lnTo>
                <a:lnTo>
                  <a:pt x="667" y="18498"/>
                </a:lnTo>
                <a:lnTo>
                  <a:pt x="1117" y="20297"/>
                </a:lnTo>
                <a:lnTo>
                  <a:pt x="15409" y="20297"/>
                </a:lnTo>
                <a:lnTo>
                  <a:pt x="17310" y="30214"/>
                </a:lnTo>
                <a:lnTo>
                  <a:pt x="18491" y="30214"/>
                </a:lnTo>
                <a:lnTo>
                  <a:pt x="21573" y="29598"/>
                </a:lnTo>
                <a:lnTo>
                  <a:pt x="24142" y="27748"/>
                </a:lnTo>
                <a:lnTo>
                  <a:pt x="26556" y="25847"/>
                </a:lnTo>
                <a:lnTo>
                  <a:pt x="28354" y="24048"/>
                </a:lnTo>
                <a:lnTo>
                  <a:pt x="29638" y="20965"/>
                </a:lnTo>
                <a:lnTo>
                  <a:pt x="30922" y="18498"/>
                </a:lnTo>
                <a:lnTo>
                  <a:pt x="30922" y="116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9" name="object 1889"/>
          <p:cNvSpPr/>
          <p:nvPr/>
        </p:nvSpPr>
        <p:spPr>
          <a:xfrm>
            <a:off x="2861531" y="3219011"/>
            <a:ext cx="16193" cy="10585"/>
          </a:xfrm>
          <a:custGeom>
            <a:avLst/>
            <a:gdLst/>
            <a:ahLst/>
            <a:cxnLst/>
            <a:rect l="l" t="t" r="r" b="b"/>
            <a:pathLst>
              <a:path w="16193" h="10585">
                <a:moveTo>
                  <a:pt x="14292" y="0"/>
                </a:moveTo>
                <a:lnTo>
                  <a:pt x="0" y="0"/>
                </a:lnTo>
                <a:lnTo>
                  <a:pt x="166" y="668"/>
                </a:lnTo>
                <a:lnTo>
                  <a:pt x="1964" y="3751"/>
                </a:lnTo>
                <a:lnTo>
                  <a:pt x="3865" y="5549"/>
                </a:lnTo>
                <a:lnTo>
                  <a:pt x="5663" y="7450"/>
                </a:lnTo>
                <a:lnTo>
                  <a:pt x="8745" y="9300"/>
                </a:lnTo>
                <a:lnTo>
                  <a:pt x="11210" y="9917"/>
                </a:lnTo>
                <a:lnTo>
                  <a:pt x="13111" y="9917"/>
                </a:lnTo>
                <a:lnTo>
                  <a:pt x="14292" y="10585"/>
                </a:lnTo>
                <a:lnTo>
                  <a:pt x="16193" y="9917"/>
                </a:lnTo>
                <a:lnTo>
                  <a:pt x="1429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0" name="object 1890"/>
          <p:cNvSpPr/>
          <p:nvPr/>
        </p:nvSpPr>
        <p:spPr>
          <a:xfrm>
            <a:off x="2696452" y="3208476"/>
            <a:ext cx="165115" cy="10534"/>
          </a:xfrm>
          <a:custGeom>
            <a:avLst/>
            <a:gdLst/>
            <a:ahLst/>
            <a:cxnLst/>
            <a:rect l="l" t="t" r="r" b="b"/>
            <a:pathLst>
              <a:path w="165115" h="10534">
                <a:moveTo>
                  <a:pt x="0" y="0"/>
                </a:moveTo>
                <a:lnTo>
                  <a:pt x="0" y="10534"/>
                </a:lnTo>
                <a:lnTo>
                  <a:pt x="165079" y="10534"/>
                </a:lnTo>
                <a:lnTo>
                  <a:pt x="163962" y="6834"/>
                </a:lnTo>
                <a:lnTo>
                  <a:pt x="163962" y="3751"/>
                </a:lnTo>
                <a:lnTo>
                  <a:pt x="164629" y="1901"/>
                </a:lnTo>
                <a:lnTo>
                  <a:pt x="16511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1" name="object 1891"/>
          <p:cNvSpPr/>
          <p:nvPr/>
        </p:nvSpPr>
        <p:spPr>
          <a:xfrm>
            <a:off x="2861566" y="3198713"/>
            <a:ext cx="14256" cy="9763"/>
          </a:xfrm>
          <a:custGeom>
            <a:avLst/>
            <a:gdLst/>
            <a:ahLst/>
            <a:cxnLst/>
            <a:rect l="l" t="t" r="r" b="b"/>
            <a:pathLst>
              <a:path w="14256" h="9763">
                <a:moveTo>
                  <a:pt x="14256" y="9763"/>
                </a:moveTo>
                <a:lnTo>
                  <a:pt x="14256" y="0"/>
                </a:lnTo>
                <a:lnTo>
                  <a:pt x="11174" y="0"/>
                </a:lnTo>
                <a:lnTo>
                  <a:pt x="8709" y="513"/>
                </a:lnTo>
                <a:lnTo>
                  <a:pt x="5627" y="2415"/>
                </a:lnTo>
                <a:lnTo>
                  <a:pt x="3829" y="4213"/>
                </a:lnTo>
                <a:lnTo>
                  <a:pt x="1928" y="6680"/>
                </a:lnTo>
                <a:lnTo>
                  <a:pt x="131" y="9249"/>
                </a:lnTo>
                <a:lnTo>
                  <a:pt x="0" y="9763"/>
                </a:lnTo>
                <a:lnTo>
                  <a:pt x="14256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2" name="object 1892"/>
          <p:cNvSpPr/>
          <p:nvPr/>
        </p:nvSpPr>
        <p:spPr>
          <a:xfrm>
            <a:off x="2696093" y="3213743"/>
            <a:ext cx="180091" cy="0"/>
          </a:xfrm>
          <a:custGeom>
            <a:avLst/>
            <a:gdLst/>
            <a:ahLst/>
            <a:cxnLst/>
            <a:rect l="l" t="t" r="r" b="b"/>
            <a:pathLst>
              <a:path w="180091">
                <a:moveTo>
                  <a:pt x="0" y="0"/>
                </a:moveTo>
                <a:lnTo>
                  <a:pt x="18009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3" name="object 1893"/>
          <p:cNvSpPr/>
          <p:nvPr/>
        </p:nvSpPr>
        <p:spPr>
          <a:xfrm>
            <a:off x="2860413" y="319871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7310" y="0"/>
                </a:lnTo>
                <a:lnTo>
                  <a:pt x="18491" y="0"/>
                </a:lnTo>
                <a:lnTo>
                  <a:pt x="21573" y="513"/>
                </a:lnTo>
                <a:lnTo>
                  <a:pt x="24142" y="2415"/>
                </a:lnTo>
                <a:lnTo>
                  <a:pt x="26556" y="4213"/>
                </a:lnTo>
                <a:lnTo>
                  <a:pt x="28354" y="6680"/>
                </a:lnTo>
                <a:lnTo>
                  <a:pt x="29638" y="9249"/>
                </a:lnTo>
                <a:lnTo>
                  <a:pt x="30922" y="11664"/>
                </a:lnTo>
                <a:lnTo>
                  <a:pt x="30922" y="13514"/>
                </a:lnTo>
                <a:lnTo>
                  <a:pt x="30922" y="15415"/>
                </a:lnTo>
                <a:lnTo>
                  <a:pt x="30922" y="16597"/>
                </a:lnTo>
                <a:lnTo>
                  <a:pt x="30922" y="18498"/>
                </a:lnTo>
                <a:lnTo>
                  <a:pt x="29638" y="20965"/>
                </a:lnTo>
                <a:lnTo>
                  <a:pt x="28354" y="24048"/>
                </a:lnTo>
                <a:lnTo>
                  <a:pt x="26556" y="25847"/>
                </a:lnTo>
                <a:lnTo>
                  <a:pt x="24142" y="27748"/>
                </a:lnTo>
                <a:lnTo>
                  <a:pt x="21573" y="29598"/>
                </a:lnTo>
                <a:lnTo>
                  <a:pt x="18491" y="30214"/>
                </a:lnTo>
                <a:lnTo>
                  <a:pt x="17310" y="30214"/>
                </a:lnTo>
                <a:lnTo>
                  <a:pt x="15409" y="30882"/>
                </a:lnTo>
                <a:lnTo>
                  <a:pt x="14228" y="30214"/>
                </a:lnTo>
                <a:lnTo>
                  <a:pt x="12327" y="30214"/>
                </a:lnTo>
                <a:lnTo>
                  <a:pt x="9862" y="29598"/>
                </a:lnTo>
                <a:lnTo>
                  <a:pt x="6780" y="27748"/>
                </a:lnTo>
                <a:lnTo>
                  <a:pt x="4982" y="25847"/>
                </a:lnTo>
                <a:lnTo>
                  <a:pt x="3081" y="24048"/>
                </a:lnTo>
                <a:lnTo>
                  <a:pt x="1284" y="20965"/>
                </a:lnTo>
                <a:lnTo>
                  <a:pt x="667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667" y="11664"/>
                </a:lnTo>
                <a:lnTo>
                  <a:pt x="1284" y="9249"/>
                </a:lnTo>
                <a:lnTo>
                  <a:pt x="3081" y="6680"/>
                </a:lnTo>
                <a:lnTo>
                  <a:pt x="4982" y="4213"/>
                </a:lnTo>
                <a:lnTo>
                  <a:pt x="6780" y="2415"/>
                </a:lnTo>
                <a:lnTo>
                  <a:pt x="9862" y="513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4" name="object 1894"/>
          <p:cNvSpPr/>
          <p:nvPr/>
        </p:nvSpPr>
        <p:spPr>
          <a:xfrm>
            <a:off x="3220597" y="3214129"/>
            <a:ext cx="449" cy="4881"/>
          </a:xfrm>
          <a:custGeom>
            <a:avLst/>
            <a:gdLst/>
            <a:ahLst/>
            <a:cxnLst/>
            <a:rect l="l" t="t" r="r" b="b"/>
            <a:pathLst>
              <a:path w="449" h="4881">
                <a:moveTo>
                  <a:pt x="0" y="1181"/>
                </a:moveTo>
                <a:lnTo>
                  <a:pt x="449" y="4881"/>
                </a:lnTo>
                <a:lnTo>
                  <a:pt x="0" y="0"/>
                </a:lnTo>
                <a:lnTo>
                  <a:pt x="0" y="1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5" name="object 1895"/>
          <p:cNvSpPr/>
          <p:nvPr/>
        </p:nvSpPr>
        <p:spPr>
          <a:xfrm>
            <a:off x="2891336" y="3210378"/>
            <a:ext cx="0" cy="4933"/>
          </a:xfrm>
          <a:custGeom>
            <a:avLst/>
            <a:gdLst/>
            <a:ahLst/>
            <a:cxnLst/>
            <a:rect l="l" t="t" r="r" b="b"/>
            <a:pathLst>
              <a:path h="4933">
                <a:moveTo>
                  <a:pt x="0" y="0"/>
                </a:moveTo>
                <a:lnTo>
                  <a:pt x="0" y="49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6" name="object 1896"/>
          <p:cNvSpPr/>
          <p:nvPr/>
        </p:nvSpPr>
        <p:spPr>
          <a:xfrm>
            <a:off x="2875824" y="3198713"/>
            <a:ext cx="14501" cy="20297"/>
          </a:xfrm>
          <a:custGeom>
            <a:avLst/>
            <a:gdLst/>
            <a:ahLst/>
            <a:cxnLst/>
            <a:rect l="l" t="t" r="r" b="b"/>
            <a:pathLst>
              <a:path w="14501" h="20297">
                <a:moveTo>
                  <a:pt x="0" y="0"/>
                </a:moveTo>
                <a:lnTo>
                  <a:pt x="0" y="20297"/>
                </a:lnTo>
                <a:lnTo>
                  <a:pt x="0" y="9763"/>
                </a:lnTo>
                <a:lnTo>
                  <a:pt x="14501" y="9763"/>
                </a:lnTo>
                <a:lnTo>
                  <a:pt x="14228" y="9249"/>
                </a:lnTo>
                <a:lnTo>
                  <a:pt x="12944" y="6680"/>
                </a:lnTo>
                <a:lnTo>
                  <a:pt x="11146" y="4213"/>
                </a:lnTo>
                <a:lnTo>
                  <a:pt x="8732" y="2415"/>
                </a:lnTo>
                <a:lnTo>
                  <a:pt x="6163" y="513"/>
                </a:lnTo>
                <a:lnTo>
                  <a:pt x="308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7" name="object 1897"/>
          <p:cNvSpPr/>
          <p:nvPr/>
        </p:nvSpPr>
        <p:spPr>
          <a:xfrm>
            <a:off x="2860414" y="3198712"/>
            <a:ext cx="360631" cy="30882"/>
          </a:xfrm>
          <a:custGeom>
            <a:avLst/>
            <a:gdLst/>
            <a:ahLst/>
            <a:cxnLst/>
            <a:rect l="l" t="t" r="r" b="b"/>
            <a:pathLst>
              <a:path w="360631" h="30882">
                <a:moveTo>
                  <a:pt x="0" y="15415"/>
                </a:moveTo>
                <a:lnTo>
                  <a:pt x="0" y="16597"/>
                </a:lnTo>
                <a:lnTo>
                  <a:pt x="667" y="18498"/>
                </a:lnTo>
                <a:lnTo>
                  <a:pt x="1284" y="20965"/>
                </a:lnTo>
                <a:lnTo>
                  <a:pt x="3081" y="24048"/>
                </a:lnTo>
                <a:lnTo>
                  <a:pt x="4982" y="25847"/>
                </a:lnTo>
                <a:lnTo>
                  <a:pt x="6780" y="27748"/>
                </a:lnTo>
                <a:lnTo>
                  <a:pt x="9862" y="29598"/>
                </a:lnTo>
                <a:lnTo>
                  <a:pt x="12327" y="30214"/>
                </a:lnTo>
                <a:lnTo>
                  <a:pt x="14228" y="30214"/>
                </a:lnTo>
                <a:lnTo>
                  <a:pt x="15409" y="30882"/>
                </a:lnTo>
                <a:lnTo>
                  <a:pt x="17310" y="30214"/>
                </a:lnTo>
                <a:lnTo>
                  <a:pt x="18491" y="30214"/>
                </a:lnTo>
                <a:lnTo>
                  <a:pt x="21573" y="29598"/>
                </a:lnTo>
                <a:lnTo>
                  <a:pt x="24142" y="27748"/>
                </a:lnTo>
                <a:lnTo>
                  <a:pt x="26556" y="25847"/>
                </a:lnTo>
                <a:lnTo>
                  <a:pt x="28354" y="24048"/>
                </a:lnTo>
                <a:lnTo>
                  <a:pt x="29638" y="20965"/>
                </a:lnTo>
                <a:lnTo>
                  <a:pt x="29986" y="20297"/>
                </a:lnTo>
                <a:lnTo>
                  <a:pt x="360631" y="20297"/>
                </a:lnTo>
                <a:lnTo>
                  <a:pt x="30922" y="18498"/>
                </a:lnTo>
                <a:lnTo>
                  <a:pt x="30922" y="11664"/>
                </a:lnTo>
                <a:lnTo>
                  <a:pt x="29911" y="9763"/>
                </a:lnTo>
                <a:lnTo>
                  <a:pt x="15409" y="9763"/>
                </a:lnTo>
                <a:lnTo>
                  <a:pt x="15409" y="20297"/>
                </a:lnTo>
                <a:lnTo>
                  <a:pt x="15409" y="0"/>
                </a:lnTo>
                <a:lnTo>
                  <a:pt x="12327" y="0"/>
                </a:lnTo>
                <a:lnTo>
                  <a:pt x="9862" y="513"/>
                </a:lnTo>
                <a:lnTo>
                  <a:pt x="6780" y="2415"/>
                </a:lnTo>
                <a:lnTo>
                  <a:pt x="4982" y="4213"/>
                </a:lnTo>
                <a:lnTo>
                  <a:pt x="3081" y="6680"/>
                </a:lnTo>
                <a:lnTo>
                  <a:pt x="1284" y="9249"/>
                </a:lnTo>
                <a:lnTo>
                  <a:pt x="667" y="11664"/>
                </a:lnTo>
                <a:lnTo>
                  <a:pt x="0" y="13514"/>
                </a:lnTo>
                <a:lnTo>
                  <a:pt x="0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8" name="object 1898"/>
          <p:cNvSpPr/>
          <p:nvPr/>
        </p:nvSpPr>
        <p:spPr>
          <a:xfrm>
            <a:off x="2890325" y="3208477"/>
            <a:ext cx="346964" cy="21119"/>
          </a:xfrm>
          <a:custGeom>
            <a:avLst/>
            <a:gdLst/>
            <a:ahLst/>
            <a:cxnLst/>
            <a:rect l="l" t="t" r="r" b="b"/>
            <a:pathLst>
              <a:path w="346964" h="21119">
                <a:moveTo>
                  <a:pt x="0" y="0"/>
                </a:moveTo>
                <a:lnTo>
                  <a:pt x="1010" y="1901"/>
                </a:lnTo>
                <a:lnTo>
                  <a:pt x="330270" y="1901"/>
                </a:lnTo>
                <a:lnTo>
                  <a:pt x="330270" y="3751"/>
                </a:lnTo>
                <a:lnTo>
                  <a:pt x="330270" y="1901"/>
                </a:lnTo>
                <a:lnTo>
                  <a:pt x="330270" y="8735"/>
                </a:lnTo>
                <a:lnTo>
                  <a:pt x="1010" y="1901"/>
                </a:lnTo>
                <a:lnTo>
                  <a:pt x="1010" y="6834"/>
                </a:lnTo>
                <a:lnTo>
                  <a:pt x="1010" y="1901"/>
                </a:lnTo>
                <a:lnTo>
                  <a:pt x="1010" y="8735"/>
                </a:lnTo>
                <a:lnTo>
                  <a:pt x="330720" y="10534"/>
                </a:lnTo>
                <a:lnTo>
                  <a:pt x="1010" y="3751"/>
                </a:lnTo>
                <a:lnTo>
                  <a:pt x="330720" y="10534"/>
                </a:lnTo>
                <a:lnTo>
                  <a:pt x="330270" y="6834"/>
                </a:lnTo>
                <a:lnTo>
                  <a:pt x="330270" y="5652"/>
                </a:lnTo>
                <a:lnTo>
                  <a:pt x="330720" y="10534"/>
                </a:lnTo>
                <a:lnTo>
                  <a:pt x="330887" y="11202"/>
                </a:lnTo>
                <a:lnTo>
                  <a:pt x="332684" y="14285"/>
                </a:lnTo>
                <a:lnTo>
                  <a:pt x="334636" y="16083"/>
                </a:lnTo>
                <a:lnTo>
                  <a:pt x="337051" y="17985"/>
                </a:lnTo>
                <a:lnTo>
                  <a:pt x="339516" y="19834"/>
                </a:lnTo>
                <a:lnTo>
                  <a:pt x="342084" y="20451"/>
                </a:lnTo>
                <a:lnTo>
                  <a:pt x="343882" y="20451"/>
                </a:lnTo>
                <a:lnTo>
                  <a:pt x="345680" y="21119"/>
                </a:lnTo>
                <a:lnTo>
                  <a:pt x="346964" y="20451"/>
                </a:lnTo>
                <a:lnTo>
                  <a:pt x="345680" y="10534"/>
                </a:lnTo>
                <a:lnTo>
                  <a:pt x="330755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9" name="object 1899"/>
          <p:cNvSpPr/>
          <p:nvPr/>
        </p:nvSpPr>
        <p:spPr>
          <a:xfrm>
            <a:off x="3232410" y="3198712"/>
            <a:ext cx="19108" cy="30214"/>
          </a:xfrm>
          <a:custGeom>
            <a:avLst/>
            <a:gdLst/>
            <a:ahLst/>
            <a:cxnLst/>
            <a:rect l="l" t="t" r="r" b="b"/>
            <a:pathLst>
              <a:path w="19108" h="30214">
                <a:moveTo>
                  <a:pt x="19108" y="15415"/>
                </a:moveTo>
                <a:lnTo>
                  <a:pt x="18491" y="13514"/>
                </a:lnTo>
                <a:lnTo>
                  <a:pt x="18491" y="11664"/>
                </a:lnTo>
                <a:lnTo>
                  <a:pt x="17824" y="9249"/>
                </a:lnTo>
                <a:lnTo>
                  <a:pt x="15923" y="6680"/>
                </a:lnTo>
                <a:lnTo>
                  <a:pt x="14125" y="4213"/>
                </a:lnTo>
                <a:lnTo>
                  <a:pt x="12327" y="2415"/>
                </a:lnTo>
                <a:lnTo>
                  <a:pt x="9245" y="513"/>
                </a:lnTo>
                <a:lnTo>
                  <a:pt x="6677" y="0"/>
                </a:lnTo>
                <a:lnTo>
                  <a:pt x="0" y="0"/>
                </a:lnTo>
                <a:lnTo>
                  <a:pt x="3595" y="9763"/>
                </a:lnTo>
                <a:lnTo>
                  <a:pt x="4879" y="30214"/>
                </a:lnTo>
                <a:lnTo>
                  <a:pt x="6677" y="30214"/>
                </a:lnTo>
                <a:lnTo>
                  <a:pt x="9245" y="29598"/>
                </a:lnTo>
                <a:lnTo>
                  <a:pt x="12327" y="27748"/>
                </a:lnTo>
                <a:lnTo>
                  <a:pt x="14125" y="25847"/>
                </a:lnTo>
                <a:lnTo>
                  <a:pt x="15923" y="24048"/>
                </a:lnTo>
                <a:lnTo>
                  <a:pt x="17824" y="20965"/>
                </a:lnTo>
                <a:lnTo>
                  <a:pt x="18491" y="18498"/>
                </a:lnTo>
                <a:lnTo>
                  <a:pt x="18491" y="16597"/>
                </a:lnTo>
                <a:lnTo>
                  <a:pt x="19108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0" name="object 1900"/>
          <p:cNvSpPr/>
          <p:nvPr/>
        </p:nvSpPr>
        <p:spPr>
          <a:xfrm>
            <a:off x="3221081" y="3198712"/>
            <a:ext cx="16208" cy="30214"/>
          </a:xfrm>
          <a:custGeom>
            <a:avLst/>
            <a:gdLst/>
            <a:ahLst/>
            <a:cxnLst/>
            <a:rect l="l" t="t" r="r" b="b"/>
            <a:pathLst>
              <a:path w="16208" h="30214">
                <a:moveTo>
                  <a:pt x="14924" y="9763"/>
                </a:moveTo>
                <a:lnTo>
                  <a:pt x="11329" y="0"/>
                </a:lnTo>
                <a:lnTo>
                  <a:pt x="8760" y="513"/>
                </a:lnTo>
                <a:lnTo>
                  <a:pt x="6295" y="2415"/>
                </a:lnTo>
                <a:lnTo>
                  <a:pt x="3880" y="4213"/>
                </a:lnTo>
                <a:lnTo>
                  <a:pt x="1928" y="6680"/>
                </a:lnTo>
                <a:lnTo>
                  <a:pt x="131" y="9249"/>
                </a:lnTo>
                <a:lnTo>
                  <a:pt x="0" y="9763"/>
                </a:lnTo>
                <a:lnTo>
                  <a:pt x="14924" y="20297"/>
                </a:lnTo>
                <a:lnTo>
                  <a:pt x="16208" y="30214"/>
                </a:lnTo>
                <a:lnTo>
                  <a:pt x="14924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1" name="object 1901"/>
          <p:cNvSpPr/>
          <p:nvPr/>
        </p:nvSpPr>
        <p:spPr>
          <a:xfrm>
            <a:off x="2875465" y="3213743"/>
            <a:ext cx="360901" cy="0"/>
          </a:xfrm>
          <a:custGeom>
            <a:avLst/>
            <a:gdLst/>
            <a:ahLst/>
            <a:cxnLst/>
            <a:rect l="l" t="t" r="r" b="b"/>
            <a:pathLst>
              <a:path w="360901">
                <a:moveTo>
                  <a:pt x="0" y="0"/>
                </a:moveTo>
                <a:lnTo>
                  <a:pt x="36090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2" name="object 1902"/>
          <p:cNvSpPr/>
          <p:nvPr/>
        </p:nvSpPr>
        <p:spPr>
          <a:xfrm>
            <a:off x="2860413" y="319871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4228" y="30214"/>
                </a:lnTo>
                <a:lnTo>
                  <a:pt x="12327" y="30214"/>
                </a:lnTo>
                <a:lnTo>
                  <a:pt x="9862" y="29598"/>
                </a:lnTo>
                <a:lnTo>
                  <a:pt x="6780" y="27748"/>
                </a:lnTo>
                <a:lnTo>
                  <a:pt x="4982" y="25847"/>
                </a:lnTo>
                <a:lnTo>
                  <a:pt x="3081" y="24048"/>
                </a:lnTo>
                <a:lnTo>
                  <a:pt x="1284" y="20965"/>
                </a:lnTo>
                <a:lnTo>
                  <a:pt x="667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667" y="11664"/>
                </a:lnTo>
                <a:lnTo>
                  <a:pt x="1284" y="9249"/>
                </a:lnTo>
                <a:lnTo>
                  <a:pt x="3081" y="6680"/>
                </a:lnTo>
                <a:lnTo>
                  <a:pt x="4982" y="4213"/>
                </a:lnTo>
                <a:lnTo>
                  <a:pt x="6780" y="2415"/>
                </a:lnTo>
                <a:lnTo>
                  <a:pt x="9862" y="513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lnTo>
                  <a:pt x="17310" y="0"/>
                </a:lnTo>
                <a:lnTo>
                  <a:pt x="18491" y="0"/>
                </a:lnTo>
                <a:lnTo>
                  <a:pt x="21573" y="513"/>
                </a:lnTo>
                <a:lnTo>
                  <a:pt x="24142" y="2415"/>
                </a:lnTo>
                <a:lnTo>
                  <a:pt x="26556" y="4213"/>
                </a:lnTo>
                <a:lnTo>
                  <a:pt x="28354" y="6680"/>
                </a:lnTo>
                <a:lnTo>
                  <a:pt x="29638" y="9249"/>
                </a:lnTo>
                <a:lnTo>
                  <a:pt x="30922" y="11664"/>
                </a:lnTo>
                <a:lnTo>
                  <a:pt x="30922" y="13514"/>
                </a:lnTo>
                <a:lnTo>
                  <a:pt x="30922" y="15415"/>
                </a:lnTo>
                <a:lnTo>
                  <a:pt x="30922" y="16597"/>
                </a:lnTo>
                <a:lnTo>
                  <a:pt x="30922" y="18498"/>
                </a:lnTo>
                <a:lnTo>
                  <a:pt x="29638" y="20965"/>
                </a:lnTo>
                <a:lnTo>
                  <a:pt x="28354" y="24048"/>
                </a:lnTo>
                <a:lnTo>
                  <a:pt x="26556" y="25847"/>
                </a:lnTo>
                <a:lnTo>
                  <a:pt x="24142" y="27748"/>
                </a:lnTo>
                <a:lnTo>
                  <a:pt x="21573" y="29598"/>
                </a:lnTo>
                <a:lnTo>
                  <a:pt x="18491" y="30214"/>
                </a:lnTo>
                <a:lnTo>
                  <a:pt x="17310" y="30214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3" name="object 1903"/>
          <p:cNvSpPr/>
          <p:nvPr/>
        </p:nvSpPr>
        <p:spPr>
          <a:xfrm>
            <a:off x="3220596" y="319871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060" y="513"/>
                </a:lnTo>
                <a:lnTo>
                  <a:pt x="24142" y="2415"/>
                </a:lnTo>
                <a:lnTo>
                  <a:pt x="25940" y="4213"/>
                </a:lnTo>
                <a:lnTo>
                  <a:pt x="27737" y="6680"/>
                </a:lnTo>
                <a:lnTo>
                  <a:pt x="29638" y="9249"/>
                </a:lnTo>
                <a:lnTo>
                  <a:pt x="30306" y="11664"/>
                </a:lnTo>
                <a:lnTo>
                  <a:pt x="30306" y="13514"/>
                </a:lnTo>
                <a:lnTo>
                  <a:pt x="30922" y="15415"/>
                </a:lnTo>
                <a:lnTo>
                  <a:pt x="30306" y="16597"/>
                </a:lnTo>
                <a:lnTo>
                  <a:pt x="30306" y="18498"/>
                </a:lnTo>
                <a:lnTo>
                  <a:pt x="29638" y="20965"/>
                </a:lnTo>
                <a:lnTo>
                  <a:pt x="27737" y="24048"/>
                </a:lnTo>
                <a:lnTo>
                  <a:pt x="25940" y="25847"/>
                </a:lnTo>
                <a:lnTo>
                  <a:pt x="24142" y="27748"/>
                </a:lnTo>
                <a:lnTo>
                  <a:pt x="21060" y="29598"/>
                </a:lnTo>
                <a:lnTo>
                  <a:pt x="18491" y="30214"/>
                </a:lnTo>
                <a:lnTo>
                  <a:pt x="16694" y="30214"/>
                </a:lnTo>
                <a:lnTo>
                  <a:pt x="15409" y="30882"/>
                </a:lnTo>
                <a:lnTo>
                  <a:pt x="13612" y="30214"/>
                </a:lnTo>
                <a:lnTo>
                  <a:pt x="11814" y="30214"/>
                </a:lnTo>
                <a:lnTo>
                  <a:pt x="9245" y="29598"/>
                </a:lnTo>
                <a:lnTo>
                  <a:pt x="6780" y="27748"/>
                </a:lnTo>
                <a:lnTo>
                  <a:pt x="4366" y="25847"/>
                </a:lnTo>
                <a:lnTo>
                  <a:pt x="2414" y="24048"/>
                </a:lnTo>
                <a:lnTo>
                  <a:pt x="616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664"/>
                </a:lnTo>
                <a:lnTo>
                  <a:pt x="616" y="9249"/>
                </a:lnTo>
                <a:lnTo>
                  <a:pt x="2414" y="6680"/>
                </a:lnTo>
                <a:lnTo>
                  <a:pt x="4366" y="4213"/>
                </a:lnTo>
                <a:lnTo>
                  <a:pt x="6780" y="2415"/>
                </a:lnTo>
                <a:lnTo>
                  <a:pt x="9245" y="513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4" name="object 1904"/>
          <p:cNvSpPr/>
          <p:nvPr/>
        </p:nvSpPr>
        <p:spPr>
          <a:xfrm>
            <a:off x="3581122" y="3198712"/>
            <a:ext cx="15683" cy="30214"/>
          </a:xfrm>
          <a:custGeom>
            <a:avLst/>
            <a:gdLst/>
            <a:ahLst/>
            <a:cxnLst/>
            <a:rect l="l" t="t" r="r" b="b"/>
            <a:pathLst>
              <a:path w="15683" h="30214">
                <a:moveTo>
                  <a:pt x="14553" y="9763"/>
                </a:moveTo>
                <a:lnTo>
                  <a:pt x="11317" y="0"/>
                </a:lnTo>
                <a:lnTo>
                  <a:pt x="8235" y="513"/>
                </a:lnTo>
                <a:lnTo>
                  <a:pt x="5820" y="2415"/>
                </a:lnTo>
                <a:lnTo>
                  <a:pt x="3355" y="4213"/>
                </a:lnTo>
                <a:lnTo>
                  <a:pt x="1557" y="6680"/>
                </a:lnTo>
                <a:lnTo>
                  <a:pt x="273" y="9249"/>
                </a:lnTo>
                <a:lnTo>
                  <a:pt x="0" y="9763"/>
                </a:lnTo>
                <a:lnTo>
                  <a:pt x="14553" y="20297"/>
                </a:lnTo>
                <a:lnTo>
                  <a:pt x="15683" y="30214"/>
                </a:lnTo>
                <a:lnTo>
                  <a:pt x="14553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5" name="object 1905"/>
          <p:cNvSpPr/>
          <p:nvPr/>
        </p:nvSpPr>
        <p:spPr>
          <a:xfrm>
            <a:off x="3580110" y="3214129"/>
            <a:ext cx="936" cy="4881"/>
          </a:xfrm>
          <a:custGeom>
            <a:avLst/>
            <a:gdLst/>
            <a:ahLst/>
            <a:cxnLst/>
            <a:rect l="l" t="t" r="r" b="b"/>
            <a:pathLst>
              <a:path w="936" h="4881">
                <a:moveTo>
                  <a:pt x="0" y="1181"/>
                </a:moveTo>
                <a:lnTo>
                  <a:pt x="936" y="4881"/>
                </a:lnTo>
                <a:lnTo>
                  <a:pt x="0" y="0"/>
                </a:lnTo>
                <a:lnTo>
                  <a:pt x="0" y="1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6" name="object 1906"/>
          <p:cNvSpPr/>
          <p:nvPr/>
        </p:nvSpPr>
        <p:spPr>
          <a:xfrm>
            <a:off x="3236007" y="3198712"/>
            <a:ext cx="345115" cy="30214"/>
          </a:xfrm>
          <a:custGeom>
            <a:avLst/>
            <a:gdLst/>
            <a:ahLst/>
            <a:cxnLst/>
            <a:rect l="l" t="t" r="r" b="b"/>
            <a:pathLst>
              <a:path w="345115" h="30214">
                <a:moveTo>
                  <a:pt x="14409" y="20297"/>
                </a:moveTo>
                <a:lnTo>
                  <a:pt x="345041" y="20297"/>
                </a:lnTo>
                <a:lnTo>
                  <a:pt x="14896" y="18498"/>
                </a:lnTo>
                <a:lnTo>
                  <a:pt x="14896" y="11664"/>
                </a:lnTo>
                <a:lnTo>
                  <a:pt x="345115" y="9763"/>
                </a:lnTo>
                <a:lnTo>
                  <a:pt x="14370" y="9763"/>
                </a:lnTo>
                <a:lnTo>
                  <a:pt x="14228" y="9249"/>
                </a:lnTo>
                <a:lnTo>
                  <a:pt x="12327" y="6680"/>
                </a:lnTo>
                <a:lnTo>
                  <a:pt x="10530" y="4213"/>
                </a:lnTo>
                <a:lnTo>
                  <a:pt x="8732" y="2415"/>
                </a:lnTo>
                <a:lnTo>
                  <a:pt x="5650" y="513"/>
                </a:lnTo>
                <a:lnTo>
                  <a:pt x="3081" y="0"/>
                </a:lnTo>
                <a:lnTo>
                  <a:pt x="0" y="0"/>
                </a:lnTo>
                <a:lnTo>
                  <a:pt x="0" y="20297"/>
                </a:lnTo>
                <a:lnTo>
                  <a:pt x="1284" y="30214"/>
                </a:lnTo>
                <a:lnTo>
                  <a:pt x="3081" y="30214"/>
                </a:lnTo>
                <a:lnTo>
                  <a:pt x="5650" y="29598"/>
                </a:lnTo>
                <a:lnTo>
                  <a:pt x="8732" y="27748"/>
                </a:lnTo>
                <a:lnTo>
                  <a:pt x="10530" y="25847"/>
                </a:lnTo>
                <a:lnTo>
                  <a:pt x="12327" y="24048"/>
                </a:lnTo>
                <a:lnTo>
                  <a:pt x="14228" y="20965"/>
                </a:lnTo>
                <a:lnTo>
                  <a:pt x="14409" y="20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7" name="object 1907"/>
          <p:cNvSpPr/>
          <p:nvPr/>
        </p:nvSpPr>
        <p:spPr>
          <a:xfrm>
            <a:off x="3220596" y="3198712"/>
            <a:ext cx="16694" cy="30882"/>
          </a:xfrm>
          <a:custGeom>
            <a:avLst/>
            <a:gdLst/>
            <a:ahLst/>
            <a:cxnLst/>
            <a:rect l="l" t="t" r="r" b="b"/>
            <a:pathLst>
              <a:path w="16694" h="30882">
                <a:moveTo>
                  <a:pt x="616" y="20965"/>
                </a:moveTo>
                <a:lnTo>
                  <a:pt x="2414" y="24048"/>
                </a:lnTo>
                <a:lnTo>
                  <a:pt x="4366" y="25847"/>
                </a:lnTo>
                <a:lnTo>
                  <a:pt x="6780" y="27748"/>
                </a:lnTo>
                <a:lnTo>
                  <a:pt x="9245" y="29598"/>
                </a:lnTo>
                <a:lnTo>
                  <a:pt x="11814" y="30214"/>
                </a:lnTo>
                <a:lnTo>
                  <a:pt x="13612" y="30214"/>
                </a:lnTo>
                <a:lnTo>
                  <a:pt x="15409" y="30882"/>
                </a:lnTo>
                <a:lnTo>
                  <a:pt x="16694" y="30214"/>
                </a:lnTo>
                <a:lnTo>
                  <a:pt x="15409" y="20297"/>
                </a:lnTo>
                <a:lnTo>
                  <a:pt x="15409" y="0"/>
                </a:lnTo>
                <a:lnTo>
                  <a:pt x="11814" y="0"/>
                </a:lnTo>
                <a:lnTo>
                  <a:pt x="9245" y="513"/>
                </a:lnTo>
                <a:lnTo>
                  <a:pt x="6780" y="2415"/>
                </a:lnTo>
                <a:lnTo>
                  <a:pt x="4366" y="4213"/>
                </a:lnTo>
                <a:lnTo>
                  <a:pt x="2414" y="6680"/>
                </a:lnTo>
                <a:lnTo>
                  <a:pt x="616" y="9249"/>
                </a:lnTo>
                <a:lnTo>
                  <a:pt x="0" y="11664"/>
                </a:lnTo>
                <a:lnTo>
                  <a:pt x="0" y="18498"/>
                </a:lnTo>
                <a:lnTo>
                  <a:pt x="616" y="209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8" name="object 1908"/>
          <p:cNvSpPr/>
          <p:nvPr/>
        </p:nvSpPr>
        <p:spPr>
          <a:xfrm>
            <a:off x="3250902" y="3208477"/>
            <a:ext cx="345902" cy="21119"/>
          </a:xfrm>
          <a:custGeom>
            <a:avLst/>
            <a:gdLst/>
            <a:ahLst/>
            <a:cxnLst/>
            <a:rect l="l" t="t" r="r" b="b"/>
            <a:pathLst>
              <a:path w="345902" h="21119">
                <a:moveTo>
                  <a:pt x="0" y="3751"/>
                </a:moveTo>
                <a:lnTo>
                  <a:pt x="0" y="6834"/>
                </a:lnTo>
                <a:lnTo>
                  <a:pt x="330144" y="10534"/>
                </a:lnTo>
                <a:lnTo>
                  <a:pt x="329208" y="6834"/>
                </a:lnTo>
                <a:lnTo>
                  <a:pt x="329208" y="5652"/>
                </a:lnTo>
                <a:lnTo>
                  <a:pt x="330144" y="10534"/>
                </a:lnTo>
                <a:lnTo>
                  <a:pt x="330492" y="11202"/>
                </a:lnTo>
                <a:lnTo>
                  <a:pt x="331776" y="14285"/>
                </a:lnTo>
                <a:lnTo>
                  <a:pt x="333574" y="16083"/>
                </a:lnTo>
                <a:lnTo>
                  <a:pt x="336040" y="17985"/>
                </a:lnTo>
                <a:lnTo>
                  <a:pt x="338454" y="19834"/>
                </a:lnTo>
                <a:lnTo>
                  <a:pt x="341536" y="20451"/>
                </a:lnTo>
                <a:lnTo>
                  <a:pt x="342820" y="20451"/>
                </a:lnTo>
                <a:lnTo>
                  <a:pt x="344772" y="21119"/>
                </a:lnTo>
                <a:lnTo>
                  <a:pt x="345902" y="20451"/>
                </a:lnTo>
                <a:lnTo>
                  <a:pt x="344772" y="10534"/>
                </a:lnTo>
                <a:lnTo>
                  <a:pt x="330219" y="0"/>
                </a:lnTo>
                <a:lnTo>
                  <a:pt x="0" y="1901"/>
                </a:lnTo>
                <a:lnTo>
                  <a:pt x="0" y="6834"/>
                </a:lnTo>
                <a:lnTo>
                  <a:pt x="0" y="3751"/>
                </a:lnTo>
                <a:lnTo>
                  <a:pt x="616" y="5652"/>
                </a:lnTo>
                <a:lnTo>
                  <a:pt x="329208" y="1901"/>
                </a:lnTo>
                <a:lnTo>
                  <a:pt x="329208" y="3751"/>
                </a:lnTo>
                <a:lnTo>
                  <a:pt x="329208" y="1901"/>
                </a:lnTo>
                <a:lnTo>
                  <a:pt x="329208" y="8735"/>
                </a:lnTo>
                <a:lnTo>
                  <a:pt x="616" y="5652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9" name="object 1909"/>
          <p:cNvSpPr/>
          <p:nvPr/>
        </p:nvSpPr>
        <p:spPr>
          <a:xfrm>
            <a:off x="3592438" y="3198712"/>
            <a:ext cx="18646" cy="30214"/>
          </a:xfrm>
          <a:custGeom>
            <a:avLst/>
            <a:gdLst/>
            <a:ahLst/>
            <a:cxnLst/>
            <a:rect l="l" t="t" r="r" b="b"/>
            <a:pathLst>
              <a:path w="18646" h="30214">
                <a:moveTo>
                  <a:pt x="18646" y="15415"/>
                </a:moveTo>
                <a:lnTo>
                  <a:pt x="18646" y="13514"/>
                </a:lnTo>
                <a:lnTo>
                  <a:pt x="17978" y="11664"/>
                </a:lnTo>
                <a:lnTo>
                  <a:pt x="17361" y="9249"/>
                </a:lnTo>
                <a:lnTo>
                  <a:pt x="16077" y="6680"/>
                </a:lnTo>
                <a:lnTo>
                  <a:pt x="14279" y="4213"/>
                </a:lnTo>
                <a:lnTo>
                  <a:pt x="11814" y="2415"/>
                </a:lnTo>
                <a:lnTo>
                  <a:pt x="9400" y="513"/>
                </a:lnTo>
                <a:lnTo>
                  <a:pt x="6318" y="0"/>
                </a:lnTo>
                <a:lnTo>
                  <a:pt x="0" y="0"/>
                </a:lnTo>
                <a:lnTo>
                  <a:pt x="3236" y="9763"/>
                </a:lnTo>
                <a:lnTo>
                  <a:pt x="4366" y="30214"/>
                </a:lnTo>
                <a:lnTo>
                  <a:pt x="6318" y="30214"/>
                </a:lnTo>
                <a:lnTo>
                  <a:pt x="9400" y="29598"/>
                </a:lnTo>
                <a:lnTo>
                  <a:pt x="11814" y="27748"/>
                </a:lnTo>
                <a:lnTo>
                  <a:pt x="14279" y="25847"/>
                </a:lnTo>
                <a:lnTo>
                  <a:pt x="16077" y="24048"/>
                </a:lnTo>
                <a:lnTo>
                  <a:pt x="17361" y="20965"/>
                </a:lnTo>
                <a:lnTo>
                  <a:pt x="17978" y="18498"/>
                </a:lnTo>
                <a:lnTo>
                  <a:pt x="18646" y="16597"/>
                </a:lnTo>
                <a:lnTo>
                  <a:pt x="18646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0" name="object 1910"/>
          <p:cNvSpPr/>
          <p:nvPr/>
        </p:nvSpPr>
        <p:spPr>
          <a:xfrm>
            <a:off x="3235647" y="3213743"/>
            <a:ext cx="360387" cy="0"/>
          </a:xfrm>
          <a:custGeom>
            <a:avLst/>
            <a:gdLst/>
            <a:ahLst/>
            <a:cxnLst/>
            <a:rect l="l" t="t" r="r" b="b"/>
            <a:pathLst>
              <a:path w="360387">
                <a:moveTo>
                  <a:pt x="0" y="0"/>
                </a:moveTo>
                <a:lnTo>
                  <a:pt x="360387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1" name="object 1911"/>
          <p:cNvSpPr/>
          <p:nvPr/>
        </p:nvSpPr>
        <p:spPr>
          <a:xfrm>
            <a:off x="3220596" y="3198712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3612" y="30214"/>
                </a:lnTo>
                <a:lnTo>
                  <a:pt x="11814" y="30214"/>
                </a:lnTo>
                <a:lnTo>
                  <a:pt x="9245" y="29598"/>
                </a:lnTo>
                <a:lnTo>
                  <a:pt x="6780" y="27748"/>
                </a:lnTo>
                <a:lnTo>
                  <a:pt x="4366" y="25847"/>
                </a:lnTo>
                <a:lnTo>
                  <a:pt x="2414" y="24048"/>
                </a:lnTo>
                <a:lnTo>
                  <a:pt x="616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664"/>
                </a:lnTo>
                <a:lnTo>
                  <a:pt x="616" y="9249"/>
                </a:lnTo>
                <a:lnTo>
                  <a:pt x="2414" y="6680"/>
                </a:lnTo>
                <a:lnTo>
                  <a:pt x="4366" y="4213"/>
                </a:lnTo>
                <a:lnTo>
                  <a:pt x="6780" y="2415"/>
                </a:lnTo>
                <a:lnTo>
                  <a:pt x="9245" y="513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lnTo>
                  <a:pt x="16694" y="0"/>
                </a:lnTo>
                <a:lnTo>
                  <a:pt x="18491" y="0"/>
                </a:lnTo>
                <a:lnTo>
                  <a:pt x="21060" y="513"/>
                </a:lnTo>
                <a:lnTo>
                  <a:pt x="24142" y="2415"/>
                </a:lnTo>
                <a:lnTo>
                  <a:pt x="25940" y="4213"/>
                </a:lnTo>
                <a:lnTo>
                  <a:pt x="27737" y="6680"/>
                </a:lnTo>
                <a:lnTo>
                  <a:pt x="29638" y="9249"/>
                </a:lnTo>
                <a:lnTo>
                  <a:pt x="30306" y="11664"/>
                </a:lnTo>
                <a:lnTo>
                  <a:pt x="30306" y="13514"/>
                </a:lnTo>
                <a:lnTo>
                  <a:pt x="30922" y="15415"/>
                </a:lnTo>
                <a:lnTo>
                  <a:pt x="30306" y="16597"/>
                </a:lnTo>
                <a:lnTo>
                  <a:pt x="30306" y="18498"/>
                </a:lnTo>
                <a:lnTo>
                  <a:pt x="29638" y="20965"/>
                </a:lnTo>
                <a:lnTo>
                  <a:pt x="27737" y="24048"/>
                </a:lnTo>
                <a:lnTo>
                  <a:pt x="25940" y="25847"/>
                </a:lnTo>
                <a:lnTo>
                  <a:pt x="24142" y="27748"/>
                </a:lnTo>
                <a:lnTo>
                  <a:pt x="21060" y="29598"/>
                </a:lnTo>
                <a:lnTo>
                  <a:pt x="18491" y="30214"/>
                </a:lnTo>
                <a:lnTo>
                  <a:pt x="16694" y="30214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2" name="object 1912"/>
          <p:cNvSpPr/>
          <p:nvPr/>
        </p:nvSpPr>
        <p:spPr>
          <a:xfrm>
            <a:off x="3580110" y="3198712"/>
            <a:ext cx="30974" cy="30882"/>
          </a:xfrm>
          <a:custGeom>
            <a:avLst/>
            <a:gdLst/>
            <a:ahLst/>
            <a:cxnLst/>
            <a:rect l="l" t="t" r="r" b="b"/>
            <a:pathLst>
              <a:path w="30974" h="30882">
                <a:moveTo>
                  <a:pt x="15564" y="0"/>
                </a:moveTo>
                <a:lnTo>
                  <a:pt x="16694" y="0"/>
                </a:lnTo>
                <a:lnTo>
                  <a:pt x="18646" y="0"/>
                </a:lnTo>
                <a:lnTo>
                  <a:pt x="21728" y="513"/>
                </a:lnTo>
                <a:lnTo>
                  <a:pt x="24142" y="2415"/>
                </a:lnTo>
                <a:lnTo>
                  <a:pt x="26607" y="4213"/>
                </a:lnTo>
                <a:lnTo>
                  <a:pt x="28405" y="6680"/>
                </a:lnTo>
                <a:lnTo>
                  <a:pt x="29689" y="9249"/>
                </a:lnTo>
                <a:lnTo>
                  <a:pt x="30306" y="11664"/>
                </a:lnTo>
                <a:lnTo>
                  <a:pt x="30974" y="13514"/>
                </a:lnTo>
                <a:lnTo>
                  <a:pt x="30974" y="15415"/>
                </a:lnTo>
                <a:lnTo>
                  <a:pt x="30974" y="16597"/>
                </a:lnTo>
                <a:lnTo>
                  <a:pt x="30306" y="18498"/>
                </a:lnTo>
                <a:lnTo>
                  <a:pt x="29689" y="20965"/>
                </a:lnTo>
                <a:lnTo>
                  <a:pt x="28405" y="24048"/>
                </a:lnTo>
                <a:lnTo>
                  <a:pt x="26607" y="25847"/>
                </a:lnTo>
                <a:lnTo>
                  <a:pt x="24142" y="27748"/>
                </a:lnTo>
                <a:lnTo>
                  <a:pt x="21728" y="29598"/>
                </a:lnTo>
                <a:lnTo>
                  <a:pt x="18646" y="30214"/>
                </a:lnTo>
                <a:lnTo>
                  <a:pt x="16694" y="30214"/>
                </a:lnTo>
                <a:lnTo>
                  <a:pt x="15564" y="30882"/>
                </a:lnTo>
                <a:lnTo>
                  <a:pt x="13612" y="30214"/>
                </a:lnTo>
                <a:lnTo>
                  <a:pt x="12327" y="30214"/>
                </a:lnTo>
                <a:lnTo>
                  <a:pt x="9245" y="29598"/>
                </a:lnTo>
                <a:lnTo>
                  <a:pt x="6831" y="27748"/>
                </a:lnTo>
                <a:lnTo>
                  <a:pt x="4366" y="25847"/>
                </a:lnTo>
                <a:lnTo>
                  <a:pt x="2568" y="24048"/>
                </a:lnTo>
                <a:lnTo>
                  <a:pt x="1284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664"/>
                </a:lnTo>
                <a:lnTo>
                  <a:pt x="1284" y="9249"/>
                </a:lnTo>
                <a:lnTo>
                  <a:pt x="2568" y="6680"/>
                </a:lnTo>
                <a:lnTo>
                  <a:pt x="4366" y="4213"/>
                </a:lnTo>
                <a:lnTo>
                  <a:pt x="6831" y="2415"/>
                </a:lnTo>
                <a:lnTo>
                  <a:pt x="9245" y="513"/>
                </a:lnTo>
                <a:lnTo>
                  <a:pt x="12327" y="0"/>
                </a:lnTo>
                <a:lnTo>
                  <a:pt x="13612" y="0"/>
                </a:lnTo>
                <a:lnTo>
                  <a:pt x="15564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3" name="object 1913"/>
          <p:cNvSpPr/>
          <p:nvPr/>
        </p:nvSpPr>
        <p:spPr>
          <a:xfrm>
            <a:off x="3935809" y="3198712"/>
            <a:ext cx="15683" cy="30214"/>
          </a:xfrm>
          <a:custGeom>
            <a:avLst/>
            <a:gdLst/>
            <a:ahLst/>
            <a:cxnLst/>
            <a:rect l="l" t="t" r="r" b="b"/>
            <a:pathLst>
              <a:path w="15683" h="30214">
                <a:moveTo>
                  <a:pt x="14399" y="9763"/>
                </a:moveTo>
                <a:lnTo>
                  <a:pt x="11317" y="0"/>
                </a:lnTo>
                <a:lnTo>
                  <a:pt x="8235" y="513"/>
                </a:lnTo>
                <a:lnTo>
                  <a:pt x="5769" y="2415"/>
                </a:lnTo>
                <a:lnTo>
                  <a:pt x="3355" y="4213"/>
                </a:lnTo>
                <a:lnTo>
                  <a:pt x="1454" y="6680"/>
                </a:lnTo>
                <a:lnTo>
                  <a:pt x="273" y="9249"/>
                </a:lnTo>
                <a:lnTo>
                  <a:pt x="0" y="9763"/>
                </a:lnTo>
                <a:lnTo>
                  <a:pt x="14399" y="20297"/>
                </a:lnTo>
                <a:lnTo>
                  <a:pt x="15683" y="30214"/>
                </a:lnTo>
                <a:lnTo>
                  <a:pt x="14399" y="97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4" name="object 1914"/>
          <p:cNvSpPr/>
          <p:nvPr/>
        </p:nvSpPr>
        <p:spPr>
          <a:xfrm>
            <a:off x="3934797" y="3214129"/>
            <a:ext cx="936" cy="4881"/>
          </a:xfrm>
          <a:custGeom>
            <a:avLst/>
            <a:gdLst/>
            <a:ahLst/>
            <a:cxnLst/>
            <a:rect l="l" t="t" r="r" b="b"/>
            <a:pathLst>
              <a:path w="936" h="4881">
                <a:moveTo>
                  <a:pt x="0" y="1181"/>
                </a:moveTo>
                <a:lnTo>
                  <a:pt x="936" y="4881"/>
                </a:lnTo>
                <a:lnTo>
                  <a:pt x="0" y="0"/>
                </a:lnTo>
                <a:lnTo>
                  <a:pt x="0" y="118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5" name="object 1915"/>
          <p:cNvSpPr/>
          <p:nvPr/>
        </p:nvSpPr>
        <p:spPr>
          <a:xfrm>
            <a:off x="3590642" y="3198712"/>
            <a:ext cx="345167" cy="30214"/>
          </a:xfrm>
          <a:custGeom>
            <a:avLst/>
            <a:gdLst/>
            <a:ahLst/>
            <a:cxnLst/>
            <a:rect l="l" t="t" r="r" b="b"/>
            <a:pathLst>
              <a:path w="345167" h="30214">
                <a:moveTo>
                  <a:pt x="14419" y="20297"/>
                </a:moveTo>
                <a:lnTo>
                  <a:pt x="345092" y="20297"/>
                </a:lnTo>
                <a:lnTo>
                  <a:pt x="14793" y="18498"/>
                </a:lnTo>
                <a:lnTo>
                  <a:pt x="14793" y="11664"/>
                </a:lnTo>
                <a:lnTo>
                  <a:pt x="345167" y="9763"/>
                </a:lnTo>
                <a:lnTo>
                  <a:pt x="14389" y="9763"/>
                </a:lnTo>
                <a:lnTo>
                  <a:pt x="14279" y="9249"/>
                </a:lnTo>
                <a:lnTo>
                  <a:pt x="12327" y="6680"/>
                </a:lnTo>
                <a:lnTo>
                  <a:pt x="10530" y="4213"/>
                </a:lnTo>
                <a:lnTo>
                  <a:pt x="8629" y="2415"/>
                </a:lnTo>
                <a:lnTo>
                  <a:pt x="5547" y="513"/>
                </a:lnTo>
                <a:lnTo>
                  <a:pt x="3081" y="0"/>
                </a:lnTo>
                <a:lnTo>
                  <a:pt x="0" y="0"/>
                </a:lnTo>
                <a:lnTo>
                  <a:pt x="0" y="20297"/>
                </a:lnTo>
                <a:lnTo>
                  <a:pt x="1284" y="30214"/>
                </a:lnTo>
                <a:lnTo>
                  <a:pt x="3081" y="30214"/>
                </a:lnTo>
                <a:lnTo>
                  <a:pt x="5547" y="29598"/>
                </a:lnTo>
                <a:lnTo>
                  <a:pt x="8629" y="27748"/>
                </a:lnTo>
                <a:lnTo>
                  <a:pt x="10530" y="25847"/>
                </a:lnTo>
                <a:lnTo>
                  <a:pt x="12327" y="24048"/>
                </a:lnTo>
                <a:lnTo>
                  <a:pt x="14279" y="20965"/>
                </a:lnTo>
                <a:lnTo>
                  <a:pt x="14419" y="20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6" name="object 1916"/>
          <p:cNvSpPr/>
          <p:nvPr/>
        </p:nvSpPr>
        <p:spPr>
          <a:xfrm>
            <a:off x="3575282" y="3198712"/>
            <a:ext cx="16642" cy="30882"/>
          </a:xfrm>
          <a:custGeom>
            <a:avLst/>
            <a:gdLst/>
            <a:ahLst/>
            <a:cxnLst/>
            <a:rect l="l" t="t" r="r" b="b"/>
            <a:pathLst>
              <a:path w="16642" h="30882">
                <a:moveTo>
                  <a:pt x="616" y="20965"/>
                </a:moveTo>
                <a:lnTo>
                  <a:pt x="2414" y="24048"/>
                </a:lnTo>
                <a:lnTo>
                  <a:pt x="4314" y="25847"/>
                </a:lnTo>
                <a:lnTo>
                  <a:pt x="6780" y="27748"/>
                </a:lnTo>
                <a:lnTo>
                  <a:pt x="9194" y="29598"/>
                </a:lnTo>
                <a:lnTo>
                  <a:pt x="11660" y="30214"/>
                </a:lnTo>
                <a:lnTo>
                  <a:pt x="13560" y="30214"/>
                </a:lnTo>
                <a:lnTo>
                  <a:pt x="15358" y="30882"/>
                </a:lnTo>
                <a:lnTo>
                  <a:pt x="16642" y="30214"/>
                </a:lnTo>
                <a:lnTo>
                  <a:pt x="15358" y="20297"/>
                </a:lnTo>
                <a:lnTo>
                  <a:pt x="15358" y="0"/>
                </a:lnTo>
                <a:lnTo>
                  <a:pt x="11660" y="0"/>
                </a:lnTo>
                <a:lnTo>
                  <a:pt x="9194" y="513"/>
                </a:lnTo>
                <a:lnTo>
                  <a:pt x="6780" y="2415"/>
                </a:lnTo>
                <a:lnTo>
                  <a:pt x="4314" y="4213"/>
                </a:lnTo>
                <a:lnTo>
                  <a:pt x="2414" y="6680"/>
                </a:lnTo>
                <a:lnTo>
                  <a:pt x="616" y="9249"/>
                </a:lnTo>
                <a:lnTo>
                  <a:pt x="0" y="11664"/>
                </a:lnTo>
                <a:lnTo>
                  <a:pt x="0" y="18498"/>
                </a:lnTo>
                <a:lnTo>
                  <a:pt x="616" y="2096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7" name="object 1917"/>
          <p:cNvSpPr/>
          <p:nvPr/>
        </p:nvSpPr>
        <p:spPr>
          <a:xfrm>
            <a:off x="3605434" y="3208477"/>
            <a:ext cx="346056" cy="21119"/>
          </a:xfrm>
          <a:custGeom>
            <a:avLst/>
            <a:gdLst/>
            <a:ahLst/>
            <a:cxnLst/>
            <a:rect l="l" t="t" r="r" b="b"/>
            <a:pathLst>
              <a:path w="346056" h="21119">
                <a:moveTo>
                  <a:pt x="0" y="3751"/>
                </a:moveTo>
                <a:lnTo>
                  <a:pt x="0" y="6834"/>
                </a:lnTo>
                <a:lnTo>
                  <a:pt x="330298" y="10534"/>
                </a:lnTo>
                <a:lnTo>
                  <a:pt x="329362" y="6834"/>
                </a:lnTo>
                <a:lnTo>
                  <a:pt x="329362" y="5652"/>
                </a:lnTo>
                <a:lnTo>
                  <a:pt x="330298" y="10534"/>
                </a:lnTo>
                <a:lnTo>
                  <a:pt x="330646" y="11202"/>
                </a:lnTo>
                <a:lnTo>
                  <a:pt x="331828" y="14285"/>
                </a:lnTo>
                <a:lnTo>
                  <a:pt x="333728" y="16083"/>
                </a:lnTo>
                <a:lnTo>
                  <a:pt x="336142" y="17985"/>
                </a:lnTo>
                <a:lnTo>
                  <a:pt x="338608" y="19834"/>
                </a:lnTo>
                <a:lnTo>
                  <a:pt x="341690" y="20451"/>
                </a:lnTo>
                <a:lnTo>
                  <a:pt x="342974" y="20451"/>
                </a:lnTo>
                <a:lnTo>
                  <a:pt x="344772" y="21119"/>
                </a:lnTo>
                <a:lnTo>
                  <a:pt x="346056" y="20451"/>
                </a:lnTo>
                <a:lnTo>
                  <a:pt x="344772" y="10534"/>
                </a:lnTo>
                <a:lnTo>
                  <a:pt x="330373" y="0"/>
                </a:lnTo>
                <a:lnTo>
                  <a:pt x="0" y="1901"/>
                </a:lnTo>
                <a:lnTo>
                  <a:pt x="0" y="6834"/>
                </a:lnTo>
                <a:lnTo>
                  <a:pt x="0" y="3751"/>
                </a:lnTo>
                <a:lnTo>
                  <a:pt x="616" y="5652"/>
                </a:lnTo>
                <a:lnTo>
                  <a:pt x="329362" y="1901"/>
                </a:lnTo>
                <a:lnTo>
                  <a:pt x="329362" y="3751"/>
                </a:lnTo>
                <a:lnTo>
                  <a:pt x="329362" y="1901"/>
                </a:lnTo>
                <a:lnTo>
                  <a:pt x="329362" y="8735"/>
                </a:lnTo>
                <a:lnTo>
                  <a:pt x="616" y="5652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8" name="object 1918"/>
          <p:cNvSpPr/>
          <p:nvPr/>
        </p:nvSpPr>
        <p:spPr>
          <a:xfrm>
            <a:off x="3947126" y="3198712"/>
            <a:ext cx="18491" cy="30214"/>
          </a:xfrm>
          <a:custGeom>
            <a:avLst/>
            <a:gdLst/>
            <a:ahLst/>
            <a:cxnLst/>
            <a:rect l="l" t="t" r="r" b="b"/>
            <a:pathLst>
              <a:path w="18491" h="30214">
                <a:moveTo>
                  <a:pt x="18491" y="15415"/>
                </a:moveTo>
                <a:lnTo>
                  <a:pt x="18491" y="13514"/>
                </a:lnTo>
                <a:lnTo>
                  <a:pt x="17978" y="11664"/>
                </a:lnTo>
                <a:lnTo>
                  <a:pt x="17310" y="9249"/>
                </a:lnTo>
                <a:lnTo>
                  <a:pt x="16026" y="6680"/>
                </a:lnTo>
                <a:lnTo>
                  <a:pt x="14228" y="4213"/>
                </a:lnTo>
                <a:lnTo>
                  <a:pt x="11814" y="2415"/>
                </a:lnTo>
                <a:lnTo>
                  <a:pt x="9245" y="513"/>
                </a:lnTo>
                <a:lnTo>
                  <a:pt x="6163" y="0"/>
                </a:lnTo>
                <a:lnTo>
                  <a:pt x="0" y="0"/>
                </a:lnTo>
                <a:lnTo>
                  <a:pt x="3081" y="9763"/>
                </a:lnTo>
                <a:lnTo>
                  <a:pt x="4366" y="30214"/>
                </a:lnTo>
                <a:lnTo>
                  <a:pt x="6163" y="30214"/>
                </a:lnTo>
                <a:lnTo>
                  <a:pt x="9245" y="29598"/>
                </a:lnTo>
                <a:lnTo>
                  <a:pt x="11814" y="27748"/>
                </a:lnTo>
                <a:lnTo>
                  <a:pt x="14228" y="25847"/>
                </a:lnTo>
                <a:lnTo>
                  <a:pt x="16026" y="24048"/>
                </a:lnTo>
                <a:lnTo>
                  <a:pt x="17310" y="20965"/>
                </a:lnTo>
                <a:lnTo>
                  <a:pt x="17978" y="18498"/>
                </a:lnTo>
                <a:lnTo>
                  <a:pt x="18491" y="16597"/>
                </a:lnTo>
                <a:lnTo>
                  <a:pt x="18491" y="154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9" name="object 1919"/>
          <p:cNvSpPr/>
          <p:nvPr/>
        </p:nvSpPr>
        <p:spPr>
          <a:xfrm>
            <a:off x="3590282" y="3213743"/>
            <a:ext cx="360285" cy="0"/>
          </a:xfrm>
          <a:custGeom>
            <a:avLst/>
            <a:gdLst/>
            <a:ahLst/>
            <a:cxnLst/>
            <a:rect l="l" t="t" r="r" b="b"/>
            <a:pathLst>
              <a:path w="360285">
                <a:moveTo>
                  <a:pt x="0" y="0"/>
                </a:moveTo>
                <a:lnTo>
                  <a:pt x="360285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0" name="object 1920"/>
          <p:cNvSpPr/>
          <p:nvPr/>
        </p:nvSpPr>
        <p:spPr>
          <a:xfrm>
            <a:off x="3575282" y="3198712"/>
            <a:ext cx="30768" cy="30882"/>
          </a:xfrm>
          <a:custGeom>
            <a:avLst/>
            <a:gdLst/>
            <a:ahLst/>
            <a:cxnLst/>
            <a:rect l="l" t="t" r="r" b="b"/>
            <a:pathLst>
              <a:path w="30768" h="30882">
                <a:moveTo>
                  <a:pt x="15358" y="30882"/>
                </a:moveTo>
                <a:lnTo>
                  <a:pt x="13560" y="30214"/>
                </a:lnTo>
                <a:lnTo>
                  <a:pt x="11660" y="30214"/>
                </a:lnTo>
                <a:lnTo>
                  <a:pt x="9194" y="29598"/>
                </a:lnTo>
                <a:lnTo>
                  <a:pt x="6780" y="27748"/>
                </a:lnTo>
                <a:lnTo>
                  <a:pt x="4314" y="25847"/>
                </a:lnTo>
                <a:lnTo>
                  <a:pt x="2414" y="24048"/>
                </a:lnTo>
                <a:lnTo>
                  <a:pt x="616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664"/>
                </a:lnTo>
                <a:lnTo>
                  <a:pt x="616" y="9249"/>
                </a:lnTo>
                <a:lnTo>
                  <a:pt x="2414" y="6680"/>
                </a:lnTo>
                <a:lnTo>
                  <a:pt x="4314" y="4213"/>
                </a:lnTo>
                <a:lnTo>
                  <a:pt x="6780" y="2415"/>
                </a:lnTo>
                <a:lnTo>
                  <a:pt x="9194" y="513"/>
                </a:lnTo>
                <a:lnTo>
                  <a:pt x="11660" y="0"/>
                </a:lnTo>
                <a:lnTo>
                  <a:pt x="13560" y="0"/>
                </a:lnTo>
                <a:lnTo>
                  <a:pt x="15358" y="0"/>
                </a:lnTo>
                <a:lnTo>
                  <a:pt x="16642" y="0"/>
                </a:lnTo>
                <a:lnTo>
                  <a:pt x="18440" y="0"/>
                </a:lnTo>
                <a:lnTo>
                  <a:pt x="20906" y="513"/>
                </a:lnTo>
                <a:lnTo>
                  <a:pt x="23988" y="2415"/>
                </a:lnTo>
                <a:lnTo>
                  <a:pt x="25888" y="4213"/>
                </a:lnTo>
                <a:lnTo>
                  <a:pt x="27686" y="6680"/>
                </a:lnTo>
                <a:lnTo>
                  <a:pt x="29638" y="9249"/>
                </a:lnTo>
                <a:lnTo>
                  <a:pt x="30152" y="11664"/>
                </a:lnTo>
                <a:lnTo>
                  <a:pt x="30152" y="13514"/>
                </a:lnTo>
                <a:lnTo>
                  <a:pt x="30768" y="15415"/>
                </a:lnTo>
                <a:lnTo>
                  <a:pt x="30152" y="16597"/>
                </a:lnTo>
                <a:lnTo>
                  <a:pt x="30152" y="18498"/>
                </a:lnTo>
                <a:lnTo>
                  <a:pt x="29638" y="20965"/>
                </a:lnTo>
                <a:lnTo>
                  <a:pt x="27686" y="24048"/>
                </a:lnTo>
                <a:lnTo>
                  <a:pt x="25888" y="25847"/>
                </a:lnTo>
                <a:lnTo>
                  <a:pt x="23988" y="27748"/>
                </a:lnTo>
                <a:lnTo>
                  <a:pt x="20906" y="29598"/>
                </a:lnTo>
                <a:lnTo>
                  <a:pt x="18440" y="30214"/>
                </a:lnTo>
                <a:lnTo>
                  <a:pt x="16642" y="30214"/>
                </a:lnTo>
                <a:lnTo>
                  <a:pt x="15358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1" name="object 1921"/>
          <p:cNvSpPr/>
          <p:nvPr/>
        </p:nvSpPr>
        <p:spPr>
          <a:xfrm>
            <a:off x="3934798" y="3198712"/>
            <a:ext cx="30819" cy="30882"/>
          </a:xfrm>
          <a:custGeom>
            <a:avLst/>
            <a:gdLst/>
            <a:ahLst/>
            <a:cxnLst/>
            <a:rect l="l" t="t" r="r" b="b"/>
            <a:pathLst>
              <a:path w="30819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573" y="513"/>
                </a:lnTo>
                <a:lnTo>
                  <a:pt x="24142" y="2415"/>
                </a:lnTo>
                <a:lnTo>
                  <a:pt x="26556" y="4213"/>
                </a:lnTo>
                <a:lnTo>
                  <a:pt x="28354" y="6680"/>
                </a:lnTo>
                <a:lnTo>
                  <a:pt x="29638" y="9249"/>
                </a:lnTo>
                <a:lnTo>
                  <a:pt x="30306" y="11664"/>
                </a:lnTo>
                <a:lnTo>
                  <a:pt x="30819" y="13514"/>
                </a:lnTo>
                <a:lnTo>
                  <a:pt x="30819" y="15415"/>
                </a:lnTo>
                <a:lnTo>
                  <a:pt x="30819" y="16597"/>
                </a:lnTo>
                <a:lnTo>
                  <a:pt x="30306" y="18498"/>
                </a:lnTo>
                <a:lnTo>
                  <a:pt x="29638" y="20965"/>
                </a:lnTo>
                <a:lnTo>
                  <a:pt x="28354" y="24048"/>
                </a:lnTo>
                <a:lnTo>
                  <a:pt x="26556" y="25847"/>
                </a:lnTo>
                <a:lnTo>
                  <a:pt x="24142" y="27748"/>
                </a:lnTo>
                <a:lnTo>
                  <a:pt x="21573" y="29598"/>
                </a:lnTo>
                <a:lnTo>
                  <a:pt x="18491" y="30214"/>
                </a:lnTo>
                <a:lnTo>
                  <a:pt x="16694" y="30214"/>
                </a:lnTo>
                <a:lnTo>
                  <a:pt x="15409" y="30882"/>
                </a:lnTo>
                <a:lnTo>
                  <a:pt x="13612" y="30214"/>
                </a:lnTo>
                <a:lnTo>
                  <a:pt x="12327" y="30214"/>
                </a:lnTo>
                <a:lnTo>
                  <a:pt x="9245" y="29598"/>
                </a:lnTo>
                <a:lnTo>
                  <a:pt x="6780" y="27748"/>
                </a:lnTo>
                <a:lnTo>
                  <a:pt x="4366" y="25847"/>
                </a:lnTo>
                <a:lnTo>
                  <a:pt x="2465" y="24048"/>
                </a:lnTo>
                <a:lnTo>
                  <a:pt x="1284" y="20965"/>
                </a:lnTo>
                <a:lnTo>
                  <a:pt x="0" y="18498"/>
                </a:lnTo>
                <a:lnTo>
                  <a:pt x="0" y="16597"/>
                </a:lnTo>
                <a:lnTo>
                  <a:pt x="0" y="15415"/>
                </a:lnTo>
                <a:lnTo>
                  <a:pt x="0" y="13514"/>
                </a:lnTo>
                <a:lnTo>
                  <a:pt x="0" y="11664"/>
                </a:lnTo>
                <a:lnTo>
                  <a:pt x="1284" y="9249"/>
                </a:lnTo>
                <a:lnTo>
                  <a:pt x="2465" y="6680"/>
                </a:lnTo>
                <a:lnTo>
                  <a:pt x="4366" y="4213"/>
                </a:lnTo>
                <a:lnTo>
                  <a:pt x="6780" y="2415"/>
                </a:lnTo>
                <a:lnTo>
                  <a:pt x="9245" y="513"/>
                </a:lnTo>
                <a:lnTo>
                  <a:pt x="12327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2" name="object 1922"/>
          <p:cNvSpPr/>
          <p:nvPr/>
        </p:nvSpPr>
        <p:spPr>
          <a:xfrm>
            <a:off x="2861536" y="3527953"/>
            <a:ext cx="16188" cy="10549"/>
          </a:xfrm>
          <a:custGeom>
            <a:avLst/>
            <a:gdLst/>
            <a:ahLst/>
            <a:cxnLst/>
            <a:rect l="l" t="t" r="r" b="b"/>
            <a:pathLst>
              <a:path w="16188" h="10549">
                <a:moveTo>
                  <a:pt x="14287" y="0"/>
                </a:moveTo>
                <a:lnTo>
                  <a:pt x="0" y="0"/>
                </a:lnTo>
                <a:lnTo>
                  <a:pt x="161" y="642"/>
                </a:lnTo>
                <a:lnTo>
                  <a:pt x="1959" y="3730"/>
                </a:lnTo>
                <a:lnTo>
                  <a:pt x="3860" y="5534"/>
                </a:lnTo>
                <a:lnTo>
                  <a:pt x="5658" y="7461"/>
                </a:lnTo>
                <a:lnTo>
                  <a:pt x="8740" y="9264"/>
                </a:lnTo>
                <a:lnTo>
                  <a:pt x="11205" y="9907"/>
                </a:lnTo>
                <a:lnTo>
                  <a:pt x="13106" y="9907"/>
                </a:lnTo>
                <a:lnTo>
                  <a:pt x="14287" y="10549"/>
                </a:lnTo>
                <a:lnTo>
                  <a:pt x="16188" y="9907"/>
                </a:lnTo>
                <a:lnTo>
                  <a:pt x="142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3" name="object 1923"/>
          <p:cNvSpPr/>
          <p:nvPr/>
        </p:nvSpPr>
        <p:spPr>
          <a:xfrm>
            <a:off x="2696451" y="3507624"/>
            <a:ext cx="194884" cy="30235"/>
          </a:xfrm>
          <a:custGeom>
            <a:avLst/>
            <a:gdLst/>
            <a:ahLst/>
            <a:cxnLst/>
            <a:rect l="l" t="t" r="r" b="b"/>
            <a:pathLst>
              <a:path w="194884" h="30235">
                <a:moveTo>
                  <a:pt x="165084" y="20328"/>
                </a:moveTo>
                <a:lnTo>
                  <a:pt x="163962" y="16597"/>
                </a:lnTo>
                <a:lnTo>
                  <a:pt x="163962" y="13509"/>
                </a:lnTo>
                <a:lnTo>
                  <a:pt x="164629" y="11705"/>
                </a:lnTo>
                <a:lnTo>
                  <a:pt x="164629" y="18524"/>
                </a:lnTo>
                <a:lnTo>
                  <a:pt x="163962" y="15436"/>
                </a:lnTo>
                <a:lnTo>
                  <a:pt x="164629" y="18524"/>
                </a:lnTo>
                <a:lnTo>
                  <a:pt x="164629" y="11705"/>
                </a:lnTo>
                <a:lnTo>
                  <a:pt x="163962" y="13509"/>
                </a:lnTo>
                <a:lnTo>
                  <a:pt x="163962" y="16597"/>
                </a:lnTo>
                <a:lnTo>
                  <a:pt x="165084" y="20328"/>
                </a:lnTo>
                <a:lnTo>
                  <a:pt x="179372" y="9907"/>
                </a:lnTo>
                <a:lnTo>
                  <a:pt x="165084" y="20328"/>
                </a:lnTo>
                <a:lnTo>
                  <a:pt x="179372" y="20328"/>
                </a:lnTo>
                <a:lnTo>
                  <a:pt x="181272" y="30235"/>
                </a:lnTo>
                <a:lnTo>
                  <a:pt x="182454" y="30235"/>
                </a:lnTo>
                <a:lnTo>
                  <a:pt x="185536" y="29593"/>
                </a:lnTo>
                <a:lnTo>
                  <a:pt x="188104" y="27789"/>
                </a:lnTo>
                <a:lnTo>
                  <a:pt x="190518" y="25862"/>
                </a:lnTo>
                <a:lnTo>
                  <a:pt x="192316" y="24058"/>
                </a:lnTo>
                <a:lnTo>
                  <a:pt x="193600" y="20970"/>
                </a:lnTo>
                <a:lnTo>
                  <a:pt x="194884" y="18524"/>
                </a:lnTo>
                <a:lnTo>
                  <a:pt x="194884" y="11705"/>
                </a:lnTo>
                <a:lnTo>
                  <a:pt x="193600" y="9259"/>
                </a:lnTo>
                <a:lnTo>
                  <a:pt x="192316" y="6818"/>
                </a:lnTo>
                <a:lnTo>
                  <a:pt x="190518" y="4244"/>
                </a:lnTo>
                <a:lnTo>
                  <a:pt x="188104" y="2440"/>
                </a:lnTo>
                <a:lnTo>
                  <a:pt x="185536" y="642"/>
                </a:lnTo>
                <a:lnTo>
                  <a:pt x="182454" y="0"/>
                </a:lnTo>
                <a:lnTo>
                  <a:pt x="176290" y="0"/>
                </a:lnTo>
                <a:lnTo>
                  <a:pt x="173824" y="642"/>
                </a:lnTo>
                <a:lnTo>
                  <a:pt x="170742" y="2440"/>
                </a:lnTo>
                <a:lnTo>
                  <a:pt x="168944" y="4244"/>
                </a:lnTo>
                <a:lnTo>
                  <a:pt x="167044" y="6818"/>
                </a:lnTo>
                <a:lnTo>
                  <a:pt x="165246" y="9259"/>
                </a:lnTo>
                <a:lnTo>
                  <a:pt x="165083" y="9907"/>
                </a:lnTo>
                <a:lnTo>
                  <a:pt x="0" y="9907"/>
                </a:lnTo>
                <a:lnTo>
                  <a:pt x="0" y="20328"/>
                </a:lnTo>
                <a:lnTo>
                  <a:pt x="165084" y="203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4" name="object 1924"/>
          <p:cNvSpPr/>
          <p:nvPr/>
        </p:nvSpPr>
        <p:spPr>
          <a:xfrm>
            <a:off x="2696093" y="3522741"/>
            <a:ext cx="180091" cy="0"/>
          </a:xfrm>
          <a:custGeom>
            <a:avLst/>
            <a:gdLst/>
            <a:ahLst/>
            <a:cxnLst/>
            <a:rect l="l" t="t" r="r" b="b"/>
            <a:pathLst>
              <a:path w="180091">
                <a:moveTo>
                  <a:pt x="0" y="0"/>
                </a:moveTo>
                <a:lnTo>
                  <a:pt x="180091" y="0"/>
                </a:lnTo>
              </a:path>
            </a:pathLst>
          </a:custGeom>
          <a:ln w="124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5" name="object 1925"/>
          <p:cNvSpPr/>
          <p:nvPr/>
        </p:nvSpPr>
        <p:spPr>
          <a:xfrm>
            <a:off x="2860413" y="3507624"/>
            <a:ext cx="30922" cy="30877"/>
          </a:xfrm>
          <a:custGeom>
            <a:avLst/>
            <a:gdLst/>
            <a:ahLst/>
            <a:cxnLst/>
            <a:rect l="l" t="t" r="r" b="b"/>
            <a:pathLst>
              <a:path w="30922" h="30877">
                <a:moveTo>
                  <a:pt x="15409" y="0"/>
                </a:moveTo>
                <a:lnTo>
                  <a:pt x="17310" y="0"/>
                </a:lnTo>
                <a:lnTo>
                  <a:pt x="18491" y="0"/>
                </a:lnTo>
                <a:lnTo>
                  <a:pt x="21573" y="642"/>
                </a:lnTo>
                <a:lnTo>
                  <a:pt x="24142" y="2440"/>
                </a:lnTo>
                <a:lnTo>
                  <a:pt x="26556" y="4244"/>
                </a:lnTo>
                <a:lnTo>
                  <a:pt x="28354" y="6818"/>
                </a:lnTo>
                <a:lnTo>
                  <a:pt x="29638" y="9259"/>
                </a:lnTo>
                <a:lnTo>
                  <a:pt x="30922" y="11705"/>
                </a:lnTo>
                <a:lnTo>
                  <a:pt x="30922" y="13509"/>
                </a:lnTo>
                <a:lnTo>
                  <a:pt x="30922" y="15436"/>
                </a:lnTo>
                <a:lnTo>
                  <a:pt x="30922" y="16597"/>
                </a:lnTo>
                <a:lnTo>
                  <a:pt x="30922" y="18524"/>
                </a:lnTo>
                <a:lnTo>
                  <a:pt x="29638" y="20970"/>
                </a:lnTo>
                <a:lnTo>
                  <a:pt x="28354" y="24058"/>
                </a:lnTo>
                <a:lnTo>
                  <a:pt x="26556" y="25862"/>
                </a:lnTo>
                <a:lnTo>
                  <a:pt x="24142" y="27789"/>
                </a:lnTo>
                <a:lnTo>
                  <a:pt x="21573" y="29593"/>
                </a:lnTo>
                <a:lnTo>
                  <a:pt x="18491" y="30235"/>
                </a:lnTo>
                <a:lnTo>
                  <a:pt x="17310" y="30235"/>
                </a:lnTo>
                <a:lnTo>
                  <a:pt x="15409" y="30877"/>
                </a:lnTo>
                <a:lnTo>
                  <a:pt x="14228" y="30235"/>
                </a:lnTo>
                <a:lnTo>
                  <a:pt x="12327" y="30235"/>
                </a:lnTo>
                <a:lnTo>
                  <a:pt x="9862" y="29593"/>
                </a:lnTo>
                <a:lnTo>
                  <a:pt x="6780" y="27789"/>
                </a:lnTo>
                <a:lnTo>
                  <a:pt x="4982" y="25862"/>
                </a:lnTo>
                <a:lnTo>
                  <a:pt x="3081" y="24058"/>
                </a:lnTo>
                <a:lnTo>
                  <a:pt x="1284" y="20970"/>
                </a:lnTo>
                <a:lnTo>
                  <a:pt x="667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667" y="11705"/>
                </a:lnTo>
                <a:lnTo>
                  <a:pt x="1284" y="9259"/>
                </a:lnTo>
                <a:lnTo>
                  <a:pt x="3081" y="6818"/>
                </a:lnTo>
                <a:lnTo>
                  <a:pt x="4982" y="4244"/>
                </a:lnTo>
                <a:lnTo>
                  <a:pt x="6780" y="2440"/>
                </a:lnTo>
                <a:lnTo>
                  <a:pt x="9862" y="642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6" name="object 1926"/>
          <p:cNvSpPr/>
          <p:nvPr/>
        </p:nvSpPr>
        <p:spPr>
          <a:xfrm>
            <a:off x="2890390" y="3507624"/>
            <a:ext cx="361129" cy="30235"/>
          </a:xfrm>
          <a:custGeom>
            <a:avLst/>
            <a:gdLst/>
            <a:ahLst/>
            <a:cxnLst/>
            <a:rect l="l" t="t" r="r" b="b"/>
            <a:pathLst>
              <a:path w="361129" h="30235">
                <a:moveTo>
                  <a:pt x="361129" y="15436"/>
                </a:moveTo>
                <a:lnTo>
                  <a:pt x="360512" y="13509"/>
                </a:lnTo>
                <a:lnTo>
                  <a:pt x="360512" y="11705"/>
                </a:lnTo>
                <a:lnTo>
                  <a:pt x="359845" y="9259"/>
                </a:lnTo>
                <a:lnTo>
                  <a:pt x="357944" y="6818"/>
                </a:lnTo>
                <a:lnTo>
                  <a:pt x="356146" y="4244"/>
                </a:lnTo>
                <a:lnTo>
                  <a:pt x="354348" y="2440"/>
                </a:lnTo>
                <a:lnTo>
                  <a:pt x="351266" y="642"/>
                </a:lnTo>
                <a:lnTo>
                  <a:pt x="348698" y="0"/>
                </a:lnTo>
                <a:lnTo>
                  <a:pt x="342021" y="0"/>
                </a:lnTo>
                <a:lnTo>
                  <a:pt x="339452" y="642"/>
                </a:lnTo>
                <a:lnTo>
                  <a:pt x="336987" y="2440"/>
                </a:lnTo>
                <a:lnTo>
                  <a:pt x="334572" y="4244"/>
                </a:lnTo>
                <a:lnTo>
                  <a:pt x="332620" y="6818"/>
                </a:lnTo>
                <a:lnTo>
                  <a:pt x="330823" y="9259"/>
                </a:lnTo>
                <a:lnTo>
                  <a:pt x="330659" y="9907"/>
                </a:lnTo>
                <a:lnTo>
                  <a:pt x="330206" y="11705"/>
                </a:lnTo>
                <a:lnTo>
                  <a:pt x="330206" y="18524"/>
                </a:lnTo>
                <a:lnTo>
                  <a:pt x="946" y="11705"/>
                </a:lnTo>
                <a:lnTo>
                  <a:pt x="946" y="18524"/>
                </a:lnTo>
                <a:lnTo>
                  <a:pt x="0" y="20328"/>
                </a:lnTo>
                <a:lnTo>
                  <a:pt x="330661" y="20328"/>
                </a:lnTo>
                <a:lnTo>
                  <a:pt x="330823" y="20970"/>
                </a:lnTo>
                <a:lnTo>
                  <a:pt x="345616" y="20328"/>
                </a:lnTo>
                <a:lnTo>
                  <a:pt x="345616" y="9907"/>
                </a:lnTo>
                <a:lnTo>
                  <a:pt x="346900" y="30235"/>
                </a:lnTo>
                <a:lnTo>
                  <a:pt x="348698" y="30235"/>
                </a:lnTo>
                <a:lnTo>
                  <a:pt x="351266" y="29593"/>
                </a:lnTo>
                <a:lnTo>
                  <a:pt x="354348" y="27789"/>
                </a:lnTo>
                <a:lnTo>
                  <a:pt x="356146" y="25862"/>
                </a:lnTo>
                <a:lnTo>
                  <a:pt x="357944" y="24058"/>
                </a:lnTo>
                <a:lnTo>
                  <a:pt x="359845" y="20970"/>
                </a:lnTo>
                <a:lnTo>
                  <a:pt x="360512" y="18524"/>
                </a:lnTo>
                <a:lnTo>
                  <a:pt x="360512" y="16597"/>
                </a:lnTo>
                <a:lnTo>
                  <a:pt x="361129" y="15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7" name="object 1927"/>
          <p:cNvSpPr/>
          <p:nvPr/>
        </p:nvSpPr>
        <p:spPr>
          <a:xfrm>
            <a:off x="3221213" y="3517531"/>
            <a:ext cx="16077" cy="20970"/>
          </a:xfrm>
          <a:custGeom>
            <a:avLst/>
            <a:gdLst/>
            <a:ahLst/>
            <a:cxnLst/>
            <a:rect l="l" t="t" r="r" b="b"/>
            <a:pathLst>
              <a:path w="16077" h="20970">
                <a:moveTo>
                  <a:pt x="14793" y="10421"/>
                </a:moveTo>
                <a:lnTo>
                  <a:pt x="0" y="11063"/>
                </a:lnTo>
                <a:lnTo>
                  <a:pt x="1797" y="14151"/>
                </a:lnTo>
                <a:lnTo>
                  <a:pt x="3749" y="15955"/>
                </a:lnTo>
                <a:lnTo>
                  <a:pt x="6163" y="17882"/>
                </a:lnTo>
                <a:lnTo>
                  <a:pt x="8629" y="19685"/>
                </a:lnTo>
                <a:lnTo>
                  <a:pt x="11197" y="20328"/>
                </a:lnTo>
                <a:lnTo>
                  <a:pt x="12995" y="20328"/>
                </a:lnTo>
                <a:lnTo>
                  <a:pt x="14793" y="20970"/>
                </a:lnTo>
                <a:lnTo>
                  <a:pt x="16077" y="20328"/>
                </a:lnTo>
                <a:lnTo>
                  <a:pt x="14793" y="0"/>
                </a:lnTo>
                <a:lnTo>
                  <a:pt x="14793" y="104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8" name="object 1928"/>
          <p:cNvSpPr/>
          <p:nvPr/>
        </p:nvSpPr>
        <p:spPr>
          <a:xfrm>
            <a:off x="2875824" y="3507623"/>
            <a:ext cx="345225" cy="20328"/>
          </a:xfrm>
          <a:custGeom>
            <a:avLst/>
            <a:gdLst/>
            <a:ahLst/>
            <a:cxnLst/>
            <a:rect l="l" t="t" r="r" b="b"/>
            <a:pathLst>
              <a:path w="345225" h="20328">
                <a:moveTo>
                  <a:pt x="15512" y="11705"/>
                </a:moveTo>
                <a:lnTo>
                  <a:pt x="344772" y="18524"/>
                </a:lnTo>
                <a:lnTo>
                  <a:pt x="344772" y="11705"/>
                </a:lnTo>
                <a:lnTo>
                  <a:pt x="345225" y="9907"/>
                </a:lnTo>
                <a:lnTo>
                  <a:pt x="14568" y="9907"/>
                </a:lnTo>
                <a:lnTo>
                  <a:pt x="14228" y="9259"/>
                </a:lnTo>
                <a:lnTo>
                  <a:pt x="12944" y="6818"/>
                </a:lnTo>
                <a:lnTo>
                  <a:pt x="11146" y="4244"/>
                </a:lnTo>
                <a:lnTo>
                  <a:pt x="8732" y="2440"/>
                </a:lnTo>
                <a:lnTo>
                  <a:pt x="6163" y="642"/>
                </a:lnTo>
                <a:lnTo>
                  <a:pt x="3081" y="0"/>
                </a:lnTo>
                <a:lnTo>
                  <a:pt x="0" y="0"/>
                </a:lnTo>
                <a:lnTo>
                  <a:pt x="0" y="9907"/>
                </a:lnTo>
                <a:lnTo>
                  <a:pt x="14565" y="20328"/>
                </a:lnTo>
                <a:lnTo>
                  <a:pt x="15512" y="18524"/>
                </a:lnTo>
                <a:lnTo>
                  <a:pt x="15512" y="1170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9" name="object 1929"/>
          <p:cNvSpPr/>
          <p:nvPr/>
        </p:nvSpPr>
        <p:spPr>
          <a:xfrm>
            <a:off x="2860414" y="3507624"/>
            <a:ext cx="29975" cy="30877"/>
          </a:xfrm>
          <a:custGeom>
            <a:avLst/>
            <a:gdLst/>
            <a:ahLst/>
            <a:cxnLst/>
            <a:rect l="l" t="t" r="r" b="b"/>
            <a:pathLst>
              <a:path w="29975" h="30877">
                <a:moveTo>
                  <a:pt x="29975" y="20328"/>
                </a:moveTo>
                <a:lnTo>
                  <a:pt x="15409" y="9907"/>
                </a:lnTo>
                <a:lnTo>
                  <a:pt x="15409" y="0"/>
                </a:lnTo>
                <a:lnTo>
                  <a:pt x="12327" y="0"/>
                </a:lnTo>
                <a:lnTo>
                  <a:pt x="9862" y="642"/>
                </a:lnTo>
                <a:lnTo>
                  <a:pt x="6780" y="2440"/>
                </a:lnTo>
                <a:lnTo>
                  <a:pt x="4982" y="4244"/>
                </a:lnTo>
                <a:lnTo>
                  <a:pt x="3081" y="6818"/>
                </a:lnTo>
                <a:lnTo>
                  <a:pt x="1284" y="9259"/>
                </a:lnTo>
                <a:lnTo>
                  <a:pt x="667" y="11705"/>
                </a:lnTo>
                <a:lnTo>
                  <a:pt x="0" y="13509"/>
                </a:lnTo>
                <a:lnTo>
                  <a:pt x="0" y="16597"/>
                </a:lnTo>
                <a:lnTo>
                  <a:pt x="667" y="18524"/>
                </a:lnTo>
                <a:lnTo>
                  <a:pt x="1284" y="20970"/>
                </a:lnTo>
                <a:lnTo>
                  <a:pt x="3081" y="24058"/>
                </a:lnTo>
                <a:lnTo>
                  <a:pt x="4982" y="25862"/>
                </a:lnTo>
                <a:lnTo>
                  <a:pt x="6780" y="27789"/>
                </a:lnTo>
                <a:lnTo>
                  <a:pt x="9862" y="29593"/>
                </a:lnTo>
                <a:lnTo>
                  <a:pt x="12327" y="30235"/>
                </a:lnTo>
                <a:lnTo>
                  <a:pt x="14228" y="30235"/>
                </a:lnTo>
                <a:lnTo>
                  <a:pt x="15409" y="30877"/>
                </a:lnTo>
                <a:lnTo>
                  <a:pt x="17310" y="30235"/>
                </a:lnTo>
                <a:lnTo>
                  <a:pt x="15409" y="20328"/>
                </a:lnTo>
                <a:lnTo>
                  <a:pt x="29975" y="203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0" name="object 1930"/>
          <p:cNvSpPr/>
          <p:nvPr/>
        </p:nvSpPr>
        <p:spPr>
          <a:xfrm>
            <a:off x="2875824" y="3527953"/>
            <a:ext cx="14565" cy="9907"/>
          </a:xfrm>
          <a:custGeom>
            <a:avLst/>
            <a:gdLst/>
            <a:ahLst/>
            <a:cxnLst/>
            <a:rect l="l" t="t" r="r" b="b"/>
            <a:pathLst>
              <a:path w="14565" h="9907">
                <a:moveTo>
                  <a:pt x="6163" y="9264"/>
                </a:moveTo>
                <a:lnTo>
                  <a:pt x="8732" y="7461"/>
                </a:lnTo>
                <a:lnTo>
                  <a:pt x="11146" y="5534"/>
                </a:lnTo>
                <a:lnTo>
                  <a:pt x="12944" y="3730"/>
                </a:lnTo>
                <a:lnTo>
                  <a:pt x="14228" y="642"/>
                </a:lnTo>
                <a:lnTo>
                  <a:pt x="14565" y="0"/>
                </a:lnTo>
                <a:lnTo>
                  <a:pt x="0" y="0"/>
                </a:lnTo>
                <a:lnTo>
                  <a:pt x="1900" y="9907"/>
                </a:lnTo>
                <a:lnTo>
                  <a:pt x="3081" y="9907"/>
                </a:lnTo>
                <a:lnTo>
                  <a:pt x="6163" y="92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1" name="object 1931"/>
          <p:cNvSpPr/>
          <p:nvPr/>
        </p:nvSpPr>
        <p:spPr>
          <a:xfrm>
            <a:off x="2875465" y="3522741"/>
            <a:ext cx="360901" cy="0"/>
          </a:xfrm>
          <a:custGeom>
            <a:avLst/>
            <a:gdLst/>
            <a:ahLst/>
            <a:cxnLst/>
            <a:rect l="l" t="t" r="r" b="b"/>
            <a:pathLst>
              <a:path w="360901">
                <a:moveTo>
                  <a:pt x="0" y="0"/>
                </a:moveTo>
                <a:lnTo>
                  <a:pt x="360901" y="0"/>
                </a:lnTo>
              </a:path>
            </a:pathLst>
          </a:custGeom>
          <a:ln w="124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2" name="object 1932"/>
          <p:cNvSpPr/>
          <p:nvPr/>
        </p:nvSpPr>
        <p:spPr>
          <a:xfrm>
            <a:off x="2860413" y="3507624"/>
            <a:ext cx="30922" cy="30877"/>
          </a:xfrm>
          <a:custGeom>
            <a:avLst/>
            <a:gdLst/>
            <a:ahLst/>
            <a:cxnLst/>
            <a:rect l="l" t="t" r="r" b="b"/>
            <a:pathLst>
              <a:path w="30922" h="30877">
                <a:moveTo>
                  <a:pt x="15409" y="30877"/>
                </a:moveTo>
                <a:lnTo>
                  <a:pt x="14228" y="30235"/>
                </a:lnTo>
                <a:lnTo>
                  <a:pt x="12327" y="30235"/>
                </a:lnTo>
                <a:lnTo>
                  <a:pt x="9862" y="29593"/>
                </a:lnTo>
                <a:lnTo>
                  <a:pt x="6780" y="27789"/>
                </a:lnTo>
                <a:lnTo>
                  <a:pt x="4982" y="25862"/>
                </a:lnTo>
                <a:lnTo>
                  <a:pt x="3081" y="24058"/>
                </a:lnTo>
                <a:lnTo>
                  <a:pt x="1284" y="20970"/>
                </a:lnTo>
                <a:lnTo>
                  <a:pt x="667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667" y="11705"/>
                </a:lnTo>
                <a:lnTo>
                  <a:pt x="1284" y="9259"/>
                </a:lnTo>
                <a:lnTo>
                  <a:pt x="3081" y="6818"/>
                </a:lnTo>
                <a:lnTo>
                  <a:pt x="4982" y="4244"/>
                </a:lnTo>
                <a:lnTo>
                  <a:pt x="6780" y="2440"/>
                </a:lnTo>
                <a:lnTo>
                  <a:pt x="9862" y="642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lnTo>
                  <a:pt x="17310" y="0"/>
                </a:lnTo>
                <a:lnTo>
                  <a:pt x="18491" y="0"/>
                </a:lnTo>
                <a:lnTo>
                  <a:pt x="21573" y="642"/>
                </a:lnTo>
                <a:lnTo>
                  <a:pt x="24142" y="2440"/>
                </a:lnTo>
                <a:lnTo>
                  <a:pt x="26556" y="4244"/>
                </a:lnTo>
                <a:lnTo>
                  <a:pt x="28354" y="6818"/>
                </a:lnTo>
                <a:lnTo>
                  <a:pt x="29638" y="9259"/>
                </a:lnTo>
                <a:lnTo>
                  <a:pt x="30922" y="11705"/>
                </a:lnTo>
                <a:lnTo>
                  <a:pt x="30922" y="13509"/>
                </a:lnTo>
                <a:lnTo>
                  <a:pt x="30922" y="15436"/>
                </a:lnTo>
                <a:lnTo>
                  <a:pt x="30922" y="16597"/>
                </a:lnTo>
                <a:lnTo>
                  <a:pt x="30922" y="18524"/>
                </a:lnTo>
                <a:lnTo>
                  <a:pt x="29638" y="20970"/>
                </a:lnTo>
                <a:lnTo>
                  <a:pt x="28354" y="24058"/>
                </a:lnTo>
                <a:lnTo>
                  <a:pt x="26556" y="25862"/>
                </a:lnTo>
                <a:lnTo>
                  <a:pt x="24142" y="27789"/>
                </a:lnTo>
                <a:lnTo>
                  <a:pt x="21573" y="29593"/>
                </a:lnTo>
                <a:lnTo>
                  <a:pt x="18491" y="30235"/>
                </a:lnTo>
                <a:lnTo>
                  <a:pt x="17310" y="30235"/>
                </a:lnTo>
                <a:lnTo>
                  <a:pt x="15409" y="30877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3" name="object 1933"/>
          <p:cNvSpPr/>
          <p:nvPr/>
        </p:nvSpPr>
        <p:spPr>
          <a:xfrm>
            <a:off x="3220596" y="3507624"/>
            <a:ext cx="30922" cy="30877"/>
          </a:xfrm>
          <a:custGeom>
            <a:avLst/>
            <a:gdLst/>
            <a:ahLst/>
            <a:cxnLst/>
            <a:rect l="l" t="t" r="r" b="b"/>
            <a:pathLst>
              <a:path w="30922" h="30877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060" y="642"/>
                </a:lnTo>
                <a:lnTo>
                  <a:pt x="24142" y="2440"/>
                </a:lnTo>
                <a:lnTo>
                  <a:pt x="25940" y="4244"/>
                </a:lnTo>
                <a:lnTo>
                  <a:pt x="27737" y="6818"/>
                </a:lnTo>
                <a:lnTo>
                  <a:pt x="29638" y="9259"/>
                </a:lnTo>
                <a:lnTo>
                  <a:pt x="30306" y="11705"/>
                </a:lnTo>
                <a:lnTo>
                  <a:pt x="30306" y="13509"/>
                </a:lnTo>
                <a:lnTo>
                  <a:pt x="30922" y="15436"/>
                </a:lnTo>
                <a:lnTo>
                  <a:pt x="30306" y="16597"/>
                </a:lnTo>
                <a:lnTo>
                  <a:pt x="30306" y="18524"/>
                </a:lnTo>
                <a:lnTo>
                  <a:pt x="29638" y="20970"/>
                </a:lnTo>
                <a:lnTo>
                  <a:pt x="27737" y="24058"/>
                </a:lnTo>
                <a:lnTo>
                  <a:pt x="25940" y="25862"/>
                </a:lnTo>
                <a:lnTo>
                  <a:pt x="24142" y="27789"/>
                </a:lnTo>
                <a:lnTo>
                  <a:pt x="21060" y="29593"/>
                </a:lnTo>
                <a:lnTo>
                  <a:pt x="18491" y="30235"/>
                </a:lnTo>
                <a:lnTo>
                  <a:pt x="16694" y="30235"/>
                </a:lnTo>
                <a:lnTo>
                  <a:pt x="15409" y="30877"/>
                </a:lnTo>
                <a:lnTo>
                  <a:pt x="13612" y="30235"/>
                </a:lnTo>
                <a:lnTo>
                  <a:pt x="11814" y="30235"/>
                </a:lnTo>
                <a:lnTo>
                  <a:pt x="9245" y="29593"/>
                </a:lnTo>
                <a:lnTo>
                  <a:pt x="6780" y="27789"/>
                </a:lnTo>
                <a:lnTo>
                  <a:pt x="4366" y="25862"/>
                </a:lnTo>
                <a:lnTo>
                  <a:pt x="2414" y="24058"/>
                </a:lnTo>
                <a:lnTo>
                  <a:pt x="616" y="20970"/>
                </a:lnTo>
                <a:lnTo>
                  <a:pt x="0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0" y="11705"/>
                </a:lnTo>
                <a:lnTo>
                  <a:pt x="616" y="9259"/>
                </a:lnTo>
                <a:lnTo>
                  <a:pt x="2414" y="6818"/>
                </a:lnTo>
                <a:lnTo>
                  <a:pt x="4366" y="4244"/>
                </a:lnTo>
                <a:lnTo>
                  <a:pt x="6780" y="2440"/>
                </a:lnTo>
                <a:lnTo>
                  <a:pt x="9245" y="642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4" name="object 1934"/>
          <p:cNvSpPr/>
          <p:nvPr/>
        </p:nvSpPr>
        <p:spPr>
          <a:xfrm>
            <a:off x="3236007" y="3507624"/>
            <a:ext cx="14405" cy="9907"/>
          </a:xfrm>
          <a:custGeom>
            <a:avLst/>
            <a:gdLst/>
            <a:ahLst/>
            <a:cxnLst/>
            <a:rect l="l" t="t" r="r" b="b"/>
            <a:pathLst>
              <a:path w="14405" h="9907">
                <a:moveTo>
                  <a:pt x="14405" y="9907"/>
                </a:moveTo>
                <a:lnTo>
                  <a:pt x="14228" y="9259"/>
                </a:lnTo>
                <a:lnTo>
                  <a:pt x="12327" y="6818"/>
                </a:lnTo>
                <a:lnTo>
                  <a:pt x="10530" y="4244"/>
                </a:lnTo>
                <a:lnTo>
                  <a:pt x="8732" y="2440"/>
                </a:lnTo>
                <a:lnTo>
                  <a:pt x="5650" y="642"/>
                </a:lnTo>
                <a:lnTo>
                  <a:pt x="3081" y="0"/>
                </a:lnTo>
                <a:lnTo>
                  <a:pt x="0" y="0"/>
                </a:lnTo>
                <a:lnTo>
                  <a:pt x="0" y="9907"/>
                </a:lnTo>
                <a:lnTo>
                  <a:pt x="14405" y="9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5" name="object 1935"/>
          <p:cNvSpPr/>
          <p:nvPr/>
        </p:nvSpPr>
        <p:spPr>
          <a:xfrm>
            <a:off x="3220596" y="3507624"/>
            <a:ext cx="390488" cy="30877"/>
          </a:xfrm>
          <a:custGeom>
            <a:avLst/>
            <a:gdLst/>
            <a:ahLst/>
            <a:cxnLst/>
            <a:rect l="l" t="t" r="r" b="b"/>
            <a:pathLst>
              <a:path w="390488" h="30877">
                <a:moveTo>
                  <a:pt x="616" y="20970"/>
                </a:moveTo>
                <a:lnTo>
                  <a:pt x="2414" y="24058"/>
                </a:lnTo>
                <a:lnTo>
                  <a:pt x="4366" y="25862"/>
                </a:lnTo>
                <a:lnTo>
                  <a:pt x="6780" y="27789"/>
                </a:lnTo>
                <a:lnTo>
                  <a:pt x="9245" y="29593"/>
                </a:lnTo>
                <a:lnTo>
                  <a:pt x="11814" y="30235"/>
                </a:lnTo>
                <a:lnTo>
                  <a:pt x="13612" y="30235"/>
                </a:lnTo>
                <a:lnTo>
                  <a:pt x="15409" y="30877"/>
                </a:lnTo>
                <a:lnTo>
                  <a:pt x="15409" y="20328"/>
                </a:lnTo>
                <a:lnTo>
                  <a:pt x="16694" y="30235"/>
                </a:lnTo>
                <a:lnTo>
                  <a:pt x="18491" y="30235"/>
                </a:lnTo>
                <a:lnTo>
                  <a:pt x="21060" y="29593"/>
                </a:lnTo>
                <a:lnTo>
                  <a:pt x="24142" y="27789"/>
                </a:lnTo>
                <a:lnTo>
                  <a:pt x="25940" y="25862"/>
                </a:lnTo>
                <a:lnTo>
                  <a:pt x="27737" y="24058"/>
                </a:lnTo>
                <a:lnTo>
                  <a:pt x="29638" y="20970"/>
                </a:lnTo>
                <a:lnTo>
                  <a:pt x="29813" y="20328"/>
                </a:lnTo>
                <a:lnTo>
                  <a:pt x="30306" y="18524"/>
                </a:lnTo>
                <a:lnTo>
                  <a:pt x="30306" y="16597"/>
                </a:lnTo>
                <a:lnTo>
                  <a:pt x="30922" y="15436"/>
                </a:lnTo>
                <a:lnTo>
                  <a:pt x="360461" y="20328"/>
                </a:lnTo>
                <a:lnTo>
                  <a:pt x="359514" y="15436"/>
                </a:lnTo>
                <a:lnTo>
                  <a:pt x="359514" y="13509"/>
                </a:lnTo>
                <a:lnTo>
                  <a:pt x="359514" y="15436"/>
                </a:lnTo>
                <a:lnTo>
                  <a:pt x="360461" y="20328"/>
                </a:lnTo>
                <a:lnTo>
                  <a:pt x="359514" y="11705"/>
                </a:lnTo>
                <a:lnTo>
                  <a:pt x="359514" y="18524"/>
                </a:lnTo>
                <a:lnTo>
                  <a:pt x="359514" y="11705"/>
                </a:lnTo>
                <a:lnTo>
                  <a:pt x="360461" y="20328"/>
                </a:lnTo>
                <a:lnTo>
                  <a:pt x="375078" y="20328"/>
                </a:lnTo>
                <a:lnTo>
                  <a:pt x="375078" y="30877"/>
                </a:lnTo>
                <a:lnTo>
                  <a:pt x="376208" y="30235"/>
                </a:lnTo>
                <a:lnTo>
                  <a:pt x="378160" y="30235"/>
                </a:lnTo>
                <a:lnTo>
                  <a:pt x="381242" y="29593"/>
                </a:lnTo>
                <a:lnTo>
                  <a:pt x="383656" y="27789"/>
                </a:lnTo>
                <a:lnTo>
                  <a:pt x="386122" y="25862"/>
                </a:lnTo>
                <a:lnTo>
                  <a:pt x="387920" y="24058"/>
                </a:lnTo>
                <a:lnTo>
                  <a:pt x="389204" y="20970"/>
                </a:lnTo>
                <a:lnTo>
                  <a:pt x="389820" y="18524"/>
                </a:lnTo>
                <a:lnTo>
                  <a:pt x="390488" y="16597"/>
                </a:lnTo>
                <a:lnTo>
                  <a:pt x="390488" y="13509"/>
                </a:lnTo>
                <a:lnTo>
                  <a:pt x="389820" y="11705"/>
                </a:lnTo>
                <a:lnTo>
                  <a:pt x="389204" y="9259"/>
                </a:lnTo>
                <a:lnTo>
                  <a:pt x="387920" y="6818"/>
                </a:lnTo>
                <a:lnTo>
                  <a:pt x="386122" y="4244"/>
                </a:lnTo>
                <a:lnTo>
                  <a:pt x="383656" y="2440"/>
                </a:lnTo>
                <a:lnTo>
                  <a:pt x="381242" y="642"/>
                </a:lnTo>
                <a:lnTo>
                  <a:pt x="378160" y="0"/>
                </a:lnTo>
                <a:lnTo>
                  <a:pt x="371842" y="0"/>
                </a:lnTo>
                <a:lnTo>
                  <a:pt x="375078" y="9907"/>
                </a:lnTo>
                <a:lnTo>
                  <a:pt x="29815" y="9907"/>
                </a:lnTo>
                <a:lnTo>
                  <a:pt x="30306" y="11705"/>
                </a:lnTo>
                <a:lnTo>
                  <a:pt x="30306" y="13509"/>
                </a:lnTo>
                <a:lnTo>
                  <a:pt x="30306" y="11705"/>
                </a:lnTo>
                <a:lnTo>
                  <a:pt x="29815" y="9907"/>
                </a:lnTo>
                <a:lnTo>
                  <a:pt x="15409" y="9907"/>
                </a:lnTo>
                <a:lnTo>
                  <a:pt x="15409" y="0"/>
                </a:lnTo>
                <a:lnTo>
                  <a:pt x="11814" y="0"/>
                </a:lnTo>
                <a:lnTo>
                  <a:pt x="9245" y="642"/>
                </a:lnTo>
                <a:lnTo>
                  <a:pt x="6780" y="2440"/>
                </a:lnTo>
                <a:lnTo>
                  <a:pt x="4366" y="4244"/>
                </a:lnTo>
                <a:lnTo>
                  <a:pt x="2414" y="6818"/>
                </a:lnTo>
                <a:lnTo>
                  <a:pt x="616" y="9259"/>
                </a:lnTo>
                <a:lnTo>
                  <a:pt x="0" y="11705"/>
                </a:lnTo>
                <a:lnTo>
                  <a:pt x="0" y="18524"/>
                </a:lnTo>
                <a:lnTo>
                  <a:pt x="616" y="20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6" name="object 1936"/>
          <p:cNvSpPr/>
          <p:nvPr/>
        </p:nvSpPr>
        <p:spPr>
          <a:xfrm>
            <a:off x="3236006" y="3527953"/>
            <a:ext cx="1284" cy="10549"/>
          </a:xfrm>
          <a:custGeom>
            <a:avLst/>
            <a:gdLst/>
            <a:ahLst/>
            <a:cxnLst/>
            <a:rect l="l" t="t" r="r" b="b"/>
            <a:pathLst>
              <a:path w="1284" h="10549">
                <a:moveTo>
                  <a:pt x="1284" y="9907"/>
                </a:moveTo>
                <a:lnTo>
                  <a:pt x="0" y="0"/>
                </a:lnTo>
                <a:lnTo>
                  <a:pt x="0" y="10549"/>
                </a:lnTo>
                <a:lnTo>
                  <a:pt x="1284" y="9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7" name="object 1937"/>
          <p:cNvSpPr/>
          <p:nvPr/>
        </p:nvSpPr>
        <p:spPr>
          <a:xfrm>
            <a:off x="3580110" y="3519329"/>
            <a:ext cx="0" cy="6818"/>
          </a:xfrm>
          <a:custGeom>
            <a:avLst/>
            <a:gdLst/>
            <a:ahLst/>
            <a:cxnLst/>
            <a:rect l="l" t="t" r="r" b="b"/>
            <a:pathLst>
              <a:path h="6818">
                <a:moveTo>
                  <a:pt x="0" y="0"/>
                </a:moveTo>
                <a:lnTo>
                  <a:pt x="0" y="68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8" name="object 1938"/>
          <p:cNvSpPr/>
          <p:nvPr/>
        </p:nvSpPr>
        <p:spPr>
          <a:xfrm>
            <a:off x="3581056" y="3507624"/>
            <a:ext cx="14619" cy="9907"/>
          </a:xfrm>
          <a:custGeom>
            <a:avLst/>
            <a:gdLst/>
            <a:ahLst/>
            <a:cxnLst/>
            <a:rect l="l" t="t" r="r" b="b"/>
            <a:pathLst>
              <a:path w="14619" h="9907">
                <a:moveTo>
                  <a:pt x="14619" y="9907"/>
                </a:moveTo>
                <a:lnTo>
                  <a:pt x="11383" y="0"/>
                </a:lnTo>
                <a:lnTo>
                  <a:pt x="8301" y="642"/>
                </a:lnTo>
                <a:lnTo>
                  <a:pt x="5887" y="2440"/>
                </a:lnTo>
                <a:lnTo>
                  <a:pt x="3421" y="4244"/>
                </a:lnTo>
                <a:lnTo>
                  <a:pt x="1624" y="6818"/>
                </a:lnTo>
                <a:lnTo>
                  <a:pt x="339" y="9259"/>
                </a:lnTo>
                <a:lnTo>
                  <a:pt x="0" y="9907"/>
                </a:lnTo>
                <a:lnTo>
                  <a:pt x="14619" y="9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9" name="object 1939"/>
          <p:cNvSpPr/>
          <p:nvPr/>
        </p:nvSpPr>
        <p:spPr>
          <a:xfrm>
            <a:off x="3581058" y="3527953"/>
            <a:ext cx="14617" cy="10549"/>
          </a:xfrm>
          <a:custGeom>
            <a:avLst/>
            <a:gdLst/>
            <a:ahLst/>
            <a:cxnLst/>
            <a:rect l="l" t="t" r="r" b="b"/>
            <a:pathLst>
              <a:path w="14617" h="10549">
                <a:moveTo>
                  <a:pt x="14617" y="0"/>
                </a:moveTo>
                <a:lnTo>
                  <a:pt x="0" y="0"/>
                </a:lnTo>
                <a:lnTo>
                  <a:pt x="337" y="642"/>
                </a:lnTo>
                <a:lnTo>
                  <a:pt x="1621" y="3730"/>
                </a:lnTo>
                <a:lnTo>
                  <a:pt x="3419" y="5534"/>
                </a:lnTo>
                <a:lnTo>
                  <a:pt x="5884" y="7461"/>
                </a:lnTo>
                <a:lnTo>
                  <a:pt x="8299" y="9264"/>
                </a:lnTo>
                <a:lnTo>
                  <a:pt x="11381" y="9907"/>
                </a:lnTo>
                <a:lnTo>
                  <a:pt x="12665" y="9907"/>
                </a:lnTo>
                <a:lnTo>
                  <a:pt x="14617" y="10549"/>
                </a:lnTo>
                <a:lnTo>
                  <a:pt x="14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0" name="object 1940"/>
          <p:cNvSpPr/>
          <p:nvPr/>
        </p:nvSpPr>
        <p:spPr>
          <a:xfrm>
            <a:off x="3235647" y="3522741"/>
            <a:ext cx="360387" cy="0"/>
          </a:xfrm>
          <a:custGeom>
            <a:avLst/>
            <a:gdLst/>
            <a:ahLst/>
            <a:cxnLst/>
            <a:rect l="l" t="t" r="r" b="b"/>
            <a:pathLst>
              <a:path w="360387">
                <a:moveTo>
                  <a:pt x="0" y="0"/>
                </a:moveTo>
                <a:lnTo>
                  <a:pt x="360387" y="0"/>
                </a:lnTo>
              </a:path>
            </a:pathLst>
          </a:custGeom>
          <a:ln w="124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1" name="object 1941"/>
          <p:cNvSpPr/>
          <p:nvPr/>
        </p:nvSpPr>
        <p:spPr>
          <a:xfrm>
            <a:off x="3220596" y="3507624"/>
            <a:ext cx="30922" cy="30877"/>
          </a:xfrm>
          <a:custGeom>
            <a:avLst/>
            <a:gdLst/>
            <a:ahLst/>
            <a:cxnLst/>
            <a:rect l="l" t="t" r="r" b="b"/>
            <a:pathLst>
              <a:path w="30922" h="30877">
                <a:moveTo>
                  <a:pt x="15409" y="30877"/>
                </a:moveTo>
                <a:lnTo>
                  <a:pt x="13612" y="30235"/>
                </a:lnTo>
                <a:lnTo>
                  <a:pt x="11814" y="30235"/>
                </a:lnTo>
                <a:lnTo>
                  <a:pt x="9245" y="29593"/>
                </a:lnTo>
                <a:lnTo>
                  <a:pt x="6780" y="27789"/>
                </a:lnTo>
                <a:lnTo>
                  <a:pt x="4366" y="25862"/>
                </a:lnTo>
                <a:lnTo>
                  <a:pt x="2414" y="24058"/>
                </a:lnTo>
                <a:lnTo>
                  <a:pt x="616" y="20970"/>
                </a:lnTo>
                <a:lnTo>
                  <a:pt x="0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0" y="11705"/>
                </a:lnTo>
                <a:lnTo>
                  <a:pt x="616" y="9259"/>
                </a:lnTo>
                <a:lnTo>
                  <a:pt x="2414" y="6818"/>
                </a:lnTo>
                <a:lnTo>
                  <a:pt x="4366" y="4244"/>
                </a:lnTo>
                <a:lnTo>
                  <a:pt x="6780" y="2440"/>
                </a:lnTo>
                <a:lnTo>
                  <a:pt x="9245" y="642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lnTo>
                  <a:pt x="16694" y="0"/>
                </a:lnTo>
                <a:lnTo>
                  <a:pt x="18491" y="0"/>
                </a:lnTo>
                <a:lnTo>
                  <a:pt x="21060" y="642"/>
                </a:lnTo>
                <a:lnTo>
                  <a:pt x="24142" y="2440"/>
                </a:lnTo>
                <a:lnTo>
                  <a:pt x="25940" y="4244"/>
                </a:lnTo>
                <a:lnTo>
                  <a:pt x="27737" y="6818"/>
                </a:lnTo>
                <a:lnTo>
                  <a:pt x="29638" y="9259"/>
                </a:lnTo>
                <a:lnTo>
                  <a:pt x="30306" y="11705"/>
                </a:lnTo>
                <a:lnTo>
                  <a:pt x="30306" y="13509"/>
                </a:lnTo>
                <a:lnTo>
                  <a:pt x="30922" y="15436"/>
                </a:lnTo>
                <a:lnTo>
                  <a:pt x="30306" y="16597"/>
                </a:lnTo>
                <a:lnTo>
                  <a:pt x="30306" y="18524"/>
                </a:lnTo>
                <a:lnTo>
                  <a:pt x="29638" y="20970"/>
                </a:lnTo>
                <a:lnTo>
                  <a:pt x="27737" y="24058"/>
                </a:lnTo>
                <a:lnTo>
                  <a:pt x="25940" y="25862"/>
                </a:lnTo>
                <a:lnTo>
                  <a:pt x="24142" y="27789"/>
                </a:lnTo>
                <a:lnTo>
                  <a:pt x="21060" y="29593"/>
                </a:lnTo>
                <a:lnTo>
                  <a:pt x="18491" y="30235"/>
                </a:lnTo>
                <a:lnTo>
                  <a:pt x="16694" y="30235"/>
                </a:lnTo>
                <a:lnTo>
                  <a:pt x="15409" y="30877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2" name="object 1942"/>
          <p:cNvSpPr/>
          <p:nvPr/>
        </p:nvSpPr>
        <p:spPr>
          <a:xfrm>
            <a:off x="3580110" y="3507624"/>
            <a:ext cx="30974" cy="30877"/>
          </a:xfrm>
          <a:custGeom>
            <a:avLst/>
            <a:gdLst/>
            <a:ahLst/>
            <a:cxnLst/>
            <a:rect l="l" t="t" r="r" b="b"/>
            <a:pathLst>
              <a:path w="30974" h="30877">
                <a:moveTo>
                  <a:pt x="15564" y="0"/>
                </a:moveTo>
                <a:lnTo>
                  <a:pt x="16694" y="0"/>
                </a:lnTo>
                <a:lnTo>
                  <a:pt x="18646" y="0"/>
                </a:lnTo>
                <a:lnTo>
                  <a:pt x="21728" y="642"/>
                </a:lnTo>
                <a:lnTo>
                  <a:pt x="24142" y="2440"/>
                </a:lnTo>
                <a:lnTo>
                  <a:pt x="26607" y="4244"/>
                </a:lnTo>
                <a:lnTo>
                  <a:pt x="28405" y="6818"/>
                </a:lnTo>
                <a:lnTo>
                  <a:pt x="29689" y="9259"/>
                </a:lnTo>
                <a:lnTo>
                  <a:pt x="30306" y="11705"/>
                </a:lnTo>
                <a:lnTo>
                  <a:pt x="30974" y="13509"/>
                </a:lnTo>
                <a:lnTo>
                  <a:pt x="30974" y="15436"/>
                </a:lnTo>
                <a:lnTo>
                  <a:pt x="30974" y="16597"/>
                </a:lnTo>
                <a:lnTo>
                  <a:pt x="30306" y="18524"/>
                </a:lnTo>
                <a:lnTo>
                  <a:pt x="29689" y="20970"/>
                </a:lnTo>
                <a:lnTo>
                  <a:pt x="28405" y="24058"/>
                </a:lnTo>
                <a:lnTo>
                  <a:pt x="26607" y="25862"/>
                </a:lnTo>
                <a:lnTo>
                  <a:pt x="24142" y="27789"/>
                </a:lnTo>
                <a:lnTo>
                  <a:pt x="21728" y="29593"/>
                </a:lnTo>
                <a:lnTo>
                  <a:pt x="18646" y="30235"/>
                </a:lnTo>
                <a:lnTo>
                  <a:pt x="16694" y="30235"/>
                </a:lnTo>
                <a:lnTo>
                  <a:pt x="15564" y="30877"/>
                </a:lnTo>
                <a:lnTo>
                  <a:pt x="13612" y="30235"/>
                </a:lnTo>
                <a:lnTo>
                  <a:pt x="12327" y="30235"/>
                </a:lnTo>
                <a:lnTo>
                  <a:pt x="9245" y="29593"/>
                </a:lnTo>
                <a:lnTo>
                  <a:pt x="6831" y="27789"/>
                </a:lnTo>
                <a:lnTo>
                  <a:pt x="4366" y="25862"/>
                </a:lnTo>
                <a:lnTo>
                  <a:pt x="2568" y="24058"/>
                </a:lnTo>
                <a:lnTo>
                  <a:pt x="1284" y="20970"/>
                </a:lnTo>
                <a:lnTo>
                  <a:pt x="0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0" y="11705"/>
                </a:lnTo>
                <a:lnTo>
                  <a:pt x="1284" y="9259"/>
                </a:lnTo>
                <a:lnTo>
                  <a:pt x="2568" y="6818"/>
                </a:lnTo>
                <a:lnTo>
                  <a:pt x="4366" y="4244"/>
                </a:lnTo>
                <a:lnTo>
                  <a:pt x="6831" y="2440"/>
                </a:lnTo>
                <a:lnTo>
                  <a:pt x="9245" y="642"/>
                </a:lnTo>
                <a:lnTo>
                  <a:pt x="12327" y="0"/>
                </a:lnTo>
                <a:lnTo>
                  <a:pt x="13612" y="0"/>
                </a:lnTo>
                <a:lnTo>
                  <a:pt x="15564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3" name="object 1943"/>
          <p:cNvSpPr/>
          <p:nvPr/>
        </p:nvSpPr>
        <p:spPr>
          <a:xfrm>
            <a:off x="3590642" y="3507624"/>
            <a:ext cx="14415" cy="9907"/>
          </a:xfrm>
          <a:custGeom>
            <a:avLst/>
            <a:gdLst/>
            <a:ahLst/>
            <a:cxnLst/>
            <a:rect l="l" t="t" r="r" b="b"/>
            <a:pathLst>
              <a:path w="14415" h="9907">
                <a:moveTo>
                  <a:pt x="14415" y="9907"/>
                </a:moveTo>
                <a:lnTo>
                  <a:pt x="14279" y="9259"/>
                </a:lnTo>
                <a:lnTo>
                  <a:pt x="12327" y="6818"/>
                </a:lnTo>
                <a:lnTo>
                  <a:pt x="10530" y="4244"/>
                </a:lnTo>
                <a:lnTo>
                  <a:pt x="8629" y="2440"/>
                </a:lnTo>
                <a:lnTo>
                  <a:pt x="5547" y="642"/>
                </a:lnTo>
                <a:lnTo>
                  <a:pt x="3081" y="0"/>
                </a:lnTo>
                <a:lnTo>
                  <a:pt x="0" y="0"/>
                </a:lnTo>
                <a:lnTo>
                  <a:pt x="0" y="9907"/>
                </a:lnTo>
                <a:lnTo>
                  <a:pt x="14415" y="9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4" name="object 1944"/>
          <p:cNvSpPr/>
          <p:nvPr/>
        </p:nvSpPr>
        <p:spPr>
          <a:xfrm>
            <a:off x="3575282" y="3507624"/>
            <a:ext cx="390334" cy="30877"/>
          </a:xfrm>
          <a:custGeom>
            <a:avLst/>
            <a:gdLst/>
            <a:ahLst/>
            <a:cxnLst/>
            <a:rect l="l" t="t" r="r" b="b"/>
            <a:pathLst>
              <a:path w="390334" h="30877">
                <a:moveTo>
                  <a:pt x="616" y="20970"/>
                </a:moveTo>
                <a:lnTo>
                  <a:pt x="2414" y="24058"/>
                </a:lnTo>
                <a:lnTo>
                  <a:pt x="4314" y="25862"/>
                </a:lnTo>
                <a:lnTo>
                  <a:pt x="6780" y="27789"/>
                </a:lnTo>
                <a:lnTo>
                  <a:pt x="9194" y="29593"/>
                </a:lnTo>
                <a:lnTo>
                  <a:pt x="11660" y="30235"/>
                </a:lnTo>
                <a:lnTo>
                  <a:pt x="13560" y="30235"/>
                </a:lnTo>
                <a:lnTo>
                  <a:pt x="15358" y="30877"/>
                </a:lnTo>
                <a:lnTo>
                  <a:pt x="15358" y="20328"/>
                </a:lnTo>
                <a:lnTo>
                  <a:pt x="16642" y="30235"/>
                </a:lnTo>
                <a:lnTo>
                  <a:pt x="18440" y="30235"/>
                </a:lnTo>
                <a:lnTo>
                  <a:pt x="20906" y="29593"/>
                </a:lnTo>
                <a:lnTo>
                  <a:pt x="23988" y="27789"/>
                </a:lnTo>
                <a:lnTo>
                  <a:pt x="25888" y="25862"/>
                </a:lnTo>
                <a:lnTo>
                  <a:pt x="27686" y="24058"/>
                </a:lnTo>
                <a:lnTo>
                  <a:pt x="29638" y="20970"/>
                </a:lnTo>
                <a:lnTo>
                  <a:pt x="29773" y="20328"/>
                </a:lnTo>
                <a:lnTo>
                  <a:pt x="30152" y="18524"/>
                </a:lnTo>
                <a:lnTo>
                  <a:pt x="30152" y="16597"/>
                </a:lnTo>
                <a:lnTo>
                  <a:pt x="30768" y="15436"/>
                </a:lnTo>
                <a:lnTo>
                  <a:pt x="360461" y="20328"/>
                </a:lnTo>
                <a:lnTo>
                  <a:pt x="359514" y="15436"/>
                </a:lnTo>
                <a:lnTo>
                  <a:pt x="359514" y="13509"/>
                </a:lnTo>
                <a:lnTo>
                  <a:pt x="359514" y="15436"/>
                </a:lnTo>
                <a:lnTo>
                  <a:pt x="360461" y="20328"/>
                </a:lnTo>
                <a:lnTo>
                  <a:pt x="359514" y="11705"/>
                </a:lnTo>
                <a:lnTo>
                  <a:pt x="359514" y="18524"/>
                </a:lnTo>
                <a:lnTo>
                  <a:pt x="359514" y="11705"/>
                </a:lnTo>
                <a:lnTo>
                  <a:pt x="360461" y="20328"/>
                </a:lnTo>
                <a:lnTo>
                  <a:pt x="374924" y="20328"/>
                </a:lnTo>
                <a:lnTo>
                  <a:pt x="374924" y="30877"/>
                </a:lnTo>
                <a:lnTo>
                  <a:pt x="376208" y="30235"/>
                </a:lnTo>
                <a:lnTo>
                  <a:pt x="378006" y="30235"/>
                </a:lnTo>
                <a:lnTo>
                  <a:pt x="381088" y="29593"/>
                </a:lnTo>
                <a:lnTo>
                  <a:pt x="383656" y="27789"/>
                </a:lnTo>
                <a:lnTo>
                  <a:pt x="386071" y="25862"/>
                </a:lnTo>
                <a:lnTo>
                  <a:pt x="387869" y="24058"/>
                </a:lnTo>
                <a:lnTo>
                  <a:pt x="389153" y="20970"/>
                </a:lnTo>
                <a:lnTo>
                  <a:pt x="389820" y="18524"/>
                </a:lnTo>
                <a:lnTo>
                  <a:pt x="390334" y="16597"/>
                </a:lnTo>
                <a:lnTo>
                  <a:pt x="390334" y="13509"/>
                </a:lnTo>
                <a:lnTo>
                  <a:pt x="389820" y="11705"/>
                </a:lnTo>
                <a:lnTo>
                  <a:pt x="389153" y="9259"/>
                </a:lnTo>
                <a:lnTo>
                  <a:pt x="387869" y="6818"/>
                </a:lnTo>
                <a:lnTo>
                  <a:pt x="386071" y="4244"/>
                </a:lnTo>
                <a:lnTo>
                  <a:pt x="383656" y="2440"/>
                </a:lnTo>
                <a:lnTo>
                  <a:pt x="381088" y="642"/>
                </a:lnTo>
                <a:lnTo>
                  <a:pt x="378006" y="0"/>
                </a:lnTo>
                <a:lnTo>
                  <a:pt x="371842" y="0"/>
                </a:lnTo>
                <a:lnTo>
                  <a:pt x="374924" y="9907"/>
                </a:lnTo>
                <a:lnTo>
                  <a:pt x="29774" y="9907"/>
                </a:lnTo>
                <a:lnTo>
                  <a:pt x="30152" y="11705"/>
                </a:lnTo>
                <a:lnTo>
                  <a:pt x="30152" y="13509"/>
                </a:lnTo>
                <a:lnTo>
                  <a:pt x="30152" y="11705"/>
                </a:lnTo>
                <a:lnTo>
                  <a:pt x="29774" y="9907"/>
                </a:lnTo>
                <a:lnTo>
                  <a:pt x="15358" y="9907"/>
                </a:lnTo>
                <a:lnTo>
                  <a:pt x="15358" y="0"/>
                </a:lnTo>
                <a:lnTo>
                  <a:pt x="11660" y="0"/>
                </a:lnTo>
                <a:lnTo>
                  <a:pt x="9194" y="642"/>
                </a:lnTo>
                <a:lnTo>
                  <a:pt x="6780" y="2440"/>
                </a:lnTo>
                <a:lnTo>
                  <a:pt x="4314" y="4244"/>
                </a:lnTo>
                <a:lnTo>
                  <a:pt x="2414" y="6818"/>
                </a:lnTo>
                <a:lnTo>
                  <a:pt x="616" y="9259"/>
                </a:lnTo>
                <a:lnTo>
                  <a:pt x="0" y="11705"/>
                </a:lnTo>
                <a:lnTo>
                  <a:pt x="0" y="18524"/>
                </a:lnTo>
                <a:lnTo>
                  <a:pt x="616" y="209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5" name="object 1945"/>
          <p:cNvSpPr/>
          <p:nvPr/>
        </p:nvSpPr>
        <p:spPr>
          <a:xfrm>
            <a:off x="3590641" y="3527953"/>
            <a:ext cx="1284" cy="10549"/>
          </a:xfrm>
          <a:custGeom>
            <a:avLst/>
            <a:gdLst/>
            <a:ahLst/>
            <a:cxnLst/>
            <a:rect l="l" t="t" r="r" b="b"/>
            <a:pathLst>
              <a:path w="1284" h="10549">
                <a:moveTo>
                  <a:pt x="1284" y="9907"/>
                </a:moveTo>
                <a:lnTo>
                  <a:pt x="0" y="0"/>
                </a:lnTo>
                <a:lnTo>
                  <a:pt x="0" y="10549"/>
                </a:lnTo>
                <a:lnTo>
                  <a:pt x="1284" y="9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6" name="object 1946"/>
          <p:cNvSpPr/>
          <p:nvPr/>
        </p:nvSpPr>
        <p:spPr>
          <a:xfrm>
            <a:off x="3934797" y="3519329"/>
            <a:ext cx="0" cy="6818"/>
          </a:xfrm>
          <a:custGeom>
            <a:avLst/>
            <a:gdLst/>
            <a:ahLst/>
            <a:cxnLst/>
            <a:rect l="l" t="t" r="r" b="b"/>
            <a:pathLst>
              <a:path h="6818">
                <a:moveTo>
                  <a:pt x="0" y="0"/>
                </a:moveTo>
                <a:lnTo>
                  <a:pt x="0" y="681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7" name="object 1947"/>
          <p:cNvSpPr/>
          <p:nvPr/>
        </p:nvSpPr>
        <p:spPr>
          <a:xfrm>
            <a:off x="3935742" y="3507624"/>
            <a:ext cx="14465" cy="9907"/>
          </a:xfrm>
          <a:custGeom>
            <a:avLst/>
            <a:gdLst/>
            <a:ahLst/>
            <a:cxnLst/>
            <a:rect l="l" t="t" r="r" b="b"/>
            <a:pathLst>
              <a:path w="14465" h="9907">
                <a:moveTo>
                  <a:pt x="14465" y="9907"/>
                </a:moveTo>
                <a:lnTo>
                  <a:pt x="11383" y="0"/>
                </a:lnTo>
                <a:lnTo>
                  <a:pt x="8301" y="642"/>
                </a:lnTo>
                <a:lnTo>
                  <a:pt x="5836" y="2440"/>
                </a:lnTo>
                <a:lnTo>
                  <a:pt x="3421" y="4244"/>
                </a:lnTo>
                <a:lnTo>
                  <a:pt x="1521" y="6818"/>
                </a:lnTo>
                <a:lnTo>
                  <a:pt x="339" y="9259"/>
                </a:lnTo>
                <a:lnTo>
                  <a:pt x="0" y="9907"/>
                </a:lnTo>
                <a:lnTo>
                  <a:pt x="14465" y="990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8" name="object 1948"/>
          <p:cNvSpPr/>
          <p:nvPr/>
        </p:nvSpPr>
        <p:spPr>
          <a:xfrm>
            <a:off x="3935744" y="3527953"/>
            <a:ext cx="14463" cy="10549"/>
          </a:xfrm>
          <a:custGeom>
            <a:avLst/>
            <a:gdLst/>
            <a:ahLst/>
            <a:cxnLst/>
            <a:rect l="l" t="t" r="r" b="b"/>
            <a:pathLst>
              <a:path w="14463" h="10549">
                <a:moveTo>
                  <a:pt x="14463" y="0"/>
                </a:moveTo>
                <a:lnTo>
                  <a:pt x="0" y="0"/>
                </a:lnTo>
                <a:lnTo>
                  <a:pt x="337" y="642"/>
                </a:lnTo>
                <a:lnTo>
                  <a:pt x="1518" y="3730"/>
                </a:lnTo>
                <a:lnTo>
                  <a:pt x="3419" y="5534"/>
                </a:lnTo>
                <a:lnTo>
                  <a:pt x="5833" y="7461"/>
                </a:lnTo>
                <a:lnTo>
                  <a:pt x="8299" y="9264"/>
                </a:lnTo>
                <a:lnTo>
                  <a:pt x="11381" y="9907"/>
                </a:lnTo>
                <a:lnTo>
                  <a:pt x="12665" y="9907"/>
                </a:lnTo>
                <a:lnTo>
                  <a:pt x="14463" y="10549"/>
                </a:lnTo>
                <a:lnTo>
                  <a:pt x="1446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9" name="object 1949"/>
          <p:cNvSpPr/>
          <p:nvPr/>
        </p:nvSpPr>
        <p:spPr>
          <a:xfrm>
            <a:off x="3590282" y="3522741"/>
            <a:ext cx="360285" cy="0"/>
          </a:xfrm>
          <a:custGeom>
            <a:avLst/>
            <a:gdLst/>
            <a:ahLst/>
            <a:cxnLst/>
            <a:rect l="l" t="t" r="r" b="b"/>
            <a:pathLst>
              <a:path w="360285">
                <a:moveTo>
                  <a:pt x="0" y="0"/>
                </a:moveTo>
                <a:lnTo>
                  <a:pt x="360285" y="0"/>
                </a:lnTo>
              </a:path>
            </a:pathLst>
          </a:custGeom>
          <a:ln w="124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0" name="object 1950"/>
          <p:cNvSpPr/>
          <p:nvPr/>
        </p:nvSpPr>
        <p:spPr>
          <a:xfrm>
            <a:off x="3575282" y="3507624"/>
            <a:ext cx="30768" cy="30877"/>
          </a:xfrm>
          <a:custGeom>
            <a:avLst/>
            <a:gdLst/>
            <a:ahLst/>
            <a:cxnLst/>
            <a:rect l="l" t="t" r="r" b="b"/>
            <a:pathLst>
              <a:path w="30768" h="30877">
                <a:moveTo>
                  <a:pt x="15358" y="30877"/>
                </a:moveTo>
                <a:lnTo>
                  <a:pt x="13560" y="30235"/>
                </a:lnTo>
                <a:lnTo>
                  <a:pt x="11660" y="30235"/>
                </a:lnTo>
                <a:lnTo>
                  <a:pt x="9194" y="29593"/>
                </a:lnTo>
                <a:lnTo>
                  <a:pt x="6780" y="27789"/>
                </a:lnTo>
                <a:lnTo>
                  <a:pt x="4314" y="25862"/>
                </a:lnTo>
                <a:lnTo>
                  <a:pt x="2414" y="24058"/>
                </a:lnTo>
                <a:lnTo>
                  <a:pt x="616" y="20970"/>
                </a:lnTo>
                <a:lnTo>
                  <a:pt x="0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0" y="11705"/>
                </a:lnTo>
                <a:lnTo>
                  <a:pt x="616" y="9259"/>
                </a:lnTo>
                <a:lnTo>
                  <a:pt x="2414" y="6818"/>
                </a:lnTo>
                <a:lnTo>
                  <a:pt x="4314" y="4244"/>
                </a:lnTo>
                <a:lnTo>
                  <a:pt x="6780" y="2440"/>
                </a:lnTo>
                <a:lnTo>
                  <a:pt x="9194" y="642"/>
                </a:lnTo>
                <a:lnTo>
                  <a:pt x="11660" y="0"/>
                </a:lnTo>
                <a:lnTo>
                  <a:pt x="13560" y="0"/>
                </a:lnTo>
                <a:lnTo>
                  <a:pt x="15358" y="0"/>
                </a:lnTo>
                <a:lnTo>
                  <a:pt x="16642" y="0"/>
                </a:lnTo>
                <a:lnTo>
                  <a:pt x="18440" y="0"/>
                </a:lnTo>
                <a:lnTo>
                  <a:pt x="20906" y="642"/>
                </a:lnTo>
                <a:lnTo>
                  <a:pt x="23988" y="2440"/>
                </a:lnTo>
                <a:lnTo>
                  <a:pt x="25888" y="4244"/>
                </a:lnTo>
                <a:lnTo>
                  <a:pt x="27686" y="6818"/>
                </a:lnTo>
                <a:lnTo>
                  <a:pt x="29638" y="9259"/>
                </a:lnTo>
                <a:lnTo>
                  <a:pt x="30152" y="11705"/>
                </a:lnTo>
                <a:lnTo>
                  <a:pt x="30152" y="13509"/>
                </a:lnTo>
                <a:lnTo>
                  <a:pt x="30768" y="15436"/>
                </a:lnTo>
                <a:lnTo>
                  <a:pt x="30152" y="16597"/>
                </a:lnTo>
                <a:lnTo>
                  <a:pt x="30152" y="18524"/>
                </a:lnTo>
                <a:lnTo>
                  <a:pt x="29638" y="20970"/>
                </a:lnTo>
                <a:lnTo>
                  <a:pt x="27686" y="24058"/>
                </a:lnTo>
                <a:lnTo>
                  <a:pt x="25888" y="25862"/>
                </a:lnTo>
                <a:lnTo>
                  <a:pt x="23988" y="27789"/>
                </a:lnTo>
                <a:lnTo>
                  <a:pt x="20906" y="29593"/>
                </a:lnTo>
                <a:lnTo>
                  <a:pt x="18440" y="30235"/>
                </a:lnTo>
                <a:lnTo>
                  <a:pt x="16642" y="30235"/>
                </a:lnTo>
                <a:lnTo>
                  <a:pt x="15358" y="30877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1" name="object 1951"/>
          <p:cNvSpPr/>
          <p:nvPr/>
        </p:nvSpPr>
        <p:spPr>
          <a:xfrm>
            <a:off x="3934798" y="3507624"/>
            <a:ext cx="30819" cy="30877"/>
          </a:xfrm>
          <a:custGeom>
            <a:avLst/>
            <a:gdLst/>
            <a:ahLst/>
            <a:cxnLst/>
            <a:rect l="l" t="t" r="r" b="b"/>
            <a:pathLst>
              <a:path w="30819" h="30877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573" y="642"/>
                </a:lnTo>
                <a:lnTo>
                  <a:pt x="24142" y="2440"/>
                </a:lnTo>
                <a:lnTo>
                  <a:pt x="26556" y="4244"/>
                </a:lnTo>
                <a:lnTo>
                  <a:pt x="28354" y="6818"/>
                </a:lnTo>
                <a:lnTo>
                  <a:pt x="29638" y="9259"/>
                </a:lnTo>
                <a:lnTo>
                  <a:pt x="30306" y="11705"/>
                </a:lnTo>
                <a:lnTo>
                  <a:pt x="30819" y="13509"/>
                </a:lnTo>
                <a:lnTo>
                  <a:pt x="30819" y="15436"/>
                </a:lnTo>
                <a:lnTo>
                  <a:pt x="30819" y="16597"/>
                </a:lnTo>
                <a:lnTo>
                  <a:pt x="30306" y="18524"/>
                </a:lnTo>
                <a:lnTo>
                  <a:pt x="29638" y="20970"/>
                </a:lnTo>
                <a:lnTo>
                  <a:pt x="28354" y="24058"/>
                </a:lnTo>
                <a:lnTo>
                  <a:pt x="26556" y="25862"/>
                </a:lnTo>
                <a:lnTo>
                  <a:pt x="24142" y="27789"/>
                </a:lnTo>
                <a:lnTo>
                  <a:pt x="21573" y="29593"/>
                </a:lnTo>
                <a:lnTo>
                  <a:pt x="18491" y="30235"/>
                </a:lnTo>
                <a:lnTo>
                  <a:pt x="16694" y="30235"/>
                </a:lnTo>
                <a:lnTo>
                  <a:pt x="15409" y="30877"/>
                </a:lnTo>
                <a:lnTo>
                  <a:pt x="13612" y="30235"/>
                </a:lnTo>
                <a:lnTo>
                  <a:pt x="12327" y="30235"/>
                </a:lnTo>
                <a:lnTo>
                  <a:pt x="9245" y="29593"/>
                </a:lnTo>
                <a:lnTo>
                  <a:pt x="6780" y="27789"/>
                </a:lnTo>
                <a:lnTo>
                  <a:pt x="4366" y="25862"/>
                </a:lnTo>
                <a:lnTo>
                  <a:pt x="2465" y="24058"/>
                </a:lnTo>
                <a:lnTo>
                  <a:pt x="1284" y="20970"/>
                </a:lnTo>
                <a:lnTo>
                  <a:pt x="0" y="18524"/>
                </a:lnTo>
                <a:lnTo>
                  <a:pt x="0" y="16597"/>
                </a:lnTo>
                <a:lnTo>
                  <a:pt x="0" y="15436"/>
                </a:lnTo>
                <a:lnTo>
                  <a:pt x="0" y="13509"/>
                </a:lnTo>
                <a:lnTo>
                  <a:pt x="0" y="11705"/>
                </a:lnTo>
                <a:lnTo>
                  <a:pt x="1284" y="9259"/>
                </a:lnTo>
                <a:lnTo>
                  <a:pt x="2465" y="6818"/>
                </a:lnTo>
                <a:lnTo>
                  <a:pt x="4366" y="4244"/>
                </a:lnTo>
                <a:lnTo>
                  <a:pt x="6780" y="2440"/>
                </a:lnTo>
                <a:lnTo>
                  <a:pt x="9245" y="642"/>
                </a:lnTo>
                <a:lnTo>
                  <a:pt x="12327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2" name="object 1952"/>
          <p:cNvSpPr/>
          <p:nvPr/>
        </p:nvSpPr>
        <p:spPr>
          <a:xfrm>
            <a:off x="2860413" y="2271765"/>
            <a:ext cx="30922" cy="30369"/>
          </a:xfrm>
          <a:custGeom>
            <a:avLst/>
            <a:gdLst/>
            <a:ahLst/>
            <a:cxnLst/>
            <a:rect l="l" t="t" r="r" b="b"/>
            <a:pathLst>
              <a:path w="30922" h="30369">
                <a:moveTo>
                  <a:pt x="30922" y="11870"/>
                </a:moveTo>
                <a:lnTo>
                  <a:pt x="29638" y="9300"/>
                </a:lnTo>
                <a:lnTo>
                  <a:pt x="28354" y="6834"/>
                </a:lnTo>
                <a:lnTo>
                  <a:pt x="26556" y="4367"/>
                </a:lnTo>
                <a:lnTo>
                  <a:pt x="24142" y="2569"/>
                </a:lnTo>
                <a:lnTo>
                  <a:pt x="21573" y="668"/>
                </a:lnTo>
                <a:lnTo>
                  <a:pt x="18491" y="0"/>
                </a:lnTo>
                <a:lnTo>
                  <a:pt x="15409" y="0"/>
                </a:lnTo>
                <a:lnTo>
                  <a:pt x="15409" y="9917"/>
                </a:lnTo>
                <a:lnTo>
                  <a:pt x="1136" y="9917"/>
                </a:lnTo>
                <a:lnTo>
                  <a:pt x="667" y="11870"/>
                </a:lnTo>
                <a:lnTo>
                  <a:pt x="0" y="13668"/>
                </a:lnTo>
                <a:lnTo>
                  <a:pt x="0" y="16751"/>
                </a:lnTo>
                <a:lnTo>
                  <a:pt x="1123" y="20451"/>
                </a:lnTo>
                <a:lnTo>
                  <a:pt x="667" y="18550"/>
                </a:lnTo>
                <a:lnTo>
                  <a:pt x="0" y="15467"/>
                </a:lnTo>
                <a:lnTo>
                  <a:pt x="667" y="18550"/>
                </a:lnTo>
                <a:lnTo>
                  <a:pt x="1123" y="20451"/>
                </a:lnTo>
                <a:lnTo>
                  <a:pt x="15409" y="20451"/>
                </a:lnTo>
                <a:lnTo>
                  <a:pt x="17310" y="30369"/>
                </a:lnTo>
                <a:lnTo>
                  <a:pt x="18491" y="30369"/>
                </a:lnTo>
                <a:lnTo>
                  <a:pt x="21573" y="29752"/>
                </a:lnTo>
                <a:lnTo>
                  <a:pt x="24142" y="27799"/>
                </a:lnTo>
                <a:lnTo>
                  <a:pt x="26556" y="26001"/>
                </a:lnTo>
                <a:lnTo>
                  <a:pt x="28354" y="24202"/>
                </a:lnTo>
                <a:lnTo>
                  <a:pt x="29638" y="21119"/>
                </a:lnTo>
                <a:lnTo>
                  <a:pt x="30922" y="18550"/>
                </a:lnTo>
                <a:lnTo>
                  <a:pt x="30922" y="118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3" name="object 1953"/>
          <p:cNvSpPr/>
          <p:nvPr/>
        </p:nvSpPr>
        <p:spPr>
          <a:xfrm>
            <a:off x="2861537" y="2292216"/>
            <a:ext cx="16186" cy="10431"/>
          </a:xfrm>
          <a:custGeom>
            <a:avLst/>
            <a:gdLst/>
            <a:ahLst/>
            <a:cxnLst/>
            <a:rect l="l" t="t" r="r" b="b"/>
            <a:pathLst>
              <a:path w="16186" h="10431">
                <a:moveTo>
                  <a:pt x="14286" y="0"/>
                </a:moveTo>
                <a:lnTo>
                  <a:pt x="0" y="0"/>
                </a:lnTo>
                <a:lnTo>
                  <a:pt x="160" y="668"/>
                </a:lnTo>
                <a:lnTo>
                  <a:pt x="1290" y="3751"/>
                </a:lnTo>
                <a:lnTo>
                  <a:pt x="3858" y="5549"/>
                </a:lnTo>
                <a:lnTo>
                  <a:pt x="5656" y="7348"/>
                </a:lnTo>
                <a:lnTo>
                  <a:pt x="8122" y="9300"/>
                </a:lnTo>
                <a:lnTo>
                  <a:pt x="11204" y="9917"/>
                </a:lnTo>
                <a:lnTo>
                  <a:pt x="13104" y="9917"/>
                </a:lnTo>
                <a:lnTo>
                  <a:pt x="14286" y="10431"/>
                </a:lnTo>
                <a:lnTo>
                  <a:pt x="16186" y="9917"/>
                </a:lnTo>
                <a:lnTo>
                  <a:pt x="142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4" name="object 1954"/>
          <p:cNvSpPr/>
          <p:nvPr/>
        </p:nvSpPr>
        <p:spPr>
          <a:xfrm>
            <a:off x="2696451" y="2281681"/>
            <a:ext cx="165098" cy="10534"/>
          </a:xfrm>
          <a:custGeom>
            <a:avLst/>
            <a:gdLst/>
            <a:ahLst/>
            <a:cxnLst/>
            <a:rect l="l" t="t" r="r" b="b"/>
            <a:pathLst>
              <a:path w="165098" h="10534">
                <a:moveTo>
                  <a:pt x="0" y="0"/>
                </a:moveTo>
                <a:lnTo>
                  <a:pt x="0" y="10534"/>
                </a:lnTo>
                <a:lnTo>
                  <a:pt x="165086" y="10534"/>
                </a:lnTo>
                <a:lnTo>
                  <a:pt x="163962" y="6834"/>
                </a:lnTo>
                <a:lnTo>
                  <a:pt x="163962" y="3751"/>
                </a:lnTo>
                <a:lnTo>
                  <a:pt x="164629" y="1952"/>
                </a:lnTo>
                <a:lnTo>
                  <a:pt x="16509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5" name="object 1955"/>
          <p:cNvSpPr/>
          <p:nvPr/>
        </p:nvSpPr>
        <p:spPr>
          <a:xfrm>
            <a:off x="2861550" y="2271765"/>
            <a:ext cx="14273" cy="9917"/>
          </a:xfrm>
          <a:custGeom>
            <a:avLst/>
            <a:gdLst/>
            <a:ahLst/>
            <a:cxnLst/>
            <a:rect l="l" t="t" r="r" b="b"/>
            <a:pathLst>
              <a:path w="14273" h="9917">
                <a:moveTo>
                  <a:pt x="14273" y="9917"/>
                </a:moveTo>
                <a:lnTo>
                  <a:pt x="14273" y="0"/>
                </a:lnTo>
                <a:lnTo>
                  <a:pt x="11191" y="0"/>
                </a:lnTo>
                <a:lnTo>
                  <a:pt x="8109" y="668"/>
                </a:lnTo>
                <a:lnTo>
                  <a:pt x="5644" y="2569"/>
                </a:lnTo>
                <a:lnTo>
                  <a:pt x="3846" y="4367"/>
                </a:lnTo>
                <a:lnTo>
                  <a:pt x="1278" y="6834"/>
                </a:lnTo>
                <a:lnTo>
                  <a:pt x="147" y="9300"/>
                </a:lnTo>
                <a:lnTo>
                  <a:pt x="0" y="9917"/>
                </a:lnTo>
                <a:lnTo>
                  <a:pt x="14273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6" name="object 1956"/>
          <p:cNvSpPr/>
          <p:nvPr/>
        </p:nvSpPr>
        <p:spPr>
          <a:xfrm>
            <a:off x="2696093" y="2286948"/>
            <a:ext cx="180091" cy="0"/>
          </a:xfrm>
          <a:custGeom>
            <a:avLst/>
            <a:gdLst/>
            <a:ahLst/>
            <a:cxnLst/>
            <a:rect l="l" t="t" r="r" b="b"/>
            <a:pathLst>
              <a:path w="180091">
                <a:moveTo>
                  <a:pt x="0" y="0"/>
                </a:moveTo>
                <a:lnTo>
                  <a:pt x="18009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7" name="object 1957"/>
          <p:cNvSpPr/>
          <p:nvPr/>
        </p:nvSpPr>
        <p:spPr>
          <a:xfrm>
            <a:off x="2860413" y="2271764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7310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569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300"/>
                </a:lnTo>
                <a:lnTo>
                  <a:pt x="30922" y="11870"/>
                </a:lnTo>
                <a:lnTo>
                  <a:pt x="30922" y="13668"/>
                </a:lnTo>
                <a:lnTo>
                  <a:pt x="30922" y="15467"/>
                </a:lnTo>
                <a:lnTo>
                  <a:pt x="30922" y="16751"/>
                </a:lnTo>
                <a:lnTo>
                  <a:pt x="30922" y="18550"/>
                </a:lnTo>
                <a:lnTo>
                  <a:pt x="29638" y="21119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799"/>
                </a:lnTo>
                <a:lnTo>
                  <a:pt x="21573" y="29752"/>
                </a:lnTo>
                <a:lnTo>
                  <a:pt x="18491" y="30369"/>
                </a:lnTo>
                <a:lnTo>
                  <a:pt x="17310" y="30369"/>
                </a:lnTo>
                <a:lnTo>
                  <a:pt x="15409" y="30882"/>
                </a:lnTo>
                <a:lnTo>
                  <a:pt x="14228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982" y="26001"/>
                </a:lnTo>
                <a:lnTo>
                  <a:pt x="2414" y="24202"/>
                </a:lnTo>
                <a:lnTo>
                  <a:pt x="1284" y="21119"/>
                </a:lnTo>
                <a:lnTo>
                  <a:pt x="667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667" y="11870"/>
                </a:lnTo>
                <a:lnTo>
                  <a:pt x="1284" y="9300"/>
                </a:lnTo>
                <a:lnTo>
                  <a:pt x="2414" y="6834"/>
                </a:lnTo>
                <a:lnTo>
                  <a:pt x="4982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8" name="object 1958"/>
          <p:cNvSpPr/>
          <p:nvPr/>
        </p:nvSpPr>
        <p:spPr>
          <a:xfrm>
            <a:off x="3221065" y="2271765"/>
            <a:ext cx="16225" cy="30369"/>
          </a:xfrm>
          <a:custGeom>
            <a:avLst/>
            <a:gdLst/>
            <a:ahLst/>
            <a:cxnLst/>
            <a:rect l="l" t="t" r="r" b="b"/>
            <a:pathLst>
              <a:path w="16225" h="30369">
                <a:moveTo>
                  <a:pt x="14941" y="9917"/>
                </a:moveTo>
                <a:lnTo>
                  <a:pt x="11345" y="0"/>
                </a:lnTo>
                <a:lnTo>
                  <a:pt x="8777" y="668"/>
                </a:lnTo>
                <a:lnTo>
                  <a:pt x="6311" y="2569"/>
                </a:lnTo>
                <a:lnTo>
                  <a:pt x="3897" y="4367"/>
                </a:lnTo>
                <a:lnTo>
                  <a:pt x="1945" y="6834"/>
                </a:lnTo>
                <a:lnTo>
                  <a:pt x="147" y="9300"/>
                </a:lnTo>
                <a:lnTo>
                  <a:pt x="0" y="9917"/>
                </a:lnTo>
                <a:lnTo>
                  <a:pt x="14941" y="20451"/>
                </a:lnTo>
                <a:lnTo>
                  <a:pt x="16225" y="30369"/>
                </a:lnTo>
                <a:lnTo>
                  <a:pt x="14941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9" name="object 1959"/>
          <p:cNvSpPr/>
          <p:nvPr/>
        </p:nvSpPr>
        <p:spPr>
          <a:xfrm>
            <a:off x="3220596" y="2287231"/>
            <a:ext cx="456" cy="4984"/>
          </a:xfrm>
          <a:custGeom>
            <a:avLst/>
            <a:gdLst/>
            <a:ahLst/>
            <a:cxnLst/>
            <a:rect l="l" t="t" r="r" b="b"/>
            <a:pathLst>
              <a:path w="456" h="4984">
                <a:moveTo>
                  <a:pt x="0" y="1284"/>
                </a:moveTo>
                <a:lnTo>
                  <a:pt x="456" y="4984"/>
                </a:lnTo>
                <a:lnTo>
                  <a:pt x="0" y="0"/>
                </a:lnTo>
                <a:lnTo>
                  <a:pt x="0" y="1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0" name="object 1960"/>
          <p:cNvSpPr/>
          <p:nvPr/>
        </p:nvSpPr>
        <p:spPr>
          <a:xfrm>
            <a:off x="2891336" y="2283635"/>
            <a:ext cx="0" cy="4881"/>
          </a:xfrm>
          <a:custGeom>
            <a:avLst/>
            <a:gdLst/>
            <a:ahLst/>
            <a:cxnLst/>
            <a:rect l="l" t="t" r="r" b="b"/>
            <a:pathLst>
              <a:path h="4881">
                <a:moveTo>
                  <a:pt x="0" y="0"/>
                </a:moveTo>
                <a:lnTo>
                  <a:pt x="0" y="4881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1" name="object 1961"/>
          <p:cNvSpPr/>
          <p:nvPr/>
        </p:nvSpPr>
        <p:spPr>
          <a:xfrm>
            <a:off x="2875823" y="2271765"/>
            <a:ext cx="14536" cy="20451"/>
          </a:xfrm>
          <a:custGeom>
            <a:avLst/>
            <a:gdLst/>
            <a:ahLst/>
            <a:cxnLst/>
            <a:rect l="l" t="t" r="r" b="b"/>
            <a:pathLst>
              <a:path w="14536" h="20451">
                <a:moveTo>
                  <a:pt x="14536" y="9917"/>
                </a:moveTo>
                <a:lnTo>
                  <a:pt x="14228" y="9300"/>
                </a:lnTo>
                <a:lnTo>
                  <a:pt x="12944" y="6834"/>
                </a:lnTo>
                <a:lnTo>
                  <a:pt x="11146" y="4367"/>
                </a:lnTo>
                <a:lnTo>
                  <a:pt x="8732" y="2569"/>
                </a:lnTo>
                <a:lnTo>
                  <a:pt x="6163" y="668"/>
                </a:lnTo>
                <a:lnTo>
                  <a:pt x="3081" y="0"/>
                </a:lnTo>
                <a:lnTo>
                  <a:pt x="0" y="0"/>
                </a:lnTo>
                <a:lnTo>
                  <a:pt x="0" y="20451"/>
                </a:lnTo>
                <a:lnTo>
                  <a:pt x="0" y="9917"/>
                </a:lnTo>
                <a:lnTo>
                  <a:pt x="14536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2" name="object 1962"/>
          <p:cNvSpPr/>
          <p:nvPr/>
        </p:nvSpPr>
        <p:spPr>
          <a:xfrm>
            <a:off x="2860413" y="2271764"/>
            <a:ext cx="360638" cy="30882"/>
          </a:xfrm>
          <a:custGeom>
            <a:avLst/>
            <a:gdLst/>
            <a:ahLst/>
            <a:cxnLst/>
            <a:rect l="l" t="t" r="r" b="b"/>
            <a:pathLst>
              <a:path w="360638" h="30882">
                <a:moveTo>
                  <a:pt x="0" y="15467"/>
                </a:moveTo>
                <a:lnTo>
                  <a:pt x="0" y="16751"/>
                </a:lnTo>
                <a:lnTo>
                  <a:pt x="667" y="18550"/>
                </a:lnTo>
                <a:lnTo>
                  <a:pt x="1284" y="21119"/>
                </a:lnTo>
                <a:lnTo>
                  <a:pt x="3081" y="24202"/>
                </a:lnTo>
                <a:lnTo>
                  <a:pt x="4982" y="26001"/>
                </a:lnTo>
                <a:lnTo>
                  <a:pt x="6780" y="27799"/>
                </a:lnTo>
                <a:lnTo>
                  <a:pt x="9862" y="29752"/>
                </a:lnTo>
                <a:lnTo>
                  <a:pt x="12327" y="30369"/>
                </a:lnTo>
                <a:lnTo>
                  <a:pt x="14228" y="30369"/>
                </a:lnTo>
                <a:lnTo>
                  <a:pt x="15409" y="30882"/>
                </a:lnTo>
                <a:lnTo>
                  <a:pt x="17310" y="30369"/>
                </a:lnTo>
                <a:lnTo>
                  <a:pt x="18491" y="30369"/>
                </a:lnTo>
                <a:lnTo>
                  <a:pt x="21573" y="29752"/>
                </a:lnTo>
                <a:lnTo>
                  <a:pt x="24142" y="27799"/>
                </a:lnTo>
                <a:lnTo>
                  <a:pt x="26556" y="26001"/>
                </a:lnTo>
                <a:lnTo>
                  <a:pt x="28354" y="24202"/>
                </a:lnTo>
                <a:lnTo>
                  <a:pt x="29638" y="21119"/>
                </a:lnTo>
                <a:lnTo>
                  <a:pt x="29972" y="20451"/>
                </a:lnTo>
                <a:lnTo>
                  <a:pt x="360638" y="20451"/>
                </a:lnTo>
                <a:lnTo>
                  <a:pt x="30922" y="18550"/>
                </a:lnTo>
                <a:lnTo>
                  <a:pt x="30922" y="11870"/>
                </a:lnTo>
                <a:lnTo>
                  <a:pt x="29946" y="9917"/>
                </a:lnTo>
                <a:lnTo>
                  <a:pt x="15409" y="9917"/>
                </a:lnTo>
                <a:lnTo>
                  <a:pt x="15409" y="20451"/>
                </a:lnTo>
                <a:lnTo>
                  <a:pt x="15409" y="0"/>
                </a:lnTo>
                <a:lnTo>
                  <a:pt x="12327" y="0"/>
                </a:lnTo>
                <a:lnTo>
                  <a:pt x="9862" y="668"/>
                </a:lnTo>
                <a:lnTo>
                  <a:pt x="6780" y="2569"/>
                </a:lnTo>
                <a:lnTo>
                  <a:pt x="4982" y="4367"/>
                </a:lnTo>
                <a:lnTo>
                  <a:pt x="3081" y="6834"/>
                </a:lnTo>
                <a:lnTo>
                  <a:pt x="1284" y="9300"/>
                </a:lnTo>
                <a:lnTo>
                  <a:pt x="667" y="11870"/>
                </a:lnTo>
                <a:lnTo>
                  <a:pt x="0" y="13668"/>
                </a:lnTo>
                <a:lnTo>
                  <a:pt x="0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3" name="object 1963"/>
          <p:cNvSpPr/>
          <p:nvPr/>
        </p:nvSpPr>
        <p:spPr>
          <a:xfrm>
            <a:off x="2890361" y="2281682"/>
            <a:ext cx="346929" cy="20965"/>
          </a:xfrm>
          <a:custGeom>
            <a:avLst/>
            <a:gdLst/>
            <a:ahLst/>
            <a:cxnLst/>
            <a:rect l="l" t="t" r="r" b="b"/>
            <a:pathLst>
              <a:path w="346929" h="20965">
                <a:moveTo>
                  <a:pt x="0" y="0"/>
                </a:moveTo>
                <a:lnTo>
                  <a:pt x="975" y="1952"/>
                </a:lnTo>
                <a:lnTo>
                  <a:pt x="330235" y="1952"/>
                </a:lnTo>
                <a:lnTo>
                  <a:pt x="330235" y="3751"/>
                </a:lnTo>
                <a:lnTo>
                  <a:pt x="330235" y="1952"/>
                </a:lnTo>
                <a:lnTo>
                  <a:pt x="330235" y="8632"/>
                </a:lnTo>
                <a:lnTo>
                  <a:pt x="975" y="1952"/>
                </a:lnTo>
                <a:lnTo>
                  <a:pt x="975" y="6834"/>
                </a:lnTo>
                <a:lnTo>
                  <a:pt x="975" y="1952"/>
                </a:lnTo>
                <a:lnTo>
                  <a:pt x="975" y="8632"/>
                </a:lnTo>
                <a:lnTo>
                  <a:pt x="330691" y="10534"/>
                </a:lnTo>
                <a:lnTo>
                  <a:pt x="975" y="3751"/>
                </a:lnTo>
                <a:lnTo>
                  <a:pt x="330691" y="10534"/>
                </a:lnTo>
                <a:lnTo>
                  <a:pt x="330235" y="6834"/>
                </a:lnTo>
                <a:lnTo>
                  <a:pt x="330235" y="5549"/>
                </a:lnTo>
                <a:lnTo>
                  <a:pt x="330691" y="10534"/>
                </a:lnTo>
                <a:lnTo>
                  <a:pt x="330852" y="11202"/>
                </a:lnTo>
                <a:lnTo>
                  <a:pt x="332649" y="14285"/>
                </a:lnTo>
                <a:lnTo>
                  <a:pt x="334601" y="16083"/>
                </a:lnTo>
                <a:lnTo>
                  <a:pt x="337016" y="17882"/>
                </a:lnTo>
                <a:lnTo>
                  <a:pt x="339481" y="19834"/>
                </a:lnTo>
                <a:lnTo>
                  <a:pt x="342050" y="20451"/>
                </a:lnTo>
                <a:lnTo>
                  <a:pt x="343847" y="20451"/>
                </a:lnTo>
                <a:lnTo>
                  <a:pt x="345645" y="20965"/>
                </a:lnTo>
                <a:lnTo>
                  <a:pt x="346929" y="20451"/>
                </a:lnTo>
                <a:lnTo>
                  <a:pt x="345645" y="10534"/>
                </a:lnTo>
                <a:lnTo>
                  <a:pt x="330704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4" name="object 1964"/>
          <p:cNvSpPr/>
          <p:nvPr/>
        </p:nvSpPr>
        <p:spPr>
          <a:xfrm>
            <a:off x="3232410" y="2271765"/>
            <a:ext cx="19108" cy="30369"/>
          </a:xfrm>
          <a:custGeom>
            <a:avLst/>
            <a:gdLst/>
            <a:ahLst/>
            <a:cxnLst/>
            <a:rect l="l" t="t" r="r" b="b"/>
            <a:pathLst>
              <a:path w="19108" h="30369">
                <a:moveTo>
                  <a:pt x="19108" y="15467"/>
                </a:moveTo>
                <a:lnTo>
                  <a:pt x="18491" y="13668"/>
                </a:lnTo>
                <a:lnTo>
                  <a:pt x="18491" y="11870"/>
                </a:lnTo>
                <a:lnTo>
                  <a:pt x="17824" y="9300"/>
                </a:lnTo>
                <a:lnTo>
                  <a:pt x="15923" y="6834"/>
                </a:lnTo>
                <a:lnTo>
                  <a:pt x="14125" y="4367"/>
                </a:lnTo>
                <a:lnTo>
                  <a:pt x="12327" y="2569"/>
                </a:lnTo>
                <a:lnTo>
                  <a:pt x="9245" y="668"/>
                </a:lnTo>
                <a:lnTo>
                  <a:pt x="6677" y="0"/>
                </a:lnTo>
                <a:lnTo>
                  <a:pt x="0" y="0"/>
                </a:lnTo>
                <a:lnTo>
                  <a:pt x="3595" y="9917"/>
                </a:lnTo>
                <a:lnTo>
                  <a:pt x="4879" y="30369"/>
                </a:lnTo>
                <a:lnTo>
                  <a:pt x="6677" y="30369"/>
                </a:lnTo>
                <a:lnTo>
                  <a:pt x="9245" y="29752"/>
                </a:lnTo>
                <a:lnTo>
                  <a:pt x="12327" y="27799"/>
                </a:lnTo>
                <a:lnTo>
                  <a:pt x="14125" y="26001"/>
                </a:lnTo>
                <a:lnTo>
                  <a:pt x="15923" y="24202"/>
                </a:lnTo>
                <a:lnTo>
                  <a:pt x="17824" y="21119"/>
                </a:lnTo>
                <a:lnTo>
                  <a:pt x="18491" y="18550"/>
                </a:lnTo>
                <a:lnTo>
                  <a:pt x="18491" y="16751"/>
                </a:lnTo>
                <a:lnTo>
                  <a:pt x="19108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5" name="object 1965"/>
          <p:cNvSpPr/>
          <p:nvPr/>
        </p:nvSpPr>
        <p:spPr>
          <a:xfrm>
            <a:off x="2875465" y="2286948"/>
            <a:ext cx="360901" cy="0"/>
          </a:xfrm>
          <a:custGeom>
            <a:avLst/>
            <a:gdLst/>
            <a:ahLst/>
            <a:cxnLst/>
            <a:rect l="l" t="t" r="r" b="b"/>
            <a:pathLst>
              <a:path w="360901">
                <a:moveTo>
                  <a:pt x="0" y="0"/>
                </a:moveTo>
                <a:lnTo>
                  <a:pt x="360901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6" name="object 1966"/>
          <p:cNvSpPr/>
          <p:nvPr/>
        </p:nvSpPr>
        <p:spPr>
          <a:xfrm>
            <a:off x="2860413" y="2271764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4228" y="30369"/>
                </a:lnTo>
                <a:lnTo>
                  <a:pt x="12327" y="30369"/>
                </a:lnTo>
                <a:lnTo>
                  <a:pt x="9862" y="29752"/>
                </a:lnTo>
                <a:lnTo>
                  <a:pt x="6780" y="27799"/>
                </a:lnTo>
                <a:lnTo>
                  <a:pt x="4982" y="26001"/>
                </a:lnTo>
                <a:lnTo>
                  <a:pt x="3081" y="24202"/>
                </a:lnTo>
                <a:lnTo>
                  <a:pt x="1284" y="21119"/>
                </a:lnTo>
                <a:lnTo>
                  <a:pt x="667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667" y="11870"/>
                </a:lnTo>
                <a:lnTo>
                  <a:pt x="1284" y="9300"/>
                </a:lnTo>
                <a:lnTo>
                  <a:pt x="3081" y="6834"/>
                </a:lnTo>
                <a:lnTo>
                  <a:pt x="4982" y="4367"/>
                </a:lnTo>
                <a:lnTo>
                  <a:pt x="6780" y="2569"/>
                </a:lnTo>
                <a:lnTo>
                  <a:pt x="9862" y="668"/>
                </a:lnTo>
                <a:lnTo>
                  <a:pt x="12327" y="0"/>
                </a:lnTo>
                <a:lnTo>
                  <a:pt x="14228" y="0"/>
                </a:lnTo>
                <a:lnTo>
                  <a:pt x="15409" y="0"/>
                </a:lnTo>
                <a:lnTo>
                  <a:pt x="17310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569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300"/>
                </a:lnTo>
                <a:lnTo>
                  <a:pt x="30922" y="11870"/>
                </a:lnTo>
                <a:lnTo>
                  <a:pt x="30922" y="13668"/>
                </a:lnTo>
                <a:lnTo>
                  <a:pt x="30922" y="15467"/>
                </a:lnTo>
                <a:lnTo>
                  <a:pt x="30922" y="16751"/>
                </a:lnTo>
                <a:lnTo>
                  <a:pt x="30922" y="18550"/>
                </a:lnTo>
                <a:lnTo>
                  <a:pt x="29638" y="21119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799"/>
                </a:lnTo>
                <a:lnTo>
                  <a:pt x="21573" y="29752"/>
                </a:lnTo>
                <a:lnTo>
                  <a:pt x="18491" y="30369"/>
                </a:lnTo>
                <a:lnTo>
                  <a:pt x="17310" y="30369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7" name="object 1967"/>
          <p:cNvSpPr/>
          <p:nvPr/>
        </p:nvSpPr>
        <p:spPr>
          <a:xfrm>
            <a:off x="3220596" y="2271764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060" y="668"/>
                </a:lnTo>
                <a:lnTo>
                  <a:pt x="24142" y="2569"/>
                </a:lnTo>
                <a:lnTo>
                  <a:pt x="25940" y="4367"/>
                </a:lnTo>
                <a:lnTo>
                  <a:pt x="27737" y="6834"/>
                </a:lnTo>
                <a:lnTo>
                  <a:pt x="29638" y="9300"/>
                </a:lnTo>
                <a:lnTo>
                  <a:pt x="30306" y="11870"/>
                </a:lnTo>
                <a:lnTo>
                  <a:pt x="30306" y="13668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638" y="21119"/>
                </a:lnTo>
                <a:lnTo>
                  <a:pt x="27737" y="24202"/>
                </a:lnTo>
                <a:lnTo>
                  <a:pt x="25940" y="26001"/>
                </a:lnTo>
                <a:lnTo>
                  <a:pt x="24142" y="27799"/>
                </a:lnTo>
                <a:lnTo>
                  <a:pt x="21060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0882"/>
                </a:lnTo>
                <a:lnTo>
                  <a:pt x="13612" y="30369"/>
                </a:lnTo>
                <a:lnTo>
                  <a:pt x="11814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366" y="26001"/>
                </a:lnTo>
                <a:lnTo>
                  <a:pt x="2414" y="24202"/>
                </a:lnTo>
                <a:lnTo>
                  <a:pt x="616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616" y="9300"/>
                </a:lnTo>
                <a:lnTo>
                  <a:pt x="2414" y="6834"/>
                </a:lnTo>
                <a:lnTo>
                  <a:pt x="4366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8" name="object 1968"/>
          <p:cNvSpPr/>
          <p:nvPr/>
        </p:nvSpPr>
        <p:spPr>
          <a:xfrm>
            <a:off x="3581086" y="2271765"/>
            <a:ext cx="15718" cy="30369"/>
          </a:xfrm>
          <a:custGeom>
            <a:avLst/>
            <a:gdLst/>
            <a:ahLst/>
            <a:cxnLst/>
            <a:rect l="l" t="t" r="r" b="b"/>
            <a:pathLst>
              <a:path w="15718" h="30369">
                <a:moveTo>
                  <a:pt x="14588" y="9917"/>
                </a:moveTo>
                <a:lnTo>
                  <a:pt x="11352" y="0"/>
                </a:lnTo>
                <a:lnTo>
                  <a:pt x="8270" y="668"/>
                </a:lnTo>
                <a:lnTo>
                  <a:pt x="5855" y="2569"/>
                </a:lnTo>
                <a:lnTo>
                  <a:pt x="3390" y="4367"/>
                </a:lnTo>
                <a:lnTo>
                  <a:pt x="1592" y="6834"/>
                </a:lnTo>
                <a:lnTo>
                  <a:pt x="308" y="9300"/>
                </a:lnTo>
                <a:lnTo>
                  <a:pt x="0" y="9917"/>
                </a:lnTo>
                <a:lnTo>
                  <a:pt x="14588" y="20451"/>
                </a:lnTo>
                <a:lnTo>
                  <a:pt x="15718" y="30369"/>
                </a:lnTo>
                <a:lnTo>
                  <a:pt x="14588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9" name="object 1969"/>
          <p:cNvSpPr/>
          <p:nvPr/>
        </p:nvSpPr>
        <p:spPr>
          <a:xfrm>
            <a:off x="3580110" y="2287231"/>
            <a:ext cx="950" cy="4984"/>
          </a:xfrm>
          <a:custGeom>
            <a:avLst/>
            <a:gdLst/>
            <a:ahLst/>
            <a:cxnLst/>
            <a:rect l="l" t="t" r="r" b="b"/>
            <a:pathLst>
              <a:path w="950" h="4984">
                <a:moveTo>
                  <a:pt x="0" y="1284"/>
                </a:moveTo>
                <a:lnTo>
                  <a:pt x="950" y="4984"/>
                </a:lnTo>
                <a:lnTo>
                  <a:pt x="0" y="0"/>
                </a:lnTo>
                <a:lnTo>
                  <a:pt x="0" y="1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0" name="object 1970"/>
          <p:cNvSpPr/>
          <p:nvPr/>
        </p:nvSpPr>
        <p:spPr>
          <a:xfrm>
            <a:off x="3236006" y="2271765"/>
            <a:ext cx="345080" cy="30369"/>
          </a:xfrm>
          <a:custGeom>
            <a:avLst/>
            <a:gdLst/>
            <a:ahLst/>
            <a:cxnLst/>
            <a:rect l="l" t="t" r="r" b="b"/>
            <a:pathLst>
              <a:path w="345080" h="30369">
                <a:moveTo>
                  <a:pt x="14402" y="20451"/>
                </a:moveTo>
                <a:lnTo>
                  <a:pt x="345054" y="20451"/>
                </a:lnTo>
                <a:lnTo>
                  <a:pt x="14896" y="18550"/>
                </a:lnTo>
                <a:lnTo>
                  <a:pt x="14896" y="11870"/>
                </a:lnTo>
                <a:lnTo>
                  <a:pt x="345080" y="9917"/>
                </a:lnTo>
                <a:lnTo>
                  <a:pt x="14388" y="9917"/>
                </a:lnTo>
                <a:lnTo>
                  <a:pt x="14228" y="9300"/>
                </a:lnTo>
                <a:lnTo>
                  <a:pt x="12327" y="6834"/>
                </a:lnTo>
                <a:lnTo>
                  <a:pt x="10530" y="4367"/>
                </a:lnTo>
                <a:lnTo>
                  <a:pt x="8732" y="2569"/>
                </a:lnTo>
                <a:lnTo>
                  <a:pt x="5650" y="668"/>
                </a:lnTo>
                <a:lnTo>
                  <a:pt x="3081" y="0"/>
                </a:lnTo>
                <a:lnTo>
                  <a:pt x="0" y="0"/>
                </a:lnTo>
                <a:lnTo>
                  <a:pt x="0" y="20451"/>
                </a:lnTo>
                <a:lnTo>
                  <a:pt x="1284" y="30369"/>
                </a:lnTo>
                <a:lnTo>
                  <a:pt x="3081" y="30369"/>
                </a:lnTo>
                <a:lnTo>
                  <a:pt x="5650" y="29752"/>
                </a:lnTo>
                <a:lnTo>
                  <a:pt x="8732" y="27799"/>
                </a:lnTo>
                <a:lnTo>
                  <a:pt x="10530" y="26001"/>
                </a:lnTo>
                <a:lnTo>
                  <a:pt x="12327" y="24202"/>
                </a:lnTo>
                <a:lnTo>
                  <a:pt x="14228" y="21119"/>
                </a:lnTo>
                <a:lnTo>
                  <a:pt x="14402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1" name="object 1971"/>
          <p:cNvSpPr/>
          <p:nvPr/>
        </p:nvSpPr>
        <p:spPr>
          <a:xfrm>
            <a:off x="3220596" y="2271764"/>
            <a:ext cx="16694" cy="30882"/>
          </a:xfrm>
          <a:custGeom>
            <a:avLst/>
            <a:gdLst/>
            <a:ahLst/>
            <a:cxnLst/>
            <a:rect l="l" t="t" r="r" b="b"/>
            <a:pathLst>
              <a:path w="16694" h="30882">
                <a:moveTo>
                  <a:pt x="616" y="21119"/>
                </a:moveTo>
                <a:lnTo>
                  <a:pt x="2414" y="24202"/>
                </a:lnTo>
                <a:lnTo>
                  <a:pt x="4366" y="26001"/>
                </a:lnTo>
                <a:lnTo>
                  <a:pt x="6780" y="27799"/>
                </a:lnTo>
                <a:lnTo>
                  <a:pt x="9245" y="29752"/>
                </a:lnTo>
                <a:lnTo>
                  <a:pt x="11814" y="30369"/>
                </a:lnTo>
                <a:lnTo>
                  <a:pt x="13612" y="30369"/>
                </a:lnTo>
                <a:lnTo>
                  <a:pt x="15409" y="30882"/>
                </a:lnTo>
                <a:lnTo>
                  <a:pt x="16694" y="30369"/>
                </a:lnTo>
                <a:lnTo>
                  <a:pt x="15409" y="20451"/>
                </a:lnTo>
                <a:lnTo>
                  <a:pt x="15409" y="0"/>
                </a:lnTo>
                <a:lnTo>
                  <a:pt x="11814" y="0"/>
                </a:lnTo>
                <a:lnTo>
                  <a:pt x="9245" y="668"/>
                </a:lnTo>
                <a:lnTo>
                  <a:pt x="6780" y="2569"/>
                </a:lnTo>
                <a:lnTo>
                  <a:pt x="4366" y="4367"/>
                </a:lnTo>
                <a:lnTo>
                  <a:pt x="2414" y="6834"/>
                </a:lnTo>
                <a:lnTo>
                  <a:pt x="616" y="9300"/>
                </a:lnTo>
                <a:lnTo>
                  <a:pt x="0" y="11870"/>
                </a:lnTo>
                <a:lnTo>
                  <a:pt x="0" y="18550"/>
                </a:lnTo>
                <a:lnTo>
                  <a:pt x="616" y="211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2" name="object 1972"/>
          <p:cNvSpPr/>
          <p:nvPr/>
        </p:nvSpPr>
        <p:spPr>
          <a:xfrm>
            <a:off x="3250902" y="2281682"/>
            <a:ext cx="345902" cy="20965"/>
          </a:xfrm>
          <a:custGeom>
            <a:avLst/>
            <a:gdLst/>
            <a:ahLst/>
            <a:cxnLst/>
            <a:rect l="l" t="t" r="r" b="b"/>
            <a:pathLst>
              <a:path w="345902" h="20965">
                <a:moveTo>
                  <a:pt x="0" y="3751"/>
                </a:moveTo>
                <a:lnTo>
                  <a:pt x="0" y="6834"/>
                </a:lnTo>
                <a:lnTo>
                  <a:pt x="330158" y="10534"/>
                </a:lnTo>
                <a:lnTo>
                  <a:pt x="329208" y="6834"/>
                </a:lnTo>
                <a:lnTo>
                  <a:pt x="329208" y="5549"/>
                </a:lnTo>
                <a:lnTo>
                  <a:pt x="330158" y="10534"/>
                </a:lnTo>
                <a:lnTo>
                  <a:pt x="330492" y="11202"/>
                </a:lnTo>
                <a:lnTo>
                  <a:pt x="331776" y="14285"/>
                </a:lnTo>
                <a:lnTo>
                  <a:pt x="333574" y="16083"/>
                </a:lnTo>
                <a:lnTo>
                  <a:pt x="336040" y="17882"/>
                </a:lnTo>
                <a:lnTo>
                  <a:pt x="338454" y="19834"/>
                </a:lnTo>
                <a:lnTo>
                  <a:pt x="341536" y="20451"/>
                </a:lnTo>
                <a:lnTo>
                  <a:pt x="342820" y="20451"/>
                </a:lnTo>
                <a:lnTo>
                  <a:pt x="344772" y="20965"/>
                </a:lnTo>
                <a:lnTo>
                  <a:pt x="345902" y="20451"/>
                </a:lnTo>
                <a:lnTo>
                  <a:pt x="344772" y="10534"/>
                </a:lnTo>
                <a:lnTo>
                  <a:pt x="330184" y="0"/>
                </a:lnTo>
                <a:lnTo>
                  <a:pt x="0" y="1952"/>
                </a:lnTo>
                <a:lnTo>
                  <a:pt x="0" y="6834"/>
                </a:lnTo>
                <a:lnTo>
                  <a:pt x="0" y="3751"/>
                </a:lnTo>
                <a:lnTo>
                  <a:pt x="616" y="5549"/>
                </a:lnTo>
                <a:lnTo>
                  <a:pt x="329208" y="1952"/>
                </a:lnTo>
                <a:lnTo>
                  <a:pt x="329208" y="3751"/>
                </a:lnTo>
                <a:lnTo>
                  <a:pt x="329208" y="1952"/>
                </a:lnTo>
                <a:lnTo>
                  <a:pt x="329208" y="8632"/>
                </a:lnTo>
                <a:lnTo>
                  <a:pt x="616" y="5549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3" name="object 1973"/>
          <p:cNvSpPr/>
          <p:nvPr/>
        </p:nvSpPr>
        <p:spPr>
          <a:xfrm>
            <a:off x="3592438" y="2271765"/>
            <a:ext cx="18646" cy="30369"/>
          </a:xfrm>
          <a:custGeom>
            <a:avLst/>
            <a:gdLst/>
            <a:ahLst/>
            <a:cxnLst/>
            <a:rect l="l" t="t" r="r" b="b"/>
            <a:pathLst>
              <a:path w="18646" h="30369">
                <a:moveTo>
                  <a:pt x="18646" y="15467"/>
                </a:moveTo>
                <a:lnTo>
                  <a:pt x="18646" y="13668"/>
                </a:lnTo>
                <a:lnTo>
                  <a:pt x="17978" y="11870"/>
                </a:lnTo>
                <a:lnTo>
                  <a:pt x="17361" y="9300"/>
                </a:lnTo>
                <a:lnTo>
                  <a:pt x="16077" y="6834"/>
                </a:lnTo>
                <a:lnTo>
                  <a:pt x="14279" y="4367"/>
                </a:lnTo>
                <a:lnTo>
                  <a:pt x="11814" y="2569"/>
                </a:lnTo>
                <a:lnTo>
                  <a:pt x="9400" y="668"/>
                </a:lnTo>
                <a:lnTo>
                  <a:pt x="6318" y="0"/>
                </a:lnTo>
                <a:lnTo>
                  <a:pt x="0" y="0"/>
                </a:lnTo>
                <a:lnTo>
                  <a:pt x="3236" y="9917"/>
                </a:lnTo>
                <a:lnTo>
                  <a:pt x="4366" y="30369"/>
                </a:lnTo>
                <a:lnTo>
                  <a:pt x="6318" y="30369"/>
                </a:lnTo>
                <a:lnTo>
                  <a:pt x="9400" y="29752"/>
                </a:lnTo>
                <a:lnTo>
                  <a:pt x="11814" y="27799"/>
                </a:lnTo>
                <a:lnTo>
                  <a:pt x="14279" y="26001"/>
                </a:lnTo>
                <a:lnTo>
                  <a:pt x="16077" y="24202"/>
                </a:lnTo>
                <a:lnTo>
                  <a:pt x="17361" y="21119"/>
                </a:lnTo>
                <a:lnTo>
                  <a:pt x="17978" y="18550"/>
                </a:lnTo>
                <a:lnTo>
                  <a:pt x="18646" y="16751"/>
                </a:lnTo>
                <a:lnTo>
                  <a:pt x="18646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4" name="object 1974"/>
          <p:cNvSpPr/>
          <p:nvPr/>
        </p:nvSpPr>
        <p:spPr>
          <a:xfrm>
            <a:off x="3235647" y="2286948"/>
            <a:ext cx="360387" cy="0"/>
          </a:xfrm>
          <a:custGeom>
            <a:avLst/>
            <a:gdLst/>
            <a:ahLst/>
            <a:cxnLst/>
            <a:rect l="l" t="t" r="r" b="b"/>
            <a:pathLst>
              <a:path w="360387">
                <a:moveTo>
                  <a:pt x="0" y="0"/>
                </a:moveTo>
                <a:lnTo>
                  <a:pt x="360387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5" name="object 1975"/>
          <p:cNvSpPr/>
          <p:nvPr/>
        </p:nvSpPr>
        <p:spPr>
          <a:xfrm>
            <a:off x="3220596" y="2271764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409" y="30882"/>
                </a:moveTo>
                <a:lnTo>
                  <a:pt x="13612" y="30369"/>
                </a:lnTo>
                <a:lnTo>
                  <a:pt x="11814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366" y="26001"/>
                </a:lnTo>
                <a:lnTo>
                  <a:pt x="2414" y="24202"/>
                </a:lnTo>
                <a:lnTo>
                  <a:pt x="616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616" y="9300"/>
                </a:lnTo>
                <a:lnTo>
                  <a:pt x="2414" y="6834"/>
                </a:lnTo>
                <a:lnTo>
                  <a:pt x="4366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1814" y="0"/>
                </a:lnTo>
                <a:lnTo>
                  <a:pt x="13612" y="0"/>
                </a:lnTo>
                <a:lnTo>
                  <a:pt x="15409" y="0"/>
                </a:lnTo>
                <a:lnTo>
                  <a:pt x="16694" y="0"/>
                </a:lnTo>
                <a:lnTo>
                  <a:pt x="18491" y="0"/>
                </a:lnTo>
                <a:lnTo>
                  <a:pt x="21060" y="668"/>
                </a:lnTo>
                <a:lnTo>
                  <a:pt x="24142" y="2569"/>
                </a:lnTo>
                <a:lnTo>
                  <a:pt x="25940" y="4367"/>
                </a:lnTo>
                <a:lnTo>
                  <a:pt x="27737" y="6834"/>
                </a:lnTo>
                <a:lnTo>
                  <a:pt x="29638" y="9300"/>
                </a:lnTo>
                <a:lnTo>
                  <a:pt x="30306" y="11870"/>
                </a:lnTo>
                <a:lnTo>
                  <a:pt x="30306" y="13668"/>
                </a:lnTo>
                <a:lnTo>
                  <a:pt x="30922" y="15467"/>
                </a:lnTo>
                <a:lnTo>
                  <a:pt x="30306" y="16751"/>
                </a:lnTo>
                <a:lnTo>
                  <a:pt x="30306" y="18550"/>
                </a:lnTo>
                <a:lnTo>
                  <a:pt x="29638" y="21119"/>
                </a:lnTo>
                <a:lnTo>
                  <a:pt x="27737" y="24202"/>
                </a:lnTo>
                <a:lnTo>
                  <a:pt x="25940" y="26001"/>
                </a:lnTo>
                <a:lnTo>
                  <a:pt x="24142" y="27799"/>
                </a:lnTo>
                <a:lnTo>
                  <a:pt x="21060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6" name="object 1976"/>
          <p:cNvSpPr/>
          <p:nvPr/>
        </p:nvSpPr>
        <p:spPr>
          <a:xfrm>
            <a:off x="3580110" y="2271764"/>
            <a:ext cx="30974" cy="30882"/>
          </a:xfrm>
          <a:custGeom>
            <a:avLst/>
            <a:gdLst/>
            <a:ahLst/>
            <a:cxnLst/>
            <a:rect l="l" t="t" r="r" b="b"/>
            <a:pathLst>
              <a:path w="30974" h="30882">
                <a:moveTo>
                  <a:pt x="15564" y="0"/>
                </a:moveTo>
                <a:lnTo>
                  <a:pt x="16694" y="0"/>
                </a:lnTo>
                <a:lnTo>
                  <a:pt x="18646" y="0"/>
                </a:lnTo>
                <a:lnTo>
                  <a:pt x="21728" y="668"/>
                </a:lnTo>
                <a:lnTo>
                  <a:pt x="24142" y="2569"/>
                </a:lnTo>
                <a:lnTo>
                  <a:pt x="26607" y="4367"/>
                </a:lnTo>
                <a:lnTo>
                  <a:pt x="28405" y="6834"/>
                </a:lnTo>
                <a:lnTo>
                  <a:pt x="29689" y="9300"/>
                </a:lnTo>
                <a:lnTo>
                  <a:pt x="30306" y="11870"/>
                </a:lnTo>
                <a:lnTo>
                  <a:pt x="30974" y="13668"/>
                </a:lnTo>
                <a:lnTo>
                  <a:pt x="30974" y="15467"/>
                </a:lnTo>
                <a:lnTo>
                  <a:pt x="30974" y="16751"/>
                </a:lnTo>
                <a:lnTo>
                  <a:pt x="30306" y="18550"/>
                </a:lnTo>
                <a:lnTo>
                  <a:pt x="29689" y="21119"/>
                </a:lnTo>
                <a:lnTo>
                  <a:pt x="28405" y="24202"/>
                </a:lnTo>
                <a:lnTo>
                  <a:pt x="26607" y="26001"/>
                </a:lnTo>
                <a:lnTo>
                  <a:pt x="24142" y="27799"/>
                </a:lnTo>
                <a:lnTo>
                  <a:pt x="21728" y="29752"/>
                </a:lnTo>
                <a:lnTo>
                  <a:pt x="18646" y="30369"/>
                </a:lnTo>
                <a:lnTo>
                  <a:pt x="16694" y="30369"/>
                </a:lnTo>
                <a:lnTo>
                  <a:pt x="15564" y="30882"/>
                </a:lnTo>
                <a:lnTo>
                  <a:pt x="13612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831" y="27799"/>
                </a:lnTo>
                <a:lnTo>
                  <a:pt x="4366" y="26001"/>
                </a:lnTo>
                <a:lnTo>
                  <a:pt x="2568" y="24202"/>
                </a:lnTo>
                <a:lnTo>
                  <a:pt x="1284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1284" y="9300"/>
                </a:lnTo>
                <a:lnTo>
                  <a:pt x="2568" y="6834"/>
                </a:lnTo>
                <a:lnTo>
                  <a:pt x="4366" y="4367"/>
                </a:lnTo>
                <a:lnTo>
                  <a:pt x="6831" y="2569"/>
                </a:lnTo>
                <a:lnTo>
                  <a:pt x="9245" y="668"/>
                </a:lnTo>
                <a:lnTo>
                  <a:pt x="12327" y="0"/>
                </a:lnTo>
                <a:lnTo>
                  <a:pt x="13612" y="0"/>
                </a:lnTo>
                <a:lnTo>
                  <a:pt x="15564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7" name="object 1977"/>
          <p:cNvSpPr/>
          <p:nvPr/>
        </p:nvSpPr>
        <p:spPr>
          <a:xfrm>
            <a:off x="3935773" y="2271765"/>
            <a:ext cx="15718" cy="30369"/>
          </a:xfrm>
          <a:custGeom>
            <a:avLst/>
            <a:gdLst/>
            <a:ahLst/>
            <a:cxnLst/>
            <a:rect l="l" t="t" r="r" b="b"/>
            <a:pathLst>
              <a:path w="15718" h="30369">
                <a:moveTo>
                  <a:pt x="14434" y="9917"/>
                </a:moveTo>
                <a:lnTo>
                  <a:pt x="11352" y="0"/>
                </a:lnTo>
                <a:lnTo>
                  <a:pt x="8270" y="668"/>
                </a:lnTo>
                <a:lnTo>
                  <a:pt x="5804" y="2569"/>
                </a:lnTo>
                <a:lnTo>
                  <a:pt x="3390" y="4367"/>
                </a:lnTo>
                <a:lnTo>
                  <a:pt x="1489" y="6834"/>
                </a:lnTo>
                <a:lnTo>
                  <a:pt x="308" y="9300"/>
                </a:lnTo>
                <a:lnTo>
                  <a:pt x="0" y="9917"/>
                </a:lnTo>
                <a:lnTo>
                  <a:pt x="14434" y="20451"/>
                </a:lnTo>
                <a:lnTo>
                  <a:pt x="15718" y="30369"/>
                </a:lnTo>
                <a:lnTo>
                  <a:pt x="14434" y="991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8" name="object 1978"/>
          <p:cNvSpPr/>
          <p:nvPr/>
        </p:nvSpPr>
        <p:spPr>
          <a:xfrm>
            <a:off x="3934797" y="2287231"/>
            <a:ext cx="950" cy="4984"/>
          </a:xfrm>
          <a:custGeom>
            <a:avLst/>
            <a:gdLst/>
            <a:ahLst/>
            <a:cxnLst/>
            <a:rect l="l" t="t" r="r" b="b"/>
            <a:pathLst>
              <a:path w="950" h="4984">
                <a:moveTo>
                  <a:pt x="0" y="1284"/>
                </a:moveTo>
                <a:lnTo>
                  <a:pt x="950" y="4984"/>
                </a:lnTo>
                <a:lnTo>
                  <a:pt x="0" y="0"/>
                </a:lnTo>
                <a:lnTo>
                  <a:pt x="0" y="128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9" name="object 1979"/>
          <p:cNvSpPr/>
          <p:nvPr/>
        </p:nvSpPr>
        <p:spPr>
          <a:xfrm>
            <a:off x="3590641" y="2271765"/>
            <a:ext cx="345132" cy="30369"/>
          </a:xfrm>
          <a:custGeom>
            <a:avLst/>
            <a:gdLst/>
            <a:ahLst/>
            <a:cxnLst/>
            <a:rect l="l" t="t" r="r" b="b"/>
            <a:pathLst>
              <a:path w="345132" h="30369">
                <a:moveTo>
                  <a:pt x="14413" y="20451"/>
                </a:moveTo>
                <a:lnTo>
                  <a:pt x="345106" y="20451"/>
                </a:lnTo>
                <a:lnTo>
                  <a:pt x="14793" y="18550"/>
                </a:lnTo>
                <a:lnTo>
                  <a:pt x="14793" y="11870"/>
                </a:lnTo>
                <a:lnTo>
                  <a:pt x="345132" y="9917"/>
                </a:lnTo>
                <a:lnTo>
                  <a:pt x="14403" y="9917"/>
                </a:lnTo>
                <a:lnTo>
                  <a:pt x="14279" y="9300"/>
                </a:lnTo>
                <a:lnTo>
                  <a:pt x="12327" y="6834"/>
                </a:lnTo>
                <a:lnTo>
                  <a:pt x="10530" y="4367"/>
                </a:lnTo>
                <a:lnTo>
                  <a:pt x="8629" y="2569"/>
                </a:lnTo>
                <a:lnTo>
                  <a:pt x="5547" y="668"/>
                </a:lnTo>
                <a:lnTo>
                  <a:pt x="3081" y="0"/>
                </a:lnTo>
                <a:lnTo>
                  <a:pt x="0" y="0"/>
                </a:lnTo>
                <a:lnTo>
                  <a:pt x="0" y="20451"/>
                </a:lnTo>
                <a:lnTo>
                  <a:pt x="1284" y="30369"/>
                </a:lnTo>
                <a:lnTo>
                  <a:pt x="3081" y="30369"/>
                </a:lnTo>
                <a:lnTo>
                  <a:pt x="5547" y="29752"/>
                </a:lnTo>
                <a:lnTo>
                  <a:pt x="8629" y="27799"/>
                </a:lnTo>
                <a:lnTo>
                  <a:pt x="10530" y="26001"/>
                </a:lnTo>
                <a:lnTo>
                  <a:pt x="12327" y="24202"/>
                </a:lnTo>
                <a:lnTo>
                  <a:pt x="14279" y="21119"/>
                </a:lnTo>
                <a:lnTo>
                  <a:pt x="14413" y="204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0" name="object 1980"/>
          <p:cNvSpPr/>
          <p:nvPr/>
        </p:nvSpPr>
        <p:spPr>
          <a:xfrm>
            <a:off x="3575282" y="2271764"/>
            <a:ext cx="16642" cy="30882"/>
          </a:xfrm>
          <a:custGeom>
            <a:avLst/>
            <a:gdLst/>
            <a:ahLst/>
            <a:cxnLst/>
            <a:rect l="l" t="t" r="r" b="b"/>
            <a:pathLst>
              <a:path w="16642" h="30882">
                <a:moveTo>
                  <a:pt x="616" y="21119"/>
                </a:moveTo>
                <a:lnTo>
                  <a:pt x="2414" y="24202"/>
                </a:lnTo>
                <a:lnTo>
                  <a:pt x="4314" y="26001"/>
                </a:lnTo>
                <a:lnTo>
                  <a:pt x="6780" y="27799"/>
                </a:lnTo>
                <a:lnTo>
                  <a:pt x="9194" y="29752"/>
                </a:lnTo>
                <a:lnTo>
                  <a:pt x="11660" y="30369"/>
                </a:lnTo>
                <a:lnTo>
                  <a:pt x="13560" y="30369"/>
                </a:lnTo>
                <a:lnTo>
                  <a:pt x="15358" y="30882"/>
                </a:lnTo>
                <a:lnTo>
                  <a:pt x="16642" y="30369"/>
                </a:lnTo>
                <a:lnTo>
                  <a:pt x="15358" y="20451"/>
                </a:lnTo>
                <a:lnTo>
                  <a:pt x="15358" y="0"/>
                </a:lnTo>
                <a:lnTo>
                  <a:pt x="11660" y="0"/>
                </a:lnTo>
                <a:lnTo>
                  <a:pt x="9194" y="668"/>
                </a:lnTo>
                <a:lnTo>
                  <a:pt x="6780" y="2569"/>
                </a:lnTo>
                <a:lnTo>
                  <a:pt x="4314" y="4367"/>
                </a:lnTo>
                <a:lnTo>
                  <a:pt x="2414" y="6834"/>
                </a:lnTo>
                <a:lnTo>
                  <a:pt x="616" y="9300"/>
                </a:lnTo>
                <a:lnTo>
                  <a:pt x="0" y="11870"/>
                </a:lnTo>
                <a:lnTo>
                  <a:pt x="0" y="18550"/>
                </a:lnTo>
                <a:lnTo>
                  <a:pt x="616" y="2111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1" name="object 1981"/>
          <p:cNvSpPr/>
          <p:nvPr/>
        </p:nvSpPr>
        <p:spPr>
          <a:xfrm>
            <a:off x="3605434" y="2281682"/>
            <a:ext cx="346056" cy="20965"/>
          </a:xfrm>
          <a:custGeom>
            <a:avLst/>
            <a:gdLst/>
            <a:ahLst/>
            <a:cxnLst/>
            <a:rect l="l" t="t" r="r" b="b"/>
            <a:pathLst>
              <a:path w="346056" h="20965">
                <a:moveTo>
                  <a:pt x="0" y="3751"/>
                </a:moveTo>
                <a:lnTo>
                  <a:pt x="0" y="6834"/>
                </a:lnTo>
                <a:lnTo>
                  <a:pt x="330312" y="10534"/>
                </a:lnTo>
                <a:lnTo>
                  <a:pt x="329362" y="6834"/>
                </a:lnTo>
                <a:lnTo>
                  <a:pt x="329362" y="5549"/>
                </a:lnTo>
                <a:lnTo>
                  <a:pt x="330312" y="10534"/>
                </a:lnTo>
                <a:lnTo>
                  <a:pt x="330646" y="11202"/>
                </a:lnTo>
                <a:lnTo>
                  <a:pt x="331828" y="14285"/>
                </a:lnTo>
                <a:lnTo>
                  <a:pt x="333728" y="16083"/>
                </a:lnTo>
                <a:lnTo>
                  <a:pt x="336142" y="17882"/>
                </a:lnTo>
                <a:lnTo>
                  <a:pt x="338608" y="19834"/>
                </a:lnTo>
                <a:lnTo>
                  <a:pt x="341690" y="20451"/>
                </a:lnTo>
                <a:lnTo>
                  <a:pt x="342974" y="20451"/>
                </a:lnTo>
                <a:lnTo>
                  <a:pt x="344772" y="20965"/>
                </a:lnTo>
                <a:lnTo>
                  <a:pt x="346056" y="20451"/>
                </a:lnTo>
                <a:lnTo>
                  <a:pt x="344772" y="10534"/>
                </a:lnTo>
                <a:lnTo>
                  <a:pt x="330338" y="0"/>
                </a:lnTo>
                <a:lnTo>
                  <a:pt x="0" y="1952"/>
                </a:lnTo>
                <a:lnTo>
                  <a:pt x="0" y="6834"/>
                </a:lnTo>
                <a:lnTo>
                  <a:pt x="0" y="3751"/>
                </a:lnTo>
                <a:lnTo>
                  <a:pt x="616" y="5549"/>
                </a:lnTo>
                <a:lnTo>
                  <a:pt x="329362" y="1952"/>
                </a:lnTo>
                <a:lnTo>
                  <a:pt x="329362" y="3751"/>
                </a:lnTo>
                <a:lnTo>
                  <a:pt x="329362" y="1952"/>
                </a:lnTo>
                <a:lnTo>
                  <a:pt x="329362" y="8632"/>
                </a:lnTo>
                <a:lnTo>
                  <a:pt x="616" y="5549"/>
                </a:lnTo>
                <a:lnTo>
                  <a:pt x="0" y="3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2" name="object 1982"/>
          <p:cNvSpPr/>
          <p:nvPr/>
        </p:nvSpPr>
        <p:spPr>
          <a:xfrm>
            <a:off x="3947126" y="2271765"/>
            <a:ext cx="18491" cy="30369"/>
          </a:xfrm>
          <a:custGeom>
            <a:avLst/>
            <a:gdLst/>
            <a:ahLst/>
            <a:cxnLst/>
            <a:rect l="l" t="t" r="r" b="b"/>
            <a:pathLst>
              <a:path w="18491" h="30369">
                <a:moveTo>
                  <a:pt x="18491" y="15467"/>
                </a:moveTo>
                <a:lnTo>
                  <a:pt x="18491" y="13668"/>
                </a:lnTo>
                <a:lnTo>
                  <a:pt x="17978" y="11870"/>
                </a:lnTo>
                <a:lnTo>
                  <a:pt x="17310" y="9300"/>
                </a:lnTo>
                <a:lnTo>
                  <a:pt x="16026" y="6834"/>
                </a:lnTo>
                <a:lnTo>
                  <a:pt x="14228" y="4367"/>
                </a:lnTo>
                <a:lnTo>
                  <a:pt x="11814" y="2569"/>
                </a:lnTo>
                <a:lnTo>
                  <a:pt x="9245" y="668"/>
                </a:lnTo>
                <a:lnTo>
                  <a:pt x="6163" y="0"/>
                </a:lnTo>
                <a:lnTo>
                  <a:pt x="0" y="0"/>
                </a:lnTo>
                <a:lnTo>
                  <a:pt x="3081" y="9917"/>
                </a:lnTo>
                <a:lnTo>
                  <a:pt x="4366" y="30369"/>
                </a:lnTo>
                <a:lnTo>
                  <a:pt x="6163" y="30369"/>
                </a:lnTo>
                <a:lnTo>
                  <a:pt x="9245" y="29752"/>
                </a:lnTo>
                <a:lnTo>
                  <a:pt x="11814" y="27799"/>
                </a:lnTo>
                <a:lnTo>
                  <a:pt x="14228" y="26001"/>
                </a:lnTo>
                <a:lnTo>
                  <a:pt x="16026" y="24202"/>
                </a:lnTo>
                <a:lnTo>
                  <a:pt x="17310" y="21119"/>
                </a:lnTo>
                <a:lnTo>
                  <a:pt x="17978" y="18550"/>
                </a:lnTo>
                <a:lnTo>
                  <a:pt x="18491" y="16751"/>
                </a:lnTo>
                <a:lnTo>
                  <a:pt x="18491" y="154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3" name="object 1983"/>
          <p:cNvSpPr/>
          <p:nvPr/>
        </p:nvSpPr>
        <p:spPr>
          <a:xfrm>
            <a:off x="3590282" y="2286948"/>
            <a:ext cx="360285" cy="0"/>
          </a:xfrm>
          <a:custGeom>
            <a:avLst/>
            <a:gdLst/>
            <a:ahLst/>
            <a:cxnLst/>
            <a:rect l="l" t="t" r="r" b="b"/>
            <a:pathLst>
              <a:path w="360285">
                <a:moveTo>
                  <a:pt x="0" y="0"/>
                </a:moveTo>
                <a:lnTo>
                  <a:pt x="360285" y="0"/>
                </a:lnTo>
              </a:path>
            </a:pathLst>
          </a:custGeom>
          <a:ln w="12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4" name="object 1984"/>
          <p:cNvSpPr/>
          <p:nvPr/>
        </p:nvSpPr>
        <p:spPr>
          <a:xfrm>
            <a:off x="3575282" y="2271764"/>
            <a:ext cx="30768" cy="30882"/>
          </a:xfrm>
          <a:custGeom>
            <a:avLst/>
            <a:gdLst/>
            <a:ahLst/>
            <a:cxnLst/>
            <a:rect l="l" t="t" r="r" b="b"/>
            <a:pathLst>
              <a:path w="30768" h="30882">
                <a:moveTo>
                  <a:pt x="15358" y="30882"/>
                </a:moveTo>
                <a:lnTo>
                  <a:pt x="13560" y="30369"/>
                </a:lnTo>
                <a:lnTo>
                  <a:pt x="11660" y="30369"/>
                </a:lnTo>
                <a:lnTo>
                  <a:pt x="9194" y="29752"/>
                </a:lnTo>
                <a:lnTo>
                  <a:pt x="6780" y="27799"/>
                </a:lnTo>
                <a:lnTo>
                  <a:pt x="4314" y="26001"/>
                </a:lnTo>
                <a:lnTo>
                  <a:pt x="2414" y="24202"/>
                </a:lnTo>
                <a:lnTo>
                  <a:pt x="616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616" y="9300"/>
                </a:lnTo>
                <a:lnTo>
                  <a:pt x="2414" y="6834"/>
                </a:lnTo>
                <a:lnTo>
                  <a:pt x="4314" y="4367"/>
                </a:lnTo>
                <a:lnTo>
                  <a:pt x="6780" y="2569"/>
                </a:lnTo>
                <a:lnTo>
                  <a:pt x="9194" y="668"/>
                </a:lnTo>
                <a:lnTo>
                  <a:pt x="11660" y="0"/>
                </a:lnTo>
                <a:lnTo>
                  <a:pt x="13560" y="0"/>
                </a:lnTo>
                <a:lnTo>
                  <a:pt x="15358" y="0"/>
                </a:lnTo>
                <a:lnTo>
                  <a:pt x="16642" y="0"/>
                </a:lnTo>
                <a:lnTo>
                  <a:pt x="18440" y="0"/>
                </a:lnTo>
                <a:lnTo>
                  <a:pt x="20906" y="668"/>
                </a:lnTo>
                <a:lnTo>
                  <a:pt x="23988" y="2569"/>
                </a:lnTo>
                <a:lnTo>
                  <a:pt x="25888" y="4367"/>
                </a:lnTo>
                <a:lnTo>
                  <a:pt x="27686" y="6834"/>
                </a:lnTo>
                <a:lnTo>
                  <a:pt x="29638" y="9300"/>
                </a:lnTo>
                <a:lnTo>
                  <a:pt x="30152" y="11870"/>
                </a:lnTo>
                <a:lnTo>
                  <a:pt x="30152" y="13668"/>
                </a:lnTo>
                <a:lnTo>
                  <a:pt x="30768" y="15467"/>
                </a:lnTo>
                <a:lnTo>
                  <a:pt x="30152" y="16751"/>
                </a:lnTo>
                <a:lnTo>
                  <a:pt x="30152" y="18550"/>
                </a:lnTo>
                <a:lnTo>
                  <a:pt x="29638" y="21119"/>
                </a:lnTo>
                <a:lnTo>
                  <a:pt x="27686" y="24202"/>
                </a:lnTo>
                <a:lnTo>
                  <a:pt x="25888" y="26001"/>
                </a:lnTo>
                <a:lnTo>
                  <a:pt x="23988" y="27799"/>
                </a:lnTo>
                <a:lnTo>
                  <a:pt x="20906" y="29752"/>
                </a:lnTo>
                <a:lnTo>
                  <a:pt x="18440" y="30369"/>
                </a:lnTo>
                <a:lnTo>
                  <a:pt x="16642" y="30369"/>
                </a:lnTo>
                <a:lnTo>
                  <a:pt x="15358" y="30882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5" name="object 1985"/>
          <p:cNvSpPr/>
          <p:nvPr/>
        </p:nvSpPr>
        <p:spPr>
          <a:xfrm>
            <a:off x="3934798" y="2271764"/>
            <a:ext cx="30819" cy="30882"/>
          </a:xfrm>
          <a:custGeom>
            <a:avLst/>
            <a:gdLst/>
            <a:ahLst/>
            <a:cxnLst/>
            <a:rect l="l" t="t" r="r" b="b"/>
            <a:pathLst>
              <a:path w="30819" h="30882">
                <a:moveTo>
                  <a:pt x="15409" y="0"/>
                </a:moveTo>
                <a:lnTo>
                  <a:pt x="16694" y="0"/>
                </a:lnTo>
                <a:lnTo>
                  <a:pt x="18491" y="0"/>
                </a:lnTo>
                <a:lnTo>
                  <a:pt x="21573" y="668"/>
                </a:lnTo>
                <a:lnTo>
                  <a:pt x="24142" y="2569"/>
                </a:lnTo>
                <a:lnTo>
                  <a:pt x="26556" y="4367"/>
                </a:lnTo>
                <a:lnTo>
                  <a:pt x="28354" y="6834"/>
                </a:lnTo>
                <a:lnTo>
                  <a:pt x="29638" y="9300"/>
                </a:lnTo>
                <a:lnTo>
                  <a:pt x="30306" y="11870"/>
                </a:lnTo>
                <a:lnTo>
                  <a:pt x="30819" y="13668"/>
                </a:lnTo>
                <a:lnTo>
                  <a:pt x="30819" y="15467"/>
                </a:lnTo>
                <a:lnTo>
                  <a:pt x="30819" y="16751"/>
                </a:lnTo>
                <a:lnTo>
                  <a:pt x="30306" y="18550"/>
                </a:lnTo>
                <a:lnTo>
                  <a:pt x="29638" y="21119"/>
                </a:lnTo>
                <a:lnTo>
                  <a:pt x="28354" y="24202"/>
                </a:lnTo>
                <a:lnTo>
                  <a:pt x="26556" y="26001"/>
                </a:lnTo>
                <a:lnTo>
                  <a:pt x="24142" y="27799"/>
                </a:lnTo>
                <a:lnTo>
                  <a:pt x="21573" y="29752"/>
                </a:lnTo>
                <a:lnTo>
                  <a:pt x="18491" y="30369"/>
                </a:lnTo>
                <a:lnTo>
                  <a:pt x="16694" y="30369"/>
                </a:lnTo>
                <a:lnTo>
                  <a:pt x="15409" y="30882"/>
                </a:lnTo>
                <a:lnTo>
                  <a:pt x="13612" y="30369"/>
                </a:lnTo>
                <a:lnTo>
                  <a:pt x="12327" y="30369"/>
                </a:lnTo>
                <a:lnTo>
                  <a:pt x="9245" y="29752"/>
                </a:lnTo>
                <a:lnTo>
                  <a:pt x="6780" y="27799"/>
                </a:lnTo>
                <a:lnTo>
                  <a:pt x="4366" y="26001"/>
                </a:lnTo>
                <a:lnTo>
                  <a:pt x="2465" y="24202"/>
                </a:lnTo>
                <a:lnTo>
                  <a:pt x="1284" y="21119"/>
                </a:lnTo>
                <a:lnTo>
                  <a:pt x="0" y="18550"/>
                </a:lnTo>
                <a:lnTo>
                  <a:pt x="0" y="16751"/>
                </a:lnTo>
                <a:lnTo>
                  <a:pt x="0" y="15467"/>
                </a:lnTo>
                <a:lnTo>
                  <a:pt x="0" y="13668"/>
                </a:lnTo>
                <a:lnTo>
                  <a:pt x="0" y="11870"/>
                </a:lnTo>
                <a:lnTo>
                  <a:pt x="1284" y="9300"/>
                </a:lnTo>
                <a:lnTo>
                  <a:pt x="2465" y="6834"/>
                </a:lnTo>
                <a:lnTo>
                  <a:pt x="4366" y="4367"/>
                </a:lnTo>
                <a:lnTo>
                  <a:pt x="6780" y="2569"/>
                </a:lnTo>
                <a:lnTo>
                  <a:pt x="9245" y="668"/>
                </a:lnTo>
                <a:lnTo>
                  <a:pt x="12327" y="0"/>
                </a:lnTo>
                <a:lnTo>
                  <a:pt x="13612" y="0"/>
                </a:lnTo>
                <a:lnTo>
                  <a:pt x="15409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6" name="object 1986"/>
          <p:cNvSpPr/>
          <p:nvPr/>
        </p:nvSpPr>
        <p:spPr>
          <a:xfrm>
            <a:off x="3310539" y="1605033"/>
            <a:ext cx="0" cy="679628"/>
          </a:xfrm>
          <a:custGeom>
            <a:avLst/>
            <a:gdLst/>
            <a:ahLst/>
            <a:cxnLst/>
            <a:rect l="l" t="t" r="r" b="b"/>
            <a:pathLst>
              <a:path h="679628">
                <a:moveTo>
                  <a:pt x="0" y="0"/>
                </a:moveTo>
                <a:lnTo>
                  <a:pt x="0" y="679628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7" name="object 1987"/>
          <p:cNvSpPr/>
          <p:nvPr/>
        </p:nvSpPr>
        <p:spPr>
          <a:xfrm>
            <a:off x="3680583" y="1574151"/>
            <a:ext cx="0" cy="710511"/>
          </a:xfrm>
          <a:custGeom>
            <a:avLst/>
            <a:gdLst/>
            <a:ahLst/>
            <a:cxnLst/>
            <a:rect l="l" t="t" r="r" b="b"/>
            <a:pathLst>
              <a:path h="710511">
                <a:moveTo>
                  <a:pt x="0" y="0"/>
                </a:moveTo>
                <a:lnTo>
                  <a:pt x="0" y="710511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8" name="object 1988"/>
          <p:cNvSpPr/>
          <p:nvPr/>
        </p:nvSpPr>
        <p:spPr>
          <a:xfrm>
            <a:off x="3372281" y="2006614"/>
            <a:ext cx="246610" cy="247165"/>
          </a:xfrm>
          <a:custGeom>
            <a:avLst/>
            <a:gdLst/>
            <a:ahLst/>
            <a:cxnLst/>
            <a:rect l="l" t="t" r="r" b="b"/>
            <a:pathLst>
              <a:path w="246610" h="247165">
                <a:moveTo>
                  <a:pt x="123279" y="0"/>
                </a:moveTo>
                <a:lnTo>
                  <a:pt x="116499" y="0"/>
                </a:lnTo>
                <a:lnTo>
                  <a:pt x="110335" y="616"/>
                </a:lnTo>
                <a:lnTo>
                  <a:pt x="104171" y="1284"/>
                </a:lnTo>
                <a:lnTo>
                  <a:pt x="98007" y="2569"/>
                </a:lnTo>
                <a:lnTo>
                  <a:pt x="92511" y="3699"/>
                </a:lnTo>
                <a:lnTo>
                  <a:pt x="86347" y="5652"/>
                </a:lnTo>
                <a:lnTo>
                  <a:pt x="80696" y="7450"/>
                </a:lnTo>
                <a:lnTo>
                  <a:pt x="75200" y="9249"/>
                </a:lnTo>
                <a:lnTo>
                  <a:pt x="69653" y="11818"/>
                </a:lnTo>
                <a:lnTo>
                  <a:pt x="64156" y="14901"/>
                </a:lnTo>
                <a:lnTo>
                  <a:pt x="59122" y="17368"/>
                </a:lnTo>
                <a:lnTo>
                  <a:pt x="54243" y="21068"/>
                </a:lnTo>
                <a:lnTo>
                  <a:pt x="49260" y="24151"/>
                </a:lnTo>
                <a:lnTo>
                  <a:pt x="44380" y="27748"/>
                </a:lnTo>
                <a:lnTo>
                  <a:pt x="40014" y="32167"/>
                </a:lnTo>
                <a:lnTo>
                  <a:pt x="35802" y="35867"/>
                </a:lnTo>
                <a:lnTo>
                  <a:pt x="32052" y="40235"/>
                </a:lnTo>
                <a:lnTo>
                  <a:pt x="27686" y="44500"/>
                </a:lnTo>
                <a:lnTo>
                  <a:pt x="23988" y="49535"/>
                </a:lnTo>
                <a:lnTo>
                  <a:pt x="20906" y="54417"/>
                </a:lnTo>
                <a:lnTo>
                  <a:pt x="17156" y="59299"/>
                </a:lnTo>
                <a:lnTo>
                  <a:pt x="14742" y="64335"/>
                </a:lnTo>
                <a:lnTo>
                  <a:pt x="11660" y="69833"/>
                </a:lnTo>
                <a:lnTo>
                  <a:pt x="9245" y="75382"/>
                </a:lnTo>
                <a:lnTo>
                  <a:pt x="7294" y="80932"/>
                </a:lnTo>
                <a:lnTo>
                  <a:pt x="5496" y="86585"/>
                </a:lnTo>
                <a:lnTo>
                  <a:pt x="3698" y="92751"/>
                </a:lnTo>
                <a:lnTo>
                  <a:pt x="2414" y="98301"/>
                </a:lnTo>
                <a:lnTo>
                  <a:pt x="1130" y="104467"/>
                </a:lnTo>
                <a:lnTo>
                  <a:pt x="616" y="110633"/>
                </a:lnTo>
                <a:lnTo>
                  <a:pt x="0" y="116799"/>
                </a:lnTo>
                <a:lnTo>
                  <a:pt x="0" y="123634"/>
                </a:lnTo>
                <a:lnTo>
                  <a:pt x="0" y="129800"/>
                </a:lnTo>
                <a:lnTo>
                  <a:pt x="616" y="135966"/>
                </a:lnTo>
                <a:lnTo>
                  <a:pt x="1130" y="142133"/>
                </a:lnTo>
                <a:lnTo>
                  <a:pt x="2414" y="148350"/>
                </a:lnTo>
                <a:lnTo>
                  <a:pt x="3698" y="154517"/>
                </a:lnTo>
                <a:lnTo>
                  <a:pt x="5496" y="160066"/>
                </a:lnTo>
                <a:lnTo>
                  <a:pt x="7294" y="165565"/>
                </a:lnTo>
                <a:lnTo>
                  <a:pt x="9245" y="171217"/>
                </a:lnTo>
                <a:lnTo>
                  <a:pt x="11660" y="176767"/>
                </a:lnTo>
                <a:lnTo>
                  <a:pt x="14742" y="182316"/>
                </a:lnTo>
                <a:lnTo>
                  <a:pt x="17156" y="187198"/>
                </a:lnTo>
                <a:lnTo>
                  <a:pt x="20906" y="192234"/>
                </a:lnTo>
                <a:lnTo>
                  <a:pt x="23988" y="197115"/>
                </a:lnTo>
                <a:lnTo>
                  <a:pt x="27686" y="202100"/>
                </a:lnTo>
                <a:lnTo>
                  <a:pt x="32052" y="206365"/>
                </a:lnTo>
                <a:lnTo>
                  <a:pt x="35802" y="210733"/>
                </a:lnTo>
                <a:lnTo>
                  <a:pt x="40014" y="215101"/>
                </a:lnTo>
                <a:lnTo>
                  <a:pt x="44380" y="218698"/>
                </a:lnTo>
                <a:lnTo>
                  <a:pt x="49260" y="222449"/>
                </a:lnTo>
                <a:lnTo>
                  <a:pt x="54243" y="225532"/>
                </a:lnTo>
                <a:lnTo>
                  <a:pt x="59122" y="229283"/>
                </a:lnTo>
                <a:lnTo>
                  <a:pt x="64156" y="231698"/>
                </a:lnTo>
                <a:lnTo>
                  <a:pt x="69653" y="234781"/>
                </a:lnTo>
                <a:lnTo>
                  <a:pt x="75200" y="237248"/>
                </a:lnTo>
                <a:lnTo>
                  <a:pt x="80696" y="239149"/>
                </a:lnTo>
                <a:lnTo>
                  <a:pt x="86347" y="241616"/>
                </a:lnTo>
                <a:lnTo>
                  <a:pt x="92511" y="242900"/>
                </a:lnTo>
                <a:lnTo>
                  <a:pt x="98007" y="244082"/>
                </a:lnTo>
                <a:lnTo>
                  <a:pt x="104171" y="245367"/>
                </a:lnTo>
                <a:lnTo>
                  <a:pt x="110335" y="245983"/>
                </a:lnTo>
                <a:lnTo>
                  <a:pt x="116499" y="246497"/>
                </a:lnTo>
                <a:lnTo>
                  <a:pt x="123279" y="247165"/>
                </a:lnTo>
                <a:lnTo>
                  <a:pt x="129443" y="246497"/>
                </a:lnTo>
                <a:lnTo>
                  <a:pt x="135607" y="245983"/>
                </a:lnTo>
                <a:lnTo>
                  <a:pt x="141771" y="245367"/>
                </a:lnTo>
                <a:lnTo>
                  <a:pt x="147935" y="244082"/>
                </a:lnTo>
                <a:lnTo>
                  <a:pt x="154099" y="242900"/>
                </a:lnTo>
                <a:lnTo>
                  <a:pt x="159750" y="241616"/>
                </a:lnTo>
                <a:lnTo>
                  <a:pt x="165246" y="239149"/>
                </a:lnTo>
                <a:lnTo>
                  <a:pt x="170793" y="237248"/>
                </a:lnTo>
                <a:lnTo>
                  <a:pt x="176290" y="234781"/>
                </a:lnTo>
                <a:lnTo>
                  <a:pt x="181940" y="231698"/>
                </a:lnTo>
                <a:lnTo>
                  <a:pt x="186820" y="229283"/>
                </a:lnTo>
                <a:lnTo>
                  <a:pt x="191802" y="225532"/>
                </a:lnTo>
                <a:lnTo>
                  <a:pt x="196682" y="222449"/>
                </a:lnTo>
                <a:lnTo>
                  <a:pt x="201716" y="218698"/>
                </a:lnTo>
                <a:lnTo>
                  <a:pt x="205928" y="215101"/>
                </a:lnTo>
                <a:lnTo>
                  <a:pt x="210294" y="210733"/>
                </a:lnTo>
                <a:lnTo>
                  <a:pt x="214506" y="206365"/>
                </a:lnTo>
                <a:lnTo>
                  <a:pt x="218256" y="202100"/>
                </a:lnTo>
                <a:lnTo>
                  <a:pt x="221954" y="197115"/>
                </a:lnTo>
                <a:lnTo>
                  <a:pt x="225036" y="192234"/>
                </a:lnTo>
                <a:lnTo>
                  <a:pt x="228786" y="187198"/>
                </a:lnTo>
                <a:lnTo>
                  <a:pt x="231200" y="182316"/>
                </a:lnTo>
                <a:lnTo>
                  <a:pt x="234282" y="176767"/>
                </a:lnTo>
                <a:lnTo>
                  <a:pt x="236748" y="171217"/>
                </a:lnTo>
                <a:lnTo>
                  <a:pt x="238649" y="165565"/>
                </a:lnTo>
                <a:lnTo>
                  <a:pt x="241063" y="160066"/>
                </a:lnTo>
                <a:lnTo>
                  <a:pt x="242347" y="154517"/>
                </a:lnTo>
                <a:lnTo>
                  <a:pt x="243528" y="148350"/>
                </a:lnTo>
                <a:lnTo>
                  <a:pt x="244813" y="142133"/>
                </a:lnTo>
                <a:lnTo>
                  <a:pt x="245429" y="135966"/>
                </a:lnTo>
                <a:lnTo>
                  <a:pt x="246097" y="129800"/>
                </a:lnTo>
                <a:lnTo>
                  <a:pt x="246610" y="123634"/>
                </a:lnTo>
                <a:lnTo>
                  <a:pt x="246097" y="116799"/>
                </a:lnTo>
                <a:lnTo>
                  <a:pt x="245429" y="110633"/>
                </a:lnTo>
                <a:lnTo>
                  <a:pt x="244813" y="104467"/>
                </a:lnTo>
                <a:lnTo>
                  <a:pt x="243528" y="98301"/>
                </a:lnTo>
                <a:lnTo>
                  <a:pt x="242347" y="92751"/>
                </a:lnTo>
                <a:lnTo>
                  <a:pt x="241063" y="86585"/>
                </a:lnTo>
                <a:lnTo>
                  <a:pt x="238649" y="80932"/>
                </a:lnTo>
                <a:lnTo>
                  <a:pt x="236748" y="75382"/>
                </a:lnTo>
                <a:lnTo>
                  <a:pt x="234282" y="69833"/>
                </a:lnTo>
                <a:lnTo>
                  <a:pt x="231200" y="64335"/>
                </a:lnTo>
                <a:lnTo>
                  <a:pt x="228786" y="59299"/>
                </a:lnTo>
                <a:lnTo>
                  <a:pt x="225036" y="54417"/>
                </a:lnTo>
                <a:lnTo>
                  <a:pt x="221954" y="49535"/>
                </a:lnTo>
                <a:lnTo>
                  <a:pt x="218256" y="44500"/>
                </a:lnTo>
                <a:lnTo>
                  <a:pt x="214506" y="40235"/>
                </a:lnTo>
                <a:lnTo>
                  <a:pt x="210294" y="35867"/>
                </a:lnTo>
                <a:lnTo>
                  <a:pt x="205928" y="32167"/>
                </a:lnTo>
                <a:lnTo>
                  <a:pt x="201716" y="27748"/>
                </a:lnTo>
                <a:lnTo>
                  <a:pt x="196682" y="24151"/>
                </a:lnTo>
                <a:lnTo>
                  <a:pt x="191802" y="21068"/>
                </a:lnTo>
                <a:lnTo>
                  <a:pt x="186820" y="17368"/>
                </a:lnTo>
                <a:lnTo>
                  <a:pt x="181940" y="14901"/>
                </a:lnTo>
                <a:lnTo>
                  <a:pt x="176290" y="11818"/>
                </a:lnTo>
                <a:lnTo>
                  <a:pt x="170793" y="9249"/>
                </a:lnTo>
                <a:lnTo>
                  <a:pt x="165246" y="7450"/>
                </a:lnTo>
                <a:lnTo>
                  <a:pt x="159750" y="5652"/>
                </a:lnTo>
                <a:lnTo>
                  <a:pt x="154099" y="3699"/>
                </a:lnTo>
                <a:lnTo>
                  <a:pt x="147935" y="2569"/>
                </a:lnTo>
                <a:lnTo>
                  <a:pt x="141771" y="1284"/>
                </a:lnTo>
                <a:lnTo>
                  <a:pt x="135607" y="616"/>
                </a:lnTo>
                <a:lnTo>
                  <a:pt x="129443" y="0"/>
                </a:lnTo>
                <a:lnTo>
                  <a:pt x="123279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9" name="object 1989"/>
          <p:cNvSpPr/>
          <p:nvPr/>
        </p:nvSpPr>
        <p:spPr>
          <a:xfrm>
            <a:off x="3403050" y="2037496"/>
            <a:ext cx="185022" cy="185400"/>
          </a:xfrm>
          <a:custGeom>
            <a:avLst/>
            <a:gdLst/>
            <a:ahLst/>
            <a:cxnLst/>
            <a:rect l="l" t="t" r="r" b="b"/>
            <a:pathLst>
              <a:path w="185022" h="185400">
                <a:moveTo>
                  <a:pt x="92511" y="0"/>
                </a:moveTo>
                <a:lnTo>
                  <a:pt x="87631" y="0"/>
                </a:lnTo>
                <a:lnTo>
                  <a:pt x="82648" y="0"/>
                </a:lnTo>
                <a:lnTo>
                  <a:pt x="78436" y="616"/>
                </a:lnTo>
                <a:lnTo>
                  <a:pt x="73402" y="1901"/>
                </a:lnTo>
                <a:lnTo>
                  <a:pt x="69036" y="2569"/>
                </a:lnTo>
                <a:lnTo>
                  <a:pt x="64824" y="3699"/>
                </a:lnTo>
                <a:lnTo>
                  <a:pt x="60458" y="5652"/>
                </a:lnTo>
                <a:lnTo>
                  <a:pt x="56195" y="6782"/>
                </a:lnTo>
                <a:lnTo>
                  <a:pt x="52496" y="8735"/>
                </a:lnTo>
                <a:lnTo>
                  <a:pt x="48130" y="11150"/>
                </a:lnTo>
                <a:lnTo>
                  <a:pt x="44432" y="12949"/>
                </a:lnTo>
                <a:lnTo>
                  <a:pt x="40682" y="15569"/>
                </a:lnTo>
                <a:lnTo>
                  <a:pt x="37086" y="17985"/>
                </a:lnTo>
                <a:lnTo>
                  <a:pt x="33388" y="21068"/>
                </a:lnTo>
                <a:lnTo>
                  <a:pt x="30306" y="24151"/>
                </a:lnTo>
                <a:lnTo>
                  <a:pt x="26556" y="26617"/>
                </a:lnTo>
                <a:lnTo>
                  <a:pt x="24142" y="30369"/>
                </a:lnTo>
                <a:lnTo>
                  <a:pt x="21060" y="33452"/>
                </a:lnTo>
                <a:lnTo>
                  <a:pt x="17978" y="37151"/>
                </a:lnTo>
                <a:lnTo>
                  <a:pt x="15409" y="40748"/>
                </a:lnTo>
                <a:lnTo>
                  <a:pt x="12995" y="44500"/>
                </a:lnTo>
                <a:lnTo>
                  <a:pt x="11197" y="48251"/>
                </a:lnTo>
                <a:lnTo>
                  <a:pt x="8629" y="52619"/>
                </a:lnTo>
                <a:lnTo>
                  <a:pt x="6831" y="56216"/>
                </a:lnTo>
                <a:lnTo>
                  <a:pt x="5547" y="60583"/>
                </a:lnTo>
                <a:lnTo>
                  <a:pt x="3749" y="64951"/>
                </a:lnTo>
                <a:lnTo>
                  <a:pt x="2465" y="69216"/>
                </a:lnTo>
                <a:lnTo>
                  <a:pt x="1951" y="73584"/>
                </a:lnTo>
                <a:lnTo>
                  <a:pt x="667" y="78466"/>
                </a:lnTo>
                <a:lnTo>
                  <a:pt x="0" y="82833"/>
                </a:lnTo>
                <a:lnTo>
                  <a:pt x="0" y="87715"/>
                </a:lnTo>
                <a:lnTo>
                  <a:pt x="0" y="92751"/>
                </a:lnTo>
                <a:lnTo>
                  <a:pt x="0" y="97016"/>
                </a:lnTo>
                <a:lnTo>
                  <a:pt x="0" y="102000"/>
                </a:lnTo>
                <a:lnTo>
                  <a:pt x="667" y="106265"/>
                </a:lnTo>
                <a:lnTo>
                  <a:pt x="1951" y="111250"/>
                </a:lnTo>
                <a:lnTo>
                  <a:pt x="2465" y="115669"/>
                </a:lnTo>
                <a:lnTo>
                  <a:pt x="3749" y="119883"/>
                </a:lnTo>
                <a:lnTo>
                  <a:pt x="5547" y="124250"/>
                </a:lnTo>
                <a:lnTo>
                  <a:pt x="6831" y="128515"/>
                </a:lnTo>
                <a:lnTo>
                  <a:pt x="8629" y="132883"/>
                </a:lnTo>
                <a:lnTo>
                  <a:pt x="11197" y="136634"/>
                </a:lnTo>
                <a:lnTo>
                  <a:pt x="12995" y="140334"/>
                </a:lnTo>
                <a:lnTo>
                  <a:pt x="15409" y="143931"/>
                </a:lnTo>
                <a:lnTo>
                  <a:pt x="17978" y="147682"/>
                </a:lnTo>
                <a:lnTo>
                  <a:pt x="21060" y="151433"/>
                </a:lnTo>
                <a:lnTo>
                  <a:pt x="24142" y="154517"/>
                </a:lnTo>
                <a:lnTo>
                  <a:pt x="26556" y="158216"/>
                </a:lnTo>
                <a:lnTo>
                  <a:pt x="30306" y="161351"/>
                </a:lnTo>
                <a:lnTo>
                  <a:pt x="33388" y="163766"/>
                </a:lnTo>
                <a:lnTo>
                  <a:pt x="37086" y="166849"/>
                </a:lnTo>
                <a:lnTo>
                  <a:pt x="40682" y="169316"/>
                </a:lnTo>
                <a:lnTo>
                  <a:pt x="44432" y="171885"/>
                </a:lnTo>
                <a:lnTo>
                  <a:pt x="48130" y="173684"/>
                </a:lnTo>
                <a:lnTo>
                  <a:pt x="52496" y="176099"/>
                </a:lnTo>
                <a:lnTo>
                  <a:pt x="56195" y="178051"/>
                </a:lnTo>
                <a:lnTo>
                  <a:pt x="60458" y="179233"/>
                </a:lnTo>
                <a:lnTo>
                  <a:pt x="64824" y="181134"/>
                </a:lnTo>
                <a:lnTo>
                  <a:pt x="69036" y="182316"/>
                </a:lnTo>
                <a:lnTo>
                  <a:pt x="73402" y="182933"/>
                </a:lnTo>
                <a:lnTo>
                  <a:pt x="78436" y="184218"/>
                </a:lnTo>
                <a:lnTo>
                  <a:pt x="82648" y="184732"/>
                </a:lnTo>
                <a:lnTo>
                  <a:pt x="87631" y="184732"/>
                </a:lnTo>
                <a:lnTo>
                  <a:pt x="92511" y="185400"/>
                </a:lnTo>
                <a:lnTo>
                  <a:pt x="96877" y="184732"/>
                </a:lnTo>
                <a:lnTo>
                  <a:pt x="101757" y="184732"/>
                </a:lnTo>
                <a:lnTo>
                  <a:pt x="106123" y="184218"/>
                </a:lnTo>
                <a:lnTo>
                  <a:pt x="111003" y="182933"/>
                </a:lnTo>
                <a:lnTo>
                  <a:pt x="115369" y="182316"/>
                </a:lnTo>
                <a:lnTo>
                  <a:pt x="119735" y="181134"/>
                </a:lnTo>
                <a:lnTo>
                  <a:pt x="123947" y="179233"/>
                </a:lnTo>
                <a:lnTo>
                  <a:pt x="128313" y="178051"/>
                </a:lnTo>
                <a:lnTo>
                  <a:pt x="132679" y="176099"/>
                </a:lnTo>
                <a:lnTo>
                  <a:pt x="136275" y="173684"/>
                </a:lnTo>
                <a:lnTo>
                  <a:pt x="140025" y="171885"/>
                </a:lnTo>
                <a:lnTo>
                  <a:pt x="143723" y="169316"/>
                </a:lnTo>
                <a:lnTo>
                  <a:pt x="147422" y="166849"/>
                </a:lnTo>
                <a:lnTo>
                  <a:pt x="151171" y="163766"/>
                </a:lnTo>
                <a:lnTo>
                  <a:pt x="154253" y="161351"/>
                </a:lnTo>
                <a:lnTo>
                  <a:pt x="157952" y="158216"/>
                </a:lnTo>
                <a:lnTo>
                  <a:pt x="161034" y="154517"/>
                </a:lnTo>
                <a:lnTo>
                  <a:pt x="163499" y="151433"/>
                </a:lnTo>
                <a:lnTo>
                  <a:pt x="166581" y="147682"/>
                </a:lnTo>
                <a:lnTo>
                  <a:pt x="168996" y="143931"/>
                </a:lnTo>
                <a:lnTo>
                  <a:pt x="171461" y="140334"/>
                </a:lnTo>
                <a:lnTo>
                  <a:pt x="173362" y="136634"/>
                </a:lnTo>
                <a:lnTo>
                  <a:pt x="175827" y="132883"/>
                </a:lnTo>
                <a:lnTo>
                  <a:pt x="177574" y="128515"/>
                </a:lnTo>
                <a:lnTo>
                  <a:pt x="178858" y="124250"/>
                </a:lnTo>
                <a:lnTo>
                  <a:pt x="180656" y="119883"/>
                </a:lnTo>
                <a:lnTo>
                  <a:pt x="181940" y="115669"/>
                </a:lnTo>
                <a:lnTo>
                  <a:pt x="182608" y="111250"/>
                </a:lnTo>
                <a:lnTo>
                  <a:pt x="183738" y="106265"/>
                </a:lnTo>
                <a:lnTo>
                  <a:pt x="184406" y="102000"/>
                </a:lnTo>
                <a:lnTo>
                  <a:pt x="184406" y="97016"/>
                </a:lnTo>
                <a:lnTo>
                  <a:pt x="185022" y="92751"/>
                </a:lnTo>
                <a:lnTo>
                  <a:pt x="184406" y="87715"/>
                </a:lnTo>
                <a:lnTo>
                  <a:pt x="184406" y="82833"/>
                </a:lnTo>
                <a:lnTo>
                  <a:pt x="183738" y="78466"/>
                </a:lnTo>
                <a:lnTo>
                  <a:pt x="182608" y="73584"/>
                </a:lnTo>
                <a:lnTo>
                  <a:pt x="181940" y="69216"/>
                </a:lnTo>
                <a:lnTo>
                  <a:pt x="180656" y="64951"/>
                </a:lnTo>
                <a:lnTo>
                  <a:pt x="178858" y="60583"/>
                </a:lnTo>
                <a:lnTo>
                  <a:pt x="177574" y="56216"/>
                </a:lnTo>
                <a:lnTo>
                  <a:pt x="175827" y="52619"/>
                </a:lnTo>
                <a:lnTo>
                  <a:pt x="173362" y="48251"/>
                </a:lnTo>
                <a:lnTo>
                  <a:pt x="171461" y="44500"/>
                </a:lnTo>
                <a:lnTo>
                  <a:pt x="168996" y="40748"/>
                </a:lnTo>
                <a:lnTo>
                  <a:pt x="166581" y="37151"/>
                </a:lnTo>
                <a:lnTo>
                  <a:pt x="163499" y="33452"/>
                </a:lnTo>
                <a:lnTo>
                  <a:pt x="161034" y="30369"/>
                </a:lnTo>
                <a:lnTo>
                  <a:pt x="157952" y="26617"/>
                </a:lnTo>
                <a:lnTo>
                  <a:pt x="154253" y="24151"/>
                </a:lnTo>
                <a:lnTo>
                  <a:pt x="151171" y="21068"/>
                </a:lnTo>
                <a:lnTo>
                  <a:pt x="147422" y="17985"/>
                </a:lnTo>
                <a:lnTo>
                  <a:pt x="143723" y="15569"/>
                </a:lnTo>
                <a:lnTo>
                  <a:pt x="140025" y="12949"/>
                </a:lnTo>
                <a:lnTo>
                  <a:pt x="136275" y="11150"/>
                </a:lnTo>
                <a:lnTo>
                  <a:pt x="132679" y="8735"/>
                </a:lnTo>
                <a:lnTo>
                  <a:pt x="128313" y="6782"/>
                </a:lnTo>
                <a:lnTo>
                  <a:pt x="123947" y="5652"/>
                </a:lnTo>
                <a:lnTo>
                  <a:pt x="119735" y="3699"/>
                </a:lnTo>
                <a:lnTo>
                  <a:pt x="115369" y="2569"/>
                </a:lnTo>
                <a:lnTo>
                  <a:pt x="111003" y="1901"/>
                </a:lnTo>
                <a:lnTo>
                  <a:pt x="106123" y="616"/>
                </a:lnTo>
                <a:lnTo>
                  <a:pt x="101757" y="0"/>
                </a:lnTo>
                <a:lnTo>
                  <a:pt x="96877" y="0"/>
                </a:lnTo>
                <a:lnTo>
                  <a:pt x="92511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0" name="object 1990"/>
          <p:cNvSpPr/>
          <p:nvPr/>
        </p:nvSpPr>
        <p:spPr>
          <a:xfrm>
            <a:off x="3372281" y="2006614"/>
            <a:ext cx="246610" cy="247165"/>
          </a:xfrm>
          <a:custGeom>
            <a:avLst/>
            <a:gdLst/>
            <a:ahLst/>
            <a:cxnLst/>
            <a:rect l="l" t="t" r="r" b="b"/>
            <a:pathLst>
              <a:path w="246610" h="247165">
                <a:moveTo>
                  <a:pt x="123279" y="0"/>
                </a:moveTo>
                <a:lnTo>
                  <a:pt x="116499" y="0"/>
                </a:lnTo>
                <a:lnTo>
                  <a:pt x="110335" y="616"/>
                </a:lnTo>
                <a:lnTo>
                  <a:pt x="104171" y="1284"/>
                </a:lnTo>
                <a:lnTo>
                  <a:pt x="98007" y="2569"/>
                </a:lnTo>
                <a:lnTo>
                  <a:pt x="92511" y="3699"/>
                </a:lnTo>
                <a:lnTo>
                  <a:pt x="86347" y="5652"/>
                </a:lnTo>
                <a:lnTo>
                  <a:pt x="80696" y="7450"/>
                </a:lnTo>
                <a:lnTo>
                  <a:pt x="75200" y="9249"/>
                </a:lnTo>
                <a:lnTo>
                  <a:pt x="69653" y="11818"/>
                </a:lnTo>
                <a:lnTo>
                  <a:pt x="64156" y="14901"/>
                </a:lnTo>
                <a:lnTo>
                  <a:pt x="59122" y="17368"/>
                </a:lnTo>
                <a:lnTo>
                  <a:pt x="54243" y="21068"/>
                </a:lnTo>
                <a:lnTo>
                  <a:pt x="49260" y="24151"/>
                </a:lnTo>
                <a:lnTo>
                  <a:pt x="44380" y="27748"/>
                </a:lnTo>
                <a:lnTo>
                  <a:pt x="40014" y="32167"/>
                </a:lnTo>
                <a:lnTo>
                  <a:pt x="35802" y="35867"/>
                </a:lnTo>
                <a:lnTo>
                  <a:pt x="32052" y="40235"/>
                </a:lnTo>
                <a:lnTo>
                  <a:pt x="27686" y="44500"/>
                </a:lnTo>
                <a:lnTo>
                  <a:pt x="23988" y="49535"/>
                </a:lnTo>
                <a:lnTo>
                  <a:pt x="20906" y="54417"/>
                </a:lnTo>
                <a:lnTo>
                  <a:pt x="17156" y="59299"/>
                </a:lnTo>
                <a:lnTo>
                  <a:pt x="14742" y="64335"/>
                </a:lnTo>
                <a:lnTo>
                  <a:pt x="11660" y="69833"/>
                </a:lnTo>
                <a:lnTo>
                  <a:pt x="9245" y="75382"/>
                </a:lnTo>
                <a:lnTo>
                  <a:pt x="7294" y="80932"/>
                </a:lnTo>
                <a:lnTo>
                  <a:pt x="5496" y="86585"/>
                </a:lnTo>
                <a:lnTo>
                  <a:pt x="3698" y="92751"/>
                </a:lnTo>
                <a:lnTo>
                  <a:pt x="2414" y="98301"/>
                </a:lnTo>
                <a:lnTo>
                  <a:pt x="1130" y="104467"/>
                </a:lnTo>
                <a:lnTo>
                  <a:pt x="616" y="110633"/>
                </a:lnTo>
                <a:lnTo>
                  <a:pt x="0" y="116799"/>
                </a:lnTo>
                <a:lnTo>
                  <a:pt x="0" y="123634"/>
                </a:lnTo>
                <a:lnTo>
                  <a:pt x="0" y="129800"/>
                </a:lnTo>
                <a:lnTo>
                  <a:pt x="616" y="135966"/>
                </a:lnTo>
                <a:lnTo>
                  <a:pt x="1130" y="142133"/>
                </a:lnTo>
                <a:lnTo>
                  <a:pt x="2414" y="148350"/>
                </a:lnTo>
                <a:lnTo>
                  <a:pt x="3698" y="154517"/>
                </a:lnTo>
                <a:lnTo>
                  <a:pt x="5496" y="160066"/>
                </a:lnTo>
                <a:lnTo>
                  <a:pt x="7294" y="165565"/>
                </a:lnTo>
                <a:lnTo>
                  <a:pt x="9245" y="171217"/>
                </a:lnTo>
                <a:lnTo>
                  <a:pt x="11660" y="176767"/>
                </a:lnTo>
                <a:lnTo>
                  <a:pt x="14742" y="182316"/>
                </a:lnTo>
                <a:lnTo>
                  <a:pt x="17156" y="187198"/>
                </a:lnTo>
                <a:lnTo>
                  <a:pt x="20906" y="192234"/>
                </a:lnTo>
                <a:lnTo>
                  <a:pt x="23988" y="197115"/>
                </a:lnTo>
                <a:lnTo>
                  <a:pt x="27686" y="202100"/>
                </a:lnTo>
                <a:lnTo>
                  <a:pt x="32052" y="206365"/>
                </a:lnTo>
                <a:lnTo>
                  <a:pt x="35802" y="210733"/>
                </a:lnTo>
                <a:lnTo>
                  <a:pt x="40014" y="215101"/>
                </a:lnTo>
                <a:lnTo>
                  <a:pt x="44380" y="218698"/>
                </a:lnTo>
                <a:lnTo>
                  <a:pt x="49260" y="222449"/>
                </a:lnTo>
                <a:lnTo>
                  <a:pt x="54243" y="225532"/>
                </a:lnTo>
                <a:lnTo>
                  <a:pt x="59122" y="229283"/>
                </a:lnTo>
                <a:lnTo>
                  <a:pt x="64156" y="231698"/>
                </a:lnTo>
                <a:lnTo>
                  <a:pt x="69653" y="234781"/>
                </a:lnTo>
                <a:lnTo>
                  <a:pt x="75200" y="237248"/>
                </a:lnTo>
                <a:lnTo>
                  <a:pt x="80696" y="239149"/>
                </a:lnTo>
                <a:lnTo>
                  <a:pt x="86347" y="241616"/>
                </a:lnTo>
                <a:lnTo>
                  <a:pt x="92511" y="242900"/>
                </a:lnTo>
                <a:lnTo>
                  <a:pt x="98007" y="244082"/>
                </a:lnTo>
                <a:lnTo>
                  <a:pt x="104171" y="245367"/>
                </a:lnTo>
                <a:lnTo>
                  <a:pt x="110335" y="245983"/>
                </a:lnTo>
                <a:lnTo>
                  <a:pt x="116499" y="246497"/>
                </a:lnTo>
                <a:lnTo>
                  <a:pt x="123279" y="247165"/>
                </a:lnTo>
                <a:lnTo>
                  <a:pt x="129443" y="246497"/>
                </a:lnTo>
                <a:lnTo>
                  <a:pt x="135607" y="245983"/>
                </a:lnTo>
                <a:lnTo>
                  <a:pt x="141771" y="245367"/>
                </a:lnTo>
                <a:lnTo>
                  <a:pt x="147935" y="244082"/>
                </a:lnTo>
                <a:lnTo>
                  <a:pt x="154099" y="242900"/>
                </a:lnTo>
                <a:lnTo>
                  <a:pt x="159750" y="241616"/>
                </a:lnTo>
                <a:lnTo>
                  <a:pt x="165246" y="239149"/>
                </a:lnTo>
                <a:lnTo>
                  <a:pt x="170793" y="237248"/>
                </a:lnTo>
                <a:lnTo>
                  <a:pt x="176290" y="234781"/>
                </a:lnTo>
                <a:lnTo>
                  <a:pt x="181940" y="231698"/>
                </a:lnTo>
                <a:lnTo>
                  <a:pt x="186820" y="229283"/>
                </a:lnTo>
                <a:lnTo>
                  <a:pt x="191802" y="225532"/>
                </a:lnTo>
                <a:lnTo>
                  <a:pt x="196682" y="222449"/>
                </a:lnTo>
                <a:lnTo>
                  <a:pt x="201716" y="218698"/>
                </a:lnTo>
                <a:lnTo>
                  <a:pt x="205928" y="215101"/>
                </a:lnTo>
                <a:lnTo>
                  <a:pt x="210294" y="210733"/>
                </a:lnTo>
                <a:lnTo>
                  <a:pt x="214506" y="206365"/>
                </a:lnTo>
                <a:lnTo>
                  <a:pt x="218256" y="202100"/>
                </a:lnTo>
                <a:lnTo>
                  <a:pt x="221954" y="197115"/>
                </a:lnTo>
                <a:lnTo>
                  <a:pt x="225036" y="192234"/>
                </a:lnTo>
                <a:lnTo>
                  <a:pt x="228786" y="187198"/>
                </a:lnTo>
                <a:lnTo>
                  <a:pt x="231200" y="182316"/>
                </a:lnTo>
                <a:lnTo>
                  <a:pt x="234282" y="176767"/>
                </a:lnTo>
                <a:lnTo>
                  <a:pt x="236748" y="171217"/>
                </a:lnTo>
                <a:lnTo>
                  <a:pt x="238649" y="165565"/>
                </a:lnTo>
                <a:lnTo>
                  <a:pt x="241063" y="160066"/>
                </a:lnTo>
                <a:lnTo>
                  <a:pt x="242347" y="154517"/>
                </a:lnTo>
                <a:lnTo>
                  <a:pt x="243528" y="148350"/>
                </a:lnTo>
                <a:lnTo>
                  <a:pt x="244813" y="142133"/>
                </a:lnTo>
                <a:lnTo>
                  <a:pt x="245429" y="135966"/>
                </a:lnTo>
                <a:lnTo>
                  <a:pt x="246097" y="129800"/>
                </a:lnTo>
                <a:lnTo>
                  <a:pt x="246610" y="123634"/>
                </a:lnTo>
                <a:lnTo>
                  <a:pt x="246097" y="116799"/>
                </a:lnTo>
                <a:lnTo>
                  <a:pt x="245429" y="110633"/>
                </a:lnTo>
                <a:lnTo>
                  <a:pt x="244813" y="104467"/>
                </a:lnTo>
                <a:lnTo>
                  <a:pt x="243528" y="98301"/>
                </a:lnTo>
                <a:lnTo>
                  <a:pt x="242347" y="92751"/>
                </a:lnTo>
                <a:lnTo>
                  <a:pt x="241063" y="86585"/>
                </a:lnTo>
                <a:lnTo>
                  <a:pt x="238649" y="80932"/>
                </a:lnTo>
                <a:lnTo>
                  <a:pt x="236748" y="75382"/>
                </a:lnTo>
                <a:lnTo>
                  <a:pt x="234282" y="69833"/>
                </a:lnTo>
                <a:lnTo>
                  <a:pt x="231200" y="64335"/>
                </a:lnTo>
                <a:lnTo>
                  <a:pt x="228786" y="59299"/>
                </a:lnTo>
                <a:lnTo>
                  <a:pt x="225036" y="54417"/>
                </a:lnTo>
                <a:lnTo>
                  <a:pt x="221954" y="49535"/>
                </a:lnTo>
                <a:lnTo>
                  <a:pt x="218256" y="44500"/>
                </a:lnTo>
                <a:lnTo>
                  <a:pt x="214506" y="40235"/>
                </a:lnTo>
                <a:lnTo>
                  <a:pt x="210294" y="35867"/>
                </a:lnTo>
                <a:lnTo>
                  <a:pt x="205928" y="32167"/>
                </a:lnTo>
                <a:lnTo>
                  <a:pt x="201716" y="27748"/>
                </a:lnTo>
                <a:lnTo>
                  <a:pt x="196682" y="24151"/>
                </a:lnTo>
                <a:lnTo>
                  <a:pt x="191802" y="21068"/>
                </a:lnTo>
                <a:lnTo>
                  <a:pt x="186820" y="17368"/>
                </a:lnTo>
                <a:lnTo>
                  <a:pt x="181940" y="14901"/>
                </a:lnTo>
                <a:lnTo>
                  <a:pt x="176290" y="11818"/>
                </a:lnTo>
                <a:lnTo>
                  <a:pt x="170793" y="9249"/>
                </a:lnTo>
                <a:lnTo>
                  <a:pt x="165246" y="7450"/>
                </a:lnTo>
                <a:lnTo>
                  <a:pt x="159750" y="5652"/>
                </a:lnTo>
                <a:lnTo>
                  <a:pt x="154099" y="3699"/>
                </a:lnTo>
                <a:lnTo>
                  <a:pt x="147935" y="2569"/>
                </a:lnTo>
                <a:lnTo>
                  <a:pt x="141771" y="1284"/>
                </a:lnTo>
                <a:lnTo>
                  <a:pt x="135607" y="616"/>
                </a:lnTo>
                <a:lnTo>
                  <a:pt x="129443" y="0"/>
                </a:lnTo>
                <a:lnTo>
                  <a:pt x="123279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1" name="object 1991"/>
          <p:cNvSpPr/>
          <p:nvPr/>
        </p:nvSpPr>
        <p:spPr>
          <a:xfrm>
            <a:off x="3403050" y="2037496"/>
            <a:ext cx="185022" cy="185400"/>
          </a:xfrm>
          <a:custGeom>
            <a:avLst/>
            <a:gdLst/>
            <a:ahLst/>
            <a:cxnLst/>
            <a:rect l="l" t="t" r="r" b="b"/>
            <a:pathLst>
              <a:path w="185022" h="185400">
                <a:moveTo>
                  <a:pt x="92511" y="0"/>
                </a:moveTo>
                <a:lnTo>
                  <a:pt x="87631" y="0"/>
                </a:lnTo>
                <a:lnTo>
                  <a:pt x="82648" y="0"/>
                </a:lnTo>
                <a:lnTo>
                  <a:pt x="78436" y="616"/>
                </a:lnTo>
                <a:lnTo>
                  <a:pt x="73402" y="1901"/>
                </a:lnTo>
                <a:lnTo>
                  <a:pt x="69036" y="2569"/>
                </a:lnTo>
                <a:lnTo>
                  <a:pt x="64824" y="3699"/>
                </a:lnTo>
                <a:lnTo>
                  <a:pt x="60458" y="5652"/>
                </a:lnTo>
                <a:lnTo>
                  <a:pt x="56195" y="6782"/>
                </a:lnTo>
                <a:lnTo>
                  <a:pt x="52496" y="8735"/>
                </a:lnTo>
                <a:lnTo>
                  <a:pt x="48130" y="11150"/>
                </a:lnTo>
                <a:lnTo>
                  <a:pt x="44432" y="12949"/>
                </a:lnTo>
                <a:lnTo>
                  <a:pt x="40682" y="15569"/>
                </a:lnTo>
                <a:lnTo>
                  <a:pt x="37086" y="17985"/>
                </a:lnTo>
                <a:lnTo>
                  <a:pt x="33388" y="21068"/>
                </a:lnTo>
                <a:lnTo>
                  <a:pt x="30306" y="24151"/>
                </a:lnTo>
                <a:lnTo>
                  <a:pt x="26556" y="26617"/>
                </a:lnTo>
                <a:lnTo>
                  <a:pt x="24142" y="30369"/>
                </a:lnTo>
                <a:lnTo>
                  <a:pt x="21060" y="33452"/>
                </a:lnTo>
                <a:lnTo>
                  <a:pt x="17978" y="37151"/>
                </a:lnTo>
                <a:lnTo>
                  <a:pt x="15409" y="40748"/>
                </a:lnTo>
                <a:lnTo>
                  <a:pt x="12995" y="44500"/>
                </a:lnTo>
                <a:lnTo>
                  <a:pt x="11197" y="48251"/>
                </a:lnTo>
                <a:lnTo>
                  <a:pt x="8629" y="52619"/>
                </a:lnTo>
                <a:lnTo>
                  <a:pt x="6831" y="56216"/>
                </a:lnTo>
                <a:lnTo>
                  <a:pt x="5547" y="60583"/>
                </a:lnTo>
                <a:lnTo>
                  <a:pt x="3749" y="64951"/>
                </a:lnTo>
                <a:lnTo>
                  <a:pt x="2465" y="69216"/>
                </a:lnTo>
                <a:lnTo>
                  <a:pt x="1951" y="73584"/>
                </a:lnTo>
                <a:lnTo>
                  <a:pt x="667" y="78466"/>
                </a:lnTo>
                <a:lnTo>
                  <a:pt x="0" y="82833"/>
                </a:lnTo>
                <a:lnTo>
                  <a:pt x="0" y="87715"/>
                </a:lnTo>
                <a:lnTo>
                  <a:pt x="0" y="92751"/>
                </a:lnTo>
                <a:lnTo>
                  <a:pt x="0" y="97016"/>
                </a:lnTo>
                <a:lnTo>
                  <a:pt x="0" y="102000"/>
                </a:lnTo>
                <a:lnTo>
                  <a:pt x="667" y="106265"/>
                </a:lnTo>
                <a:lnTo>
                  <a:pt x="1951" y="111250"/>
                </a:lnTo>
                <a:lnTo>
                  <a:pt x="2465" y="115669"/>
                </a:lnTo>
                <a:lnTo>
                  <a:pt x="3749" y="119883"/>
                </a:lnTo>
                <a:lnTo>
                  <a:pt x="5547" y="124250"/>
                </a:lnTo>
                <a:lnTo>
                  <a:pt x="6831" y="128515"/>
                </a:lnTo>
                <a:lnTo>
                  <a:pt x="8629" y="132883"/>
                </a:lnTo>
                <a:lnTo>
                  <a:pt x="11197" y="136634"/>
                </a:lnTo>
                <a:lnTo>
                  <a:pt x="12995" y="140334"/>
                </a:lnTo>
                <a:lnTo>
                  <a:pt x="15409" y="143931"/>
                </a:lnTo>
                <a:lnTo>
                  <a:pt x="17978" y="147682"/>
                </a:lnTo>
                <a:lnTo>
                  <a:pt x="21060" y="151433"/>
                </a:lnTo>
                <a:lnTo>
                  <a:pt x="24142" y="154517"/>
                </a:lnTo>
                <a:lnTo>
                  <a:pt x="26556" y="158216"/>
                </a:lnTo>
                <a:lnTo>
                  <a:pt x="30306" y="161351"/>
                </a:lnTo>
                <a:lnTo>
                  <a:pt x="33388" y="163766"/>
                </a:lnTo>
                <a:lnTo>
                  <a:pt x="37086" y="166849"/>
                </a:lnTo>
                <a:lnTo>
                  <a:pt x="40682" y="169316"/>
                </a:lnTo>
                <a:lnTo>
                  <a:pt x="44432" y="171885"/>
                </a:lnTo>
                <a:lnTo>
                  <a:pt x="48130" y="173684"/>
                </a:lnTo>
                <a:lnTo>
                  <a:pt x="52496" y="176099"/>
                </a:lnTo>
                <a:lnTo>
                  <a:pt x="56195" y="178051"/>
                </a:lnTo>
                <a:lnTo>
                  <a:pt x="60458" y="179233"/>
                </a:lnTo>
                <a:lnTo>
                  <a:pt x="64824" y="181134"/>
                </a:lnTo>
                <a:lnTo>
                  <a:pt x="69036" y="182316"/>
                </a:lnTo>
                <a:lnTo>
                  <a:pt x="73402" y="182933"/>
                </a:lnTo>
                <a:lnTo>
                  <a:pt x="78436" y="184218"/>
                </a:lnTo>
                <a:lnTo>
                  <a:pt x="82648" y="184732"/>
                </a:lnTo>
                <a:lnTo>
                  <a:pt x="87631" y="184732"/>
                </a:lnTo>
                <a:lnTo>
                  <a:pt x="92511" y="185400"/>
                </a:lnTo>
                <a:lnTo>
                  <a:pt x="96877" y="184732"/>
                </a:lnTo>
                <a:lnTo>
                  <a:pt x="101757" y="184732"/>
                </a:lnTo>
                <a:lnTo>
                  <a:pt x="106123" y="184218"/>
                </a:lnTo>
                <a:lnTo>
                  <a:pt x="111003" y="182933"/>
                </a:lnTo>
                <a:lnTo>
                  <a:pt x="115369" y="182316"/>
                </a:lnTo>
                <a:lnTo>
                  <a:pt x="119735" y="181134"/>
                </a:lnTo>
                <a:lnTo>
                  <a:pt x="123947" y="179233"/>
                </a:lnTo>
                <a:lnTo>
                  <a:pt x="128313" y="178051"/>
                </a:lnTo>
                <a:lnTo>
                  <a:pt x="132679" y="176099"/>
                </a:lnTo>
                <a:lnTo>
                  <a:pt x="136275" y="173684"/>
                </a:lnTo>
                <a:lnTo>
                  <a:pt x="140025" y="171885"/>
                </a:lnTo>
                <a:lnTo>
                  <a:pt x="143723" y="169316"/>
                </a:lnTo>
                <a:lnTo>
                  <a:pt x="147422" y="166849"/>
                </a:lnTo>
                <a:lnTo>
                  <a:pt x="151171" y="163766"/>
                </a:lnTo>
                <a:lnTo>
                  <a:pt x="154253" y="161351"/>
                </a:lnTo>
                <a:lnTo>
                  <a:pt x="157952" y="158216"/>
                </a:lnTo>
                <a:lnTo>
                  <a:pt x="161034" y="154517"/>
                </a:lnTo>
                <a:lnTo>
                  <a:pt x="163499" y="151433"/>
                </a:lnTo>
                <a:lnTo>
                  <a:pt x="166581" y="147682"/>
                </a:lnTo>
                <a:lnTo>
                  <a:pt x="168996" y="143931"/>
                </a:lnTo>
                <a:lnTo>
                  <a:pt x="171461" y="140334"/>
                </a:lnTo>
                <a:lnTo>
                  <a:pt x="173362" y="136634"/>
                </a:lnTo>
                <a:lnTo>
                  <a:pt x="175827" y="132883"/>
                </a:lnTo>
                <a:lnTo>
                  <a:pt x="177574" y="128515"/>
                </a:lnTo>
                <a:lnTo>
                  <a:pt x="178858" y="124250"/>
                </a:lnTo>
                <a:lnTo>
                  <a:pt x="180656" y="119883"/>
                </a:lnTo>
                <a:lnTo>
                  <a:pt x="181940" y="115669"/>
                </a:lnTo>
                <a:lnTo>
                  <a:pt x="182608" y="111250"/>
                </a:lnTo>
                <a:lnTo>
                  <a:pt x="183738" y="106265"/>
                </a:lnTo>
                <a:lnTo>
                  <a:pt x="184406" y="102000"/>
                </a:lnTo>
                <a:lnTo>
                  <a:pt x="184406" y="97016"/>
                </a:lnTo>
                <a:lnTo>
                  <a:pt x="185022" y="92751"/>
                </a:lnTo>
                <a:lnTo>
                  <a:pt x="184406" y="87715"/>
                </a:lnTo>
                <a:lnTo>
                  <a:pt x="184406" y="82833"/>
                </a:lnTo>
                <a:lnTo>
                  <a:pt x="183738" y="78466"/>
                </a:lnTo>
                <a:lnTo>
                  <a:pt x="182608" y="73584"/>
                </a:lnTo>
                <a:lnTo>
                  <a:pt x="181940" y="69216"/>
                </a:lnTo>
                <a:lnTo>
                  <a:pt x="180656" y="64951"/>
                </a:lnTo>
                <a:lnTo>
                  <a:pt x="178858" y="60583"/>
                </a:lnTo>
                <a:lnTo>
                  <a:pt x="177574" y="56216"/>
                </a:lnTo>
                <a:lnTo>
                  <a:pt x="175827" y="52619"/>
                </a:lnTo>
                <a:lnTo>
                  <a:pt x="173362" y="48251"/>
                </a:lnTo>
                <a:lnTo>
                  <a:pt x="171461" y="44500"/>
                </a:lnTo>
                <a:lnTo>
                  <a:pt x="168996" y="40748"/>
                </a:lnTo>
                <a:lnTo>
                  <a:pt x="166581" y="37151"/>
                </a:lnTo>
                <a:lnTo>
                  <a:pt x="163499" y="33452"/>
                </a:lnTo>
                <a:lnTo>
                  <a:pt x="161034" y="30369"/>
                </a:lnTo>
                <a:lnTo>
                  <a:pt x="157952" y="26617"/>
                </a:lnTo>
                <a:lnTo>
                  <a:pt x="154253" y="24151"/>
                </a:lnTo>
                <a:lnTo>
                  <a:pt x="151171" y="21068"/>
                </a:lnTo>
                <a:lnTo>
                  <a:pt x="147422" y="17985"/>
                </a:lnTo>
                <a:lnTo>
                  <a:pt x="143723" y="15569"/>
                </a:lnTo>
                <a:lnTo>
                  <a:pt x="140025" y="12949"/>
                </a:lnTo>
                <a:lnTo>
                  <a:pt x="136275" y="11150"/>
                </a:lnTo>
                <a:lnTo>
                  <a:pt x="132679" y="8735"/>
                </a:lnTo>
                <a:lnTo>
                  <a:pt x="128313" y="6782"/>
                </a:lnTo>
                <a:lnTo>
                  <a:pt x="123947" y="5652"/>
                </a:lnTo>
                <a:lnTo>
                  <a:pt x="119735" y="3699"/>
                </a:lnTo>
                <a:lnTo>
                  <a:pt x="115369" y="2569"/>
                </a:lnTo>
                <a:lnTo>
                  <a:pt x="111003" y="1901"/>
                </a:lnTo>
                <a:lnTo>
                  <a:pt x="106123" y="616"/>
                </a:lnTo>
                <a:lnTo>
                  <a:pt x="101757" y="0"/>
                </a:lnTo>
                <a:lnTo>
                  <a:pt x="96877" y="0"/>
                </a:lnTo>
                <a:lnTo>
                  <a:pt x="92511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2" name="object 1992"/>
          <p:cNvSpPr/>
          <p:nvPr/>
        </p:nvSpPr>
        <p:spPr>
          <a:xfrm>
            <a:off x="3680584" y="1450516"/>
            <a:ext cx="1110185" cy="123634"/>
          </a:xfrm>
          <a:custGeom>
            <a:avLst/>
            <a:gdLst/>
            <a:ahLst/>
            <a:cxnLst/>
            <a:rect l="l" t="t" r="r" b="b"/>
            <a:pathLst>
              <a:path w="1110185" h="123634">
                <a:moveTo>
                  <a:pt x="0" y="123634"/>
                </a:moveTo>
                <a:lnTo>
                  <a:pt x="1110185" y="0"/>
                </a:lnTo>
              </a:path>
            </a:pathLst>
          </a:custGeom>
          <a:ln w="37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3" name="object 1993"/>
          <p:cNvSpPr/>
          <p:nvPr/>
        </p:nvSpPr>
        <p:spPr>
          <a:xfrm>
            <a:off x="2878906" y="1635916"/>
            <a:ext cx="88761" cy="100716"/>
          </a:xfrm>
          <a:custGeom>
            <a:avLst/>
            <a:gdLst/>
            <a:ahLst/>
            <a:cxnLst/>
            <a:rect l="l" t="t" r="r" b="b"/>
            <a:pathLst>
              <a:path w="88761" h="100716">
                <a:moveTo>
                  <a:pt x="88761" y="0"/>
                </a:moveTo>
                <a:lnTo>
                  <a:pt x="0" y="100716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4" name="object 1994"/>
          <p:cNvSpPr/>
          <p:nvPr/>
        </p:nvSpPr>
        <p:spPr>
          <a:xfrm>
            <a:off x="2940495" y="1635916"/>
            <a:ext cx="88761" cy="100716"/>
          </a:xfrm>
          <a:custGeom>
            <a:avLst/>
            <a:gdLst/>
            <a:ahLst/>
            <a:cxnLst/>
            <a:rect l="l" t="t" r="r" b="b"/>
            <a:pathLst>
              <a:path w="88761" h="100716">
                <a:moveTo>
                  <a:pt x="88761" y="0"/>
                </a:moveTo>
                <a:lnTo>
                  <a:pt x="0" y="100716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5" name="object 1995"/>
          <p:cNvSpPr/>
          <p:nvPr/>
        </p:nvSpPr>
        <p:spPr>
          <a:xfrm>
            <a:off x="2971417" y="1643880"/>
            <a:ext cx="88761" cy="101384"/>
          </a:xfrm>
          <a:custGeom>
            <a:avLst/>
            <a:gdLst/>
            <a:ahLst/>
            <a:cxnLst/>
            <a:rect l="l" t="t" r="r" b="b"/>
            <a:pathLst>
              <a:path w="88761" h="101384">
                <a:moveTo>
                  <a:pt x="88761" y="0"/>
                </a:moveTo>
                <a:lnTo>
                  <a:pt x="0" y="1013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6" name="object 1996"/>
          <p:cNvSpPr/>
          <p:nvPr/>
        </p:nvSpPr>
        <p:spPr>
          <a:xfrm>
            <a:off x="3094696" y="1643881"/>
            <a:ext cx="61742" cy="92751"/>
          </a:xfrm>
          <a:custGeom>
            <a:avLst/>
            <a:gdLst/>
            <a:ahLst/>
            <a:cxnLst/>
            <a:rect l="l" t="t" r="r" b="b"/>
            <a:pathLst>
              <a:path w="61742" h="92751">
                <a:moveTo>
                  <a:pt x="0" y="0"/>
                </a:moveTo>
                <a:lnTo>
                  <a:pt x="61742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7" name="object 1997"/>
          <p:cNvSpPr/>
          <p:nvPr/>
        </p:nvSpPr>
        <p:spPr>
          <a:xfrm>
            <a:off x="3002185" y="1643881"/>
            <a:ext cx="61742" cy="92751"/>
          </a:xfrm>
          <a:custGeom>
            <a:avLst/>
            <a:gdLst/>
            <a:ahLst/>
            <a:cxnLst/>
            <a:rect l="l" t="t" r="r" b="b"/>
            <a:pathLst>
              <a:path w="61742" h="92751">
                <a:moveTo>
                  <a:pt x="0" y="0"/>
                </a:moveTo>
                <a:lnTo>
                  <a:pt x="61742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8" name="object 1998"/>
          <p:cNvSpPr/>
          <p:nvPr/>
        </p:nvSpPr>
        <p:spPr>
          <a:xfrm>
            <a:off x="2971416" y="1643881"/>
            <a:ext cx="61588" cy="92751"/>
          </a:xfrm>
          <a:custGeom>
            <a:avLst/>
            <a:gdLst/>
            <a:ahLst/>
            <a:cxnLst/>
            <a:rect l="l" t="t" r="r" b="b"/>
            <a:pathLst>
              <a:path w="61588" h="92751">
                <a:moveTo>
                  <a:pt x="0" y="0"/>
                </a:moveTo>
                <a:lnTo>
                  <a:pt x="61588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9" name="object 1999"/>
          <p:cNvSpPr/>
          <p:nvPr/>
        </p:nvSpPr>
        <p:spPr>
          <a:xfrm>
            <a:off x="3063928" y="1643881"/>
            <a:ext cx="61588" cy="92751"/>
          </a:xfrm>
          <a:custGeom>
            <a:avLst/>
            <a:gdLst/>
            <a:ahLst/>
            <a:cxnLst/>
            <a:rect l="l" t="t" r="r" b="b"/>
            <a:pathLst>
              <a:path w="61588" h="92751">
                <a:moveTo>
                  <a:pt x="0" y="0"/>
                </a:moveTo>
                <a:lnTo>
                  <a:pt x="61588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0" name="object 2000"/>
          <p:cNvSpPr/>
          <p:nvPr/>
        </p:nvSpPr>
        <p:spPr>
          <a:xfrm>
            <a:off x="3125516" y="1643881"/>
            <a:ext cx="61742" cy="92751"/>
          </a:xfrm>
          <a:custGeom>
            <a:avLst/>
            <a:gdLst/>
            <a:ahLst/>
            <a:cxnLst/>
            <a:rect l="l" t="t" r="r" b="b"/>
            <a:pathLst>
              <a:path w="61742" h="92751">
                <a:moveTo>
                  <a:pt x="0" y="0"/>
                </a:moveTo>
                <a:lnTo>
                  <a:pt x="61742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1" name="object 2001"/>
          <p:cNvSpPr/>
          <p:nvPr/>
        </p:nvSpPr>
        <p:spPr>
          <a:xfrm>
            <a:off x="3033006" y="1643881"/>
            <a:ext cx="61691" cy="92751"/>
          </a:xfrm>
          <a:custGeom>
            <a:avLst/>
            <a:gdLst/>
            <a:ahLst/>
            <a:cxnLst/>
            <a:rect l="l" t="t" r="r" b="b"/>
            <a:pathLst>
              <a:path w="61691" h="92751">
                <a:moveTo>
                  <a:pt x="0" y="0"/>
                </a:moveTo>
                <a:lnTo>
                  <a:pt x="61691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2" name="object 2002"/>
          <p:cNvSpPr/>
          <p:nvPr/>
        </p:nvSpPr>
        <p:spPr>
          <a:xfrm>
            <a:off x="2878906" y="1635916"/>
            <a:ext cx="88761" cy="100716"/>
          </a:xfrm>
          <a:custGeom>
            <a:avLst/>
            <a:gdLst/>
            <a:ahLst/>
            <a:cxnLst/>
            <a:rect l="l" t="t" r="r" b="b"/>
            <a:pathLst>
              <a:path w="88761" h="100716">
                <a:moveTo>
                  <a:pt x="88761" y="0"/>
                </a:moveTo>
                <a:lnTo>
                  <a:pt x="0" y="100716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3" name="object 2003"/>
          <p:cNvSpPr/>
          <p:nvPr/>
        </p:nvSpPr>
        <p:spPr>
          <a:xfrm>
            <a:off x="2940495" y="1635916"/>
            <a:ext cx="88761" cy="100716"/>
          </a:xfrm>
          <a:custGeom>
            <a:avLst/>
            <a:gdLst/>
            <a:ahLst/>
            <a:cxnLst/>
            <a:rect l="l" t="t" r="r" b="b"/>
            <a:pathLst>
              <a:path w="88761" h="100716">
                <a:moveTo>
                  <a:pt x="88761" y="0"/>
                </a:moveTo>
                <a:lnTo>
                  <a:pt x="0" y="100716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4" name="object 2004"/>
          <p:cNvSpPr/>
          <p:nvPr/>
        </p:nvSpPr>
        <p:spPr>
          <a:xfrm>
            <a:off x="2971417" y="1643880"/>
            <a:ext cx="88761" cy="101384"/>
          </a:xfrm>
          <a:custGeom>
            <a:avLst/>
            <a:gdLst/>
            <a:ahLst/>
            <a:cxnLst/>
            <a:rect l="l" t="t" r="r" b="b"/>
            <a:pathLst>
              <a:path w="88761" h="101384">
                <a:moveTo>
                  <a:pt x="88761" y="0"/>
                </a:moveTo>
                <a:lnTo>
                  <a:pt x="0" y="1013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5" name="object 2005"/>
          <p:cNvSpPr/>
          <p:nvPr/>
        </p:nvSpPr>
        <p:spPr>
          <a:xfrm>
            <a:off x="3094696" y="1643881"/>
            <a:ext cx="61742" cy="92751"/>
          </a:xfrm>
          <a:custGeom>
            <a:avLst/>
            <a:gdLst/>
            <a:ahLst/>
            <a:cxnLst/>
            <a:rect l="l" t="t" r="r" b="b"/>
            <a:pathLst>
              <a:path w="61742" h="92751">
                <a:moveTo>
                  <a:pt x="0" y="0"/>
                </a:moveTo>
                <a:lnTo>
                  <a:pt x="61742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6" name="object 2006"/>
          <p:cNvSpPr/>
          <p:nvPr/>
        </p:nvSpPr>
        <p:spPr>
          <a:xfrm>
            <a:off x="3002185" y="1643881"/>
            <a:ext cx="61742" cy="92751"/>
          </a:xfrm>
          <a:custGeom>
            <a:avLst/>
            <a:gdLst/>
            <a:ahLst/>
            <a:cxnLst/>
            <a:rect l="l" t="t" r="r" b="b"/>
            <a:pathLst>
              <a:path w="61742" h="92751">
                <a:moveTo>
                  <a:pt x="0" y="0"/>
                </a:moveTo>
                <a:lnTo>
                  <a:pt x="61742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7" name="object 2007"/>
          <p:cNvSpPr/>
          <p:nvPr/>
        </p:nvSpPr>
        <p:spPr>
          <a:xfrm>
            <a:off x="2971416" y="1643881"/>
            <a:ext cx="61588" cy="92751"/>
          </a:xfrm>
          <a:custGeom>
            <a:avLst/>
            <a:gdLst/>
            <a:ahLst/>
            <a:cxnLst/>
            <a:rect l="l" t="t" r="r" b="b"/>
            <a:pathLst>
              <a:path w="61588" h="92751">
                <a:moveTo>
                  <a:pt x="0" y="0"/>
                </a:moveTo>
                <a:lnTo>
                  <a:pt x="61588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8" name="object 2008"/>
          <p:cNvSpPr/>
          <p:nvPr/>
        </p:nvSpPr>
        <p:spPr>
          <a:xfrm>
            <a:off x="3063928" y="1643881"/>
            <a:ext cx="61588" cy="92751"/>
          </a:xfrm>
          <a:custGeom>
            <a:avLst/>
            <a:gdLst/>
            <a:ahLst/>
            <a:cxnLst/>
            <a:rect l="l" t="t" r="r" b="b"/>
            <a:pathLst>
              <a:path w="61588" h="92751">
                <a:moveTo>
                  <a:pt x="0" y="0"/>
                </a:moveTo>
                <a:lnTo>
                  <a:pt x="61588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9" name="object 2009"/>
          <p:cNvSpPr/>
          <p:nvPr/>
        </p:nvSpPr>
        <p:spPr>
          <a:xfrm>
            <a:off x="3125516" y="1643881"/>
            <a:ext cx="61742" cy="92751"/>
          </a:xfrm>
          <a:custGeom>
            <a:avLst/>
            <a:gdLst/>
            <a:ahLst/>
            <a:cxnLst/>
            <a:rect l="l" t="t" r="r" b="b"/>
            <a:pathLst>
              <a:path w="61742" h="92751">
                <a:moveTo>
                  <a:pt x="0" y="0"/>
                </a:moveTo>
                <a:lnTo>
                  <a:pt x="61742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0" name="object 2010"/>
          <p:cNvSpPr/>
          <p:nvPr/>
        </p:nvSpPr>
        <p:spPr>
          <a:xfrm>
            <a:off x="3033006" y="1643881"/>
            <a:ext cx="61691" cy="92751"/>
          </a:xfrm>
          <a:custGeom>
            <a:avLst/>
            <a:gdLst/>
            <a:ahLst/>
            <a:cxnLst/>
            <a:rect l="l" t="t" r="r" b="b"/>
            <a:pathLst>
              <a:path w="61691" h="92751">
                <a:moveTo>
                  <a:pt x="0" y="0"/>
                </a:moveTo>
                <a:lnTo>
                  <a:pt x="61691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1" name="object 2011"/>
          <p:cNvSpPr/>
          <p:nvPr/>
        </p:nvSpPr>
        <p:spPr>
          <a:xfrm>
            <a:off x="2971417" y="1643880"/>
            <a:ext cx="88761" cy="101384"/>
          </a:xfrm>
          <a:custGeom>
            <a:avLst/>
            <a:gdLst/>
            <a:ahLst/>
            <a:cxnLst/>
            <a:rect l="l" t="t" r="r" b="b"/>
            <a:pathLst>
              <a:path w="88761" h="101384">
                <a:moveTo>
                  <a:pt x="88761" y="0"/>
                </a:moveTo>
                <a:lnTo>
                  <a:pt x="0" y="101384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2" name="object 2012"/>
          <p:cNvSpPr/>
          <p:nvPr/>
        </p:nvSpPr>
        <p:spPr>
          <a:xfrm>
            <a:off x="3094696" y="1643881"/>
            <a:ext cx="61742" cy="92751"/>
          </a:xfrm>
          <a:custGeom>
            <a:avLst/>
            <a:gdLst/>
            <a:ahLst/>
            <a:cxnLst/>
            <a:rect l="l" t="t" r="r" b="b"/>
            <a:pathLst>
              <a:path w="61742" h="92751">
                <a:moveTo>
                  <a:pt x="0" y="0"/>
                </a:moveTo>
                <a:lnTo>
                  <a:pt x="61742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3" name="object 2013"/>
          <p:cNvSpPr/>
          <p:nvPr/>
        </p:nvSpPr>
        <p:spPr>
          <a:xfrm>
            <a:off x="3002185" y="1643881"/>
            <a:ext cx="61742" cy="92751"/>
          </a:xfrm>
          <a:custGeom>
            <a:avLst/>
            <a:gdLst/>
            <a:ahLst/>
            <a:cxnLst/>
            <a:rect l="l" t="t" r="r" b="b"/>
            <a:pathLst>
              <a:path w="61742" h="92751">
                <a:moveTo>
                  <a:pt x="0" y="0"/>
                </a:moveTo>
                <a:lnTo>
                  <a:pt x="61742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4" name="object 2014"/>
          <p:cNvSpPr/>
          <p:nvPr/>
        </p:nvSpPr>
        <p:spPr>
          <a:xfrm>
            <a:off x="2971416" y="1643881"/>
            <a:ext cx="61588" cy="92751"/>
          </a:xfrm>
          <a:custGeom>
            <a:avLst/>
            <a:gdLst/>
            <a:ahLst/>
            <a:cxnLst/>
            <a:rect l="l" t="t" r="r" b="b"/>
            <a:pathLst>
              <a:path w="61588" h="92751">
                <a:moveTo>
                  <a:pt x="0" y="0"/>
                </a:moveTo>
                <a:lnTo>
                  <a:pt x="61588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5" name="object 2015"/>
          <p:cNvSpPr/>
          <p:nvPr/>
        </p:nvSpPr>
        <p:spPr>
          <a:xfrm>
            <a:off x="3063928" y="1643881"/>
            <a:ext cx="61588" cy="92751"/>
          </a:xfrm>
          <a:custGeom>
            <a:avLst/>
            <a:gdLst/>
            <a:ahLst/>
            <a:cxnLst/>
            <a:rect l="l" t="t" r="r" b="b"/>
            <a:pathLst>
              <a:path w="61588" h="92751">
                <a:moveTo>
                  <a:pt x="0" y="0"/>
                </a:moveTo>
                <a:lnTo>
                  <a:pt x="61588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6" name="object 2016"/>
          <p:cNvSpPr/>
          <p:nvPr/>
        </p:nvSpPr>
        <p:spPr>
          <a:xfrm>
            <a:off x="3125516" y="1643881"/>
            <a:ext cx="61742" cy="92751"/>
          </a:xfrm>
          <a:custGeom>
            <a:avLst/>
            <a:gdLst/>
            <a:ahLst/>
            <a:cxnLst/>
            <a:rect l="l" t="t" r="r" b="b"/>
            <a:pathLst>
              <a:path w="61742" h="92751">
                <a:moveTo>
                  <a:pt x="0" y="0"/>
                </a:moveTo>
                <a:lnTo>
                  <a:pt x="61742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7" name="object 2017"/>
          <p:cNvSpPr/>
          <p:nvPr/>
        </p:nvSpPr>
        <p:spPr>
          <a:xfrm>
            <a:off x="3033006" y="1643881"/>
            <a:ext cx="61691" cy="92751"/>
          </a:xfrm>
          <a:custGeom>
            <a:avLst/>
            <a:gdLst/>
            <a:ahLst/>
            <a:cxnLst/>
            <a:rect l="l" t="t" r="r" b="b"/>
            <a:pathLst>
              <a:path w="61691" h="92751">
                <a:moveTo>
                  <a:pt x="0" y="0"/>
                </a:moveTo>
                <a:lnTo>
                  <a:pt x="61691" y="92751"/>
                </a:lnTo>
              </a:path>
            </a:pathLst>
          </a:custGeom>
          <a:ln w="37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8" name="object 2018"/>
          <p:cNvSpPr/>
          <p:nvPr/>
        </p:nvSpPr>
        <p:spPr>
          <a:xfrm>
            <a:off x="3618892" y="1579700"/>
            <a:ext cx="0" cy="61714"/>
          </a:xfrm>
          <a:custGeom>
            <a:avLst/>
            <a:gdLst/>
            <a:ahLst/>
            <a:cxnLst/>
            <a:rect l="l" t="t" r="r" b="b"/>
            <a:pathLst>
              <a:path h="61714">
                <a:moveTo>
                  <a:pt x="0" y="0"/>
                </a:moveTo>
                <a:lnTo>
                  <a:pt x="0" y="61714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9" name="object 2019"/>
          <p:cNvSpPr/>
          <p:nvPr/>
        </p:nvSpPr>
        <p:spPr>
          <a:xfrm>
            <a:off x="3372281" y="1605034"/>
            <a:ext cx="0" cy="61765"/>
          </a:xfrm>
          <a:custGeom>
            <a:avLst/>
            <a:gdLst/>
            <a:ahLst/>
            <a:cxnLst/>
            <a:rect l="l" t="t" r="r" b="b"/>
            <a:pathLst>
              <a:path h="61765">
                <a:moveTo>
                  <a:pt x="0" y="0"/>
                </a:moveTo>
                <a:lnTo>
                  <a:pt x="0" y="61765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0" name="object 2020"/>
          <p:cNvSpPr/>
          <p:nvPr/>
        </p:nvSpPr>
        <p:spPr>
          <a:xfrm>
            <a:off x="3433870" y="1598867"/>
            <a:ext cx="0" cy="61765"/>
          </a:xfrm>
          <a:custGeom>
            <a:avLst/>
            <a:gdLst/>
            <a:ahLst/>
            <a:cxnLst/>
            <a:rect l="l" t="t" r="r" b="b"/>
            <a:pathLst>
              <a:path h="61765">
                <a:moveTo>
                  <a:pt x="0" y="0"/>
                </a:moveTo>
                <a:lnTo>
                  <a:pt x="0" y="61765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1" name="object 2021"/>
          <p:cNvSpPr/>
          <p:nvPr/>
        </p:nvSpPr>
        <p:spPr>
          <a:xfrm>
            <a:off x="3495561" y="1593985"/>
            <a:ext cx="0" cy="61714"/>
          </a:xfrm>
          <a:custGeom>
            <a:avLst/>
            <a:gdLst/>
            <a:ahLst/>
            <a:cxnLst/>
            <a:rect l="l" t="t" r="r" b="b"/>
            <a:pathLst>
              <a:path h="61714">
                <a:moveTo>
                  <a:pt x="0" y="0"/>
                </a:moveTo>
                <a:lnTo>
                  <a:pt x="0" y="61714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2" name="object 2022"/>
          <p:cNvSpPr/>
          <p:nvPr/>
        </p:nvSpPr>
        <p:spPr>
          <a:xfrm>
            <a:off x="3557304" y="1588282"/>
            <a:ext cx="0" cy="61919"/>
          </a:xfrm>
          <a:custGeom>
            <a:avLst/>
            <a:gdLst/>
            <a:ahLst/>
            <a:cxnLst/>
            <a:rect l="l" t="t" r="r" b="b"/>
            <a:pathLst>
              <a:path h="61919">
                <a:moveTo>
                  <a:pt x="0" y="0"/>
                </a:moveTo>
                <a:lnTo>
                  <a:pt x="0" y="61919"/>
                </a:lnTo>
              </a:path>
            </a:pathLst>
          </a:custGeom>
          <a:ln w="1052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3" name="object 2023"/>
          <p:cNvSpPr/>
          <p:nvPr/>
        </p:nvSpPr>
        <p:spPr>
          <a:xfrm>
            <a:off x="3588072" y="1512384"/>
            <a:ext cx="339276" cy="30882"/>
          </a:xfrm>
          <a:custGeom>
            <a:avLst/>
            <a:gdLst/>
            <a:ahLst/>
            <a:cxnLst/>
            <a:rect l="l" t="t" r="r" b="b"/>
            <a:pathLst>
              <a:path w="339276" h="30882">
                <a:moveTo>
                  <a:pt x="0" y="30882"/>
                </a:moveTo>
                <a:lnTo>
                  <a:pt x="339276" y="0"/>
                </a:lnTo>
              </a:path>
            </a:pathLst>
          </a:custGeom>
          <a:ln w="10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4" name="object 2024"/>
          <p:cNvSpPr/>
          <p:nvPr/>
        </p:nvSpPr>
        <p:spPr>
          <a:xfrm>
            <a:off x="3567166" y="1545836"/>
            <a:ext cx="29022" cy="153746"/>
          </a:xfrm>
          <a:custGeom>
            <a:avLst/>
            <a:gdLst/>
            <a:ahLst/>
            <a:cxnLst/>
            <a:rect l="l" t="t" r="r" b="b"/>
            <a:pathLst>
              <a:path w="29022" h="153746">
                <a:moveTo>
                  <a:pt x="22915" y="133948"/>
                </a:moveTo>
                <a:lnTo>
                  <a:pt x="27224" y="141413"/>
                </a:lnTo>
                <a:lnTo>
                  <a:pt x="27995" y="125173"/>
                </a:lnTo>
                <a:lnTo>
                  <a:pt x="29022" y="0"/>
                </a:lnTo>
                <a:lnTo>
                  <a:pt x="18594" y="0"/>
                </a:lnTo>
                <a:lnTo>
                  <a:pt x="22915" y="133948"/>
                </a:lnTo>
                <a:close/>
              </a:path>
              <a:path w="29022" h="153746">
                <a:moveTo>
                  <a:pt x="45664" y="111815"/>
                </a:moveTo>
                <a:lnTo>
                  <a:pt x="45664" y="111147"/>
                </a:lnTo>
                <a:lnTo>
                  <a:pt x="45048" y="110017"/>
                </a:lnTo>
                <a:lnTo>
                  <a:pt x="43918" y="108732"/>
                </a:lnTo>
                <a:lnTo>
                  <a:pt x="42634" y="108064"/>
                </a:lnTo>
                <a:lnTo>
                  <a:pt x="39552" y="108064"/>
                </a:lnTo>
                <a:lnTo>
                  <a:pt x="38884" y="108732"/>
                </a:lnTo>
                <a:lnTo>
                  <a:pt x="37754" y="108732"/>
                </a:lnTo>
                <a:lnTo>
                  <a:pt x="37086" y="110017"/>
                </a:lnTo>
                <a:lnTo>
                  <a:pt x="36470" y="110530"/>
                </a:lnTo>
                <a:lnTo>
                  <a:pt x="27995" y="125173"/>
                </a:lnTo>
                <a:lnTo>
                  <a:pt x="27224" y="141413"/>
                </a:lnTo>
                <a:lnTo>
                  <a:pt x="22915" y="133948"/>
                </a:lnTo>
                <a:lnTo>
                  <a:pt x="18594" y="0"/>
                </a:lnTo>
                <a:lnTo>
                  <a:pt x="17483" y="124537"/>
                </a:lnTo>
                <a:lnTo>
                  <a:pt x="18594" y="141413"/>
                </a:lnTo>
                <a:lnTo>
                  <a:pt x="27840" y="143983"/>
                </a:lnTo>
                <a:lnTo>
                  <a:pt x="45048" y="115566"/>
                </a:lnTo>
                <a:lnTo>
                  <a:pt x="45664" y="114898"/>
                </a:lnTo>
                <a:lnTo>
                  <a:pt x="46332" y="113614"/>
                </a:lnTo>
                <a:lnTo>
                  <a:pt x="46332" y="113100"/>
                </a:lnTo>
                <a:lnTo>
                  <a:pt x="45664" y="111815"/>
                </a:lnTo>
                <a:close/>
              </a:path>
              <a:path w="29022" h="153746">
                <a:moveTo>
                  <a:pt x="17310" y="143983"/>
                </a:moveTo>
                <a:lnTo>
                  <a:pt x="17483" y="124537"/>
                </a:lnTo>
                <a:lnTo>
                  <a:pt x="9400" y="110530"/>
                </a:lnTo>
                <a:lnTo>
                  <a:pt x="8732" y="109349"/>
                </a:lnTo>
                <a:lnTo>
                  <a:pt x="7448" y="108064"/>
                </a:lnTo>
                <a:lnTo>
                  <a:pt x="6163" y="108064"/>
                </a:lnTo>
                <a:lnTo>
                  <a:pt x="5650" y="107447"/>
                </a:lnTo>
                <a:lnTo>
                  <a:pt x="4366" y="107447"/>
                </a:lnTo>
                <a:lnTo>
                  <a:pt x="3081" y="108064"/>
                </a:lnTo>
                <a:lnTo>
                  <a:pt x="2568" y="108064"/>
                </a:lnTo>
                <a:lnTo>
                  <a:pt x="1284" y="108732"/>
                </a:lnTo>
                <a:lnTo>
                  <a:pt x="667" y="110017"/>
                </a:lnTo>
                <a:lnTo>
                  <a:pt x="0" y="111147"/>
                </a:lnTo>
                <a:lnTo>
                  <a:pt x="0" y="114282"/>
                </a:lnTo>
                <a:lnTo>
                  <a:pt x="667" y="115566"/>
                </a:lnTo>
                <a:lnTo>
                  <a:pt x="22858" y="153746"/>
                </a:lnTo>
                <a:lnTo>
                  <a:pt x="45048" y="115566"/>
                </a:lnTo>
                <a:lnTo>
                  <a:pt x="27840" y="143983"/>
                </a:lnTo>
                <a:lnTo>
                  <a:pt x="18594" y="141413"/>
                </a:lnTo>
                <a:lnTo>
                  <a:pt x="17483" y="124537"/>
                </a:lnTo>
                <a:lnTo>
                  <a:pt x="17310" y="1439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5" name="object 2025"/>
          <p:cNvSpPr/>
          <p:nvPr/>
        </p:nvSpPr>
        <p:spPr>
          <a:xfrm>
            <a:off x="3584478" y="1545837"/>
            <a:ext cx="11711" cy="143983"/>
          </a:xfrm>
          <a:custGeom>
            <a:avLst/>
            <a:gdLst/>
            <a:ahLst/>
            <a:cxnLst/>
            <a:rect l="l" t="t" r="r" b="b"/>
            <a:pathLst>
              <a:path w="11711" h="143983">
                <a:moveTo>
                  <a:pt x="11711" y="0"/>
                </a:moveTo>
                <a:lnTo>
                  <a:pt x="10530" y="143983"/>
                </a:lnTo>
                <a:lnTo>
                  <a:pt x="0" y="143983"/>
                </a:lnTo>
                <a:lnTo>
                  <a:pt x="1284" y="0"/>
                </a:lnTo>
                <a:lnTo>
                  <a:pt x="11711" y="0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6" name="object 2026"/>
          <p:cNvSpPr/>
          <p:nvPr/>
        </p:nvSpPr>
        <p:spPr>
          <a:xfrm>
            <a:off x="3567166" y="1653284"/>
            <a:ext cx="46332" cy="46298"/>
          </a:xfrm>
          <a:custGeom>
            <a:avLst/>
            <a:gdLst/>
            <a:ahLst/>
            <a:cxnLst/>
            <a:rect l="l" t="t" r="r" b="b"/>
            <a:pathLst>
              <a:path w="46332" h="46298">
                <a:moveTo>
                  <a:pt x="45048" y="8118"/>
                </a:moveTo>
                <a:lnTo>
                  <a:pt x="22858" y="46298"/>
                </a:lnTo>
                <a:lnTo>
                  <a:pt x="667" y="8118"/>
                </a:lnTo>
                <a:lnTo>
                  <a:pt x="0" y="6834"/>
                </a:lnTo>
                <a:lnTo>
                  <a:pt x="0" y="6166"/>
                </a:lnTo>
                <a:lnTo>
                  <a:pt x="0" y="4984"/>
                </a:lnTo>
                <a:lnTo>
                  <a:pt x="0" y="3699"/>
                </a:lnTo>
                <a:lnTo>
                  <a:pt x="0" y="3083"/>
                </a:lnTo>
                <a:lnTo>
                  <a:pt x="667" y="2569"/>
                </a:lnTo>
                <a:lnTo>
                  <a:pt x="1284" y="1284"/>
                </a:lnTo>
                <a:lnTo>
                  <a:pt x="2568" y="616"/>
                </a:lnTo>
                <a:lnTo>
                  <a:pt x="3081" y="616"/>
                </a:lnTo>
                <a:lnTo>
                  <a:pt x="4366" y="0"/>
                </a:lnTo>
                <a:lnTo>
                  <a:pt x="5650" y="0"/>
                </a:lnTo>
                <a:lnTo>
                  <a:pt x="6163" y="616"/>
                </a:lnTo>
                <a:lnTo>
                  <a:pt x="7448" y="616"/>
                </a:lnTo>
                <a:lnTo>
                  <a:pt x="8115" y="1284"/>
                </a:lnTo>
                <a:lnTo>
                  <a:pt x="8732" y="1901"/>
                </a:lnTo>
                <a:lnTo>
                  <a:pt x="9400" y="3083"/>
                </a:lnTo>
                <a:lnTo>
                  <a:pt x="27224" y="33966"/>
                </a:lnTo>
                <a:lnTo>
                  <a:pt x="18594" y="33966"/>
                </a:lnTo>
                <a:lnTo>
                  <a:pt x="36470" y="3083"/>
                </a:lnTo>
                <a:lnTo>
                  <a:pt x="37086" y="2569"/>
                </a:lnTo>
                <a:lnTo>
                  <a:pt x="37754" y="1284"/>
                </a:lnTo>
                <a:lnTo>
                  <a:pt x="38884" y="1284"/>
                </a:lnTo>
                <a:lnTo>
                  <a:pt x="39552" y="616"/>
                </a:lnTo>
                <a:lnTo>
                  <a:pt x="40836" y="616"/>
                </a:lnTo>
                <a:lnTo>
                  <a:pt x="41350" y="616"/>
                </a:lnTo>
                <a:lnTo>
                  <a:pt x="42634" y="616"/>
                </a:lnTo>
                <a:lnTo>
                  <a:pt x="43918" y="1284"/>
                </a:lnTo>
                <a:lnTo>
                  <a:pt x="44432" y="1901"/>
                </a:lnTo>
                <a:lnTo>
                  <a:pt x="45048" y="2569"/>
                </a:lnTo>
                <a:lnTo>
                  <a:pt x="45664" y="3699"/>
                </a:lnTo>
                <a:lnTo>
                  <a:pt x="45664" y="4367"/>
                </a:lnTo>
                <a:lnTo>
                  <a:pt x="46332" y="5652"/>
                </a:lnTo>
                <a:lnTo>
                  <a:pt x="46332" y="6166"/>
                </a:lnTo>
                <a:lnTo>
                  <a:pt x="45664" y="7450"/>
                </a:lnTo>
                <a:lnTo>
                  <a:pt x="45048" y="8118"/>
                </a:lnTo>
                <a:close/>
              </a:path>
            </a:pathLst>
          </a:custGeom>
          <a:ln w="7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7" name="object 2027"/>
          <p:cNvSpPr/>
          <p:nvPr/>
        </p:nvSpPr>
        <p:spPr>
          <a:xfrm>
            <a:off x="3341360" y="1728565"/>
            <a:ext cx="49363" cy="83501"/>
          </a:xfrm>
          <a:custGeom>
            <a:avLst/>
            <a:gdLst/>
            <a:ahLst/>
            <a:cxnLst/>
            <a:rect l="l" t="t" r="r" b="b"/>
            <a:pathLst>
              <a:path w="49363" h="83501">
                <a:moveTo>
                  <a:pt x="26556" y="0"/>
                </a:moveTo>
                <a:lnTo>
                  <a:pt x="0" y="43318"/>
                </a:lnTo>
                <a:lnTo>
                  <a:pt x="34621" y="83501"/>
                </a:lnTo>
                <a:lnTo>
                  <a:pt x="30922" y="43318"/>
                </a:lnTo>
                <a:lnTo>
                  <a:pt x="49363" y="19783"/>
                </a:lnTo>
                <a:lnTo>
                  <a:pt x="26556" y="0"/>
                </a:lnTo>
                <a:close/>
              </a:path>
            </a:pathLst>
          </a:custGeom>
          <a:ln w="105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8" name="object 2028"/>
          <p:cNvSpPr/>
          <p:nvPr/>
        </p:nvSpPr>
        <p:spPr>
          <a:xfrm>
            <a:off x="3433870" y="1790433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512" y="0"/>
                </a:moveTo>
                <a:lnTo>
                  <a:pt x="13612" y="0"/>
                </a:lnTo>
                <a:lnTo>
                  <a:pt x="11814" y="0"/>
                </a:lnTo>
                <a:lnTo>
                  <a:pt x="9348" y="513"/>
                </a:lnTo>
                <a:lnTo>
                  <a:pt x="6780" y="2466"/>
                </a:lnTo>
                <a:lnTo>
                  <a:pt x="4366" y="4265"/>
                </a:lnTo>
                <a:lnTo>
                  <a:pt x="2568" y="6680"/>
                </a:lnTo>
                <a:lnTo>
                  <a:pt x="616" y="9249"/>
                </a:lnTo>
                <a:lnTo>
                  <a:pt x="0" y="11715"/>
                </a:lnTo>
                <a:lnTo>
                  <a:pt x="0" y="13514"/>
                </a:lnTo>
                <a:lnTo>
                  <a:pt x="0" y="15415"/>
                </a:lnTo>
                <a:lnTo>
                  <a:pt x="0" y="16597"/>
                </a:lnTo>
                <a:lnTo>
                  <a:pt x="0" y="18550"/>
                </a:lnTo>
                <a:lnTo>
                  <a:pt x="616" y="20965"/>
                </a:lnTo>
                <a:lnTo>
                  <a:pt x="2568" y="24048"/>
                </a:lnTo>
                <a:lnTo>
                  <a:pt x="4366" y="25847"/>
                </a:lnTo>
                <a:lnTo>
                  <a:pt x="6780" y="27799"/>
                </a:lnTo>
                <a:lnTo>
                  <a:pt x="9348" y="29598"/>
                </a:lnTo>
                <a:lnTo>
                  <a:pt x="11814" y="30214"/>
                </a:lnTo>
                <a:lnTo>
                  <a:pt x="13612" y="30214"/>
                </a:lnTo>
                <a:lnTo>
                  <a:pt x="15512" y="30882"/>
                </a:lnTo>
                <a:lnTo>
                  <a:pt x="16642" y="30214"/>
                </a:lnTo>
                <a:lnTo>
                  <a:pt x="18594" y="30214"/>
                </a:lnTo>
                <a:lnTo>
                  <a:pt x="21008" y="29598"/>
                </a:lnTo>
                <a:lnTo>
                  <a:pt x="24090" y="27799"/>
                </a:lnTo>
                <a:lnTo>
                  <a:pt x="25888" y="25847"/>
                </a:lnTo>
                <a:lnTo>
                  <a:pt x="27840" y="24048"/>
                </a:lnTo>
                <a:lnTo>
                  <a:pt x="29638" y="20965"/>
                </a:lnTo>
                <a:lnTo>
                  <a:pt x="30254" y="18550"/>
                </a:lnTo>
                <a:lnTo>
                  <a:pt x="30254" y="16597"/>
                </a:lnTo>
                <a:lnTo>
                  <a:pt x="30922" y="15415"/>
                </a:lnTo>
                <a:lnTo>
                  <a:pt x="30254" y="13514"/>
                </a:lnTo>
                <a:lnTo>
                  <a:pt x="30254" y="11715"/>
                </a:lnTo>
                <a:lnTo>
                  <a:pt x="29638" y="9249"/>
                </a:lnTo>
                <a:lnTo>
                  <a:pt x="27840" y="6680"/>
                </a:lnTo>
                <a:lnTo>
                  <a:pt x="25888" y="4265"/>
                </a:lnTo>
                <a:lnTo>
                  <a:pt x="24090" y="2466"/>
                </a:lnTo>
                <a:lnTo>
                  <a:pt x="21008" y="513"/>
                </a:lnTo>
                <a:lnTo>
                  <a:pt x="18594" y="0"/>
                </a:lnTo>
                <a:lnTo>
                  <a:pt x="16642" y="0"/>
                </a:lnTo>
                <a:lnTo>
                  <a:pt x="1551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9" name="object 2029"/>
          <p:cNvSpPr/>
          <p:nvPr/>
        </p:nvSpPr>
        <p:spPr>
          <a:xfrm>
            <a:off x="3568964" y="1728564"/>
            <a:ext cx="80850" cy="61868"/>
          </a:xfrm>
          <a:custGeom>
            <a:avLst/>
            <a:gdLst/>
            <a:ahLst/>
            <a:cxnLst/>
            <a:rect l="l" t="t" r="r" b="b"/>
            <a:pathLst>
              <a:path w="80850" h="61868">
                <a:moveTo>
                  <a:pt x="43764" y="0"/>
                </a:moveTo>
                <a:lnTo>
                  <a:pt x="0" y="32167"/>
                </a:lnTo>
                <a:lnTo>
                  <a:pt x="57376" y="61868"/>
                </a:lnTo>
                <a:lnTo>
                  <a:pt x="50544" y="32167"/>
                </a:lnTo>
                <a:lnTo>
                  <a:pt x="80850" y="14901"/>
                </a:lnTo>
                <a:lnTo>
                  <a:pt x="43764" y="0"/>
                </a:lnTo>
                <a:close/>
              </a:path>
            </a:pathLst>
          </a:custGeom>
          <a:ln w="105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0" name="object 2030"/>
          <p:cNvSpPr/>
          <p:nvPr/>
        </p:nvSpPr>
        <p:spPr>
          <a:xfrm>
            <a:off x="3341360" y="1852200"/>
            <a:ext cx="123433" cy="39515"/>
          </a:xfrm>
          <a:custGeom>
            <a:avLst/>
            <a:gdLst/>
            <a:ahLst/>
            <a:cxnLst/>
            <a:rect l="l" t="t" r="r" b="b"/>
            <a:pathLst>
              <a:path w="123433" h="39515">
                <a:moveTo>
                  <a:pt x="66725" y="39515"/>
                </a:moveTo>
                <a:lnTo>
                  <a:pt x="0" y="19166"/>
                </a:lnTo>
                <a:lnTo>
                  <a:pt x="86963" y="0"/>
                </a:lnTo>
                <a:lnTo>
                  <a:pt x="77101" y="19166"/>
                </a:lnTo>
                <a:lnTo>
                  <a:pt x="123433" y="30214"/>
                </a:lnTo>
                <a:lnTo>
                  <a:pt x="66725" y="39515"/>
                </a:lnTo>
                <a:close/>
              </a:path>
            </a:pathLst>
          </a:custGeom>
          <a:ln w="105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1" name="object 2031"/>
          <p:cNvSpPr/>
          <p:nvPr/>
        </p:nvSpPr>
        <p:spPr>
          <a:xfrm>
            <a:off x="3557305" y="1891714"/>
            <a:ext cx="92511" cy="53132"/>
          </a:xfrm>
          <a:custGeom>
            <a:avLst/>
            <a:gdLst/>
            <a:ahLst/>
            <a:cxnLst/>
            <a:rect l="l" t="t" r="r" b="b"/>
            <a:pathLst>
              <a:path w="92511" h="53132">
                <a:moveTo>
                  <a:pt x="49928" y="0"/>
                </a:moveTo>
                <a:lnTo>
                  <a:pt x="0" y="27748"/>
                </a:lnTo>
                <a:lnTo>
                  <a:pt x="65286" y="53132"/>
                </a:lnTo>
                <a:lnTo>
                  <a:pt x="57325" y="27748"/>
                </a:lnTo>
                <a:lnTo>
                  <a:pt x="92511" y="13000"/>
                </a:lnTo>
                <a:lnTo>
                  <a:pt x="49928" y="0"/>
                </a:lnTo>
                <a:close/>
              </a:path>
            </a:pathLst>
          </a:custGeom>
          <a:ln w="105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2" name="object 2032"/>
          <p:cNvSpPr/>
          <p:nvPr/>
        </p:nvSpPr>
        <p:spPr>
          <a:xfrm>
            <a:off x="3526381" y="1821316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512" y="0"/>
                </a:moveTo>
                <a:lnTo>
                  <a:pt x="13612" y="0"/>
                </a:lnTo>
                <a:lnTo>
                  <a:pt x="11814" y="0"/>
                </a:lnTo>
                <a:lnTo>
                  <a:pt x="9348" y="616"/>
                </a:lnTo>
                <a:lnTo>
                  <a:pt x="6780" y="2466"/>
                </a:lnTo>
                <a:lnTo>
                  <a:pt x="4366" y="4265"/>
                </a:lnTo>
                <a:lnTo>
                  <a:pt x="2568" y="6834"/>
                </a:lnTo>
                <a:lnTo>
                  <a:pt x="616" y="9249"/>
                </a:lnTo>
                <a:lnTo>
                  <a:pt x="0" y="11715"/>
                </a:lnTo>
                <a:lnTo>
                  <a:pt x="0" y="13514"/>
                </a:lnTo>
                <a:lnTo>
                  <a:pt x="0" y="15415"/>
                </a:lnTo>
                <a:lnTo>
                  <a:pt x="0" y="16597"/>
                </a:lnTo>
                <a:lnTo>
                  <a:pt x="0" y="18550"/>
                </a:lnTo>
                <a:lnTo>
                  <a:pt x="616" y="20965"/>
                </a:lnTo>
                <a:lnTo>
                  <a:pt x="2568" y="24048"/>
                </a:lnTo>
                <a:lnTo>
                  <a:pt x="4366" y="25847"/>
                </a:lnTo>
                <a:lnTo>
                  <a:pt x="6780" y="27799"/>
                </a:lnTo>
                <a:lnTo>
                  <a:pt x="9348" y="29598"/>
                </a:lnTo>
                <a:lnTo>
                  <a:pt x="11814" y="30214"/>
                </a:lnTo>
                <a:lnTo>
                  <a:pt x="13612" y="30214"/>
                </a:lnTo>
                <a:lnTo>
                  <a:pt x="15512" y="30882"/>
                </a:lnTo>
                <a:lnTo>
                  <a:pt x="16694" y="30214"/>
                </a:lnTo>
                <a:lnTo>
                  <a:pt x="18594" y="30214"/>
                </a:lnTo>
                <a:lnTo>
                  <a:pt x="21008" y="29598"/>
                </a:lnTo>
                <a:lnTo>
                  <a:pt x="24090" y="27799"/>
                </a:lnTo>
                <a:lnTo>
                  <a:pt x="25888" y="25847"/>
                </a:lnTo>
                <a:lnTo>
                  <a:pt x="27840" y="24048"/>
                </a:lnTo>
                <a:lnTo>
                  <a:pt x="29638" y="20965"/>
                </a:lnTo>
                <a:lnTo>
                  <a:pt x="30254" y="18550"/>
                </a:lnTo>
                <a:lnTo>
                  <a:pt x="30254" y="16597"/>
                </a:lnTo>
                <a:lnTo>
                  <a:pt x="30922" y="15415"/>
                </a:lnTo>
                <a:lnTo>
                  <a:pt x="30254" y="13514"/>
                </a:lnTo>
                <a:lnTo>
                  <a:pt x="30254" y="11715"/>
                </a:lnTo>
                <a:lnTo>
                  <a:pt x="29638" y="9249"/>
                </a:lnTo>
                <a:lnTo>
                  <a:pt x="27840" y="6834"/>
                </a:lnTo>
                <a:lnTo>
                  <a:pt x="25888" y="4265"/>
                </a:lnTo>
                <a:lnTo>
                  <a:pt x="24090" y="2466"/>
                </a:lnTo>
                <a:lnTo>
                  <a:pt x="21008" y="616"/>
                </a:lnTo>
                <a:lnTo>
                  <a:pt x="18594" y="0"/>
                </a:lnTo>
                <a:lnTo>
                  <a:pt x="16694" y="0"/>
                </a:lnTo>
                <a:lnTo>
                  <a:pt x="1551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3" name="object 2033"/>
          <p:cNvSpPr/>
          <p:nvPr/>
        </p:nvSpPr>
        <p:spPr>
          <a:xfrm>
            <a:off x="3495562" y="1944847"/>
            <a:ext cx="30819" cy="30882"/>
          </a:xfrm>
          <a:custGeom>
            <a:avLst/>
            <a:gdLst/>
            <a:ahLst/>
            <a:cxnLst/>
            <a:rect l="l" t="t" r="r" b="b"/>
            <a:pathLst>
              <a:path w="30819" h="30882">
                <a:moveTo>
                  <a:pt x="15409" y="0"/>
                </a:moveTo>
                <a:lnTo>
                  <a:pt x="13612" y="0"/>
                </a:lnTo>
                <a:lnTo>
                  <a:pt x="11711" y="0"/>
                </a:lnTo>
                <a:lnTo>
                  <a:pt x="9245" y="616"/>
                </a:lnTo>
                <a:lnTo>
                  <a:pt x="6831" y="2415"/>
                </a:lnTo>
                <a:lnTo>
                  <a:pt x="4366" y="4367"/>
                </a:lnTo>
                <a:lnTo>
                  <a:pt x="2465" y="6782"/>
                </a:lnTo>
                <a:lnTo>
                  <a:pt x="667" y="9249"/>
                </a:lnTo>
                <a:lnTo>
                  <a:pt x="0" y="11715"/>
                </a:lnTo>
                <a:lnTo>
                  <a:pt x="0" y="13617"/>
                </a:lnTo>
                <a:lnTo>
                  <a:pt x="0" y="15415"/>
                </a:lnTo>
                <a:lnTo>
                  <a:pt x="0" y="16700"/>
                </a:lnTo>
                <a:lnTo>
                  <a:pt x="0" y="18498"/>
                </a:lnTo>
                <a:lnTo>
                  <a:pt x="667" y="20965"/>
                </a:lnTo>
                <a:lnTo>
                  <a:pt x="2465" y="24048"/>
                </a:lnTo>
                <a:lnTo>
                  <a:pt x="4366" y="26001"/>
                </a:lnTo>
                <a:lnTo>
                  <a:pt x="6831" y="27799"/>
                </a:lnTo>
                <a:lnTo>
                  <a:pt x="9245" y="29701"/>
                </a:lnTo>
                <a:lnTo>
                  <a:pt x="11711" y="30214"/>
                </a:lnTo>
                <a:lnTo>
                  <a:pt x="13612" y="30214"/>
                </a:lnTo>
                <a:lnTo>
                  <a:pt x="15409" y="30882"/>
                </a:lnTo>
                <a:lnTo>
                  <a:pt x="16694" y="30214"/>
                </a:lnTo>
                <a:lnTo>
                  <a:pt x="18491" y="30214"/>
                </a:lnTo>
                <a:lnTo>
                  <a:pt x="21060" y="29701"/>
                </a:lnTo>
                <a:lnTo>
                  <a:pt x="24142" y="27799"/>
                </a:lnTo>
                <a:lnTo>
                  <a:pt x="25940" y="26001"/>
                </a:lnTo>
                <a:lnTo>
                  <a:pt x="27737" y="24048"/>
                </a:lnTo>
                <a:lnTo>
                  <a:pt x="29638" y="20965"/>
                </a:lnTo>
                <a:lnTo>
                  <a:pt x="30306" y="18498"/>
                </a:lnTo>
                <a:lnTo>
                  <a:pt x="30306" y="16700"/>
                </a:lnTo>
                <a:lnTo>
                  <a:pt x="30819" y="15415"/>
                </a:lnTo>
                <a:lnTo>
                  <a:pt x="30306" y="13617"/>
                </a:lnTo>
                <a:lnTo>
                  <a:pt x="30306" y="11715"/>
                </a:lnTo>
                <a:lnTo>
                  <a:pt x="29638" y="9249"/>
                </a:lnTo>
                <a:lnTo>
                  <a:pt x="27737" y="6782"/>
                </a:lnTo>
                <a:lnTo>
                  <a:pt x="25940" y="4367"/>
                </a:lnTo>
                <a:lnTo>
                  <a:pt x="24142" y="2415"/>
                </a:lnTo>
                <a:lnTo>
                  <a:pt x="21060" y="616"/>
                </a:lnTo>
                <a:lnTo>
                  <a:pt x="18491" y="0"/>
                </a:lnTo>
                <a:lnTo>
                  <a:pt x="16694" y="0"/>
                </a:lnTo>
                <a:lnTo>
                  <a:pt x="15409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4" name="object 2034"/>
          <p:cNvSpPr/>
          <p:nvPr/>
        </p:nvSpPr>
        <p:spPr>
          <a:xfrm>
            <a:off x="3433870" y="1913964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512" y="0"/>
                </a:moveTo>
                <a:lnTo>
                  <a:pt x="13612" y="0"/>
                </a:lnTo>
                <a:lnTo>
                  <a:pt x="11814" y="0"/>
                </a:lnTo>
                <a:lnTo>
                  <a:pt x="9348" y="616"/>
                </a:lnTo>
                <a:lnTo>
                  <a:pt x="6780" y="2415"/>
                </a:lnTo>
                <a:lnTo>
                  <a:pt x="4366" y="4367"/>
                </a:lnTo>
                <a:lnTo>
                  <a:pt x="2568" y="6834"/>
                </a:lnTo>
                <a:lnTo>
                  <a:pt x="616" y="9249"/>
                </a:lnTo>
                <a:lnTo>
                  <a:pt x="0" y="11715"/>
                </a:lnTo>
                <a:lnTo>
                  <a:pt x="0" y="13617"/>
                </a:lnTo>
                <a:lnTo>
                  <a:pt x="0" y="15415"/>
                </a:lnTo>
                <a:lnTo>
                  <a:pt x="0" y="16700"/>
                </a:lnTo>
                <a:lnTo>
                  <a:pt x="0" y="18498"/>
                </a:lnTo>
                <a:lnTo>
                  <a:pt x="616" y="20965"/>
                </a:lnTo>
                <a:lnTo>
                  <a:pt x="2568" y="24048"/>
                </a:lnTo>
                <a:lnTo>
                  <a:pt x="4366" y="26001"/>
                </a:lnTo>
                <a:lnTo>
                  <a:pt x="6780" y="27799"/>
                </a:lnTo>
                <a:lnTo>
                  <a:pt x="9348" y="29701"/>
                </a:lnTo>
                <a:lnTo>
                  <a:pt x="11814" y="30214"/>
                </a:lnTo>
                <a:lnTo>
                  <a:pt x="13612" y="30214"/>
                </a:lnTo>
                <a:lnTo>
                  <a:pt x="15512" y="30882"/>
                </a:lnTo>
                <a:lnTo>
                  <a:pt x="16642" y="30214"/>
                </a:lnTo>
                <a:lnTo>
                  <a:pt x="18594" y="30214"/>
                </a:lnTo>
                <a:lnTo>
                  <a:pt x="21008" y="29701"/>
                </a:lnTo>
                <a:lnTo>
                  <a:pt x="24090" y="27799"/>
                </a:lnTo>
                <a:lnTo>
                  <a:pt x="25888" y="26001"/>
                </a:lnTo>
                <a:lnTo>
                  <a:pt x="27840" y="24048"/>
                </a:lnTo>
                <a:lnTo>
                  <a:pt x="29638" y="20965"/>
                </a:lnTo>
                <a:lnTo>
                  <a:pt x="30254" y="18498"/>
                </a:lnTo>
                <a:lnTo>
                  <a:pt x="30254" y="16700"/>
                </a:lnTo>
                <a:lnTo>
                  <a:pt x="30922" y="15415"/>
                </a:lnTo>
                <a:lnTo>
                  <a:pt x="30254" y="13617"/>
                </a:lnTo>
                <a:lnTo>
                  <a:pt x="30254" y="11715"/>
                </a:lnTo>
                <a:lnTo>
                  <a:pt x="29638" y="9249"/>
                </a:lnTo>
                <a:lnTo>
                  <a:pt x="27840" y="6834"/>
                </a:lnTo>
                <a:lnTo>
                  <a:pt x="25888" y="4367"/>
                </a:lnTo>
                <a:lnTo>
                  <a:pt x="24090" y="2415"/>
                </a:lnTo>
                <a:lnTo>
                  <a:pt x="21008" y="616"/>
                </a:lnTo>
                <a:lnTo>
                  <a:pt x="18594" y="0"/>
                </a:lnTo>
                <a:lnTo>
                  <a:pt x="16642" y="0"/>
                </a:lnTo>
                <a:lnTo>
                  <a:pt x="1551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5" name="object 2035"/>
          <p:cNvSpPr/>
          <p:nvPr/>
        </p:nvSpPr>
        <p:spPr>
          <a:xfrm>
            <a:off x="3372281" y="1944847"/>
            <a:ext cx="30768" cy="30882"/>
          </a:xfrm>
          <a:custGeom>
            <a:avLst/>
            <a:gdLst/>
            <a:ahLst/>
            <a:cxnLst/>
            <a:rect l="l" t="t" r="r" b="b"/>
            <a:pathLst>
              <a:path w="30768" h="30882">
                <a:moveTo>
                  <a:pt x="15358" y="0"/>
                </a:moveTo>
                <a:lnTo>
                  <a:pt x="13560" y="0"/>
                </a:lnTo>
                <a:lnTo>
                  <a:pt x="11660" y="0"/>
                </a:lnTo>
                <a:lnTo>
                  <a:pt x="9245" y="616"/>
                </a:lnTo>
                <a:lnTo>
                  <a:pt x="6780" y="2415"/>
                </a:lnTo>
                <a:lnTo>
                  <a:pt x="4212" y="4367"/>
                </a:lnTo>
                <a:lnTo>
                  <a:pt x="2414" y="6782"/>
                </a:lnTo>
                <a:lnTo>
                  <a:pt x="616" y="9249"/>
                </a:lnTo>
                <a:lnTo>
                  <a:pt x="0" y="11715"/>
                </a:lnTo>
                <a:lnTo>
                  <a:pt x="0" y="13617"/>
                </a:lnTo>
                <a:lnTo>
                  <a:pt x="0" y="15415"/>
                </a:lnTo>
                <a:lnTo>
                  <a:pt x="0" y="16700"/>
                </a:lnTo>
                <a:lnTo>
                  <a:pt x="0" y="18498"/>
                </a:lnTo>
                <a:lnTo>
                  <a:pt x="616" y="20965"/>
                </a:lnTo>
                <a:lnTo>
                  <a:pt x="2414" y="24048"/>
                </a:lnTo>
                <a:lnTo>
                  <a:pt x="4212" y="26001"/>
                </a:lnTo>
                <a:lnTo>
                  <a:pt x="6780" y="27799"/>
                </a:lnTo>
                <a:lnTo>
                  <a:pt x="9245" y="29701"/>
                </a:lnTo>
                <a:lnTo>
                  <a:pt x="11660" y="30214"/>
                </a:lnTo>
                <a:lnTo>
                  <a:pt x="13560" y="30214"/>
                </a:lnTo>
                <a:lnTo>
                  <a:pt x="15358" y="30882"/>
                </a:lnTo>
                <a:lnTo>
                  <a:pt x="16642" y="30214"/>
                </a:lnTo>
                <a:lnTo>
                  <a:pt x="18440" y="30214"/>
                </a:lnTo>
                <a:lnTo>
                  <a:pt x="20906" y="29701"/>
                </a:lnTo>
                <a:lnTo>
                  <a:pt x="23988" y="27799"/>
                </a:lnTo>
                <a:lnTo>
                  <a:pt x="25888" y="26001"/>
                </a:lnTo>
                <a:lnTo>
                  <a:pt x="27686" y="24048"/>
                </a:lnTo>
                <a:lnTo>
                  <a:pt x="29638" y="20965"/>
                </a:lnTo>
                <a:lnTo>
                  <a:pt x="30152" y="18498"/>
                </a:lnTo>
                <a:lnTo>
                  <a:pt x="30152" y="16700"/>
                </a:lnTo>
                <a:lnTo>
                  <a:pt x="30768" y="15415"/>
                </a:lnTo>
                <a:lnTo>
                  <a:pt x="30152" y="13617"/>
                </a:lnTo>
                <a:lnTo>
                  <a:pt x="30152" y="11715"/>
                </a:lnTo>
                <a:lnTo>
                  <a:pt x="29638" y="9249"/>
                </a:lnTo>
                <a:lnTo>
                  <a:pt x="27686" y="6782"/>
                </a:lnTo>
                <a:lnTo>
                  <a:pt x="25888" y="4367"/>
                </a:lnTo>
                <a:lnTo>
                  <a:pt x="23988" y="2415"/>
                </a:lnTo>
                <a:lnTo>
                  <a:pt x="20906" y="616"/>
                </a:lnTo>
                <a:lnTo>
                  <a:pt x="18440" y="0"/>
                </a:lnTo>
                <a:lnTo>
                  <a:pt x="16642" y="0"/>
                </a:lnTo>
                <a:lnTo>
                  <a:pt x="15358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6" name="object 2036"/>
          <p:cNvSpPr/>
          <p:nvPr/>
        </p:nvSpPr>
        <p:spPr>
          <a:xfrm>
            <a:off x="3618892" y="1821316"/>
            <a:ext cx="30922" cy="30882"/>
          </a:xfrm>
          <a:custGeom>
            <a:avLst/>
            <a:gdLst/>
            <a:ahLst/>
            <a:cxnLst/>
            <a:rect l="l" t="t" r="r" b="b"/>
            <a:pathLst>
              <a:path w="30922" h="30882">
                <a:moveTo>
                  <a:pt x="15512" y="0"/>
                </a:moveTo>
                <a:lnTo>
                  <a:pt x="13612" y="0"/>
                </a:lnTo>
                <a:lnTo>
                  <a:pt x="11814" y="0"/>
                </a:lnTo>
                <a:lnTo>
                  <a:pt x="9245" y="616"/>
                </a:lnTo>
                <a:lnTo>
                  <a:pt x="6780" y="2466"/>
                </a:lnTo>
                <a:lnTo>
                  <a:pt x="4366" y="4265"/>
                </a:lnTo>
                <a:lnTo>
                  <a:pt x="2568" y="6834"/>
                </a:lnTo>
                <a:lnTo>
                  <a:pt x="616" y="9249"/>
                </a:lnTo>
                <a:lnTo>
                  <a:pt x="0" y="11715"/>
                </a:lnTo>
                <a:lnTo>
                  <a:pt x="0" y="13514"/>
                </a:lnTo>
                <a:lnTo>
                  <a:pt x="0" y="15415"/>
                </a:lnTo>
                <a:lnTo>
                  <a:pt x="0" y="16597"/>
                </a:lnTo>
                <a:lnTo>
                  <a:pt x="0" y="18550"/>
                </a:lnTo>
                <a:lnTo>
                  <a:pt x="616" y="20965"/>
                </a:lnTo>
                <a:lnTo>
                  <a:pt x="2568" y="24048"/>
                </a:lnTo>
                <a:lnTo>
                  <a:pt x="4366" y="25847"/>
                </a:lnTo>
                <a:lnTo>
                  <a:pt x="6780" y="27799"/>
                </a:lnTo>
                <a:lnTo>
                  <a:pt x="9245" y="29598"/>
                </a:lnTo>
                <a:lnTo>
                  <a:pt x="11814" y="30214"/>
                </a:lnTo>
                <a:lnTo>
                  <a:pt x="13612" y="30214"/>
                </a:lnTo>
                <a:lnTo>
                  <a:pt x="15512" y="30882"/>
                </a:lnTo>
                <a:lnTo>
                  <a:pt x="16694" y="30214"/>
                </a:lnTo>
                <a:lnTo>
                  <a:pt x="18594" y="30214"/>
                </a:lnTo>
                <a:lnTo>
                  <a:pt x="21060" y="29598"/>
                </a:lnTo>
                <a:lnTo>
                  <a:pt x="24142" y="27799"/>
                </a:lnTo>
                <a:lnTo>
                  <a:pt x="25888" y="25847"/>
                </a:lnTo>
                <a:lnTo>
                  <a:pt x="27840" y="24048"/>
                </a:lnTo>
                <a:lnTo>
                  <a:pt x="29638" y="20965"/>
                </a:lnTo>
                <a:lnTo>
                  <a:pt x="30254" y="18550"/>
                </a:lnTo>
                <a:lnTo>
                  <a:pt x="30254" y="16597"/>
                </a:lnTo>
                <a:lnTo>
                  <a:pt x="30922" y="15415"/>
                </a:lnTo>
                <a:lnTo>
                  <a:pt x="30254" y="13514"/>
                </a:lnTo>
                <a:lnTo>
                  <a:pt x="30254" y="11715"/>
                </a:lnTo>
                <a:lnTo>
                  <a:pt x="29638" y="9249"/>
                </a:lnTo>
                <a:lnTo>
                  <a:pt x="27840" y="6834"/>
                </a:lnTo>
                <a:lnTo>
                  <a:pt x="25888" y="4265"/>
                </a:lnTo>
                <a:lnTo>
                  <a:pt x="24142" y="2466"/>
                </a:lnTo>
                <a:lnTo>
                  <a:pt x="21060" y="616"/>
                </a:lnTo>
                <a:lnTo>
                  <a:pt x="18594" y="0"/>
                </a:lnTo>
                <a:lnTo>
                  <a:pt x="16694" y="0"/>
                </a:lnTo>
                <a:lnTo>
                  <a:pt x="15512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7" name="object 2037"/>
          <p:cNvSpPr/>
          <p:nvPr/>
        </p:nvSpPr>
        <p:spPr>
          <a:xfrm>
            <a:off x="3649815" y="1944847"/>
            <a:ext cx="30768" cy="30882"/>
          </a:xfrm>
          <a:custGeom>
            <a:avLst/>
            <a:gdLst/>
            <a:ahLst/>
            <a:cxnLst/>
            <a:rect l="l" t="t" r="r" b="b"/>
            <a:pathLst>
              <a:path w="30768" h="30882">
                <a:moveTo>
                  <a:pt x="15409" y="0"/>
                </a:moveTo>
                <a:lnTo>
                  <a:pt x="13458" y="0"/>
                </a:lnTo>
                <a:lnTo>
                  <a:pt x="11660" y="0"/>
                </a:lnTo>
                <a:lnTo>
                  <a:pt x="9245" y="616"/>
                </a:lnTo>
                <a:lnTo>
                  <a:pt x="6780" y="2415"/>
                </a:lnTo>
                <a:lnTo>
                  <a:pt x="4212" y="4367"/>
                </a:lnTo>
                <a:lnTo>
                  <a:pt x="2414" y="6782"/>
                </a:lnTo>
                <a:lnTo>
                  <a:pt x="616" y="9249"/>
                </a:lnTo>
                <a:lnTo>
                  <a:pt x="0" y="11715"/>
                </a:lnTo>
                <a:lnTo>
                  <a:pt x="0" y="13617"/>
                </a:lnTo>
                <a:lnTo>
                  <a:pt x="0" y="15415"/>
                </a:lnTo>
                <a:lnTo>
                  <a:pt x="0" y="16700"/>
                </a:lnTo>
                <a:lnTo>
                  <a:pt x="0" y="18498"/>
                </a:lnTo>
                <a:lnTo>
                  <a:pt x="616" y="20965"/>
                </a:lnTo>
                <a:lnTo>
                  <a:pt x="2414" y="24048"/>
                </a:lnTo>
                <a:lnTo>
                  <a:pt x="4212" y="26001"/>
                </a:lnTo>
                <a:lnTo>
                  <a:pt x="6780" y="27799"/>
                </a:lnTo>
                <a:lnTo>
                  <a:pt x="9245" y="29701"/>
                </a:lnTo>
                <a:lnTo>
                  <a:pt x="11660" y="30214"/>
                </a:lnTo>
                <a:lnTo>
                  <a:pt x="13458" y="30214"/>
                </a:lnTo>
                <a:lnTo>
                  <a:pt x="15409" y="30882"/>
                </a:lnTo>
                <a:lnTo>
                  <a:pt x="16540" y="30214"/>
                </a:lnTo>
                <a:lnTo>
                  <a:pt x="18491" y="30214"/>
                </a:lnTo>
                <a:lnTo>
                  <a:pt x="20906" y="29701"/>
                </a:lnTo>
                <a:lnTo>
                  <a:pt x="23988" y="27799"/>
                </a:lnTo>
                <a:lnTo>
                  <a:pt x="25940" y="26001"/>
                </a:lnTo>
                <a:lnTo>
                  <a:pt x="27686" y="24048"/>
                </a:lnTo>
                <a:lnTo>
                  <a:pt x="29484" y="20965"/>
                </a:lnTo>
                <a:lnTo>
                  <a:pt x="30152" y="18498"/>
                </a:lnTo>
                <a:lnTo>
                  <a:pt x="30152" y="16700"/>
                </a:lnTo>
                <a:lnTo>
                  <a:pt x="30768" y="15415"/>
                </a:lnTo>
                <a:lnTo>
                  <a:pt x="30152" y="13617"/>
                </a:lnTo>
                <a:lnTo>
                  <a:pt x="30152" y="11715"/>
                </a:lnTo>
                <a:lnTo>
                  <a:pt x="29484" y="9249"/>
                </a:lnTo>
                <a:lnTo>
                  <a:pt x="27686" y="6782"/>
                </a:lnTo>
                <a:lnTo>
                  <a:pt x="25940" y="4367"/>
                </a:lnTo>
                <a:lnTo>
                  <a:pt x="23988" y="2415"/>
                </a:lnTo>
                <a:lnTo>
                  <a:pt x="20906" y="616"/>
                </a:lnTo>
                <a:lnTo>
                  <a:pt x="18491" y="0"/>
                </a:lnTo>
                <a:lnTo>
                  <a:pt x="16540" y="0"/>
                </a:lnTo>
                <a:lnTo>
                  <a:pt x="15409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8" name="object 2038"/>
          <p:cNvSpPr/>
          <p:nvPr/>
        </p:nvSpPr>
        <p:spPr>
          <a:xfrm>
            <a:off x="3464792" y="1697681"/>
            <a:ext cx="30768" cy="30882"/>
          </a:xfrm>
          <a:custGeom>
            <a:avLst/>
            <a:gdLst/>
            <a:ahLst/>
            <a:cxnLst/>
            <a:rect l="l" t="t" r="r" b="b"/>
            <a:pathLst>
              <a:path w="30768" h="30882">
                <a:moveTo>
                  <a:pt x="15409" y="0"/>
                </a:moveTo>
                <a:lnTo>
                  <a:pt x="13612" y="0"/>
                </a:lnTo>
                <a:lnTo>
                  <a:pt x="11660" y="0"/>
                </a:lnTo>
                <a:lnTo>
                  <a:pt x="9245" y="616"/>
                </a:lnTo>
                <a:lnTo>
                  <a:pt x="6780" y="2415"/>
                </a:lnTo>
                <a:lnTo>
                  <a:pt x="4212" y="4367"/>
                </a:lnTo>
                <a:lnTo>
                  <a:pt x="2414" y="6782"/>
                </a:lnTo>
                <a:lnTo>
                  <a:pt x="616" y="9249"/>
                </a:lnTo>
                <a:lnTo>
                  <a:pt x="0" y="11818"/>
                </a:lnTo>
                <a:lnTo>
                  <a:pt x="0" y="13617"/>
                </a:lnTo>
                <a:lnTo>
                  <a:pt x="0" y="15415"/>
                </a:lnTo>
                <a:lnTo>
                  <a:pt x="0" y="16700"/>
                </a:lnTo>
                <a:lnTo>
                  <a:pt x="0" y="18498"/>
                </a:lnTo>
                <a:lnTo>
                  <a:pt x="616" y="21068"/>
                </a:lnTo>
                <a:lnTo>
                  <a:pt x="2414" y="24151"/>
                </a:lnTo>
                <a:lnTo>
                  <a:pt x="4212" y="25949"/>
                </a:lnTo>
                <a:lnTo>
                  <a:pt x="6780" y="27799"/>
                </a:lnTo>
                <a:lnTo>
                  <a:pt x="9245" y="29701"/>
                </a:lnTo>
                <a:lnTo>
                  <a:pt x="11660" y="30369"/>
                </a:lnTo>
                <a:lnTo>
                  <a:pt x="13612" y="30369"/>
                </a:lnTo>
                <a:lnTo>
                  <a:pt x="15409" y="30882"/>
                </a:lnTo>
                <a:lnTo>
                  <a:pt x="16694" y="30369"/>
                </a:lnTo>
                <a:lnTo>
                  <a:pt x="18440" y="30369"/>
                </a:lnTo>
                <a:lnTo>
                  <a:pt x="20906" y="29701"/>
                </a:lnTo>
                <a:lnTo>
                  <a:pt x="23988" y="27799"/>
                </a:lnTo>
                <a:lnTo>
                  <a:pt x="25888" y="25949"/>
                </a:lnTo>
                <a:lnTo>
                  <a:pt x="27686" y="24151"/>
                </a:lnTo>
                <a:lnTo>
                  <a:pt x="29484" y="21068"/>
                </a:lnTo>
                <a:lnTo>
                  <a:pt x="30152" y="18498"/>
                </a:lnTo>
                <a:lnTo>
                  <a:pt x="30152" y="16700"/>
                </a:lnTo>
                <a:lnTo>
                  <a:pt x="30768" y="15415"/>
                </a:lnTo>
                <a:lnTo>
                  <a:pt x="30152" y="13617"/>
                </a:lnTo>
                <a:lnTo>
                  <a:pt x="30152" y="11818"/>
                </a:lnTo>
                <a:lnTo>
                  <a:pt x="29484" y="9249"/>
                </a:lnTo>
                <a:lnTo>
                  <a:pt x="27686" y="6782"/>
                </a:lnTo>
                <a:lnTo>
                  <a:pt x="25888" y="4367"/>
                </a:lnTo>
                <a:lnTo>
                  <a:pt x="23988" y="2415"/>
                </a:lnTo>
                <a:lnTo>
                  <a:pt x="20906" y="616"/>
                </a:lnTo>
                <a:lnTo>
                  <a:pt x="18440" y="0"/>
                </a:lnTo>
                <a:lnTo>
                  <a:pt x="16694" y="0"/>
                </a:lnTo>
                <a:lnTo>
                  <a:pt x="15409" y="0"/>
                </a:lnTo>
              </a:path>
            </a:pathLst>
          </a:custGeom>
          <a:ln w="105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9" name="object 2039"/>
          <p:cNvSpPr/>
          <p:nvPr/>
        </p:nvSpPr>
        <p:spPr>
          <a:xfrm>
            <a:off x="3557305" y="1975730"/>
            <a:ext cx="92511" cy="52464"/>
          </a:xfrm>
          <a:custGeom>
            <a:avLst/>
            <a:gdLst/>
            <a:ahLst/>
            <a:cxnLst/>
            <a:rect l="l" t="t" r="r" b="b"/>
            <a:pathLst>
              <a:path w="92511" h="52464">
                <a:moveTo>
                  <a:pt x="49928" y="0"/>
                </a:moveTo>
                <a:lnTo>
                  <a:pt x="0" y="27285"/>
                </a:lnTo>
                <a:lnTo>
                  <a:pt x="65286" y="52464"/>
                </a:lnTo>
                <a:lnTo>
                  <a:pt x="57325" y="27285"/>
                </a:lnTo>
                <a:lnTo>
                  <a:pt x="92511" y="12332"/>
                </a:lnTo>
                <a:lnTo>
                  <a:pt x="49928" y="0"/>
                </a:lnTo>
                <a:close/>
              </a:path>
            </a:pathLst>
          </a:custGeom>
          <a:ln w="1052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0" name="object 2040"/>
          <p:cNvSpPr/>
          <p:nvPr/>
        </p:nvSpPr>
        <p:spPr>
          <a:xfrm>
            <a:off x="2715405" y="1639616"/>
            <a:ext cx="225088" cy="57397"/>
          </a:xfrm>
          <a:custGeom>
            <a:avLst/>
            <a:gdLst/>
            <a:ahLst/>
            <a:cxnLst/>
            <a:rect l="l" t="t" r="r" b="b"/>
            <a:pathLst>
              <a:path w="225088" h="57397">
                <a:moveTo>
                  <a:pt x="225088" y="0"/>
                </a:moveTo>
                <a:lnTo>
                  <a:pt x="205312" y="9917"/>
                </a:lnTo>
                <a:lnTo>
                  <a:pt x="185690" y="19166"/>
                </a:lnTo>
                <a:lnTo>
                  <a:pt x="176444" y="24099"/>
                </a:lnTo>
                <a:lnTo>
                  <a:pt x="167095" y="28467"/>
                </a:lnTo>
                <a:lnTo>
                  <a:pt x="157849" y="32681"/>
                </a:lnTo>
                <a:lnTo>
                  <a:pt x="148603" y="36432"/>
                </a:lnTo>
                <a:lnTo>
                  <a:pt x="139357" y="40183"/>
                </a:lnTo>
                <a:lnTo>
                  <a:pt x="130779" y="43883"/>
                </a:lnTo>
                <a:lnTo>
                  <a:pt x="122149" y="46966"/>
                </a:lnTo>
                <a:lnTo>
                  <a:pt x="113468" y="50049"/>
                </a:lnTo>
                <a:lnTo>
                  <a:pt x="105506" y="52516"/>
                </a:lnTo>
                <a:lnTo>
                  <a:pt x="98058" y="54314"/>
                </a:lnTo>
                <a:lnTo>
                  <a:pt x="90096" y="56267"/>
                </a:lnTo>
                <a:lnTo>
                  <a:pt x="83265" y="56884"/>
                </a:lnTo>
                <a:lnTo>
                  <a:pt x="79566" y="57397"/>
                </a:lnTo>
                <a:lnTo>
                  <a:pt x="75868" y="57397"/>
                </a:lnTo>
                <a:lnTo>
                  <a:pt x="72118" y="57397"/>
                </a:lnTo>
                <a:lnTo>
                  <a:pt x="68420" y="57397"/>
                </a:lnTo>
                <a:lnTo>
                  <a:pt x="61074" y="56884"/>
                </a:lnTo>
                <a:lnTo>
                  <a:pt x="53626" y="55599"/>
                </a:lnTo>
                <a:lnTo>
                  <a:pt x="46846" y="53800"/>
                </a:lnTo>
                <a:lnTo>
                  <a:pt x="39552" y="51848"/>
                </a:lnTo>
                <a:lnTo>
                  <a:pt x="32720" y="49433"/>
                </a:lnTo>
                <a:lnTo>
                  <a:pt x="26556" y="46966"/>
                </a:lnTo>
                <a:lnTo>
                  <a:pt x="20906" y="44551"/>
                </a:lnTo>
                <a:lnTo>
                  <a:pt x="17824" y="43266"/>
                </a:lnTo>
                <a:lnTo>
                  <a:pt x="15409" y="41982"/>
                </a:lnTo>
                <a:lnTo>
                  <a:pt x="12995" y="40183"/>
                </a:lnTo>
                <a:lnTo>
                  <a:pt x="10530" y="38899"/>
                </a:lnTo>
                <a:lnTo>
                  <a:pt x="8629" y="37717"/>
                </a:lnTo>
                <a:lnTo>
                  <a:pt x="6831" y="36432"/>
                </a:lnTo>
                <a:lnTo>
                  <a:pt x="4879" y="35250"/>
                </a:lnTo>
                <a:lnTo>
                  <a:pt x="3749" y="33966"/>
                </a:lnTo>
                <a:lnTo>
                  <a:pt x="2465" y="32681"/>
                </a:lnTo>
                <a:lnTo>
                  <a:pt x="1284" y="31550"/>
                </a:lnTo>
                <a:lnTo>
                  <a:pt x="667" y="30266"/>
                </a:lnTo>
                <a:lnTo>
                  <a:pt x="667" y="29084"/>
                </a:lnTo>
                <a:lnTo>
                  <a:pt x="0" y="28467"/>
                </a:lnTo>
                <a:lnTo>
                  <a:pt x="667" y="27183"/>
                </a:lnTo>
              </a:path>
            </a:pathLst>
          </a:custGeom>
          <a:ln w="37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1" name="object 1421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0" name="object 1420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9" name="object 1419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8" name="object 1418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7" name="object 1417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6" name="object 1416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5" name="object 1415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4" name="object 1414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3" name="object 1413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2" name="object 1412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1" name="object 1411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0" name="object 1410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9" name="object 1409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8" name="object 1408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7" name="object 1407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6" name="object 1406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5" name="object 1405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4" name="object 1404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3" name="object 1403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2" name="object 1402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1" name="object 1401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0" name="object 1400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9" name="object 1399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8" name="object 1398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7" name="object 1397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6" name="object 1396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5" name="object 1395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4" name="object 1394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3" name="object 1393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2" name="object 1392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1" name="object 1391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0" name="object 1390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9" name="object 1389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8" name="object 1388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7" name="object 1387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6" name="object 1386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5" name="object 1385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4" name="object 1384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3" name="object 1383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2" name="object 1382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1" name="object 1381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0" name="object 1380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9" name="object 1379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8" name="object 1378"/>
          <p:cNvSpPr/>
          <p:nvPr/>
        </p:nvSpPr>
        <p:spPr>
          <a:xfrm>
            <a:off x="1982096" y="391395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5" name="object 705"/>
          <p:cNvSpPr/>
          <p:nvPr/>
        </p:nvSpPr>
        <p:spPr>
          <a:xfrm>
            <a:off x="5287677" y="3659276"/>
            <a:ext cx="466264" cy="116524"/>
          </a:xfrm>
          <a:custGeom>
            <a:avLst/>
            <a:gdLst/>
            <a:ahLst/>
            <a:cxnLst/>
            <a:rect l="l" t="t" r="r" b="b"/>
            <a:pathLst>
              <a:path w="466264" h="116524">
                <a:moveTo>
                  <a:pt x="0" y="116524"/>
                </a:moveTo>
                <a:lnTo>
                  <a:pt x="466264" y="116524"/>
                </a:lnTo>
                <a:lnTo>
                  <a:pt x="466264" y="0"/>
                </a:lnTo>
                <a:lnTo>
                  <a:pt x="0" y="0"/>
                </a:lnTo>
                <a:lnTo>
                  <a:pt x="0" y="116524"/>
                </a:lnTo>
                <a:close/>
              </a:path>
            </a:pathLst>
          </a:custGeom>
          <a:ln w="99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6" name="object 706"/>
          <p:cNvSpPr/>
          <p:nvPr/>
        </p:nvSpPr>
        <p:spPr>
          <a:xfrm>
            <a:off x="5452040" y="3513533"/>
            <a:ext cx="116597" cy="145749"/>
          </a:xfrm>
          <a:custGeom>
            <a:avLst/>
            <a:gdLst/>
            <a:ahLst/>
            <a:cxnLst/>
            <a:rect l="l" t="t" r="r" b="b"/>
            <a:pathLst>
              <a:path w="116597" h="145749">
                <a:moveTo>
                  <a:pt x="19247" y="0"/>
                </a:moveTo>
                <a:lnTo>
                  <a:pt x="15126" y="0"/>
                </a:lnTo>
                <a:lnTo>
                  <a:pt x="13429" y="605"/>
                </a:lnTo>
                <a:lnTo>
                  <a:pt x="11732" y="1215"/>
                </a:lnTo>
                <a:lnTo>
                  <a:pt x="9938" y="2305"/>
                </a:lnTo>
                <a:lnTo>
                  <a:pt x="8823" y="2910"/>
                </a:lnTo>
                <a:lnTo>
                  <a:pt x="5817" y="5215"/>
                </a:lnTo>
                <a:lnTo>
                  <a:pt x="3490" y="8125"/>
                </a:lnTo>
                <a:lnTo>
                  <a:pt x="2424" y="9941"/>
                </a:lnTo>
                <a:lnTo>
                  <a:pt x="1793" y="1164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77"/>
                </a:lnTo>
                <a:lnTo>
                  <a:pt x="0" y="128287"/>
                </a:lnTo>
                <a:lnTo>
                  <a:pt x="581" y="129982"/>
                </a:lnTo>
                <a:lnTo>
                  <a:pt x="581" y="131802"/>
                </a:lnTo>
                <a:lnTo>
                  <a:pt x="1793" y="133502"/>
                </a:lnTo>
                <a:lnTo>
                  <a:pt x="2424" y="135197"/>
                </a:lnTo>
                <a:lnTo>
                  <a:pt x="3490" y="137018"/>
                </a:lnTo>
                <a:lnTo>
                  <a:pt x="5817" y="139928"/>
                </a:lnTo>
                <a:lnTo>
                  <a:pt x="8823" y="142228"/>
                </a:lnTo>
                <a:lnTo>
                  <a:pt x="9938" y="143444"/>
                </a:lnTo>
                <a:lnTo>
                  <a:pt x="11732" y="144049"/>
                </a:lnTo>
                <a:lnTo>
                  <a:pt x="13429" y="144533"/>
                </a:lnTo>
                <a:lnTo>
                  <a:pt x="15126" y="145139"/>
                </a:lnTo>
                <a:lnTo>
                  <a:pt x="17550" y="145139"/>
                </a:lnTo>
                <a:lnTo>
                  <a:pt x="19247" y="145749"/>
                </a:lnTo>
                <a:lnTo>
                  <a:pt x="97350" y="145749"/>
                </a:lnTo>
                <a:lnTo>
                  <a:pt x="99047" y="145139"/>
                </a:lnTo>
                <a:lnTo>
                  <a:pt x="100889" y="145139"/>
                </a:lnTo>
                <a:lnTo>
                  <a:pt x="102538" y="144533"/>
                </a:lnTo>
                <a:lnTo>
                  <a:pt x="104380" y="144049"/>
                </a:lnTo>
                <a:lnTo>
                  <a:pt x="106077" y="143444"/>
                </a:lnTo>
                <a:lnTo>
                  <a:pt x="107774" y="142228"/>
                </a:lnTo>
                <a:lnTo>
                  <a:pt x="110779" y="139928"/>
                </a:lnTo>
                <a:lnTo>
                  <a:pt x="113106" y="137018"/>
                </a:lnTo>
                <a:lnTo>
                  <a:pt x="114173" y="135197"/>
                </a:lnTo>
                <a:lnTo>
                  <a:pt x="114803" y="133502"/>
                </a:lnTo>
                <a:lnTo>
                  <a:pt x="115385" y="131802"/>
                </a:lnTo>
                <a:lnTo>
                  <a:pt x="116015" y="129982"/>
                </a:lnTo>
                <a:lnTo>
                  <a:pt x="116597" y="128287"/>
                </a:lnTo>
                <a:lnTo>
                  <a:pt x="116597" y="1697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41"/>
                </a:lnTo>
                <a:lnTo>
                  <a:pt x="114173" y="9941"/>
                </a:lnTo>
                <a:lnTo>
                  <a:pt x="113106" y="8125"/>
                </a:lnTo>
                <a:lnTo>
                  <a:pt x="110779" y="5215"/>
                </a:lnTo>
                <a:lnTo>
                  <a:pt x="107774" y="2910"/>
                </a:lnTo>
                <a:lnTo>
                  <a:pt x="106077" y="2305"/>
                </a:lnTo>
                <a:lnTo>
                  <a:pt x="104380" y="1215"/>
                </a:lnTo>
                <a:lnTo>
                  <a:pt x="102538" y="605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5452040" y="3513533"/>
            <a:ext cx="116597" cy="145749"/>
          </a:xfrm>
          <a:custGeom>
            <a:avLst/>
            <a:gdLst/>
            <a:ahLst/>
            <a:cxnLst/>
            <a:rect l="l" t="t" r="r" b="b"/>
            <a:pathLst>
              <a:path w="116597" h="145749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605"/>
                </a:lnTo>
                <a:lnTo>
                  <a:pt x="11732" y="1215"/>
                </a:lnTo>
                <a:lnTo>
                  <a:pt x="9938" y="2305"/>
                </a:lnTo>
                <a:lnTo>
                  <a:pt x="8823" y="2910"/>
                </a:lnTo>
                <a:lnTo>
                  <a:pt x="5817" y="5215"/>
                </a:lnTo>
                <a:lnTo>
                  <a:pt x="3490" y="8125"/>
                </a:lnTo>
                <a:lnTo>
                  <a:pt x="2424" y="9941"/>
                </a:lnTo>
                <a:lnTo>
                  <a:pt x="1793" y="1164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77"/>
                </a:lnTo>
                <a:lnTo>
                  <a:pt x="0" y="19277"/>
                </a:lnTo>
                <a:lnTo>
                  <a:pt x="0" y="125861"/>
                </a:lnTo>
                <a:lnTo>
                  <a:pt x="0" y="128287"/>
                </a:lnTo>
                <a:lnTo>
                  <a:pt x="581" y="129982"/>
                </a:lnTo>
                <a:lnTo>
                  <a:pt x="581" y="131802"/>
                </a:lnTo>
                <a:lnTo>
                  <a:pt x="1793" y="133502"/>
                </a:lnTo>
                <a:lnTo>
                  <a:pt x="2424" y="135197"/>
                </a:lnTo>
                <a:lnTo>
                  <a:pt x="3490" y="137018"/>
                </a:lnTo>
                <a:lnTo>
                  <a:pt x="5817" y="139928"/>
                </a:lnTo>
                <a:lnTo>
                  <a:pt x="8823" y="142228"/>
                </a:lnTo>
                <a:lnTo>
                  <a:pt x="9938" y="143444"/>
                </a:lnTo>
                <a:lnTo>
                  <a:pt x="11732" y="144049"/>
                </a:lnTo>
                <a:lnTo>
                  <a:pt x="13429" y="144533"/>
                </a:lnTo>
                <a:lnTo>
                  <a:pt x="15126" y="145139"/>
                </a:lnTo>
                <a:lnTo>
                  <a:pt x="17550" y="145139"/>
                </a:lnTo>
                <a:lnTo>
                  <a:pt x="19247" y="145749"/>
                </a:lnTo>
                <a:lnTo>
                  <a:pt x="97350" y="145749"/>
                </a:lnTo>
                <a:lnTo>
                  <a:pt x="99047" y="145139"/>
                </a:lnTo>
                <a:lnTo>
                  <a:pt x="100889" y="145139"/>
                </a:lnTo>
                <a:lnTo>
                  <a:pt x="102538" y="144533"/>
                </a:lnTo>
                <a:lnTo>
                  <a:pt x="104380" y="144049"/>
                </a:lnTo>
                <a:lnTo>
                  <a:pt x="106077" y="143444"/>
                </a:lnTo>
                <a:lnTo>
                  <a:pt x="107774" y="142228"/>
                </a:lnTo>
                <a:lnTo>
                  <a:pt x="110779" y="139928"/>
                </a:lnTo>
                <a:lnTo>
                  <a:pt x="113106" y="137018"/>
                </a:lnTo>
                <a:lnTo>
                  <a:pt x="114173" y="135197"/>
                </a:lnTo>
                <a:lnTo>
                  <a:pt x="114803" y="133502"/>
                </a:lnTo>
                <a:lnTo>
                  <a:pt x="115385" y="131802"/>
                </a:lnTo>
                <a:lnTo>
                  <a:pt x="116015" y="129982"/>
                </a:lnTo>
                <a:lnTo>
                  <a:pt x="116597" y="128287"/>
                </a:lnTo>
                <a:lnTo>
                  <a:pt x="116597" y="125861"/>
                </a:lnTo>
                <a:lnTo>
                  <a:pt x="116597" y="19277"/>
                </a:lnTo>
                <a:lnTo>
                  <a:pt x="116597" y="1697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41"/>
                </a:lnTo>
                <a:lnTo>
                  <a:pt x="114173" y="9941"/>
                </a:lnTo>
                <a:lnTo>
                  <a:pt x="113106" y="8125"/>
                </a:lnTo>
                <a:lnTo>
                  <a:pt x="110779" y="5215"/>
                </a:lnTo>
                <a:lnTo>
                  <a:pt x="107774" y="2910"/>
                </a:lnTo>
                <a:lnTo>
                  <a:pt x="106077" y="2305"/>
                </a:lnTo>
                <a:lnTo>
                  <a:pt x="104380" y="1215"/>
                </a:lnTo>
                <a:lnTo>
                  <a:pt x="102538" y="605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5452040" y="2347683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629"/>
                </a:lnTo>
                <a:lnTo>
                  <a:pt x="11732" y="1210"/>
                </a:lnTo>
                <a:lnTo>
                  <a:pt x="9938" y="2421"/>
                </a:lnTo>
                <a:lnTo>
                  <a:pt x="8823" y="2905"/>
                </a:lnTo>
                <a:lnTo>
                  <a:pt x="5817" y="5326"/>
                </a:lnTo>
                <a:lnTo>
                  <a:pt x="3490" y="8232"/>
                </a:lnTo>
                <a:lnTo>
                  <a:pt x="2424" y="9927"/>
                </a:lnTo>
                <a:lnTo>
                  <a:pt x="1212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97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812"/>
                </a:lnTo>
                <a:lnTo>
                  <a:pt x="1212" y="133507"/>
                </a:lnTo>
                <a:lnTo>
                  <a:pt x="2424" y="135299"/>
                </a:lnTo>
                <a:lnTo>
                  <a:pt x="3490" y="137042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64"/>
                </a:lnTo>
                <a:lnTo>
                  <a:pt x="13429" y="144645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645"/>
                </a:lnTo>
                <a:lnTo>
                  <a:pt x="104380" y="144064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7042"/>
                </a:lnTo>
                <a:lnTo>
                  <a:pt x="114173" y="135299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699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232"/>
                </a:lnTo>
                <a:lnTo>
                  <a:pt x="110779" y="5326"/>
                </a:lnTo>
                <a:lnTo>
                  <a:pt x="107774" y="2905"/>
                </a:lnTo>
                <a:lnTo>
                  <a:pt x="106077" y="2421"/>
                </a:lnTo>
                <a:lnTo>
                  <a:pt x="104380" y="1210"/>
                </a:lnTo>
                <a:lnTo>
                  <a:pt x="102538" y="629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5452040" y="2347683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629"/>
                </a:lnTo>
                <a:lnTo>
                  <a:pt x="11732" y="1210"/>
                </a:lnTo>
                <a:lnTo>
                  <a:pt x="9938" y="2421"/>
                </a:lnTo>
                <a:lnTo>
                  <a:pt x="8823" y="2905"/>
                </a:lnTo>
                <a:lnTo>
                  <a:pt x="5817" y="5326"/>
                </a:lnTo>
                <a:lnTo>
                  <a:pt x="3490" y="8232"/>
                </a:lnTo>
                <a:lnTo>
                  <a:pt x="2424" y="9927"/>
                </a:lnTo>
                <a:lnTo>
                  <a:pt x="1212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97"/>
                </a:lnTo>
                <a:lnTo>
                  <a:pt x="0" y="19273"/>
                </a:lnTo>
                <a:lnTo>
                  <a:pt x="0" y="126001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812"/>
                </a:lnTo>
                <a:lnTo>
                  <a:pt x="1212" y="133507"/>
                </a:lnTo>
                <a:lnTo>
                  <a:pt x="2424" y="135299"/>
                </a:lnTo>
                <a:lnTo>
                  <a:pt x="3490" y="137042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64"/>
                </a:lnTo>
                <a:lnTo>
                  <a:pt x="13429" y="144645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645"/>
                </a:lnTo>
                <a:lnTo>
                  <a:pt x="104380" y="144064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7042"/>
                </a:lnTo>
                <a:lnTo>
                  <a:pt x="114173" y="135299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26001"/>
                </a:lnTo>
                <a:lnTo>
                  <a:pt x="116597" y="19273"/>
                </a:lnTo>
                <a:lnTo>
                  <a:pt x="116597" y="1699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232"/>
                </a:lnTo>
                <a:lnTo>
                  <a:pt x="110779" y="5326"/>
                </a:lnTo>
                <a:lnTo>
                  <a:pt x="107774" y="2905"/>
                </a:lnTo>
                <a:lnTo>
                  <a:pt x="106077" y="2421"/>
                </a:lnTo>
                <a:lnTo>
                  <a:pt x="104380" y="1210"/>
                </a:lnTo>
                <a:lnTo>
                  <a:pt x="102538" y="629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5452040" y="249344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135"/>
                </a:lnTo>
                <a:lnTo>
                  <a:pt x="2424" y="9927"/>
                </a:lnTo>
                <a:lnTo>
                  <a:pt x="1793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48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812"/>
                </a:lnTo>
                <a:lnTo>
                  <a:pt x="1793" y="133507"/>
                </a:lnTo>
                <a:lnTo>
                  <a:pt x="2424" y="135202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15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4015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6948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135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5452040" y="249344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135"/>
                </a:lnTo>
                <a:lnTo>
                  <a:pt x="2424" y="9927"/>
                </a:lnTo>
                <a:lnTo>
                  <a:pt x="1793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48"/>
                </a:lnTo>
                <a:lnTo>
                  <a:pt x="0" y="19273"/>
                </a:lnTo>
                <a:lnTo>
                  <a:pt x="0" y="125953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812"/>
                </a:lnTo>
                <a:lnTo>
                  <a:pt x="1793" y="133507"/>
                </a:lnTo>
                <a:lnTo>
                  <a:pt x="2424" y="135202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15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4015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25953"/>
                </a:lnTo>
                <a:lnTo>
                  <a:pt x="116597" y="19273"/>
                </a:lnTo>
                <a:lnTo>
                  <a:pt x="116597" y="16948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135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5452040" y="2639201"/>
            <a:ext cx="116597" cy="145710"/>
          </a:xfrm>
          <a:custGeom>
            <a:avLst/>
            <a:gdLst/>
            <a:ahLst/>
            <a:cxnLst/>
            <a:rect l="l" t="t" r="r" b="b"/>
            <a:pathLst>
              <a:path w="116597" h="145710">
                <a:moveTo>
                  <a:pt x="19247" y="0"/>
                </a:move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086"/>
                </a:lnTo>
                <a:lnTo>
                  <a:pt x="2424" y="9927"/>
                </a:lnTo>
                <a:lnTo>
                  <a:pt x="1793" y="11621"/>
                </a:lnTo>
                <a:lnTo>
                  <a:pt x="581" y="13413"/>
                </a:lnTo>
                <a:lnTo>
                  <a:pt x="581" y="15156"/>
                </a:lnTo>
                <a:lnTo>
                  <a:pt x="0" y="16851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667"/>
                </a:lnTo>
                <a:lnTo>
                  <a:pt x="1793" y="133459"/>
                </a:lnTo>
                <a:lnTo>
                  <a:pt x="2424" y="135153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3918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10"/>
                </a:lnTo>
                <a:lnTo>
                  <a:pt x="97350" y="145710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3918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153"/>
                </a:lnTo>
                <a:lnTo>
                  <a:pt x="114803" y="133459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413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086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5452040" y="2639201"/>
            <a:ext cx="116597" cy="145710"/>
          </a:xfrm>
          <a:custGeom>
            <a:avLst/>
            <a:gdLst/>
            <a:ahLst/>
            <a:cxnLst/>
            <a:rect l="l" t="t" r="r" b="b"/>
            <a:pathLst>
              <a:path w="116597" h="145710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086"/>
                </a:lnTo>
                <a:lnTo>
                  <a:pt x="2424" y="9927"/>
                </a:lnTo>
                <a:lnTo>
                  <a:pt x="1793" y="11621"/>
                </a:lnTo>
                <a:lnTo>
                  <a:pt x="581" y="13413"/>
                </a:lnTo>
                <a:lnTo>
                  <a:pt x="581" y="15156"/>
                </a:lnTo>
                <a:lnTo>
                  <a:pt x="0" y="16851"/>
                </a:lnTo>
                <a:lnTo>
                  <a:pt x="0" y="19273"/>
                </a:lnTo>
                <a:lnTo>
                  <a:pt x="0" y="125856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667"/>
                </a:lnTo>
                <a:lnTo>
                  <a:pt x="1793" y="133459"/>
                </a:lnTo>
                <a:lnTo>
                  <a:pt x="2424" y="135153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3918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10"/>
                </a:lnTo>
                <a:lnTo>
                  <a:pt x="97350" y="145710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3918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153"/>
                </a:lnTo>
                <a:lnTo>
                  <a:pt x="114803" y="133459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25856"/>
                </a:lnTo>
                <a:lnTo>
                  <a:pt x="116597" y="19273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413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086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5452040" y="278491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629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975"/>
                </a:lnTo>
                <a:lnTo>
                  <a:pt x="1793" y="11670"/>
                </a:lnTo>
                <a:lnTo>
                  <a:pt x="581" y="13365"/>
                </a:lnTo>
                <a:lnTo>
                  <a:pt x="581" y="15156"/>
                </a:lnTo>
                <a:lnTo>
                  <a:pt x="0" y="16851"/>
                </a:lnTo>
                <a:lnTo>
                  <a:pt x="0" y="128180"/>
                </a:lnTo>
                <a:lnTo>
                  <a:pt x="581" y="129972"/>
                </a:lnTo>
                <a:lnTo>
                  <a:pt x="581" y="131715"/>
                </a:lnTo>
                <a:lnTo>
                  <a:pt x="1793" y="133507"/>
                </a:lnTo>
                <a:lnTo>
                  <a:pt x="2424" y="135202"/>
                </a:lnTo>
                <a:lnTo>
                  <a:pt x="3490" y="137042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7042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715"/>
                </a:lnTo>
                <a:lnTo>
                  <a:pt x="116015" y="129972"/>
                </a:lnTo>
                <a:lnTo>
                  <a:pt x="116597" y="128180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65"/>
                </a:lnTo>
                <a:lnTo>
                  <a:pt x="114803" y="11670"/>
                </a:lnTo>
                <a:lnTo>
                  <a:pt x="114173" y="9975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629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5" name="object 715"/>
          <p:cNvSpPr/>
          <p:nvPr/>
        </p:nvSpPr>
        <p:spPr>
          <a:xfrm>
            <a:off x="5452040" y="278491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629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975"/>
                </a:lnTo>
                <a:lnTo>
                  <a:pt x="1793" y="11670"/>
                </a:lnTo>
                <a:lnTo>
                  <a:pt x="581" y="13365"/>
                </a:lnTo>
                <a:lnTo>
                  <a:pt x="581" y="15156"/>
                </a:lnTo>
                <a:lnTo>
                  <a:pt x="0" y="16851"/>
                </a:lnTo>
                <a:lnTo>
                  <a:pt x="0" y="19176"/>
                </a:lnTo>
                <a:lnTo>
                  <a:pt x="0" y="125856"/>
                </a:lnTo>
                <a:lnTo>
                  <a:pt x="0" y="128180"/>
                </a:lnTo>
                <a:lnTo>
                  <a:pt x="581" y="129972"/>
                </a:lnTo>
                <a:lnTo>
                  <a:pt x="581" y="131715"/>
                </a:lnTo>
                <a:lnTo>
                  <a:pt x="1793" y="133507"/>
                </a:lnTo>
                <a:lnTo>
                  <a:pt x="2424" y="135202"/>
                </a:lnTo>
                <a:lnTo>
                  <a:pt x="3490" y="137042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7042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715"/>
                </a:lnTo>
                <a:lnTo>
                  <a:pt x="116015" y="129972"/>
                </a:lnTo>
                <a:lnTo>
                  <a:pt x="116597" y="128180"/>
                </a:lnTo>
                <a:lnTo>
                  <a:pt x="116597" y="125856"/>
                </a:lnTo>
                <a:lnTo>
                  <a:pt x="116597" y="19176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65"/>
                </a:lnTo>
                <a:lnTo>
                  <a:pt x="114803" y="11670"/>
                </a:lnTo>
                <a:lnTo>
                  <a:pt x="114173" y="9975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629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6" name="object 716"/>
          <p:cNvSpPr/>
          <p:nvPr/>
        </p:nvSpPr>
        <p:spPr>
          <a:xfrm>
            <a:off x="5452040" y="2930670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484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830"/>
                </a:lnTo>
                <a:lnTo>
                  <a:pt x="1793" y="11621"/>
                </a:lnTo>
                <a:lnTo>
                  <a:pt x="581" y="13316"/>
                </a:lnTo>
                <a:lnTo>
                  <a:pt x="581" y="15156"/>
                </a:lnTo>
                <a:lnTo>
                  <a:pt x="0" y="16851"/>
                </a:lnTo>
                <a:lnTo>
                  <a:pt x="0" y="128180"/>
                </a:lnTo>
                <a:lnTo>
                  <a:pt x="581" y="129972"/>
                </a:lnTo>
                <a:lnTo>
                  <a:pt x="581" y="131667"/>
                </a:lnTo>
                <a:lnTo>
                  <a:pt x="1793" y="133507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802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802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180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16"/>
                </a:lnTo>
                <a:lnTo>
                  <a:pt x="114803" y="11621"/>
                </a:lnTo>
                <a:lnTo>
                  <a:pt x="114173" y="9830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484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7" name="object 717"/>
          <p:cNvSpPr/>
          <p:nvPr/>
        </p:nvSpPr>
        <p:spPr>
          <a:xfrm>
            <a:off x="5452040" y="2930670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484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830"/>
                </a:lnTo>
                <a:lnTo>
                  <a:pt x="1793" y="11621"/>
                </a:lnTo>
                <a:lnTo>
                  <a:pt x="581" y="13316"/>
                </a:lnTo>
                <a:lnTo>
                  <a:pt x="581" y="15156"/>
                </a:lnTo>
                <a:lnTo>
                  <a:pt x="0" y="16851"/>
                </a:lnTo>
                <a:lnTo>
                  <a:pt x="0" y="19176"/>
                </a:lnTo>
                <a:lnTo>
                  <a:pt x="0" y="125856"/>
                </a:lnTo>
                <a:lnTo>
                  <a:pt x="0" y="128180"/>
                </a:lnTo>
                <a:lnTo>
                  <a:pt x="581" y="129972"/>
                </a:lnTo>
                <a:lnTo>
                  <a:pt x="581" y="131667"/>
                </a:lnTo>
                <a:lnTo>
                  <a:pt x="1793" y="133507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802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802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180"/>
                </a:lnTo>
                <a:lnTo>
                  <a:pt x="116597" y="125856"/>
                </a:lnTo>
                <a:lnTo>
                  <a:pt x="116597" y="19176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16"/>
                </a:lnTo>
                <a:lnTo>
                  <a:pt x="114803" y="11621"/>
                </a:lnTo>
                <a:lnTo>
                  <a:pt x="114173" y="9830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484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8" name="object 718"/>
          <p:cNvSpPr/>
          <p:nvPr/>
        </p:nvSpPr>
        <p:spPr>
          <a:xfrm>
            <a:off x="5452040" y="3076430"/>
            <a:ext cx="116597" cy="145613"/>
          </a:xfrm>
          <a:custGeom>
            <a:avLst/>
            <a:gdLst/>
            <a:ahLst/>
            <a:cxnLst/>
            <a:rect l="l" t="t" r="r" b="b"/>
            <a:pathLst>
              <a:path w="116597" h="145613">
                <a:moveTo>
                  <a:pt x="19247" y="0"/>
                </a:moveTo>
                <a:lnTo>
                  <a:pt x="15126" y="0"/>
                </a:lnTo>
                <a:lnTo>
                  <a:pt x="13429" y="484"/>
                </a:lnTo>
                <a:lnTo>
                  <a:pt x="11732" y="1065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086"/>
                </a:lnTo>
                <a:lnTo>
                  <a:pt x="2424" y="9830"/>
                </a:lnTo>
                <a:lnTo>
                  <a:pt x="1793" y="11621"/>
                </a:lnTo>
                <a:lnTo>
                  <a:pt x="581" y="13316"/>
                </a:lnTo>
                <a:lnTo>
                  <a:pt x="581" y="15156"/>
                </a:lnTo>
                <a:lnTo>
                  <a:pt x="0" y="16851"/>
                </a:lnTo>
                <a:lnTo>
                  <a:pt x="0" y="128132"/>
                </a:lnTo>
                <a:lnTo>
                  <a:pt x="581" y="129972"/>
                </a:lnTo>
                <a:lnTo>
                  <a:pt x="581" y="131667"/>
                </a:lnTo>
                <a:lnTo>
                  <a:pt x="1793" y="133362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802"/>
                </a:lnTo>
                <a:lnTo>
                  <a:pt x="8823" y="142223"/>
                </a:lnTo>
                <a:lnTo>
                  <a:pt x="9938" y="143289"/>
                </a:lnTo>
                <a:lnTo>
                  <a:pt x="11732" y="143918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613"/>
                </a:lnTo>
                <a:lnTo>
                  <a:pt x="97350" y="145613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3918"/>
                </a:lnTo>
                <a:lnTo>
                  <a:pt x="106077" y="143289"/>
                </a:lnTo>
                <a:lnTo>
                  <a:pt x="107774" y="142223"/>
                </a:lnTo>
                <a:lnTo>
                  <a:pt x="110779" y="139802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362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132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16"/>
                </a:lnTo>
                <a:lnTo>
                  <a:pt x="114803" y="11621"/>
                </a:lnTo>
                <a:lnTo>
                  <a:pt x="114173" y="9830"/>
                </a:lnTo>
                <a:lnTo>
                  <a:pt x="113106" y="8086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065"/>
                </a:lnTo>
                <a:lnTo>
                  <a:pt x="102538" y="484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9" name="object 719"/>
          <p:cNvSpPr/>
          <p:nvPr/>
        </p:nvSpPr>
        <p:spPr>
          <a:xfrm>
            <a:off x="5452040" y="3076430"/>
            <a:ext cx="116597" cy="145613"/>
          </a:xfrm>
          <a:custGeom>
            <a:avLst/>
            <a:gdLst/>
            <a:ahLst/>
            <a:cxnLst/>
            <a:rect l="l" t="t" r="r" b="b"/>
            <a:pathLst>
              <a:path w="116597" h="145613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484"/>
                </a:lnTo>
                <a:lnTo>
                  <a:pt x="11732" y="1065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086"/>
                </a:lnTo>
                <a:lnTo>
                  <a:pt x="2424" y="9830"/>
                </a:lnTo>
                <a:lnTo>
                  <a:pt x="1793" y="11621"/>
                </a:lnTo>
                <a:lnTo>
                  <a:pt x="581" y="13316"/>
                </a:lnTo>
                <a:lnTo>
                  <a:pt x="581" y="15156"/>
                </a:lnTo>
                <a:lnTo>
                  <a:pt x="0" y="16851"/>
                </a:lnTo>
                <a:lnTo>
                  <a:pt x="0" y="19127"/>
                </a:lnTo>
                <a:lnTo>
                  <a:pt x="0" y="125856"/>
                </a:lnTo>
                <a:lnTo>
                  <a:pt x="0" y="128132"/>
                </a:lnTo>
                <a:lnTo>
                  <a:pt x="581" y="129972"/>
                </a:lnTo>
                <a:lnTo>
                  <a:pt x="581" y="131667"/>
                </a:lnTo>
                <a:lnTo>
                  <a:pt x="1793" y="133362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802"/>
                </a:lnTo>
                <a:lnTo>
                  <a:pt x="8823" y="142223"/>
                </a:lnTo>
                <a:lnTo>
                  <a:pt x="9938" y="143289"/>
                </a:lnTo>
                <a:lnTo>
                  <a:pt x="11732" y="143918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613"/>
                </a:lnTo>
                <a:lnTo>
                  <a:pt x="97350" y="145613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3918"/>
                </a:lnTo>
                <a:lnTo>
                  <a:pt x="106077" y="143289"/>
                </a:lnTo>
                <a:lnTo>
                  <a:pt x="107774" y="142223"/>
                </a:lnTo>
                <a:lnTo>
                  <a:pt x="110779" y="139802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362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132"/>
                </a:lnTo>
                <a:lnTo>
                  <a:pt x="116597" y="125856"/>
                </a:lnTo>
                <a:lnTo>
                  <a:pt x="116597" y="19127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16"/>
                </a:lnTo>
                <a:lnTo>
                  <a:pt x="114803" y="11621"/>
                </a:lnTo>
                <a:lnTo>
                  <a:pt x="114173" y="9830"/>
                </a:lnTo>
                <a:lnTo>
                  <a:pt x="113106" y="8086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065"/>
                </a:lnTo>
                <a:lnTo>
                  <a:pt x="102538" y="484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0" name="object 720"/>
          <p:cNvSpPr/>
          <p:nvPr/>
        </p:nvSpPr>
        <p:spPr>
          <a:xfrm>
            <a:off x="5452040" y="3222043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421"/>
                </a:lnTo>
                <a:lnTo>
                  <a:pt x="8823" y="2905"/>
                </a:lnTo>
                <a:lnTo>
                  <a:pt x="5817" y="5326"/>
                </a:lnTo>
                <a:lnTo>
                  <a:pt x="3490" y="8232"/>
                </a:lnTo>
                <a:lnTo>
                  <a:pt x="2424" y="9927"/>
                </a:lnTo>
                <a:lnTo>
                  <a:pt x="1793" y="11767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97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812"/>
                </a:lnTo>
                <a:lnTo>
                  <a:pt x="1793" y="133507"/>
                </a:lnTo>
                <a:lnTo>
                  <a:pt x="2424" y="135299"/>
                </a:lnTo>
                <a:lnTo>
                  <a:pt x="3490" y="136994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64"/>
                </a:lnTo>
                <a:lnTo>
                  <a:pt x="13429" y="144645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645"/>
                </a:lnTo>
                <a:lnTo>
                  <a:pt x="104380" y="144064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6994"/>
                </a:lnTo>
                <a:lnTo>
                  <a:pt x="114173" y="135299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699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767"/>
                </a:lnTo>
                <a:lnTo>
                  <a:pt x="114173" y="9927"/>
                </a:lnTo>
                <a:lnTo>
                  <a:pt x="113106" y="8232"/>
                </a:lnTo>
                <a:lnTo>
                  <a:pt x="110779" y="5326"/>
                </a:lnTo>
                <a:lnTo>
                  <a:pt x="107774" y="2905"/>
                </a:lnTo>
                <a:lnTo>
                  <a:pt x="106077" y="2421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1" name="object 721"/>
          <p:cNvSpPr/>
          <p:nvPr/>
        </p:nvSpPr>
        <p:spPr>
          <a:xfrm>
            <a:off x="5452040" y="3222043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421"/>
                </a:lnTo>
                <a:lnTo>
                  <a:pt x="8823" y="2905"/>
                </a:lnTo>
                <a:lnTo>
                  <a:pt x="5817" y="5326"/>
                </a:lnTo>
                <a:lnTo>
                  <a:pt x="3490" y="8232"/>
                </a:lnTo>
                <a:lnTo>
                  <a:pt x="2424" y="9927"/>
                </a:lnTo>
                <a:lnTo>
                  <a:pt x="1793" y="11767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97"/>
                </a:lnTo>
                <a:lnTo>
                  <a:pt x="0" y="19273"/>
                </a:lnTo>
                <a:lnTo>
                  <a:pt x="0" y="126001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812"/>
                </a:lnTo>
                <a:lnTo>
                  <a:pt x="1793" y="133507"/>
                </a:lnTo>
                <a:lnTo>
                  <a:pt x="2424" y="135299"/>
                </a:lnTo>
                <a:lnTo>
                  <a:pt x="3490" y="136994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64"/>
                </a:lnTo>
                <a:lnTo>
                  <a:pt x="13429" y="144645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645"/>
                </a:lnTo>
                <a:lnTo>
                  <a:pt x="104380" y="144064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6994"/>
                </a:lnTo>
                <a:lnTo>
                  <a:pt x="114173" y="135299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26001"/>
                </a:lnTo>
                <a:lnTo>
                  <a:pt x="116597" y="19273"/>
                </a:lnTo>
                <a:lnTo>
                  <a:pt x="116597" y="1699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767"/>
                </a:lnTo>
                <a:lnTo>
                  <a:pt x="114173" y="9927"/>
                </a:lnTo>
                <a:lnTo>
                  <a:pt x="113106" y="8232"/>
                </a:lnTo>
                <a:lnTo>
                  <a:pt x="110779" y="5326"/>
                </a:lnTo>
                <a:lnTo>
                  <a:pt x="107774" y="2905"/>
                </a:lnTo>
                <a:lnTo>
                  <a:pt x="106077" y="2421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2" name="object 722"/>
          <p:cNvSpPr/>
          <p:nvPr/>
        </p:nvSpPr>
        <p:spPr>
          <a:xfrm>
            <a:off x="5452040" y="3367803"/>
            <a:ext cx="116597" cy="145729"/>
          </a:xfrm>
          <a:custGeom>
            <a:avLst/>
            <a:gdLst/>
            <a:ahLst/>
            <a:cxnLst/>
            <a:rect l="l" t="t" r="r" b="b"/>
            <a:pathLst>
              <a:path w="116597" h="145729">
                <a:moveTo>
                  <a:pt x="19247" y="0"/>
                </a:move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326"/>
                </a:lnTo>
                <a:lnTo>
                  <a:pt x="3490" y="8232"/>
                </a:lnTo>
                <a:lnTo>
                  <a:pt x="2424" y="9927"/>
                </a:lnTo>
                <a:lnTo>
                  <a:pt x="1793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48"/>
                </a:lnTo>
                <a:lnTo>
                  <a:pt x="0" y="128272"/>
                </a:lnTo>
                <a:lnTo>
                  <a:pt x="581" y="129967"/>
                </a:lnTo>
                <a:lnTo>
                  <a:pt x="581" y="131788"/>
                </a:lnTo>
                <a:lnTo>
                  <a:pt x="1793" y="133483"/>
                </a:lnTo>
                <a:lnTo>
                  <a:pt x="2424" y="135303"/>
                </a:lnTo>
                <a:lnTo>
                  <a:pt x="3490" y="136998"/>
                </a:lnTo>
                <a:lnTo>
                  <a:pt x="5817" y="139909"/>
                </a:lnTo>
                <a:lnTo>
                  <a:pt x="8823" y="142214"/>
                </a:lnTo>
                <a:lnTo>
                  <a:pt x="9938" y="143424"/>
                </a:lnTo>
                <a:lnTo>
                  <a:pt x="11732" y="144034"/>
                </a:lnTo>
                <a:lnTo>
                  <a:pt x="13429" y="144519"/>
                </a:lnTo>
                <a:lnTo>
                  <a:pt x="15126" y="145124"/>
                </a:lnTo>
                <a:lnTo>
                  <a:pt x="17550" y="145124"/>
                </a:lnTo>
                <a:lnTo>
                  <a:pt x="19247" y="145729"/>
                </a:lnTo>
                <a:lnTo>
                  <a:pt x="97350" y="145729"/>
                </a:lnTo>
                <a:lnTo>
                  <a:pt x="99047" y="145124"/>
                </a:lnTo>
                <a:lnTo>
                  <a:pt x="100889" y="145124"/>
                </a:lnTo>
                <a:lnTo>
                  <a:pt x="102538" y="144519"/>
                </a:lnTo>
                <a:lnTo>
                  <a:pt x="104380" y="144034"/>
                </a:lnTo>
                <a:lnTo>
                  <a:pt x="106077" y="143424"/>
                </a:lnTo>
                <a:lnTo>
                  <a:pt x="107774" y="142214"/>
                </a:lnTo>
                <a:lnTo>
                  <a:pt x="110779" y="139909"/>
                </a:lnTo>
                <a:lnTo>
                  <a:pt x="113106" y="136998"/>
                </a:lnTo>
                <a:lnTo>
                  <a:pt x="114173" y="135303"/>
                </a:lnTo>
                <a:lnTo>
                  <a:pt x="114803" y="133483"/>
                </a:lnTo>
                <a:lnTo>
                  <a:pt x="115385" y="131788"/>
                </a:lnTo>
                <a:lnTo>
                  <a:pt x="116015" y="129967"/>
                </a:lnTo>
                <a:lnTo>
                  <a:pt x="116597" y="128272"/>
                </a:lnTo>
                <a:lnTo>
                  <a:pt x="116597" y="16948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232"/>
                </a:lnTo>
                <a:lnTo>
                  <a:pt x="110779" y="5326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3" name="object 723"/>
          <p:cNvSpPr/>
          <p:nvPr/>
        </p:nvSpPr>
        <p:spPr>
          <a:xfrm>
            <a:off x="5452040" y="3367803"/>
            <a:ext cx="116597" cy="145729"/>
          </a:xfrm>
          <a:custGeom>
            <a:avLst/>
            <a:gdLst/>
            <a:ahLst/>
            <a:cxnLst/>
            <a:rect l="l" t="t" r="r" b="b"/>
            <a:pathLst>
              <a:path w="116597" h="145729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326"/>
                </a:lnTo>
                <a:lnTo>
                  <a:pt x="3490" y="8232"/>
                </a:lnTo>
                <a:lnTo>
                  <a:pt x="2424" y="9927"/>
                </a:lnTo>
                <a:lnTo>
                  <a:pt x="1793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48"/>
                </a:lnTo>
                <a:lnTo>
                  <a:pt x="0" y="19273"/>
                </a:lnTo>
                <a:lnTo>
                  <a:pt x="0" y="125967"/>
                </a:lnTo>
                <a:lnTo>
                  <a:pt x="0" y="128272"/>
                </a:lnTo>
                <a:lnTo>
                  <a:pt x="581" y="129967"/>
                </a:lnTo>
                <a:lnTo>
                  <a:pt x="581" y="131788"/>
                </a:lnTo>
                <a:lnTo>
                  <a:pt x="1793" y="133483"/>
                </a:lnTo>
                <a:lnTo>
                  <a:pt x="2424" y="135303"/>
                </a:lnTo>
                <a:lnTo>
                  <a:pt x="3490" y="136998"/>
                </a:lnTo>
                <a:lnTo>
                  <a:pt x="5817" y="139909"/>
                </a:lnTo>
                <a:lnTo>
                  <a:pt x="8823" y="142214"/>
                </a:lnTo>
                <a:lnTo>
                  <a:pt x="9938" y="143424"/>
                </a:lnTo>
                <a:lnTo>
                  <a:pt x="11732" y="144034"/>
                </a:lnTo>
                <a:lnTo>
                  <a:pt x="13429" y="144519"/>
                </a:lnTo>
                <a:lnTo>
                  <a:pt x="15126" y="145124"/>
                </a:lnTo>
                <a:lnTo>
                  <a:pt x="17550" y="145124"/>
                </a:lnTo>
                <a:lnTo>
                  <a:pt x="19247" y="145729"/>
                </a:lnTo>
                <a:lnTo>
                  <a:pt x="97350" y="145729"/>
                </a:lnTo>
                <a:lnTo>
                  <a:pt x="99047" y="145124"/>
                </a:lnTo>
                <a:lnTo>
                  <a:pt x="100889" y="145124"/>
                </a:lnTo>
                <a:lnTo>
                  <a:pt x="102538" y="144519"/>
                </a:lnTo>
                <a:lnTo>
                  <a:pt x="104380" y="144034"/>
                </a:lnTo>
                <a:lnTo>
                  <a:pt x="106077" y="143424"/>
                </a:lnTo>
                <a:lnTo>
                  <a:pt x="107774" y="142214"/>
                </a:lnTo>
                <a:lnTo>
                  <a:pt x="110779" y="139909"/>
                </a:lnTo>
                <a:lnTo>
                  <a:pt x="113106" y="136998"/>
                </a:lnTo>
                <a:lnTo>
                  <a:pt x="114173" y="135303"/>
                </a:lnTo>
                <a:lnTo>
                  <a:pt x="114803" y="133483"/>
                </a:lnTo>
                <a:lnTo>
                  <a:pt x="115385" y="131788"/>
                </a:lnTo>
                <a:lnTo>
                  <a:pt x="116015" y="129967"/>
                </a:lnTo>
                <a:lnTo>
                  <a:pt x="116597" y="128272"/>
                </a:lnTo>
                <a:lnTo>
                  <a:pt x="116597" y="125967"/>
                </a:lnTo>
                <a:lnTo>
                  <a:pt x="116597" y="19273"/>
                </a:lnTo>
                <a:lnTo>
                  <a:pt x="116597" y="16948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232"/>
                </a:lnTo>
                <a:lnTo>
                  <a:pt x="110779" y="5326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4" name="object 724"/>
          <p:cNvSpPr/>
          <p:nvPr/>
        </p:nvSpPr>
        <p:spPr>
          <a:xfrm>
            <a:off x="5452040" y="1764841"/>
            <a:ext cx="116597" cy="145710"/>
          </a:xfrm>
          <a:custGeom>
            <a:avLst/>
            <a:gdLst/>
            <a:ahLst/>
            <a:cxnLst/>
            <a:rect l="l" t="t" r="r" b="b"/>
            <a:pathLst>
              <a:path w="116597" h="145710">
                <a:moveTo>
                  <a:pt x="19247" y="0"/>
                </a:moveTo>
                <a:lnTo>
                  <a:pt x="15126" y="0"/>
                </a:lnTo>
                <a:lnTo>
                  <a:pt x="13429" y="581"/>
                </a:lnTo>
                <a:lnTo>
                  <a:pt x="11732" y="1065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086"/>
                </a:lnTo>
                <a:lnTo>
                  <a:pt x="2424" y="9927"/>
                </a:lnTo>
                <a:lnTo>
                  <a:pt x="1212" y="11621"/>
                </a:lnTo>
                <a:lnTo>
                  <a:pt x="581" y="13316"/>
                </a:lnTo>
                <a:lnTo>
                  <a:pt x="581" y="15156"/>
                </a:lnTo>
                <a:lnTo>
                  <a:pt x="0" y="16851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667"/>
                </a:lnTo>
                <a:lnTo>
                  <a:pt x="1212" y="133459"/>
                </a:lnTo>
                <a:lnTo>
                  <a:pt x="2424" y="135202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289"/>
                </a:lnTo>
                <a:lnTo>
                  <a:pt x="11732" y="143918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10"/>
                </a:lnTo>
                <a:lnTo>
                  <a:pt x="97350" y="145710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3918"/>
                </a:lnTo>
                <a:lnTo>
                  <a:pt x="106077" y="143289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202"/>
                </a:lnTo>
                <a:lnTo>
                  <a:pt x="114803" y="133459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16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086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065"/>
                </a:lnTo>
                <a:lnTo>
                  <a:pt x="102538" y="581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5" name="object 725"/>
          <p:cNvSpPr/>
          <p:nvPr/>
        </p:nvSpPr>
        <p:spPr>
          <a:xfrm>
            <a:off x="5452040" y="1764841"/>
            <a:ext cx="116597" cy="145710"/>
          </a:xfrm>
          <a:custGeom>
            <a:avLst/>
            <a:gdLst/>
            <a:ahLst/>
            <a:cxnLst/>
            <a:rect l="l" t="t" r="r" b="b"/>
            <a:pathLst>
              <a:path w="116597" h="145710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581"/>
                </a:lnTo>
                <a:lnTo>
                  <a:pt x="11732" y="1065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086"/>
                </a:lnTo>
                <a:lnTo>
                  <a:pt x="2424" y="9927"/>
                </a:lnTo>
                <a:lnTo>
                  <a:pt x="1212" y="11621"/>
                </a:lnTo>
                <a:lnTo>
                  <a:pt x="581" y="13316"/>
                </a:lnTo>
                <a:lnTo>
                  <a:pt x="581" y="15156"/>
                </a:lnTo>
                <a:lnTo>
                  <a:pt x="0" y="16851"/>
                </a:lnTo>
                <a:lnTo>
                  <a:pt x="0" y="19273"/>
                </a:lnTo>
                <a:lnTo>
                  <a:pt x="0" y="125856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667"/>
                </a:lnTo>
                <a:lnTo>
                  <a:pt x="1212" y="133459"/>
                </a:lnTo>
                <a:lnTo>
                  <a:pt x="2424" y="135202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289"/>
                </a:lnTo>
                <a:lnTo>
                  <a:pt x="11732" y="143918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10"/>
                </a:lnTo>
                <a:lnTo>
                  <a:pt x="97350" y="145710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3918"/>
                </a:lnTo>
                <a:lnTo>
                  <a:pt x="106077" y="143289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202"/>
                </a:lnTo>
                <a:lnTo>
                  <a:pt x="114803" y="133459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25856"/>
                </a:lnTo>
                <a:lnTo>
                  <a:pt x="116597" y="19273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16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086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065"/>
                </a:lnTo>
                <a:lnTo>
                  <a:pt x="102538" y="581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6" name="object 726"/>
          <p:cNvSpPr/>
          <p:nvPr/>
        </p:nvSpPr>
        <p:spPr>
          <a:xfrm>
            <a:off x="5452040" y="191055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629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830"/>
                </a:lnTo>
                <a:lnTo>
                  <a:pt x="1212" y="11670"/>
                </a:lnTo>
                <a:lnTo>
                  <a:pt x="581" y="13365"/>
                </a:lnTo>
                <a:lnTo>
                  <a:pt x="581" y="15156"/>
                </a:lnTo>
                <a:lnTo>
                  <a:pt x="0" y="16851"/>
                </a:lnTo>
                <a:lnTo>
                  <a:pt x="0" y="128180"/>
                </a:lnTo>
                <a:lnTo>
                  <a:pt x="581" y="130020"/>
                </a:lnTo>
                <a:lnTo>
                  <a:pt x="581" y="131715"/>
                </a:lnTo>
                <a:lnTo>
                  <a:pt x="1212" y="133507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67"/>
                </a:lnTo>
                <a:lnTo>
                  <a:pt x="13429" y="144548"/>
                </a:lnTo>
                <a:lnTo>
                  <a:pt x="15126" y="145177"/>
                </a:lnTo>
                <a:lnTo>
                  <a:pt x="17550" y="145177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77"/>
                </a:lnTo>
                <a:lnTo>
                  <a:pt x="100889" y="145177"/>
                </a:lnTo>
                <a:lnTo>
                  <a:pt x="102538" y="144548"/>
                </a:lnTo>
                <a:lnTo>
                  <a:pt x="104380" y="143967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715"/>
                </a:lnTo>
                <a:lnTo>
                  <a:pt x="116015" y="130020"/>
                </a:lnTo>
                <a:lnTo>
                  <a:pt x="116597" y="128180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65"/>
                </a:lnTo>
                <a:lnTo>
                  <a:pt x="114803" y="11670"/>
                </a:lnTo>
                <a:lnTo>
                  <a:pt x="114173" y="9830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629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7" name="object 727"/>
          <p:cNvSpPr/>
          <p:nvPr/>
        </p:nvSpPr>
        <p:spPr>
          <a:xfrm>
            <a:off x="5452040" y="191055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629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830"/>
                </a:lnTo>
                <a:lnTo>
                  <a:pt x="1212" y="11670"/>
                </a:lnTo>
                <a:lnTo>
                  <a:pt x="581" y="13365"/>
                </a:lnTo>
                <a:lnTo>
                  <a:pt x="581" y="15156"/>
                </a:lnTo>
                <a:lnTo>
                  <a:pt x="0" y="16851"/>
                </a:lnTo>
                <a:lnTo>
                  <a:pt x="0" y="19176"/>
                </a:lnTo>
                <a:lnTo>
                  <a:pt x="0" y="125856"/>
                </a:lnTo>
                <a:lnTo>
                  <a:pt x="0" y="128180"/>
                </a:lnTo>
                <a:lnTo>
                  <a:pt x="581" y="130020"/>
                </a:lnTo>
                <a:lnTo>
                  <a:pt x="581" y="131715"/>
                </a:lnTo>
                <a:lnTo>
                  <a:pt x="1212" y="133507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67"/>
                </a:lnTo>
                <a:lnTo>
                  <a:pt x="13429" y="144548"/>
                </a:lnTo>
                <a:lnTo>
                  <a:pt x="15126" y="145177"/>
                </a:lnTo>
                <a:lnTo>
                  <a:pt x="17550" y="145177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77"/>
                </a:lnTo>
                <a:lnTo>
                  <a:pt x="100889" y="145177"/>
                </a:lnTo>
                <a:lnTo>
                  <a:pt x="102538" y="144548"/>
                </a:lnTo>
                <a:lnTo>
                  <a:pt x="104380" y="143967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715"/>
                </a:lnTo>
                <a:lnTo>
                  <a:pt x="116015" y="130020"/>
                </a:lnTo>
                <a:lnTo>
                  <a:pt x="116597" y="128180"/>
                </a:lnTo>
                <a:lnTo>
                  <a:pt x="116597" y="125856"/>
                </a:lnTo>
                <a:lnTo>
                  <a:pt x="116597" y="19176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65"/>
                </a:lnTo>
                <a:lnTo>
                  <a:pt x="114803" y="11670"/>
                </a:lnTo>
                <a:lnTo>
                  <a:pt x="114173" y="9830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629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8" name="object 728"/>
          <p:cNvSpPr/>
          <p:nvPr/>
        </p:nvSpPr>
        <p:spPr>
          <a:xfrm>
            <a:off x="5452040" y="2056312"/>
            <a:ext cx="116597" cy="145613"/>
          </a:xfrm>
          <a:custGeom>
            <a:avLst/>
            <a:gdLst/>
            <a:ahLst/>
            <a:cxnLst/>
            <a:rect l="l" t="t" r="r" b="b"/>
            <a:pathLst>
              <a:path w="116597" h="145613">
                <a:moveTo>
                  <a:pt x="19247" y="0"/>
                </a:moveTo>
                <a:lnTo>
                  <a:pt x="15126" y="0"/>
                </a:lnTo>
                <a:lnTo>
                  <a:pt x="13429" y="484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830"/>
                </a:lnTo>
                <a:lnTo>
                  <a:pt x="1212" y="11621"/>
                </a:lnTo>
                <a:lnTo>
                  <a:pt x="581" y="13365"/>
                </a:lnTo>
                <a:lnTo>
                  <a:pt x="581" y="15156"/>
                </a:lnTo>
                <a:lnTo>
                  <a:pt x="0" y="16851"/>
                </a:lnTo>
                <a:lnTo>
                  <a:pt x="0" y="128180"/>
                </a:lnTo>
                <a:lnTo>
                  <a:pt x="581" y="129972"/>
                </a:lnTo>
                <a:lnTo>
                  <a:pt x="581" y="131667"/>
                </a:lnTo>
                <a:lnTo>
                  <a:pt x="1212" y="133362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802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613"/>
                </a:lnTo>
                <a:lnTo>
                  <a:pt x="97350" y="145613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802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362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180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65"/>
                </a:lnTo>
                <a:lnTo>
                  <a:pt x="114803" y="11621"/>
                </a:lnTo>
                <a:lnTo>
                  <a:pt x="114173" y="9830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484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9" name="object 729"/>
          <p:cNvSpPr/>
          <p:nvPr/>
        </p:nvSpPr>
        <p:spPr>
          <a:xfrm>
            <a:off x="5452040" y="2056312"/>
            <a:ext cx="116597" cy="145613"/>
          </a:xfrm>
          <a:custGeom>
            <a:avLst/>
            <a:gdLst/>
            <a:ahLst/>
            <a:cxnLst/>
            <a:rect l="l" t="t" r="r" b="b"/>
            <a:pathLst>
              <a:path w="116597" h="145613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484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830"/>
                </a:lnTo>
                <a:lnTo>
                  <a:pt x="1212" y="11621"/>
                </a:lnTo>
                <a:lnTo>
                  <a:pt x="581" y="13365"/>
                </a:lnTo>
                <a:lnTo>
                  <a:pt x="581" y="15156"/>
                </a:lnTo>
                <a:lnTo>
                  <a:pt x="0" y="16851"/>
                </a:lnTo>
                <a:lnTo>
                  <a:pt x="0" y="19176"/>
                </a:lnTo>
                <a:lnTo>
                  <a:pt x="0" y="125856"/>
                </a:lnTo>
                <a:lnTo>
                  <a:pt x="0" y="128180"/>
                </a:lnTo>
                <a:lnTo>
                  <a:pt x="581" y="129972"/>
                </a:lnTo>
                <a:lnTo>
                  <a:pt x="581" y="131667"/>
                </a:lnTo>
                <a:lnTo>
                  <a:pt x="1212" y="133362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802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613"/>
                </a:lnTo>
                <a:lnTo>
                  <a:pt x="97350" y="145613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802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362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180"/>
                </a:lnTo>
                <a:lnTo>
                  <a:pt x="116597" y="125856"/>
                </a:lnTo>
                <a:lnTo>
                  <a:pt x="116597" y="19176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65"/>
                </a:lnTo>
                <a:lnTo>
                  <a:pt x="114803" y="11621"/>
                </a:lnTo>
                <a:lnTo>
                  <a:pt x="114173" y="9830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484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0" name="object 730"/>
          <p:cNvSpPr/>
          <p:nvPr/>
        </p:nvSpPr>
        <p:spPr>
          <a:xfrm>
            <a:off x="5452040" y="2201924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629"/>
                </a:lnTo>
                <a:lnTo>
                  <a:pt x="11732" y="1210"/>
                </a:lnTo>
                <a:lnTo>
                  <a:pt x="9938" y="2421"/>
                </a:lnTo>
                <a:lnTo>
                  <a:pt x="8823" y="2905"/>
                </a:lnTo>
                <a:lnTo>
                  <a:pt x="5817" y="5375"/>
                </a:lnTo>
                <a:lnTo>
                  <a:pt x="3490" y="8280"/>
                </a:lnTo>
                <a:lnTo>
                  <a:pt x="2424" y="9975"/>
                </a:lnTo>
                <a:lnTo>
                  <a:pt x="1212" y="11767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97"/>
                </a:lnTo>
                <a:lnTo>
                  <a:pt x="0" y="128277"/>
                </a:lnTo>
                <a:lnTo>
                  <a:pt x="581" y="130020"/>
                </a:lnTo>
                <a:lnTo>
                  <a:pt x="581" y="131812"/>
                </a:lnTo>
                <a:lnTo>
                  <a:pt x="1212" y="133507"/>
                </a:lnTo>
                <a:lnTo>
                  <a:pt x="2424" y="135347"/>
                </a:lnTo>
                <a:lnTo>
                  <a:pt x="3490" y="137042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64"/>
                </a:lnTo>
                <a:lnTo>
                  <a:pt x="13429" y="144693"/>
                </a:lnTo>
                <a:lnTo>
                  <a:pt x="15126" y="145177"/>
                </a:lnTo>
                <a:lnTo>
                  <a:pt x="17550" y="145177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77"/>
                </a:lnTo>
                <a:lnTo>
                  <a:pt x="100889" y="145177"/>
                </a:lnTo>
                <a:lnTo>
                  <a:pt x="102538" y="144693"/>
                </a:lnTo>
                <a:lnTo>
                  <a:pt x="104380" y="144064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7042"/>
                </a:lnTo>
                <a:lnTo>
                  <a:pt x="114173" y="135347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30020"/>
                </a:lnTo>
                <a:lnTo>
                  <a:pt x="116597" y="128277"/>
                </a:lnTo>
                <a:lnTo>
                  <a:pt x="116597" y="1699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767"/>
                </a:lnTo>
                <a:lnTo>
                  <a:pt x="114173" y="9975"/>
                </a:lnTo>
                <a:lnTo>
                  <a:pt x="113106" y="8280"/>
                </a:lnTo>
                <a:lnTo>
                  <a:pt x="110779" y="5375"/>
                </a:lnTo>
                <a:lnTo>
                  <a:pt x="107774" y="2905"/>
                </a:lnTo>
                <a:lnTo>
                  <a:pt x="106077" y="2421"/>
                </a:lnTo>
                <a:lnTo>
                  <a:pt x="104380" y="1210"/>
                </a:lnTo>
                <a:lnTo>
                  <a:pt x="102538" y="629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1" name="object 731"/>
          <p:cNvSpPr/>
          <p:nvPr/>
        </p:nvSpPr>
        <p:spPr>
          <a:xfrm>
            <a:off x="5452040" y="2201924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629"/>
                </a:lnTo>
                <a:lnTo>
                  <a:pt x="11732" y="1210"/>
                </a:lnTo>
                <a:lnTo>
                  <a:pt x="9938" y="2421"/>
                </a:lnTo>
                <a:lnTo>
                  <a:pt x="8823" y="2905"/>
                </a:lnTo>
                <a:lnTo>
                  <a:pt x="5817" y="5375"/>
                </a:lnTo>
                <a:lnTo>
                  <a:pt x="3490" y="8280"/>
                </a:lnTo>
                <a:lnTo>
                  <a:pt x="2424" y="9975"/>
                </a:lnTo>
                <a:lnTo>
                  <a:pt x="1212" y="11767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97"/>
                </a:lnTo>
                <a:lnTo>
                  <a:pt x="0" y="19273"/>
                </a:lnTo>
                <a:lnTo>
                  <a:pt x="0" y="126001"/>
                </a:lnTo>
                <a:lnTo>
                  <a:pt x="0" y="128277"/>
                </a:lnTo>
                <a:lnTo>
                  <a:pt x="581" y="130020"/>
                </a:lnTo>
                <a:lnTo>
                  <a:pt x="581" y="131812"/>
                </a:lnTo>
                <a:lnTo>
                  <a:pt x="1212" y="133507"/>
                </a:lnTo>
                <a:lnTo>
                  <a:pt x="2424" y="135347"/>
                </a:lnTo>
                <a:lnTo>
                  <a:pt x="3490" y="137042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64"/>
                </a:lnTo>
                <a:lnTo>
                  <a:pt x="13429" y="144693"/>
                </a:lnTo>
                <a:lnTo>
                  <a:pt x="15126" y="145177"/>
                </a:lnTo>
                <a:lnTo>
                  <a:pt x="17550" y="145177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77"/>
                </a:lnTo>
                <a:lnTo>
                  <a:pt x="100889" y="145177"/>
                </a:lnTo>
                <a:lnTo>
                  <a:pt x="102538" y="144693"/>
                </a:lnTo>
                <a:lnTo>
                  <a:pt x="104380" y="144064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7042"/>
                </a:lnTo>
                <a:lnTo>
                  <a:pt x="114173" y="135347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30020"/>
                </a:lnTo>
                <a:lnTo>
                  <a:pt x="116597" y="128277"/>
                </a:lnTo>
                <a:lnTo>
                  <a:pt x="116597" y="126001"/>
                </a:lnTo>
                <a:lnTo>
                  <a:pt x="116597" y="19273"/>
                </a:lnTo>
                <a:lnTo>
                  <a:pt x="116597" y="1699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767"/>
                </a:lnTo>
                <a:lnTo>
                  <a:pt x="114173" y="9975"/>
                </a:lnTo>
                <a:lnTo>
                  <a:pt x="113106" y="8280"/>
                </a:lnTo>
                <a:lnTo>
                  <a:pt x="110779" y="5375"/>
                </a:lnTo>
                <a:lnTo>
                  <a:pt x="107774" y="2905"/>
                </a:lnTo>
                <a:lnTo>
                  <a:pt x="106077" y="2421"/>
                </a:lnTo>
                <a:lnTo>
                  <a:pt x="104380" y="1210"/>
                </a:lnTo>
                <a:lnTo>
                  <a:pt x="102538" y="629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2" name="object 732"/>
          <p:cNvSpPr/>
          <p:nvPr/>
        </p:nvSpPr>
        <p:spPr>
          <a:xfrm>
            <a:off x="5433374" y="3659281"/>
            <a:ext cx="51971" cy="51892"/>
          </a:xfrm>
          <a:custGeom>
            <a:avLst/>
            <a:gdLst/>
            <a:ahLst/>
            <a:cxnLst/>
            <a:rect l="l" t="t" r="r" b="b"/>
            <a:pathLst>
              <a:path w="51971" h="51892">
                <a:moveTo>
                  <a:pt x="25695" y="0"/>
                </a:moveTo>
                <a:lnTo>
                  <a:pt x="23368" y="0"/>
                </a:lnTo>
                <a:lnTo>
                  <a:pt x="20459" y="0"/>
                </a:lnTo>
                <a:lnTo>
                  <a:pt x="18180" y="1210"/>
                </a:lnTo>
                <a:lnTo>
                  <a:pt x="15756" y="1694"/>
                </a:lnTo>
                <a:lnTo>
                  <a:pt x="13429" y="2905"/>
                </a:lnTo>
                <a:lnTo>
                  <a:pt x="11150" y="4120"/>
                </a:lnTo>
                <a:lnTo>
                  <a:pt x="9308" y="5815"/>
                </a:lnTo>
                <a:lnTo>
                  <a:pt x="7611" y="7515"/>
                </a:lnTo>
                <a:lnTo>
                  <a:pt x="5817" y="9336"/>
                </a:lnTo>
                <a:lnTo>
                  <a:pt x="4120" y="11031"/>
                </a:lnTo>
                <a:lnTo>
                  <a:pt x="2908" y="13457"/>
                </a:lnTo>
                <a:lnTo>
                  <a:pt x="1793" y="15762"/>
                </a:lnTo>
                <a:lnTo>
                  <a:pt x="1212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5582"/>
                </a:lnTo>
                <a:lnTo>
                  <a:pt x="0" y="28614"/>
                </a:lnTo>
                <a:lnTo>
                  <a:pt x="0" y="30919"/>
                </a:lnTo>
                <a:lnTo>
                  <a:pt x="1212" y="33829"/>
                </a:lnTo>
                <a:lnTo>
                  <a:pt x="1793" y="36129"/>
                </a:lnTo>
                <a:lnTo>
                  <a:pt x="2908" y="38434"/>
                </a:lnTo>
                <a:lnTo>
                  <a:pt x="4120" y="40255"/>
                </a:lnTo>
                <a:lnTo>
                  <a:pt x="5817" y="42555"/>
                </a:lnTo>
                <a:lnTo>
                  <a:pt x="7611" y="44255"/>
                </a:lnTo>
                <a:lnTo>
                  <a:pt x="9308" y="46076"/>
                </a:lnTo>
                <a:lnTo>
                  <a:pt x="11150" y="47771"/>
                </a:lnTo>
                <a:lnTo>
                  <a:pt x="13429" y="48981"/>
                </a:lnTo>
                <a:lnTo>
                  <a:pt x="15756" y="50076"/>
                </a:lnTo>
                <a:lnTo>
                  <a:pt x="18180" y="50681"/>
                </a:lnTo>
                <a:lnTo>
                  <a:pt x="20459" y="51286"/>
                </a:lnTo>
                <a:lnTo>
                  <a:pt x="23368" y="51892"/>
                </a:lnTo>
                <a:lnTo>
                  <a:pt x="25695" y="51892"/>
                </a:lnTo>
                <a:lnTo>
                  <a:pt x="28603" y="51892"/>
                </a:lnTo>
                <a:lnTo>
                  <a:pt x="30882" y="51286"/>
                </a:lnTo>
                <a:lnTo>
                  <a:pt x="33791" y="50681"/>
                </a:lnTo>
                <a:lnTo>
                  <a:pt x="36215" y="50076"/>
                </a:lnTo>
                <a:lnTo>
                  <a:pt x="38494" y="48981"/>
                </a:lnTo>
                <a:lnTo>
                  <a:pt x="40191" y="47771"/>
                </a:lnTo>
                <a:lnTo>
                  <a:pt x="42615" y="46076"/>
                </a:lnTo>
                <a:lnTo>
                  <a:pt x="44311" y="44255"/>
                </a:lnTo>
                <a:lnTo>
                  <a:pt x="46008" y="42555"/>
                </a:lnTo>
                <a:lnTo>
                  <a:pt x="47851" y="40255"/>
                </a:lnTo>
                <a:lnTo>
                  <a:pt x="49063" y="38434"/>
                </a:lnTo>
                <a:lnTo>
                  <a:pt x="50129" y="36129"/>
                </a:lnTo>
                <a:lnTo>
                  <a:pt x="50759" y="33829"/>
                </a:lnTo>
                <a:lnTo>
                  <a:pt x="51341" y="30919"/>
                </a:lnTo>
                <a:lnTo>
                  <a:pt x="51971" y="28614"/>
                </a:lnTo>
                <a:lnTo>
                  <a:pt x="51971" y="25582"/>
                </a:lnTo>
                <a:lnTo>
                  <a:pt x="51971" y="23277"/>
                </a:lnTo>
                <a:lnTo>
                  <a:pt x="51341" y="20367"/>
                </a:lnTo>
                <a:lnTo>
                  <a:pt x="50759" y="18062"/>
                </a:lnTo>
                <a:lnTo>
                  <a:pt x="50129" y="15762"/>
                </a:lnTo>
                <a:lnTo>
                  <a:pt x="49063" y="13457"/>
                </a:lnTo>
                <a:lnTo>
                  <a:pt x="47851" y="11031"/>
                </a:lnTo>
                <a:lnTo>
                  <a:pt x="46008" y="9336"/>
                </a:lnTo>
                <a:lnTo>
                  <a:pt x="44311" y="7515"/>
                </a:lnTo>
                <a:lnTo>
                  <a:pt x="42615" y="5815"/>
                </a:lnTo>
                <a:lnTo>
                  <a:pt x="40191" y="4120"/>
                </a:lnTo>
                <a:lnTo>
                  <a:pt x="38494" y="2905"/>
                </a:lnTo>
                <a:lnTo>
                  <a:pt x="36215" y="1694"/>
                </a:lnTo>
                <a:lnTo>
                  <a:pt x="33791" y="1210"/>
                </a:lnTo>
                <a:lnTo>
                  <a:pt x="30882" y="0"/>
                </a:lnTo>
                <a:lnTo>
                  <a:pt x="28603" y="0"/>
                </a:lnTo>
                <a:lnTo>
                  <a:pt x="25695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3" name="object 733"/>
          <p:cNvSpPr/>
          <p:nvPr/>
        </p:nvSpPr>
        <p:spPr>
          <a:xfrm>
            <a:off x="5526603" y="3722815"/>
            <a:ext cx="52456" cy="52986"/>
          </a:xfrm>
          <a:custGeom>
            <a:avLst/>
            <a:gdLst/>
            <a:ahLst/>
            <a:cxnLst/>
            <a:rect l="l" t="t" r="r" b="b"/>
            <a:pathLst>
              <a:path w="52456" h="52986">
                <a:moveTo>
                  <a:pt x="26325" y="0"/>
                </a:moveTo>
                <a:lnTo>
                  <a:pt x="23416" y="0"/>
                </a:lnTo>
                <a:lnTo>
                  <a:pt x="20992" y="605"/>
                </a:lnTo>
                <a:lnTo>
                  <a:pt x="18083" y="1215"/>
                </a:lnTo>
                <a:lnTo>
                  <a:pt x="15756" y="2305"/>
                </a:lnTo>
                <a:lnTo>
                  <a:pt x="13477" y="2910"/>
                </a:lnTo>
                <a:lnTo>
                  <a:pt x="11635" y="4610"/>
                </a:lnTo>
                <a:lnTo>
                  <a:pt x="9356" y="5820"/>
                </a:lnTo>
                <a:lnTo>
                  <a:pt x="7660" y="7520"/>
                </a:lnTo>
                <a:lnTo>
                  <a:pt x="5817" y="9336"/>
                </a:lnTo>
                <a:lnTo>
                  <a:pt x="4751" y="11641"/>
                </a:lnTo>
                <a:lnTo>
                  <a:pt x="2908" y="13946"/>
                </a:lnTo>
                <a:lnTo>
                  <a:pt x="2327" y="16372"/>
                </a:lnTo>
                <a:lnTo>
                  <a:pt x="1212" y="18672"/>
                </a:lnTo>
                <a:lnTo>
                  <a:pt x="630" y="20977"/>
                </a:lnTo>
                <a:lnTo>
                  <a:pt x="0" y="23887"/>
                </a:lnTo>
                <a:lnTo>
                  <a:pt x="0" y="26193"/>
                </a:lnTo>
                <a:lnTo>
                  <a:pt x="0" y="29103"/>
                </a:lnTo>
                <a:lnTo>
                  <a:pt x="630" y="31524"/>
                </a:lnTo>
                <a:lnTo>
                  <a:pt x="1212" y="34434"/>
                </a:lnTo>
                <a:lnTo>
                  <a:pt x="2327" y="36739"/>
                </a:lnTo>
                <a:lnTo>
                  <a:pt x="2908" y="39044"/>
                </a:lnTo>
                <a:lnTo>
                  <a:pt x="4751" y="41350"/>
                </a:lnTo>
                <a:lnTo>
                  <a:pt x="5817" y="43165"/>
                </a:lnTo>
                <a:lnTo>
                  <a:pt x="7660" y="44865"/>
                </a:lnTo>
                <a:lnTo>
                  <a:pt x="9356" y="46681"/>
                </a:lnTo>
                <a:lnTo>
                  <a:pt x="11635" y="48381"/>
                </a:lnTo>
                <a:lnTo>
                  <a:pt x="13477" y="49591"/>
                </a:lnTo>
                <a:lnTo>
                  <a:pt x="15756" y="50686"/>
                </a:lnTo>
                <a:lnTo>
                  <a:pt x="18083" y="51291"/>
                </a:lnTo>
                <a:lnTo>
                  <a:pt x="20992" y="52502"/>
                </a:lnTo>
                <a:lnTo>
                  <a:pt x="23416" y="52502"/>
                </a:lnTo>
                <a:lnTo>
                  <a:pt x="26325" y="52986"/>
                </a:lnTo>
                <a:lnTo>
                  <a:pt x="28603" y="52502"/>
                </a:lnTo>
                <a:lnTo>
                  <a:pt x="31512" y="52502"/>
                </a:lnTo>
                <a:lnTo>
                  <a:pt x="33791" y="51291"/>
                </a:lnTo>
                <a:lnTo>
                  <a:pt x="36215" y="50686"/>
                </a:lnTo>
                <a:lnTo>
                  <a:pt x="38542" y="49591"/>
                </a:lnTo>
                <a:lnTo>
                  <a:pt x="40821" y="48381"/>
                </a:lnTo>
                <a:lnTo>
                  <a:pt x="42518" y="46681"/>
                </a:lnTo>
                <a:lnTo>
                  <a:pt x="44360" y="44865"/>
                </a:lnTo>
                <a:lnTo>
                  <a:pt x="46057" y="43165"/>
                </a:lnTo>
                <a:lnTo>
                  <a:pt x="47851" y="41350"/>
                </a:lnTo>
                <a:lnTo>
                  <a:pt x="48966" y="39044"/>
                </a:lnTo>
                <a:lnTo>
                  <a:pt x="50178" y="36739"/>
                </a:lnTo>
                <a:lnTo>
                  <a:pt x="51390" y="34434"/>
                </a:lnTo>
                <a:lnTo>
                  <a:pt x="51875" y="31524"/>
                </a:lnTo>
                <a:lnTo>
                  <a:pt x="51875" y="29103"/>
                </a:lnTo>
                <a:lnTo>
                  <a:pt x="52456" y="26193"/>
                </a:lnTo>
                <a:lnTo>
                  <a:pt x="51875" y="23887"/>
                </a:lnTo>
                <a:lnTo>
                  <a:pt x="51875" y="20977"/>
                </a:lnTo>
                <a:lnTo>
                  <a:pt x="51390" y="18672"/>
                </a:lnTo>
                <a:lnTo>
                  <a:pt x="50178" y="16372"/>
                </a:lnTo>
                <a:lnTo>
                  <a:pt x="48966" y="13946"/>
                </a:lnTo>
                <a:lnTo>
                  <a:pt x="47851" y="11641"/>
                </a:lnTo>
                <a:lnTo>
                  <a:pt x="46057" y="9336"/>
                </a:lnTo>
                <a:lnTo>
                  <a:pt x="44360" y="7520"/>
                </a:lnTo>
                <a:lnTo>
                  <a:pt x="42518" y="5820"/>
                </a:lnTo>
                <a:lnTo>
                  <a:pt x="40821" y="4610"/>
                </a:lnTo>
                <a:lnTo>
                  <a:pt x="38542" y="2910"/>
                </a:lnTo>
                <a:lnTo>
                  <a:pt x="36215" y="2305"/>
                </a:lnTo>
                <a:lnTo>
                  <a:pt x="33791" y="1215"/>
                </a:lnTo>
                <a:lnTo>
                  <a:pt x="31512" y="605"/>
                </a:lnTo>
                <a:lnTo>
                  <a:pt x="28603" y="0"/>
                </a:lnTo>
                <a:lnTo>
                  <a:pt x="26325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4" name="object 734"/>
          <p:cNvSpPr/>
          <p:nvPr/>
        </p:nvSpPr>
        <p:spPr>
          <a:xfrm>
            <a:off x="5614063" y="3659281"/>
            <a:ext cx="52456" cy="51892"/>
          </a:xfrm>
          <a:custGeom>
            <a:avLst/>
            <a:gdLst/>
            <a:ahLst/>
            <a:cxnLst/>
            <a:rect l="l" t="t" r="r" b="b"/>
            <a:pathLst>
              <a:path w="52456" h="51892">
                <a:moveTo>
                  <a:pt x="26276" y="0"/>
                </a:moveTo>
                <a:lnTo>
                  <a:pt x="23271" y="0"/>
                </a:lnTo>
                <a:lnTo>
                  <a:pt x="20943" y="0"/>
                </a:lnTo>
                <a:lnTo>
                  <a:pt x="18035" y="1210"/>
                </a:lnTo>
                <a:lnTo>
                  <a:pt x="15756" y="1694"/>
                </a:lnTo>
                <a:lnTo>
                  <a:pt x="13429" y="2905"/>
                </a:lnTo>
                <a:lnTo>
                  <a:pt x="11635" y="4120"/>
                </a:lnTo>
                <a:lnTo>
                  <a:pt x="9308" y="5815"/>
                </a:lnTo>
                <a:lnTo>
                  <a:pt x="7611" y="7515"/>
                </a:lnTo>
                <a:lnTo>
                  <a:pt x="5817" y="9336"/>
                </a:lnTo>
                <a:lnTo>
                  <a:pt x="4605" y="11031"/>
                </a:lnTo>
                <a:lnTo>
                  <a:pt x="2908" y="13457"/>
                </a:lnTo>
                <a:lnTo>
                  <a:pt x="2278" y="15762"/>
                </a:lnTo>
                <a:lnTo>
                  <a:pt x="1212" y="18062"/>
                </a:lnTo>
                <a:lnTo>
                  <a:pt x="630" y="20367"/>
                </a:lnTo>
                <a:lnTo>
                  <a:pt x="0" y="23277"/>
                </a:lnTo>
                <a:lnTo>
                  <a:pt x="0" y="25582"/>
                </a:lnTo>
                <a:lnTo>
                  <a:pt x="0" y="28614"/>
                </a:lnTo>
                <a:lnTo>
                  <a:pt x="630" y="30919"/>
                </a:lnTo>
                <a:lnTo>
                  <a:pt x="1212" y="33829"/>
                </a:lnTo>
                <a:lnTo>
                  <a:pt x="2278" y="36129"/>
                </a:lnTo>
                <a:lnTo>
                  <a:pt x="2908" y="38434"/>
                </a:lnTo>
                <a:lnTo>
                  <a:pt x="4605" y="40255"/>
                </a:lnTo>
                <a:lnTo>
                  <a:pt x="5817" y="42555"/>
                </a:lnTo>
                <a:lnTo>
                  <a:pt x="7611" y="44255"/>
                </a:lnTo>
                <a:lnTo>
                  <a:pt x="9308" y="46076"/>
                </a:lnTo>
                <a:lnTo>
                  <a:pt x="11635" y="47771"/>
                </a:lnTo>
                <a:lnTo>
                  <a:pt x="13429" y="48981"/>
                </a:lnTo>
                <a:lnTo>
                  <a:pt x="15756" y="50076"/>
                </a:lnTo>
                <a:lnTo>
                  <a:pt x="18035" y="50681"/>
                </a:lnTo>
                <a:lnTo>
                  <a:pt x="20943" y="51286"/>
                </a:lnTo>
                <a:lnTo>
                  <a:pt x="23271" y="51892"/>
                </a:lnTo>
                <a:lnTo>
                  <a:pt x="26276" y="51892"/>
                </a:lnTo>
                <a:lnTo>
                  <a:pt x="28603" y="51892"/>
                </a:lnTo>
                <a:lnTo>
                  <a:pt x="31512" y="51286"/>
                </a:lnTo>
                <a:lnTo>
                  <a:pt x="33791" y="50681"/>
                </a:lnTo>
                <a:lnTo>
                  <a:pt x="36070" y="50076"/>
                </a:lnTo>
                <a:lnTo>
                  <a:pt x="38494" y="48981"/>
                </a:lnTo>
                <a:lnTo>
                  <a:pt x="40821" y="47771"/>
                </a:lnTo>
                <a:lnTo>
                  <a:pt x="42518" y="46076"/>
                </a:lnTo>
                <a:lnTo>
                  <a:pt x="44311" y="44255"/>
                </a:lnTo>
                <a:lnTo>
                  <a:pt x="46008" y="42555"/>
                </a:lnTo>
                <a:lnTo>
                  <a:pt x="47851" y="40255"/>
                </a:lnTo>
                <a:lnTo>
                  <a:pt x="48917" y="38434"/>
                </a:lnTo>
                <a:lnTo>
                  <a:pt x="50129" y="36129"/>
                </a:lnTo>
                <a:lnTo>
                  <a:pt x="51244" y="33829"/>
                </a:lnTo>
                <a:lnTo>
                  <a:pt x="51826" y="30919"/>
                </a:lnTo>
                <a:lnTo>
                  <a:pt x="51826" y="28614"/>
                </a:lnTo>
                <a:lnTo>
                  <a:pt x="52456" y="25582"/>
                </a:lnTo>
                <a:lnTo>
                  <a:pt x="51826" y="23277"/>
                </a:lnTo>
                <a:lnTo>
                  <a:pt x="51826" y="20367"/>
                </a:lnTo>
                <a:lnTo>
                  <a:pt x="51244" y="18062"/>
                </a:lnTo>
                <a:lnTo>
                  <a:pt x="50129" y="15762"/>
                </a:lnTo>
                <a:lnTo>
                  <a:pt x="48917" y="13457"/>
                </a:lnTo>
                <a:lnTo>
                  <a:pt x="47851" y="11031"/>
                </a:lnTo>
                <a:lnTo>
                  <a:pt x="46008" y="9336"/>
                </a:lnTo>
                <a:lnTo>
                  <a:pt x="44311" y="7515"/>
                </a:lnTo>
                <a:lnTo>
                  <a:pt x="42518" y="5815"/>
                </a:lnTo>
                <a:lnTo>
                  <a:pt x="40821" y="4120"/>
                </a:lnTo>
                <a:lnTo>
                  <a:pt x="38494" y="2905"/>
                </a:lnTo>
                <a:lnTo>
                  <a:pt x="36070" y="1694"/>
                </a:lnTo>
                <a:lnTo>
                  <a:pt x="33791" y="1210"/>
                </a:lnTo>
                <a:lnTo>
                  <a:pt x="31512" y="0"/>
                </a:lnTo>
                <a:lnTo>
                  <a:pt x="28603" y="0"/>
                </a:lnTo>
                <a:lnTo>
                  <a:pt x="26276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5" name="object 735"/>
          <p:cNvSpPr/>
          <p:nvPr/>
        </p:nvSpPr>
        <p:spPr>
          <a:xfrm>
            <a:off x="5346055" y="3664492"/>
            <a:ext cx="51831" cy="53112"/>
          </a:xfrm>
          <a:custGeom>
            <a:avLst/>
            <a:gdLst/>
            <a:ahLst/>
            <a:cxnLst/>
            <a:rect l="l" t="t" r="r" b="b"/>
            <a:pathLst>
              <a:path w="51831" h="53112">
                <a:moveTo>
                  <a:pt x="25554" y="0"/>
                </a:moveTo>
                <a:lnTo>
                  <a:pt x="23275" y="0"/>
                </a:lnTo>
                <a:lnTo>
                  <a:pt x="20367" y="605"/>
                </a:lnTo>
                <a:lnTo>
                  <a:pt x="18039" y="1215"/>
                </a:lnTo>
                <a:lnTo>
                  <a:pt x="15741" y="1820"/>
                </a:lnTo>
                <a:lnTo>
                  <a:pt x="13322" y="2910"/>
                </a:lnTo>
                <a:lnTo>
                  <a:pt x="11019" y="4731"/>
                </a:lnTo>
                <a:lnTo>
                  <a:pt x="9322" y="5820"/>
                </a:lnTo>
                <a:lnTo>
                  <a:pt x="7509" y="7641"/>
                </a:lnTo>
                <a:lnTo>
                  <a:pt x="5812" y="9336"/>
                </a:lnTo>
                <a:lnTo>
                  <a:pt x="3994" y="11641"/>
                </a:lnTo>
                <a:lnTo>
                  <a:pt x="2904" y="14067"/>
                </a:lnTo>
                <a:lnTo>
                  <a:pt x="1696" y="16372"/>
                </a:lnTo>
                <a:lnTo>
                  <a:pt x="1090" y="18672"/>
                </a:lnTo>
                <a:lnTo>
                  <a:pt x="0" y="20977"/>
                </a:lnTo>
                <a:lnTo>
                  <a:pt x="0" y="23887"/>
                </a:lnTo>
                <a:lnTo>
                  <a:pt x="0" y="26314"/>
                </a:lnTo>
                <a:lnTo>
                  <a:pt x="0" y="29224"/>
                </a:lnTo>
                <a:lnTo>
                  <a:pt x="0" y="31524"/>
                </a:lnTo>
                <a:lnTo>
                  <a:pt x="1090" y="34434"/>
                </a:lnTo>
                <a:lnTo>
                  <a:pt x="1696" y="36739"/>
                </a:lnTo>
                <a:lnTo>
                  <a:pt x="2904" y="39044"/>
                </a:lnTo>
                <a:lnTo>
                  <a:pt x="3994" y="41471"/>
                </a:lnTo>
                <a:lnTo>
                  <a:pt x="5812" y="43165"/>
                </a:lnTo>
                <a:lnTo>
                  <a:pt x="7509" y="44865"/>
                </a:lnTo>
                <a:lnTo>
                  <a:pt x="9322" y="46681"/>
                </a:lnTo>
                <a:lnTo>
                  <a:pt x="11019" y="48381"/>
                </a:lnTo>
                <a:lnTo>
                  <a:pt x="13322" y="49591"/>
                </a:lnTo>
                <a:lnTo>
                  <a:pt x="15741" y="50686"/>
                </a:lnTo>
                <a:lnTo>
                  <a:pt x="18039" y="51291"/>
                </a:lnTo>
                <a:lnTo>
                  <a:pt x="20367" y="52502"/>
                </a:lnTo>
                <a:lnTo>
                  <a:pt x="23275" y="52502"/>
                </a:lnTo>
                <a:lnTo>
                  <a:pt x="25554" y="53112"/>
                </a:lnTo>
                <a:lnTo>
                  <a:pt x="28463" y="52502"/>
                </a:lnTo>
                <a:lnTo>
                  <a:pt x="30887" y="52502"/>
                </a:lnTo>
                <a:lnTo>
                  <a:pt x="33796" y="51291"/>
                </a:lnTo>
                <a:lnTo>
                  <a:pt x="36074" y="50686"/>
                </a:lnTo>
                <a:lnTo>
                  <a:pt x="38402" y="49591"/>
                </a:lnTo>
                <a:lnTo>
                  <a:pt x="40195" y="48381"/>
                </a:lnTo>
                <a:lnTo>
                  <a:pt x="42522" y="46681"/>
                </a:lnTo>
                <a:lnTo>
                  <a:pt x="44219" y="44865"/>
                </a:lnTo>
                <a:lnTo>
                  <a:pt x="46013" y="43165"/>
                </a:lnTo>
                <a:lnTo>
                  <a:pt x="47710" y="41471"/>
                </a:lnTo>
                <a:lnTo>
                  <a:pt x="48922" y="39044"/>
                </a:lnTo>
                <a:lnTo>
                  <a:pt x="50037" y="36739"/>
                </a:lnTo>
                <a:lnTo>
                  <a:pt x="50619" y="34434"/>
                </a:lnTo>
                <a:lnTo>
                  <a:pt x="51249" y="31524"/>
                </a:lnTo>
                <a:lnTo>
                  <a:pt x="51831" y="29224"/>
                </a:lnTo>
                <a:lnTo>
                  <a:pt x="51831" y="26314"/>
                </a:lnTo>
                <a:lnTo>
                  <a:pt x="51831" y="23887"/>
                </a:lnTo>
                <a:lnTo>
                  <a:pt x="51249" y="20977"/>
                </a:lnTo>
                <a:lnTo>
                  <a:pt x="50619" y="18672"/>
                </a:lnTo>
                <a:lnTo>
                  <a:pt x="50037" y="16372"/>
                </a:lnTo>
                <a:lnTo>
                  <a:pt x="48922" y="14067"/>
                </a:lnTo>
                <a:lnTo>
                  <a:pt x="47710" y="11641"/>
                </a:lnTo>
                <a:lnTo>
                  <a:pt x="46013" y="9336"/>
                </a:lnTo>
                <a:lnTo>
                  <a:pt x="44219" y="7641"/>
                </a:lnTo>
                <a:lnTo>
                  <a:pt x="42522" y="5820"/>
                </a:lnTo>
                <a:lnTo>
                  <a:pt x="40195" y="4731"/>
                </a:lnTo>
                <a:lnTo>
                  <a:pt x="38402" y="2910"/>
                </a:lnTo>
                <a:lnTo>
                  <a:pt x="36074" y="1820"/>
                </a:lnTo>
                <a:lnTo>
                  <a:pt x="33796" y="1215"/>
                </a:lnTo>
                <a:lnTo>
                  <a:pt x="30887" y="605"/>
                </a:lnTo>
                <a:lnTo>
                  <a:pt x="28463" y="0"/>
                </a:lnTo>
                <a:lnTo>
                  <a:pt x="25554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6" name="object 736"/>
          <p:cNvSpPr/>
          <p:nvPr/>
        </p:nvSpPr>
        <p:spPr>
          <a:xfrm>
            <a:off x="5316869" y="3722815"/>
            <a:ext cx="51831" cy="52986"/>
          </a:xfrm>
          <a:custGeom>
            <a:avLst/>
            <a:gdLst/>
            <a:ahLst/>
            <a:cxnLst/>
            <a:rect l="l" t="t" r="r" b="b"/>
            <a:pathLst>
              <a:path w="51831" h="52986">
                <a:moveTo>
                  <a:pt x="26276" y="0"/>
                </a:moveTo>
                <a:lnTo>
                  <a:pt x="23251" y="0"/>
                </a:lnTo>
                <a:lnTo>
                  <a:pt x="20342" y="605"/>
                </a:lnTo>
                <a:lnTo>
                  <a:pt x="18044" y="1215"/>
                </a:lnTo>
                <a:lnTo>
                  <a:pt x="15741" y="2305"/>
                </a:lnTo>
                <a:lnTo>
                  <a:pt x="13439" y="2910"/>
                </a:lnTo>
                <a:lnTo>
                  <a:pt x="11019" y="4610"/>
                </a:lnTo>
                <a:lnTo>
                  <a:pt x="9322" y="5820"/>
                </a:lnTo>
                <a:lnTo>
                  <a:pt x="7626" y="7520"/>
                </a:lnTo>
                <a:lnTo>
                  <a:pt x="5812" y="9336"/>
                </a:lnTo>
                <a:lnTo>
                  <a:pt x="4116" y="11641"/>
                </a:lnTo>
                <a:lnTo>
                  <a:pt x="2904" y="13946"/>
                </a:lnTo>
                <a:lnTo>
                  <a:pt x="1691" y="16372"/>
                </a:lnTo>
                <a:lnTo>
                  <a:pt x="1207" y="18672"/>
                </a:lnTo>
                <a:lnTo>
                  <a:pt x="0" y="20977"/>
                </a:lnTo>
                <a:lnTo>
                  <a:pt x="0" y="23887"/>
                </a:lnTo>
                <a:lnTo>
                  <a:pt x="0" y="26193"/>
                </a:lnTo>
                <a:lnTo>
                  <a:pt x="0" y="29103"/>
                </a:lnTo>
                <a:lnTo>
                  <a:pt x="0" y="31524"/>
                </a:lnTo>
                <a:lnTo>
                  <a:pt x="1207" y="34434"/>
                </a:lnTo>
                <a:lnTo>
                  <a:pt x="1691" y="36739"/>
                </a:lnTo>
                <a:lnTo>
                  <a:pt x="2904" y="39044"/>
                </a:lnTo>
                <a:lnTo>
                  <a:pt x="4116" y="41350"/>
                </a:lnTo>
                <a:lnTo>
                  <a:pt x="5812" y="43165"/>
                </a:lnTo>
                <a:lnTo>
                  <a:pt x="7626" y="44865"/>
                </a:lnTo>
                <a:lnTo>
                  <a:pt x="9322" y="46681"/>
                </a:lnTo>
                <a:lnTo>
                  <a:pt x="11019" y="48381"/>
                </a:lnTo>
                <a:lnTo>
                  <a:pt x="13439" y="49591"/>
                </a:lnTo>
                <a:lnTo>
                  <a:pt x="15741" y="50686"/>
                </a:lnTo>
                <a:lnTo>
                  <a:pt x="18044" y="51291"/>
                </a:lnTo>
                <a:lnTo>
                  <a:pt x="20342" y="52502"/>
                </a:lnTo>
                <a:lnTo>
                  <a:pt x="23251" y="52502"/>
                </a:lnTo>
                <a:lnTo>
                  <a:pt x="26276" y="52986"/>
                </a:lnTo>
                <a:lnTo>
                  <a:pt x="28579" y="52502"/>
                </a:lnTo>
                <a:lnTo>
                  <a:pt x="31483" y="52502"/>
                </a:lnTo>
                <a:lnTo>
                  <a:pt x="33786" y="51291"/>
                </a:lnTo>
                <a:lnTo>
                  <a:pt x="36089" y="50686"/>
                </a:lnTo>
                <a:lnTo>
                  <a:pt x="38508" y="49591"/>
                </a:lnTo>
                <a:lnTo>
                  <a:pt x="40811" y="48381"/>
                </a:lnTo>
                <a:lnTo>
                  <a:pt x="42508" y="46681"/>
                </a:lnTo>
                <a:lnTo>
                  <a:pt x="44321" y="44865"/>
                </a:lnTo>
                <a:lnTo>
                  <a:pt x="46013" y="43165"/>
                </a:lnTo>
                <a:lnTo>
                  <a:pt x="47855" y="41350"/>
                </a:lnTo>
                <a:lnTo>
                  <a:pt x="48922" y="39044"/>
                </a:lnTo>
                <a:lnTo>
                  <a:pt x="50134" y="36739"/>
                </a:lnTo>
                <a:lnTo>
                  <a:pt x="50764" y="34434"/>
                </a:lnTo>
                <a:lnTo>
                  <a:pt x="51249" y="31524"/>
                </a:lnTo>
                <a:lnTo>
                  <a:pt x="51831" y="29103"/>
                </a:lnTo>
                <a:lnTo>
                  <a:pt x="51831" y="26193"/>
                </a:lnTo>
                <a:lnTo>
                  <a:pt x="51831" y="23887"/>
                </a:lnTo>
                <a:lnTo>
                  <a:pt x="51249" y="20977"/>
                </a:lnTo>
                <a:lnTo>
                  <a:pt x="50764" y="18672"/>
                </a:lnTo>
                <a:lnTo>
                  <a:pt x="50134" y="16372"/>
                </a:lnTo>
                <a:lnTo>
                  <a:pt x="48922" y="13946"/>
                </a:lnTo>
                <a:lnTo>
                  <a:pt x="47855" y="11641"/>
                </a:lnTo>
                <a:lnTo>
                  <a:pt x="46013" y="9336"/>
                </a:lnTo>
                <a:lnTo>
                  <a:pt x="44321" y="7520"/>
                </a:lnTo>
                <a:lnTo>
                  <a:pt x="42508" y="5820"/>
                </a:lnTo>
                <a:lnTo>
                  <a:pt x="40811" y="4610"/>
                </a:lnTo>
                <a:lnTo>
                  <a:pt x="38508" y="2910"/>
                </a:lnTo>
                <a:lnTo>
                  <a:pt x="36089" y="2305"/>
                </a:lnTo>
                <a:lnTo>
                  <a:pt x="33786" y="1215"/>
                </a:lnTo>
                <a:lnTo>
                  <a:pt x="31483" y="605"/>
                </a:lnTo>
                <a:lnTo>
                  <a:pt x="28579" y="0"/>
                </a:lnTo>
                <a:lnTo>
                  <a:pt x="26276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7" name="object 737"/>
          <p:cNvSpPr/>
          <p:nvPr/>
        </p:nvSpPr>
        <p:spPr>
          <a:xfrm>
            <a:off x="5695706" y="3717604"/>
            <a:ext cx="51826" cy="51892"/>
          </a:xfrm>
          <a:custGeom>
            <a:avLst/>
            <a:gdLst/>
            <a:ahLst/>
            <a:cxnLst/>
            <a:rect l="l" t="t" r="r" b="b"/>
            <a:pathLst>
              <a:path w="51826" h="51892">
                <a:moveTo>
                  <a:pt x="26131" y="0"/>
                </a:moveTo>
                <a:lnTo>
                  <a:pt x="23222" y="0"/>
                </a:lnTo>
                <a:lnTo>
                  <a:pt x="20313" y="0"/>
                </a:lnTo>
                <a:lnTo>
                  <a:pt x="18035" y="1089"/>
                </a:lnTo>
                <a:lnTo>
                  <a:pt x="15707" y="1694"/>
                </a:lnTo>
                <a:lnTo>
                  <a:pt x="13283" y="2905"/>
                </a:lnTo>
                <a:lnTo>
                  <a:pt x="11005" y="3999"/>
                </a:lnTo>
                <a:lnTo>
                  <a:pt x="9308" y="5815"/>
                </a:lnTo>
                <a:lnTo>
                  <a:pt x="7514" y="7515"/>
                </a:lnTo>
                <a:lnTo>
                  <a:pt x="5817" y="9336"/>
                </a:lnTo>
                <a:lnTo>
                  <a:pt x="3975" y="11031"/>
                </a:lnTo>
                <a:lnTo>
                  <a:pt x="2908" y="13336"/>
                </a:lnTo>
                <a:lnTo>
                  <a:pt x="1696" y="15641"/>
                </a:lnTo>
                <a:lnTo>
                  <a:pt x="1066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6188"/>
                </a:lnTo>
                <a:lnTo>
                  <a:pt x="0" y="28493"/>
                </a:lnTo>
                <a:lnTo>
                  <a:pt x="0" y="31403"/>
                </a:lnTo>
                <a:lnTo>
                  <a:pt x="1066" y="33824"/>
                </a:lnTo>
                <a:lnTo>
                  <a:pt x="1696" y="36129"/>
                </a:lnTo>
                <a:lnTo>
                  <a:pt x="2908" y="38434"/>
                </a:lnTo>
                <a:lnTo>
                  <a:pt x="3975" y="40739"/>
                </a:lnTo>
                <a:lnTo>
                  <a:pt x="5817" y="42555"/>
                </a:lnTo>
                <a:lnTo>
                  <a:pt x="7514" y="44255"/>
                </a:lnTo>
                <a:lnTo>
                  <a:pt x="9308" y="45950"/>
                </a:lnTo>
                <a:lnTo>
                  <a:pt x="11005" y="47771"/>
                </a:lnTo>
                <a:lnTo>
                  <a:pt x="13283" y="48981"/>
                </a:lnTo>
                <a:lnTo>
                  <a:pt x="15707" y="50076"/>
                </a:lnTo>
                <a:lnTo>
                  <a:pt x="18035" y="50681"/>
                </a:lnTo>
                <a:lnTo>
                  <a:pt x="20313" y="51286"/>
                </a:lnTo>
                <a:lnTo>
                  <a:pt x="23222" y="51892"/>
                </a:lnTo>
                <a:lnTo>
                  <a:pt x="26131" y="51892"/>
                </a:lnTo>
                <a:lnTo>
                  <a:pt x="28458" y="51892"/>
                </a:lnTo>
                <a:lnTo>
                  <a:pt x="31367" y="51286"/>
                </a:lnTo>
                <a:lnTo>
                  <a:pt x="33791" y="50681"/>
                </a:lnTo>
                <a:lnTo>
                  <a:pt x="36070" y="50076"/>
                </a:lnTo>
                <a:lnTo>
                  <a:pt x="38397" y="48981"/>
                </a:lnTo>
                <a:lnTo>
                  <a:pt x="40675" y="47771"/>
                </a:lnTo>
                <a:lnTo>
                  <a:pt x="42518" y="45950"/>
                </a:lnTo>
                <a:lnTo>
                  <a:pt x="44166" y="44255"/>
                </a:lnTo>
                <a:lnTo>
                  <a:pt x="46008" y="42555"/>
                </a:lnTo>
                <a:lnTo>
                  <a:pt x="47705" y="40739"/>
                </a:lnTo>
                <a:lnTo>
                  <a:pt x="48917" y="38434"/>
                </a:lnTo>
                <a:lnTo>
                  <a:pt x="49984" y="36129"/>
                </a:lnTo>
                <a:lnTo>
                  <a:pt x="50614" y="33824"/>
                </a:lnTo>
                <a:lnTo>
                  <a:pt x="51196" y="31403"/>
                </a:lnTo>
                <a:lnTo>
                  <a:pt x="51826" y="28493"/>
                </a:lnTo>
                <a:lnTo>
                  <a:pt x="51826" y="26188"/>
                </a:lnTo>
                <a:lnTo>
                  <a:pt x="51826" y="23277"/>
                </a:lnTo>
                <a:lnTo>
                  <a:pt x="51196" y="20367"/>
                </a:lnTo>
                <a:lnTo>
                  <a:pt x="50614" y="18062"/>
                </a:lnTo>
                <a:lnTo>
                  <a:pt x="49984" y="15641"/>
                </a:lnTo>
                <a:lnTo>
                  <a:pt x="48917" y="13336"/>
                </a:lnTo>
                <a:lnTo>
                  <a:pt x="47705" y="11031"/>
                </a:lnTo>
                <a:lnTo>
                  <a:pt x="46008" y="9336"/>
                </a:lnTo>
                <a:lnTo>
                  <a:pt x="44166" y="7515"/>
                </a:lnTo>
                <a:lnTo>
                  <a:pt x="42518" y="5815"/>
                </a:lnTo>
                <a:lnTo>
                  <a:pt x="40675" y="3999"/>
                </a:lnTo>
                <a:lnTo>
                  <a:pt x="38397" y="2905"/>
                </a:lnTo>
                <a:lnTo>
                  <a:pt x="36070" y="1694"/>
                </a:lnTo>
                <a:lnTo>
                  <a:pt x="33791" y="1089"/>
                </a:lnTo>
                <a:lnTo>
                  <a:pt x="31367" y="0"/>
                </a:lnTo>
                <a:lnTo>
                  <a:pt x="28458" y="0"/>
                </a:lnTo>
                <a:lnTo>
                  <a:pt x="26131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8" name="object 738"/>
          <p:cNvSpPr/>
          <p:nvPr/>
        </p:nvSpPr>
        <p:spPr>
          <a:xfrm>
            <a:off x="5287678" y="3659281"/>
            <a:ext cx="51957" cy="51892"/>
          </a:xfrm>
          <a:custGeom>
            <a:avLst/>
            <a:gdLst/>
            <a:ahLst/>
            <a:cxnLst/>
            <a:rect l="l" t="t" r="r" b="b"/>
            <a:pathLst>
              <a:path w="51957" h="51892">
                <a:moveTo>
                  <a:pt x="25675" y="0"/>
                </a:moveTo>
                <a:lnTo>
                  <a:pt x="23377" y="0"/>
                </a:lnTo>
                <a:lnTo>
                  <a:pt x="20468" y="0"/>
                </a:lnTo>
                <a:lnTo>
                  <a:pt x="18165" y="1210"/>
                </a:lnTo>
                <a:lnTo>
                  <a:pt x="15746" y="1694"/>
                </a:lnTo>
                <a:lnTo>
                  <a:pt x="13443" y="2905"/>
                </a:lnTo>
                <a:lnTo>
                  <a:pt x="11145" y="4120"/>
                </a:lnTo>
                <a:lnTo>
                  <a:pt x="9327" y="5815"/>
                </a:lnTo>
                <a:lnTo>
                  <a:pt x="7630" y="7515"/>
                </a:lnTo>
                <a:lnTo>
                  <a:pt x="5934" y="9336"/>
                </a:lnTo>
                <a:lnTo>
                  <a:pt x="4120" y="11031"/>
                </a:lnTo>
                <a:lnTo>
                  <a:pt x="2908" y="13457"/>
                </a:lnTo>
                <a:lnTo>
                  <a:pt x="1818" y="15762"/>
                </a:lnTo>
                <a:lnTo>
                  <a:pt x="1212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5582"/>
                </a:lnTo>
                <a:lnTo>
                  <a:pt x="0" y="28614"/>
                </a:lnTo>
                <a:lnTo>
                  <a:pt x="0" y="30919"/>
                </a:lnTo>
                <a:lnTo>
                  <a:pt x="1212" y="33829"/>
                </a:lnTo>
                <a:lnTo>
                  <a:pt x="1818" y="36129"/>
                </a:lnTo>
                <a:lnTo>
                  <a:pt x="2908" y="38434"/>
                </a:lnTo>
                <a:lnTo>
                  <a:pt x="4120" y="40255"/>
                </a:lnTo>
                <a:lnTo>
                  <a:pt x="5934" y="42555"/>
                </a:lnTo>
                <a:lnTo>
                  <a:pt x="7630" y="44255"/>
                </a:lnTo>
                <a:lnTo>
                  <a:pt x="9327" y="46076"/>
                </a:lnTo>
                <a:lnTo>
                  <a:pt x="11145" y="47771"/>
                </a:lnTo>
                <a:lnTo>
                  <a:pt x="13443" y="48981"/>
                </a:lnTo>
                <a:lnTo>
                  <a:pt x="15746" y="50076"/>
                </a:lnTo>
                <a:lnTo>
                  <a:pt x="18165" y="50681"/>
                </a:lnTo>
                <a:lnTo>
                  <a:pt x="20468" y="51286"/>
                </a:lnTo>
                <a:lnTo>
                  <a:pt x="23377" y="51892"/>
                </a:lnTo>
                <a:lnTo>
                  <a:pt x="25675" y="51892"/>
                </a:lnTo>
                <a:lnTo>
                  <a:pt x="28584" y="51892"/>
                </a:lnTo>
                <a:lnTo>
                  <a:pt x="30882" y="51286"/>
                </a:lnTo>
                <a:lnTo>
                  <a:pt x="33912" y="50681"/>
                </a:lnTo>
                <a:lnTo>
                  <a:pt x="36210" y="50076"/>
                </a:lnTo>
                <a:lnTo>
                  <a:pt x="38513" y="48981"/>
                </a:lnTo>
                <a:lnTo>
                  <a:pt x="40210" y="47771"/>
                </a:lnTo>
                <a:lnTo>
                  <a:pt x="42629" y="46076"/>
                </a:lnTo>
                <a:lnTo>
                  <a:pt x="44326" y="44255"/>
                </a:lnTo>
                <a:lnTo>
                  <a:pt x="46144" y="42555"/>
                </a:lnTo>
                <a:lnTo>
                  <a:pt x="47841" y="40255"/>
                </a:lnTo>
                <a:lnTo>
                  <a:pt x="49048" y="38434"/>
                </a:lnTo>
                <a:lnTo>
                  <a:pt x="50139" y="36129"/>
                </a:lnTo>
                <a:lnTo>
                  <a:pt x="50745" y="33829"/>
                </a:lnTo>
                <a:lnTo>
                  <a:pt x="51351" y="30919"/>
                </a:lnTo>
                <a:lnTo>
                  <a:pt x="51957" y="28614"/>
                </a:lnTo>
                <a:lnTo>
                  <a:pt x="51957" y="25582"/>
                </a:lnTo>
                <a:lnTo>
                  <a:pt x="51957" y="23277"/>
                </a:lnTo>
                <a:lnTo>
                  <a:pt x="51351" y="20367"/>
                </a:lnTo>
                <a:lnTo>
                  <a:pt x="50745" y="18062"/>
                </a:lnTo>
                <a:lnTo>
                  <a:pt x="50139" y="15762"/>
                </a:lnTo>
                <a:lnTo>
                  <a:pt x="49048" y="13457"/>
                </a:lnTo>
                <a:lnTo>
                  <a:pt x="47841" y="11031"/>
                </a:lnTo>
                <a:lnTo>
                  <a:pt x="46144" y="9336"/>
                </a:lnTo>
                <a:lnTo>
                  <a:pt x="44326" y="7515"/>
                </a:lnTo>
                <a:lnTo>
                  <a:pt x="42629" y="5815"/>
                </a:lnTo>
                <a:lnTo>
                  <a:pt x="40210" y="4120"/>
                </a:lnTo>
                <a:lnTo>
                  <a:pt x="38513" y="2905"/>
                </a:lnTo>
                <a:lnTo>
                  <a:pt x="36210" y="1694"/>
                </a:lnTo>
                <a:lnTo>
                  <a:pt x="33912" y="1210"/>
                </a:lnTo>
                <a:lnTo>
                  <a:pt x="30882" y="0"/>
                </a:lnTo>
                <a:lnTo>
                  <a:pt x="28584" y="0"/>
                </a:lnTo>
                <a:lnTo>
                  <a:pt x="25675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9" name="object 739"/>
          <p:cNvSpPr/>
          <p:nvPr/>
        </p:nvSpPr>
        <p:spPr>
          <a:xfrm>
            <a:off x="5555789" y="3664492"/>
            <a:ext cx="52456" cy="53112"/>
          </a:xfrm>
          <a:custGeom>
            <a:avLst/>
            <a:gdLst/>
            <a:ahLst/>
            <a:cxnLst/>
            <a:rect l="l" t="t" r="r" b="b"/>
            <a:pathLst>
              <a:path w="52456" h="53112">
                <a:moveTo>
                  <a:pt x="26179" y="0"/>
                </a:moveTo>
                <a:lnTo>
                  <a:pt x="23271" y="0"/>
                </a:lnTo>
                <a:lnTo>
                  <a:pt x="20992" y="605"/>
                </a:lnTo>
                <a:lnTo>
                  <a:pt x="18083" y="1215"/>
                </a:lnTo>
                <a:lnTo>
                  <a:pt x="15756" y="1820"/>
                </a:lnTo>
                <a:lnTo>
                  <a:pt x="13332" y="2910"/>
                </a:lnTo>
                <a:lnTo>
                  <a:pt x="11635" y="4731"/>
                </a:lnTo>
                <a:lnTo>
                  <a:pt x="9356" y="5820"/>
                </a:lnTo>
                <a:lnTo>
                  <a:pt x="7514" y="7641"/>
                </a:lnTo>
                <a:lnTo>
                  <a:pt x="5817" y="9336"/>
                </a:lnTo>
                <a:lnTo>
                  <a:pt x="4605" y="11641"/>
                </a:lnTo>
                <a:lnTo>
                  <a:pt x="2908" y="14067"/>
                </a:lnTo>
                <a:lnTo>
                  <a:pt x="2327" y="16372"/>
                </a:lnTo>
                <a:lnTo>
                  <a:pt x="1115" y="18672"/>
                </a:lnTo>
                <a:lnTo>
                  <a:pt x="630" y="20977"/>
                </a:lnTo>
                <a:lnTo>
                  <a:pt x="0" y="23887"/>
                </a:lnTo>
                <a:lnTo>
                  <a:pt x="0" y="26314"/>
                </a:lnTo>
                <a:lnTo>
                  <a:pt x="0" y="29224"/>
                </a:lnTo>
                <a:lnTo>
                  <a:pt x="630" y="31524"/>
                </a:lnTo>
                <a:lnTo>
                  <a:pt x="1115" y="34434"/>
                </a:lnTo>
                <a:lnTo>
                  <a:pt x="2327" y="36739"/>
                </a:lnTo>
                <a:lnTo>
                  <a:pt x="2908" y="39044"/>
                </a:lnTo>
                <a:lnTo>
                  <a:pt x="4605" y="41471"/>
                </a:lnTo>
                <a:lnTo>
                  <a:pt x="5817" y="43165"/>
                </a:lnTo>
                <a:lnTo>
                  <a:pt x="7514" y="44865"/>
                </a:lnTo>
                <a:lnTo>
                  <a:pt x="9356" y="46681"/>
                </a:lnTo>
                <a:lnTo>
                  <a:pt x="11635" y="48381"/>
                </a:lnTo>
                <a:lnTo>
                  <a:pt x="13332" y="49591"/>
                </a:lnTo>
                <a:lnTo>
                  <a:pt x="15756" y="50686"/>
                </a:lnTo>
                <a:lnTo>
                  <a:pt x="18083" y="51291"/>
                </a:lnTo>
                <a:lnTo>
                  <a:pt x="20992" y="52502"/>
                </a:lnTo>
                <a:lnTo>
                  <a:pt x="23271" y="52502"/>
                </a:lnTo>
                <a:lnTo>
                  <a:pt x="26179" y="53112"/>
                </a:lnTo>
                <a:lnTo>
                  <a:pt x="28603" y="52502"/>
                </a:lnTo>
                <a:lnTo>
                  <a:pt x="31512" y="52502"/>
                </a:lnTo>
                <a:lnTo>
                  <a:pt x="33791" y="51291"/>
                </a:lnTo>
                <a:lnTo>
                  <a:pt x="36118" y="50686"/>
                </a:lnTo>
                <a:lnTo>
                  <a:pt x="38397" y="49591"/>
                </a:lnTo>
                <a:lnTo>
                  <a:pt x="40821" y="48381"/>
                </a:lnTo>
                <a:lnTo>
                  <a:pt x="42518" y="46681"/>
                </a:lnTo>
                <a:lnTo>
                  <a:pt x="44360" y="44865"/>
                </a:lnTo>
                <a:lnTo>
                  <a:pt x="46057" y="43165"/>
                </a:lnTo>
                <a:lnTo>
                  <a:pt x="47754" y="41471"/>
                </a:lnTo>
                <a:lnTo>
                  <a:pt x="48966" y="39044"/>
                </a:lnTo>
                <a:lnTo>
                  <a:pt x="50178" y="36739"/>
                </a:lnTo>
                <a:lnTo>
                  <a:pt x="51244" y="34434"/>
                </a:lnTo>
                <a:lnTo>
                  <a:pt x="51875" y="31524"/>
                </a:lnTo>
                <a:lnTo>
                  <a:pt x="51875" y="29224"/>
                </a:lnTo>
                <a:lnTo>
                  <a:pt x="52456" y="26314"/>
                </a:lnTo>
                <a:lnTo>
                  <a:pt x="51875" y="23887"/>
                </a:lnTo>
                <a:lnTo>
                  <a:pt x="51875" y="20977"/>
                </a:lnTo>
                <a:lnTo>
                  <a:pt x="51244" y="18672"/>
                </a:lnTo>
                <a:lnTo>
                  <a:pt x="50178" y="16372"/>
                </a:lnTo>
                <a:lnTo>
                  <a:pt x="48966" y="14067"/>
                </a:lnTo>
                <a:lnTo>
                  <a:pt x="47754" y="11641"/>
                </a:lnTo>
                <a:lnTo>
                  <a:pt x="46057" y="9336"/>
                </a:lnTo>
                <a:lnTo>
                  <a:pt x="44360" y="7641"/>
                </a:lnTo>
                <a:lnTo>
                  <a:pt x="42518" y="5820"/>
                </a:lnTo>
                <a:lnTo>
                  <a:pt x="40821" y="4731"/>
                </a:lnTo>
                <a:lnTo>
                  <a:pt x="38397" y="2910"/>
                </a:lnTo>
                <a:lnTo>
                  <a:pt x="36118" y="1820"/>
                </a:lnTo>
                <a:lnTo>
                  <a:pt x="33791" y="1215"/>
                </a:lnTo>
                <a:lnTo>
                  <a:pt x="31512" y="605"/>
                </a:lnTo>
                <a:lnTo>
                  <a:pt x="28603" y="0"/>
                </a:lnTo>
                <a:lnTo>
                  <a:pt x="2617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0" name="object 740"/>
          <p:cNvSpPr/>
          <p:nvPr/>
        </p:nvSpPr>
        <p:spPr>
          <a:xfrm>
            <a:off x="5608246" y="3722815"/>
            <a:ext cx="51826" cy="52986"/>
          </a:xfrm>
          <a:custGeom>
            <a:avLst/>
            <a:gdLst/>
            <a:ahLst/>
            <a:cxnLst/>
            <a:rect l="l" t="t" r="r" b="b"/>
            <a:pathLst>
              <a:path w="51826" h="52986">
                <a:moveTo>
                  <a:pt x="26179" y="0"/>
                </a:moveTo>
                <a:lnTo>
                  <a:pt x="23271" y="0"/>
                </a:lnTo>
                <a:lnTo>
                  <a:pt x="20362" y="605"/>
                </a:lnTo>
                <a:lnTo>
                  <a:pt x="18035" y="1215"/>
                </a:lnTo>
                <a:lnTo>
                  <a:pt x="15756" y="2305"/>
                </a:lnTo>
                <a:lnTo>
                  <a:pt x="13429" y="2910"/>
                </a:lnTo>
                <a:lnTo>
                  <a:pt x="11005" y="4610"/>
                </a:lnTo>
                <a:lnTo>
                  <a:pt x="9308" y="5820"/>
                </a:lnTo>
                <a:lnTo>
                  <a:pt x="7514" y="7520"/>
                </a:lnTo>
                <a:lnTo>
                  <a:pt x="5817" y="9336"/>
                </a:lnTo>
                <a:lnTo>
                  <a:pt x="4120" y="11641"/>
                </a:lnTo>
                <a:lnTo>
                  <a:pt x="2908" y="13946"/>
                </a:lnTo>
                <a:lnTo>
                  <a:pt x="1696" y="16372"/>
                </a:lnTo>
                <a:lnTo>
                  <a:pt x="1115" y="18672"/>
                </a:lnTo>
                <a:lnTo>
                  <a:pt x="0" y="20977"/>
                </a:lnTo>
                <a:lnTo>
                  <a:pt x="0" y="23887"/>
                </a:lnTo>
                <a:lnTo>
                  <a:pt x="0" y="26193"/>
                </a:lnTo>
                <a:lnTo>
                  <a:pt x="0" y="29103"/>
                </a:lnTo>
                <a:lnTo>
                  <a:pt x="0" y="31524"/>
                </a:lnTo>
                <a:lnTo>
                  <a:pt x="1115" y="34434"/>
                </a:lnTo>
                <a:lnTo>
                  <a:pt x="1696" y="36739"/>
                </a:lnTo>
                <a:lnTo>
                  <a:pt x="2908" y="39044"/>
                </a:lnTo>
                <a:lnTo>
                  <a:pt x="4120" y="41350"/>
                </a:lnTo>
                <a:lnTo>
                  <a:pt x="5817" y="43165"/>
                </a:lnTo>
                <a:lnTo>
                  <a:pt x="7514" y="44865"/>
                </a:lnTo>
                <a:lnTo>
                  <a:pt x="9308" y="46681"/>
                </a:lnTo>
                <a:lnTo>
                  <a:pt x="11005" y="48381"/>
                </a:lnTo>
                <a:lnTo>
                  <a:pt x="13429" y="49591"/>
                </a:lnTo>
                <a:lnTo>
                  <a:pt x="15756" y="50686"/>
                </a:lnTo>
                <a:lnTo>
                  <a:pt x="18035" y="51291"/>
                </a:lnTo>
                <a:lnTo>
                  <a:pt x="20362" y="52502"/>
                </a:lnTo>
                <a:lnTo>
                  <a:pt x="23271" y="52502"/>
                </a:lnTo>
                <a:lnTo>
                  <a:pt x="26179" y="52986"/>
                </a:lnTo>
                <a:lnTo>
                  <a:pt x="28603" y="52502"/>
                </a:lnTo>
                <a:lnTo>
                  <a:pt x="31512" y="52502"/>
                </a:lnTo>
                <a:lnTo>
                  <a:pt x="33791" y="51291"/>
                </a:lnTo>
                <a:lnTo>
                  <a:pt x="36118" y="50686"/>
                </a:lnTo>
                <a:lnTo>
                  <a:pt x="38397" y="49591"/>
                </a:lnTo>
                <a:lnTo>
                  <a:pt x="40821" y="48381"/>
                </a:lnTo>
                <a:lnTo>
                  <a:pt x="42518" y="46681"/>
                </a:lnTo>
                <a:lnTo>
                  <a:pt x="44311" y="44865"/>
                </a:lnTo>
                <a:lnTo>
                  <a:pt x="46008" y="43165"/>
                </a:lnTo>
                <a:lnTo>
                  <a:pt x="47705" y="41350"/>
                </a:lnTo>
                <a:lnTo>
                  <a:pt x="48917" y="39044"/>
                </a:lnTo>
                <a:lnTo>
                  <a:pt x="50129" y="36739"/>
                </a:lnTo>
                <a:lnTo>
                  <a:pt x="50614" y="34434"/>
                </a:lnTo>
                <a:lnTo>
                  <a:pt x="51244" y="31524"/>
                </a:lnTo>
                <a:lnTo>
                  <a:pt x="51826" y="29103"/>
                </a:lnTo>
                <a:lnTo>
                  <a:pt x="51826" y="26193"/>
                </a:lnTo>
                <a:lnTo>
                  <a:pt x="51826" y="23887"/>
                </a:lnTo>
                <a:lnTo>
                  <a:pt x="51244" y="20977"/>
                </a:lnTo>
                <a:lnTo>
                  <a:pt x="50614" y="18672"/>
                </a:lnTo>
                <a:lnTo>
                  <a:pt x="50129" y="16372"/>
                </a:lnTo>
                <a:lnTo>
                  <a:pt x="48917" y="13946"/>
                </a:lnTo>
                <a:lnTo>
                  <a:pt x="47705" y="11641"/>
                </a:lnTo>
                <a:lnTo>
                  <a:pt x="46008" y="9336"/>
                </a:lnTo>
                <a:lnTo>
                  <a:pt x="44311" y="7520"/>
                </a:lnTo>
                <a:lnTo>
                  <a:pt x="42518" y="5820"/>
                </a:lnTo>
                <a:lnTo>
                  <a:pt x="40821" y="4610"/>
                </a:lnTo>
                <a:lnTo>
                  <a:pt x="38397" y="2910"/>
                </a:lnTo>
                <a:lnTo>
                  <a:pt x="36118" y="2305"/>
                </a:lnTo>
                <a:lnTo>
                  <a:pt x="33791" y="1215"/>
                </a:lnTo>
                <a:lnTo>
                  <a:pt x="31512" y="605"/>
                </a:lnTo>
                <a:lnTo>
                  <a:pt x="28603" y="0"/>
                </a:lnTo>
                <a:lnTo>
                  <a:pt x="2617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1" name="object 741"/>
          <p:cNvSpPr/>
          <p:nvPr/>
        </p:nvSpPr>
        <p:spPr>
          <a:xfrm>
            <a:off x="5666520" y="3659281"/>
            <a:ext cx="51826" cy="51892"/>
          </a:xfrm>
          <a:custGeom>
            <a:avLst/>
            <a:gdLst/>
            <a:ahLst/>
            <a:cxnLst/>
            <a:rect l="l" t="t" r="r" b="b"/>
            <a:pathLst>
              <a:path w="51826" h="51892">
                <a:moveTo>
                  <a:pt x="25646" y="0"/>
                </a:moveTo>
                <a:lnTo>
                  <a:pt x="23368" y="0"/>
                </a:lnTo>
                <a:lnTo>
                  <a:pt x="20313" y="0"/>
                </a:lnTo>
                <a:lnTo>
                  <a:pt x="18035" y="1210"/>
                </a:lnTo>
                <a:lnTo>
                  <a:pt x="15707" y="1694"/>
                </a:lnTo>
                <a:lnTo>
                  <a:pt x="13429" y="2905"/>
                </a:lnTo>
                <a:lnTo>
                  <a:pt x="11005" y="4120"/>
                </a:lnTo>
                <a:lnTo>
                  <a:pt x="9308" y="5815"/>
                </a:lnTo>
                <a:lnTo>
                  <a:pt x="7611" y="7515"/>
                </a:lnTo>
                <a:lnTo>
                  <a:pt x="5817" y="9336"/>
                </a:lnTo>
                <a:lnTo>
                  <a:pt x="4120" y="11031"/>
                </a:lnTo>
                <a:lnTo>
                  <a:pt x="2908" y="13457"/>
                </a:lnTo>
                <a:lnTo>
                  <a:pt x="1696" y="15762"/>
                </a:lnTo>
                <a:lnTo>
                  <a:pt x="1212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5582"/>
                </a:lnTo>
                <a:lnTo>
                  <a:pt x="0" y="28614"/>
                </a:lnTo>
                <a:lnTo>
                  <a:pt x="0" y="30919"/>
                </a:lnTo>
                <a:lnTo>
                  <a:pt x="1212" y="33829"/>
                </a:lnTo>
                <a:lnTo>
                  <a:pt x="1696" y="36129"/>
                </a:lnTo>
                <a:lnTo>
                  <a:pt x="2908" y="38434"/>
                </a:lnTo>
                <a:lnTo>
                  <a:pt x="4120" y="40255"/>
                </a:lnTo>
                <a:lnTo>
                  <a:pt x="5817" y="42555"/>
                </a:lnTo>
                <a:lnTo>
                  <a:pt x="7611" y="44255"/>
                </a:lnTo>
                <a:lnTo>
                  <a:pt x="9308" y="46076"/>
                </a:lnTo>
                <a:lnTo>
                  <a:pt x="11005" y="47771"/>
                </a:lnTo>
                <a:lnTo>
                  <a:pt x="13429" y="48981"/>
                </a:lnTo>
                <a:lnTo>
                  <a:pt x="15707" y="50076"/>
                </a:lnTo>
                <a:lnTo>
                  <a:pt x="18035" y="50681"/>
                </a:lnTo>
                <a:lnTo>
                  <a:pt x="20313" y="51286"/>
                </a:lnTo>
                <a:lnTo>
                  <a:pt x="23368" y="51892"/>
                </a:lnTo>
                <a:lnTo>
                  <a:pt x="25646" y="51892"/>
                </a:lnTo>
                <a:lnTo>
                  <a:pt x="28555" y="51892"/>
                </a:lnTo>
                <a:lnTo>
                  <a:pt x="30882" y="51286"/>
                </a:lnTo>
                <a:lnTo>
                  <a:pt x="33791" y="50681"/>
                </a:lnTo>
                <a:lnTo>
                  <a:pt x="36070" y="50076"/>
                </a:lnTo>
                <a:lnTo>
                  <a:pt x="38494" y="48981"/>
                </a:lnTo>
                <a:lnTo>
                  <a:pt x="40191" y="47771"/>
                </a:lnTo>
                <a:lnTo>
                  <a:pt x="42469" y="46076"/>
                </a:lnTo>
                <a:lnTo>
                  <a:pt x="44311" y="44255"/>
                </a:lnTo>
                <a:lnTo>
                  <a:pt x="46008" y="42555"/>
                </a:lnTo>
                <a:lnTo>
                  <a:pt x="47802" y="40255"/>
                </a:lnTo>
                <a:lnTo>
                  <a:pt x="48917" y="38434"/>
                </a:lnTo>
                <a:lnTo>
                  <a:pt x="50129" y="36129"/>
                </a:lnTo>
                <a:lnTo>
                  <a:pt x="50711" y="33829"/>
                </a:lnTo>
                <a:lnTo>
                  <a:pt x="51196" y="30919"/>
                </a:lnTo>
                <a:lnTo>
                  <a:pt x="51826" y="28614"/>
                </a:lnTo>
                <a:lnTo>
                  <a:pt x="51826" y="25582"/>
                </a:lnTo>
                <a:lnTo>
                  <a:pt x="51826" y="23277"/>
                </a:lnTo>
                <a:lnTo>
                  <a:pt x="51196" y="20367"/>
                </a:lnTo>
                <a:lnTo>
                  <a:pt x="50711" y="18062"/>
                </a:lnTo>
                <a:lnTo>
                  <a:pt x="50129" y="15762"/>
                </a:lnTo>
                <a:lnTo>
                  <a:pt x="48917" y="13457"/>
                </a:lnTo>
                <a:lnTo>
                  <a:pt x="47802" y="11031"/>
                </a:lnTo>
                <a:lnTo>
                  <a:pt x="46008" y="9336"/>
                </a:lnTo>
                <a:lnTo>
                  <a:pt x="44311" y="7515"/>
                </a:lnTo>
                <a:lnTo>
                  <a:pt x="42469" y="5815"/>
                </a:lnTo>
                <a:lnTo>
                  <a:pt x="40191" y="4120"/>
                </a:lnTo>
                <a:lnTo>
                  <a:pt x="38494" y="2905"/>
                </a:lnTo>
                <a:lnTo>
                  <a:pt x="36070" y="1694"/>
                </a:lnTo>
                <a:lnTo>
                  <a:pt x="33791" y="1210"/>
                </a:lnTo>
                <a:lnTo>
                  <a:pt x="30882" y="0"/>
                </a:lnTo>
                <a:lnTo>
                  <a:pt x="28555" y="0"/>
                </a:lnTo>
                <a:lnTo>
                  <a:pt x="25646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2" name="object 742"/>
          <p:cNvSpPr/>
          <p:nvPr/>
        </p:nvSpPr>
        <p:spPr>
          <a:xfrm>
            <a:off x="5404286" y="3717604"/>
            <a:ext cx="51875" cy="51892"/>
          </a:xfrm>
          <a:custGeom>
            <a:avLst/>
            <a:gdLst/>
            <a:ahLst/>
            <a:cxnLst/>
            <a:rect l="l" t="t" r="r" b="b"/>
            <a:pathLst>
              <a:path w="51875" h="51892">
                <a:moveTo>
                  <a:pt x="26179" y="0"/>
                </a:moveTo>
                <a:lnTo>
                  <a:pt x="23271" y="0"/>
                </a:lnTo>
                <a:lnTo>
                  <a:pt x="20362" y="0"/>
                </a:lnTo>
                <a:lnTo>
                  <a:pt x="18083" y="1089"/>
                </a:lnTo>
                <a:lnTo>
                  <a:pt x="15756" y="1694"/>
                </a:lnTo>
                <a:lnTo>
                  <a:pt x="13332" y="2905"/>
                </a:lnTo>
                <a:lnTo>
                  <a:pt x="11053" y="3999"/>
                </a:lnTo>
                <a:lnTo>
                  <a:pt x="9356" y="5815"/>
                </a:lnTo>
                <a:lnTo>
                  <a:pt x="7514" y="7515"/>
                </a:lnTo>
                <a:lnTo>
                  <a:pt x="5817" y="9336"/>
                </a:lnTo>
                <a:lnTo>
                  <a:pt x="4023" y="11031"/>
                </a:lnTo>
                <a:lnTo>
                  <a:pt x="2908" y="13336"/>
                </a:lnTo>
                <a:lnTo>
                  <a:pt x="1696" y="15641"/>
                </a:lnTo>
                <a:lnTo>
                  <a:pt x="1115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6188"/>
                </a:lnTo>
                <a:lnTo>
                  <a:pt x="0" y="28493"/>
                </a:lnTo>
                <a:lnTo>
                  <a:pt x="0" y="31403"/>
                </a:lnTo>
                <a:lnTo>
                  <a:pt x="1115" y="33824"/>
                </a:lnTo>
                <a:lnTo>
                  <a:pt x="1696" y="36129"/>
                </a:lnTo>
                <a:lnTo>
                  <a:pt x="2908" y="38434"/>
                </a:lnTo>
                <a:lnTo>
                  <a:pt x="4023" y="40739"/>
                </a:lnTo>
                <a:lnTo>
                  <a:pt x="5817" y="42555"/>
                </a:lnTo>
                <a:lnTo>
                  <a:pt x="7514" y="44255"/>
                </a:lnTo>
                <a:lnTo>
                  <a:pt x="9356" y="45950"/>
                </a:lnTo>
                <a:lnTo>
                  <a:pt x="11053" y="47771"/>
                </a:lnTo>
                <a:lnTo>
                  <a:pt x="13332" y="48981"/>
                </a:lnTo>
                <a:lnTo>
                  <a:pt x="15756" y="50076"/>
                </a:lnTo>
                <a:lnTo>
                  <a:pt x="18083" y="50681"/>
                </a:lnTo>
                <a:lnTo>
                  <a:pt x="20362" y="51286"/>
                </a:lnTo>
                <a:lnTo>
                  <a:pt x="23271" y="51892"/>
                </a:lnTo>
                <a:lnTo>
                  <a:pt x="26179" y="51892"/>
                </a:lnTo>
                <a:lnTo>
                  <a:pt x="28603" y="51892"/>
                </a:lnTo>
                <a:lnTo>
                  <a:pt x="31512" y="51286"/>
                </a:lnTo>
                <a:lnTo>
                  <a:pt x="33791" y="50681"/>
                </a:lnTo>
                <a:lnTo>
                  <a:pt x="36118" y="50076"/>
                </a:lnTo>
                <a:lnTo>
                  <a:pt x="38397" y="48981"/>
                </a:lnTo>
                <a:lnTo>
                  <a:pt x="40821" y="47771"/>
                </a:lnTo>
                <a:lnTo>
                  <a:pt x="42518" y="45950"/>
                </a:lnTo>
                <a:lnTo>
                  <a:pt x="44214" y="44255"/>
                </a:lnTo>
                <a:lnTo>
                  <a:pt x="46057" y="42555"/>
                </a:lnTo>
                <a:lnTo>
                  <a:pt x="47754" y="40739"/>
                </a:lnTo>
                <a:lnTo>
                  <a:pt x="48966" y="38434"/>
                </a:lnTo>
                <a:lnTo>
                  <a:pt x="50178" y="36129"/>
                </a:lnTo>
                <a:lnTo>
                  <a:pt x="50663" y="33824"/>
                </a:lnTo>
                <a:lnTo>
                  <a:pt x="51244" y="31403"/>
                </a:lnTo>
                <a:lnTo>
                  <a:pt x="51875" y="28493"/>
                </a:lnTo>
                <a:lnTo>
                  <a:pt x="51875" y="26188"/>
                </a:lnTo>
                <a:lnTo>
                  <a:pt x="51875" y="23277"/>
                </a:lnTo>
                <a:lnTo>
                  <a:pt x="51244" y="20367"/>
                </a:lnTo>
                <a:lnTo>
                  <a:pt x="50663" y="18062"/>
                </a:lnTo>
                <a:lnTo>
                  <a:pt x="50178" y="15641"/>
                </a:lnTo>
                <a:lnTo>
                  <a:pt x="48966" y="13336"/>
                </a:lnTo>
                <a:lnTo>
                  <a:pt x="47754" y="11031"/>
                </a:lnTo>
                <a:lnTo>
                  <a:pt x="46057" y="9336"/>
                </a:lnTo>
                <a:lnTo>
                  <a:pt x="44214" y="7515"/>
                </a:lnTo>
                <a:lnTo>
                  <a:pt x="42518" y="5815"/>
                </a:lnTo>
                <a:lnTo>
                  <a:pt x="40821" y="3999"/>
                </a:lnTo>
                <a:lnTo>
                  <a:pt x="38397" y="2905"/>
                </a:lnTo>
                <a:lnTo>
                  <a:pt x="36118" y="1694"/>
                </a:lnTo>
                <a:lnTo>
                  <a:pt x="33791" y="1089"/>
                </a:lnTo>
                <a:lnTo>
                  <a:pt x="31512" y="0"/>
                </a:lnTo>
                <a:lnTo>
                  <a:pt x="28603" y="0"/>
                </a:lnTo>
                <a:lnTo>
                  <a:pt x="2617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3" name="object 743"/>
          <p:cNvSpPr/>
          <p:nvPr/>
        </p:nvSpPr>
        <p:spPr>
          <a:xfrm>
            <a:off x="5462559" y="3717604"/>
            <a:ext cx="51826" cy="51892"/>
          </a:xfrm>
          <a:custGeom>
            <a:avLst/>
            <a:gdLst/>
            <a:ahLst/>
            <a:cxnLst/>
            <a:rect l="l" t="t" r="r" b="b"/>
            <a:pathLst>
              <a:path w="51826" h="51892">
                <a:moveTo>
                  <a:pt x="26179" y="0"/>
                </a:moveTo>
                <a:lnTo>
                  <a:pt x="23271" y="0"/>
                </a:lnTo>
                <a:lnTo>
                  <a:pt x="20362" y="0"/>
                </a:lnTo>
                <a:lnTo>
                  <a:pt x="18035" y="1089"/>
                </a:lnTo>
                <a:lnTo>
                  <a:pt x="15756" y="1694"/>
                </a:lnTo>
                <a:lnTo>
                  <a:pt x="13429" y="2905"/>
                </a:lnTo>
                <a:lnTo>
                  <a:pt x="11005" y="3999"/>
                </a:lnTo>
                <a:lnTo>
                  <a:pt x="9308" y="5815"/>
                </a:lnTo>
                <a:lnTo>
                  <a:pt x="7514" y="7515"/>
                </a:lnTo>
                <a:lnTo>
                  <a:pt x="5817" y="9336"/>
                </a:lnTo>
                <a:lnTo>
                  <a:pt x="4120" y="11031"/>
                </a:lnTo>
                <a:lnTo>
                  <a:pt x="2908" y="13336"/>
                </a:lnTo>
                <a:lnTo>
                  <a:pt x="1696" y="15641"/>
                </a:lnTo>
                <a:lnTo>
                  <a:pt x="1212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6188"/>
                </a:lnTo>
                <a:lnTo>
                  <a:pt x="0" y="28493"/>
                </a:lnTo>
                <a:lnTo>
                  <a:pt x="0" y="31403"/>
                </a:lnTo>
                <a:lnTo>
                  <a:pt x="1212" y="33824"/>
                </a:lnTo>
                <a:lnTo>
                  <a:pt x="1696" y="36129"/>
                </a:lnTo>
                <a:lnTo>
                  <a:pt x="2908" y="38434"/>
                </a:lnTo>
                <a:lnTo>
                  <a:pt x="4120" y="40739"/>
                </a:lnTo>
                <a:lnTo>
                  <a:pt x="5817" y="42555"/>
                </a:lnTo>
                <a:lnTo>
                  <a:pt x="7514" y="44255"/>
                </a:lnTo>
                <a:lnTo>
                  <a:pt x="9308" y="45950"/>
                </a:lnTo>
                <a:lnTo>
                  <a:pt x="11005" y="47771"/>
                </a:lnTo>
                <a:lnTo>
                  <a:pt x="13429" y="48981"/>
                </a:lnTo>
                <a:lnTo>
                  <a:pt x="15756" y="50076"/>
                </a:lnTo>
                <a:lnTo>
                  <a:pt x="18035" y="50681"/>
                </a:lnTo>
                <a:lnTo>
                  <a:pt x="20362" y="51286"/>
                </a:lnTo>
                <a:lnTo>
                  <a:pt x="23271" y="51892"/>
                </a:lnTo>
                <a:lnTo>
                  <a:pt x="26179" y="51892"/>
                </a:lnTo>
                <a:lnTo>
                  <a:pt x="28603" y="51892"/>
                </a:lnTo>
                <a:lnTo>
                  <a:pt x="31464" y="51286"/>
                </a:lnTo>
                <a:lnTo>
                  <a:pt x="33791" y="50681"/>
                </a:lnTo>
                <a:lnTo>
                  <a:pt x="36070" y="50076"/>
                </a:lnTo>
                <a:lnTo>
                  <a:pt x="38494" y="48981"/>
                </a:lnTo>
                <a:lnTo>
                  <a:pt x="40821" y="47771"/>
                </a:lnTo>
                <a:lnTo>
                  <a:pt x="42518" y="45950"/>
                </a:lnTo>
                <a:lnTo>
                  <a:pt x="44311" y="44255"/>
                </a:lnTo>
                <a:lnTo>
                  <a:pt x="46008" y="42555"/>
                </a:lnTo>
                <a:lnTo>
                  <a:pt x="47851" y="40739"/>
                </a:lnTo>
                <a:lnTo>
                  <a:pt x="48917" y="38434"/>
                </a:lnTo>
                <a:lnTo>
                  <a:pt x="50129" y="36129"/>
                </a:lnTo>
                <a:lnTo>
                  <a:pt x="50759" y="33824"/>
                </a:lnTo>
                <a:lnTo>
                  <a:pt x="51244" y="31403"/>
                </a:lnTo>
                <a:lnTo>
                  <a:pt x="51826" y="28493"/>
                </a:lnTo>
                <a:lnTo>
                  <a:pt x="51826" y="26188"/>
                </a:lnTo>
                <a:lnTo>
                  <a:pt x="51826" y="23277"/>
                </a:lnTo>
                <a:lnTo>
                  <a:pt x="51244" y="20367"/>
                </a:lnTo>
                <a:lnTo>
                  <a:pt x="50759" y="18062"/>
                </a:lnTo>
                <a:lnTo>
                  <a:pt x="50129" y="15641"/>
                </a:lnTo>
                <a:lnTo>
                  <a:pt x="48917" y="13336"/>
                </a:lnTo>
                <a:lnTo>
                  <a:pt x="47851" y="11031"/>
                </a:lnTo>
                <a:lnTo>
                  <a:pt x="46008" y="9336"/>
                </a:lnTo>
                <a:lnTo>
                  <a:pt x="44311" y="7515"/>
                </a:lnTo>
                <a:lnTo>
                  <a:pt x="42518" y="5815"/>
                </a:lnTo>
                <a:lnTo>
                  <a:pt x="40821" y="3999"/>
                </a:lnTo>
                <a:lnTo>
                  <a:pt x="38494" y="2905"/>
                </a:lnTo>
                <a:lnTo>
                  <a:pt x="36070" y="1694"/>
                </a:lnTo>
                <a:lnTo>
                  <a:pt x="33791" y="1089"/>
                </a:lnTo>
                <a:lnTo>
                  <a:pt x="31464" y="0"/>
                </a:lnTo>
                <a:lnTo>
                  <a:pt x="28603" y="0"/>
                </a:lnTo>
                <a:lnTo>
                  <a:pt x="2617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4" name="object 744"/>
          <p:cNvSpPr/>
          <p:nvPr/>
        </p:nvSpPr>
        <p:spPr>
          <a:xfrm>
            <a:off x="5491745" y="3659281"/>
            <a:ext cx="51826" cy="51892"/>
          </a:xfrm>
          <a:custGeom>
            <a:avLst/>
            <a:gdLst/>
            <a:ahLst/>
            <a:cxnLst/>
            <a:rect l="l" t="t" r="r" b="b"/>
            <a:pathLst>
              <a:path w="51826" h="51892">
                <a:moveTo>
                  <a:pt x="25549" y="0"/>
                </a:moveTo>
                <a:lnTo>
                  <a:pt x="23271" y="0"/>
                </a:lnTo>
                <a:lnTo>
                  <a:pt x="20362" y="0"/>
                </a:lnTo>
                <a:lnTo>
                  <a:pt x="18035" y="1210"/>
                </a:lnTo>
                <a:lnTo>
                  <a:pt x="15610" y="1694"/>
                </a:lnTo>
                <a:lnTo>
                  <a:pt x="13332" y="2905"/>
                </a:lnTo>
                <a:lnTo>
                  <a:pt x="11005" y="4120"/>
                </a:lnTo>
                <a:lnTo>
                  <a:pt x="9308" y="5815"/>
                </a:lnTo>
                <a:lnTo>
                  <a:pt x="7514" y="7515"/>
                </a:lnTo>
                <a:lnTo>
                  <a:pt x="5817" y="9336"/>
                </a:lnTo>
                <a:lnTo>
                  <a:pt x="3975" y="11031"/>
                </a:lnTo>
                <a:lnTo>
                  <a:pt x="2908" y="13457"/>
                </a:lnTo>
                <a:lnTo>
                  <a:pt x="1696" y="15762"/>
                </a:lnTo>
                <a:lnTo>
                  <a:pt x="1115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5582"/>
                </a:lnTo>
                <a:lnTo>
                  <a:pt x="0" y="28614"/>
                </a:lnTo>
                <a:lnTo>
                  <a:pt x="0" y="30919"/>
                </a:lnTo>
                <a:lnTo>
                  <a:pt x="1115" y="33829"/>
                </a:lnTo>
                <a:lnTo>
                  <a:pt x="1696" y="36129"/>
                </a:lnTo>
                <a:lnTo>
                  <a:pt x="2908" y="38434"/>
                </a:lnTo>
                <a:lnTo>
                  <a:pt x="3975" y="40255"/>
                </a:lnTo>
                <a:lnTo>
                  <a:pt x="5817" y="42555"/>
                </a:lnTo>
                <a:lnTo>
                  <a:pt x="7514" y="44255"/>
                </a:lnTo>
                <a:lnTo>
                  <a:pt x="9308" y="46076"/>
                </a:lnTo>
                <a:lnTo>
                  <a:pt x="11005" y="47771"/>
                </a:lnTo>
                <a:lnTo>
                  <a:pt x="13332" y="48981"/>
                </a:lnTo>
                <a:lnTo>
                  <a:pt x="15610" y="50076"/>
                </a:lnTo>
                <a:lnTo>
                  <a:pt x="18035" y="50681"/>
                </a:lnTo>
                <a:lnTo>
                  <a:pt x="20362" y="51286"/>
                </a:lnTo>
                <a:lnTo>
                  <a:pt x="23271" y="51892"/>
                </a:lnTo>
                <a:lnTo>
                  <a:pt x="25549" y="51892"/>
                </a:lnTo>
                <a:lnTo>
                  <a:pt x="28458" y="51892"/>
                </a:lnTo>
                <a:lnTo>
                  <a:pt x="30882" y="51286"/>
                </a:lnTo>
                <a:lnTo>
                  <a:pt x="33791" y="50681"/>
                </a:lnTo>
                <a:lnTo>
                  <a:pt x="36070" y="50076"/>
                </a:lnTo>
                <a:lnTo>
                  <a:pt x="38397" y="48981"/>
                </a:lnTo>
                <a:lnTo>
                  <a:pt x="40191" y="47771"/>
                </a:lnTo>
                <a:lnTo>
                  <a:pt x="42518" y="46076"/>
                </a:lnTo>
                <a:lnTo>
                  <a:pt x="44214" y="44255"/>
                </a:lnTo>
                <a:lnTo>
                  <a:pt x="46008" y="42555"/>
                </a:lnTo>
                <a:lnTo>
                  <a:pt x="47705" y="40255"/>
                </a:lnTo>
                <a:lnTo>
                  <a:pt x="48917" y="38434"/>
                </a:lnTo>
                <a:lnTo>
                  <a:pt x="50032" y="36129"/>
                </a:lnTo>
                <a:lnTo>
                  <a:pt x="50614" y="33829"/>
                </a:lnTo>
                <a:lnTo>
                  <a:pt x="51244" y="30919"/>
                </a:lnTo>
                <a:lnTo>
                  <a:pt x="51826" y="28614"/>
                </a:lnTo>
                <a:lnTo>
                  <a:pt x="51826" y="25582"/>
                </a:lnTo>
                <a:lnTo>
                  <a:pt x="51826" y="23277"/>
                </a:lnTo>
                <a:lnTo>
                  <a:pt x="51244" y="20367"/>
                </a:lnTo>
                <a:lnTo>
                  <a:pt x="50614" y="18062"/>
                </a:lnTo>
                <a:lnTo>
                  <a:pt x="50032" y="15762"/>
                </a:lnTo>
                <a:lnTo>
                  <a:pt x="48917" y="13457"/>
                </a:lnTo>
                <a:lnTo>
                  <a:pt x="47705" y="11031"/>
                </a:lnTo>
                <a:lnTo>
                  <a:pt x="46008" y="9336"/>
                </a:lnTo>
                <a:lnTo>
                  <a:pt x="44214" y="7515"/>
                </a:lnTo>
                <a:lnTo>
                  <a:pt x="42518" y="5815"/>
                </a:lnTo>
                <a:lnTo>
                  <a:pt x="40191" y="4120"/>
                </a:lnTo>
                <a:lnTo>
                  <a:pt x="38397" y="2905"/>
                </a:lnTo>
                <a:lnTo>
                  <a:pt x="36070" y="1694"/>
                </a:lnTo>
                <a:lnTo>
                  <a:pt x="33791" y="1210"/>
                </a:lnTo>
                <a:lnTo>
                  <a:pt x="30882" y="0"/>
                </a:lnTo>
                <a:lnTo>
                  <a:pt x="28458" y="0"/>
                </a:lnTo>
                <a:lnTo>
                  <a:pt x="2554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5" name="object 745"/>
          <p:cNvSpPr/>
          <p:nvPr/>
        </p:nvSpPr>
        <p:spPr>
          <a:xfrm>
            <a:off x="4879788" y="3775801"/>
            <a:ext cx="407889" cy="0"/>
          </a:xfrm>
          <a:custGeom>
            <a:avLst/>
            <a:gdLst/>
            <a:ahLst/>
            <a:cxnLst/>
            <a:rect l="l" t="t" r="r" b="b"/>
            <a:pathLst>
              <a:path w="407889">
                <a:moveTo>
                  <a:pt x="407889" y="0"/>
                </a:moveTo>
                <a:lnTo>
                  <a:pt x="0" y="0"/>
                </a:lnTo>
              </a:path>
            </a:pathLst>
          </a:custGeom>
          <a:ln w="35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6" name="object 746"/>
          <p:cNvSpPr/>
          <p:nvPr/>
        </p:nvSpPr>
        <p:spPr>
          <a:xfrm>
            <a:off x="4879788" y="3775801"/>
            <a:ext cx="84533" cy="95064"/>
          </a:xfrm>
          <a:custGeom>
            <a:avLst/>
            <a:gdLst/>
            <a:ahLst/>
            <a:cxnLst/>
            <a:rect l="l" t="t" r="r" b="b"/>
            <a:pathLst>
              <a:path w="84533" h="95064">
                <a:moveTo>
                  <a:pt x="84533" y="0"/>
                </a:moveTo>
                <a:lnTo>
                  <a:pt x="0" y="9506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7" name="object 747"/>
          <p:cNvSpPr/>
          <p:nvPr/>
        </p:nvSpPr>
        <p:spPr>
          <a:xfrm>
            <a:off x="4938040" y="3775801"/>
            <a:ext cx="84532" cy="95064"/>
          </a:xfrm>
          <a:custGeom>
            <a:avLst/>
            <a:gdLst/>
            <a:ahLst/>
            <a:cxnLst/>
            <a:rect l="l" t="t" r="r" b="b"/>
            <a:pathLst>
              <a:path w="84532" h="95064">
                <a:moveTo>
                  <a:pt x="84532" y="0"/>
                </a:moveTo>
                <a:lnTo>
                  <a:pt x="0" y="9506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8" name="object 748"/>
          <p:cNvSpPr/>
          <p:nvPr/>
        </p:nvSpPr>
        <p:spPr>
          <a:xfrm>
            <a:off x="4967225" y="3783442"/>
            <a:ext cx="84536" cy="95546"/>
          </a:xfrm>
          <a:custGeom>
            <a:avLst/>
            <a:gdLst/>
            <a:ahLst/>
            <a:cxnLst/>
            <a:rect l="l" t="t" r="r" b="b"/>
            <a:pathLst>
              <a:path w="84536" h="95546">
                <a:moveTo>
                  <a:pt x="84536" y="0"/>
                </a:moveTo>
                <a:lnTo>
                  <a:pt x="0" y="95546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9" name="object 749"/>
          <p:cNvSpPr/>
          <p:nvPr/>
        </p:nvSpPr>
        <p:spPr>
          <a:xfrm>
            <a:off x="5083732" y="3783442"/>
            <a:ext cx="58255" cy="87422"/>
          </a:xfrm>
          <a:custGeom>
            <a:avLst/>
            <a:gdLst/>
            <a:ahLst/>
            <a:cxnLst/>
            <a:rect l="l" t="t" r="r" b="b"/>
            <a:pathLst>
              <a:path w="58255" h="87422">
                <a:moveTo>
                  <a:pt x="0" y="0"/>
                </a:moveTo>
                <a:lnTo>
                  <a:pt x="58255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0" name="object 750"/>
          <p:cNvSpPr/>
          <p:nvPr/>
        </p:nvSpPr>
        <p:spPr>
          <a:xfrm>
            <a:off x="4996416" y="3783442"/>
            <a:ext cx="58250" cy="87422"/>
          </a:xfrm>
          <a:custGeom>
            <a:avLst/>
            <a:gdLst/>
            <a:ahLst/>
            <a:cxnLst/>
            <a:rect l="l" t="t" r="r" b="b"/>
            <a:pathLst>
              <a:path w="58250" h="87422">
                <a:moveTo>
                  <a:pt x="0" y="0"/>
                </a:moveTo>
                <a:lnTo>
                  <a:pt x="58250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1" name="object 751"/>
          <p:cNvSpPr/>
          <p:nvPr/>
        </p:nvSpPr>
        <p:spPr>
          <a:xfrm>
            <a:off x="4967226" y="3783442"/>
            <a:ext cx="58255" cy="87422"/>
          </a:xfrm>
          <a:custGeom>
            <a:avLst/>
            <a:gdLst/>
            <a:ahLst/>
            <a:cxnLst/>
            <a:rect l="l" t="t" r="r" b="b"/>
            <a:pathLst>
              <a:path w="58255" h="87422">
                <a:moveTo>
                  <a:pt x="0" y="0"/>
                </a:moveTo>
                <a:lnTo>
                  <a:pt x="58255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2" name="object 752"/>
          <p:cNvSpPr/>
          <p:nvPr/>
        </p:nvSpPr>
        <p:spPr>
          <a:xfrm>
            <a:off x="5054667" y="3783442"/>
            <a:ext cx="58255" cy="87422"/>
          </a:xfrm>
          <a:custGeom>
            <a:avLst/>
            <a:gdLst/>
            <a:ahLst/>
            <a:cxnLst/>
            <a:rect l="l" t="t" r="r" b="b"/>
            <a:pathLst>
              <a:path w="58255" h="87422">
                <a:moveTo>
                  <a:pt x="0" y="0"/>
                </a:moveTo>
                <a:lnTo>
                  <a:pt x="58255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3" name="object 753"/>
          <p:cNvSpPr/>
          <p:nvPr/>
        </p:nvSpPr>
        <p:spPr>
          <a:xfrm>
            <a:off x="5112921" y="3783442"/>
            <a:ext cx="58250" cy="87422"/>
          </a:xfrm>
          <a:custGeom>
            <a:avLst/>
            <a:gdLst/>
            <a:ahLst/>
            <a:cxnLst/>
            <a:rect l="l" t="t" r="r" b="b"/>
            <a:pathLst>
              <a:path w="58250" h="87422">
                <a:moveTo>
                  <a:pt x="0" y="0"/>
                </a:moveTo>
                <a:lnTo>
                  <a:pt x="58250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4" name="object 754"/>
          <p:cNvSpPr/>
          <p:nvPr/>
        </p:nvSpPr>
        <p:spPr>
          <a:xfrm>
            <a:off x="5025480" y="3783442"/>
            <a:ext cx="58250" cy="87422"/>
          </a:xfrm>
          <a:custGeom>
            <a:avLst/>
            <a:gdLst/>
            <a:ahLst/>
            <a:cxnLst/>
            <a:rect l="l" t="t" r="r" b="b"/>
            <a:pathLst>
              <a:path w="58250" h="87422">
                <a:moveTo>
                  <a:pt x="0" y="0"/>
                </a:moveTo>
                <a:lnTo>
                  <a:pt x="58250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5" name="object 755"/>
          <p:cNvSpPr/>
          <p:nvPr/>
        </p:nvSpPr>
        <p:spPr>
          <a:xfrm>
            <a:off x="5708357" y="2646224"/>
            <a:ext cx="15323" cy="9927"/>
          </a:xfrm>
          <a:custGeom>
            <a:avLst/>
            <a:gdLst/>
            <a:ahLst/>
            <a:cxnLst/>
            <a:rect l="l" t="t" r="r" b="b"/>
            <a:pathLst>
              <a:path w="15323" h="9927">
                <a:moveTo>
                  <a:pt x="13626" y="0"/>
                </a:moveTo>
                <a:lnTo>
                  <a:pt x="0" y="0"/>
                </a:lnTo>
                <a:lnTo>
                  <a:pt x="148" y="581"/>
                </a:lnTo>
                <a:lnTo>
                  <a:pt x="1990" y="3486"/>
                </a:lnTo>
                <a:lnTo>
                  <a:pt x="3687" y="5326"/>
                </a:lnTo>
                <a:lnTo>
                  <a:pt x="5481" y="7021"/>
                </a:lnTo>
                <a:lnTo>
                  <a:pt x="8390" y="8861"/>
                </a:lnTo>
                <a:lnTo>
                  <a:pt x="10717" y="9346"/>
                </a:lnTo>
                <a:lnTo>
                  <a:pt x="12414" y="9346"/>
                </a:lnTo>
                <a:lnTo>
                  <a:pt x="13626" y="9927"/>
                </a:lnTo>
                <a:lnTo>
                  <a:pt x="15323" y="9346"/>
                </a:lnTo>
                <a:lnTo>
                  <a:pt x="136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6" name="object 756"/>
          <p:cNvSpPr/>
          <p:nvPr/>
        </p:nvSpPr>
        <p:spPr>
          <a:xfrm>
            <a:off x="5552445" y="2627046"/>
            <a:ext cx="184083" cy="28522"/>
          </a:xfrm>
          <a:custGeom>
            <a:avLst/>
            <a:gdLst/>
            <a:ahLst/>
            <a:cxnLst/>
            <a:rect l="l" t="t" r="r" b="b"/>
            <a:pathLst>
              <a:path w="184083" h="28522">
                <a:moveTo>
                  <a:pt x="155912" y="19176"/>
                </a:moveTo>
                <a:lnTo>
                  <a:pt x="154994" y="15786"/>
                </a:lnTo>
                <a:lnTo>
                  <a:pt x="154994" y="12881"/>
                </a:lnTo>
                <a:lnTo>
                  <a:pt x="155479" y="11040"/>
                </a:lnTo>
                <a:lnTo>
                  <a:pt x="155479" y="17481"/>
                </a:lnTo>
                <a:lnTo>
                  <a:pt x="154994" y="14575"/>
                </a:lnTo>
                <a:lnTo>
                  <a:pt x="155479" y="17481"/>
                </a:lnTo>
                <a:lnTo>
                  <a:pt x="155479" y="11040"/>
                </a:lnTo>
                <a:lnTo>
                  <a:pt x="154994" y="12881"/>
                </a:lnTo>
                <a:lnTo>
                  <a:pt x="154994" y="15786"/>
                </a:lnTo>
                <a:lnTo>
                  <a:pt x="155912" y="19176"/>
                </a:lnTo>
                <a:lnTo>
                  <a:pt x="169539" y="9346"/>
                </a:lnTo>
                <a:lnTo>
                  <a:pt x="155912" y="19176"/>
                </a:lnTo>
                <a:lnTo>
                  <a:pt x="169539" y="19176"/>
                </a:lnTo>
                <a:lnTo>
                  <a:pt x="171236" y="28522"/>
                </a:lnTo>
                <a:lnTo>
                  <a:pt x="172448" y="28522"/>
                </a:lnTo>
                <a:lnTo>
                  <a:pt x="175357" y="28038"/>
                </a:lnTo>
                <a:lnTo>
                  <a:pt x="177635" y="26197"/>
                </a:lnTo>
                <a:lnTo>
                  <a:pt x="180059" y="24502"/>
                </a:lnTo>
                <a:lnTo>
                  <a:pt x="181756" y="22662"/>
                </a:lnTo>
                <a:lnTo>
                  <a:pt x="182968" y="19757"/>
                </a:lnTo>
                <a:lnTo>
                  <a:pt x="184083" y="17481"/>
                </a:lnTo>
                <a:lnTo>
                  <a:pt x="184083" y="11040"/>
                </a:lnTo>
                <a:lnTo>
                  <a:pt x="182968" y="8716"/>
                </a:lnTo>
                <a:lnTo>
                  <a:pt x="181756" y="6440"/>
                </a:lnTo>
                <a:lnTo>
                  <a:pt x="180059" y="4019"/>
                </a:lnTo>
                <a:lnTo>
                  <a:pt x="177635" y="2324"/>
                </a:lnTo>
                <a:lnTo>
                  <a:pt x="175357" y="629"/>
                </a:lnTo>
                <a:lnTo>
                  <a:pt x="172448" y="0"/>
                </a:lnTo>
                <a:lnTo>
                  <a:pt x="166630" y="0"/>
                </a:lnTo>
                <a:lnTo>
                  <a:pt x="164303" y="629"/>
                </a:lnTo>
                <a:lnTo>
                  <a:pt x="161394" y="2324"/>
                </a:lnTo>
                <a:lnTo>
                  <a:pt x="159600" y="4019"/>
                </a:lnTo>
                <a:lnTo>
                  <a:pt x="157903" y="6440"/>
                </a:lnTo>
                <a:lnTo>
                  <a:pt x="156061" y="8716"/>
                </a:lnTo>
                <a:lnTo>
                  <a:pt x="155903" y="9345"/>
                </a:lnTo>
                <a:lnTo>
                  <a:pt x="0" y="9346"/>
                </a:lnTo>
                <a:lnTo>
                  <a:pt x="0" y="19176"/>
                </a:lnTo>
                <a:lnTo>
                  <a:pt x="155912" y="191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7" name="object 757"/>
          <p:cNvSpPr/>
          <p:nvPr/>
        </p:nvSpPr>
        <p:spPr>
          <a:xfrm>
            <a:off x="5552105" y="2641308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8" name="object 758"/>
          <p:cNvSpPr/>
          <p:nvPr/>
        </p:nvSpPr>
        <p:spPr>
          <a:xfrm>
            <a:off x="5707438" y="262704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629"/>
                </a:lnTo>
                <a:lnTo>
                  <a:pt x="22640" y="2324"/>
                </a:lnTo>
                <a:lnTo>
                  <a:pt x="25064" y="4019"/>
                </a:lnTo>
                <a:lnTo>
                  <a:pt x="26761" y="6440"/>
                </a:lnTo>
                <a:lnTo>
                  <a:pt x="27973" y="8716"/>
                </a:lnTo>
                <a:lnTo>
                  <a:pt x="29088" y="11040"/>
                </a:lnTo>
                <a:lnTo>
                  <a:pt x="29088" y="12881"/>
                </a:lnTo>
                <a:lnTo>
                  <a:pt x="29088" y="14575"/>
                </a:lnTo>
                <a:lnTo>
                  <a:pt x="29088" y="15786"/>
                </a:lnTo>
                <a:lnTo>
                  <a:pt x="29088" y="17481"/>
                </a:lnTo>
                <a:lnTo>
                  <a:pt x="27973" y="19757"/>
                </a:lnTo>
                <a:lnTo>
                  <a:pt x="26761" y="22662"/>
                </a:lnTo>
                <a:lnTo>
                  <a:pt x="25064" y="24502"/>
                </a:lnTo>
                <a:lnTo>
                  <a:pt x="22640" y="26197"/>
                </a:lnTo>
                <a:lnTo>
                  <a:pt x="20362" y="28038"/>
                </a:lnTo>
                <a:lnTo>
                  <a:pt x="17453" y="28522"/>
                </a:lnTo>
                <a:lnTo>
                  <a:pt x="16241" y="28522"/>
                </a:lnTo>
                <a:lnTo>
                  <a:pt x="14544" y="29103"/>
                </a:lnTo>
                <a:lnTo>
                  <a:pt x="13332" y="28522"/>
                </a:lnTo>
                <a:lnTo>
                  <a:pt x="11635" y="28522"/>
                </a:lnTo>
                <a:lnTo>
                  <a:pt x="9308" y="28038"/>
                </a:lnTo>
                <a:lnTo>
                  <a:pt x="6399" y="26197"/>
                </a:lnTo>
                <a:lnTo>
                  <a:pt x="4605" y="24502"/>
                </a:lnTo>
                <a:lnTo>
                  <a:pt x="2908" y="22662"/>
                </a:lnTo>
                <a:lnTo>
                  <a:pt x="1066" y="19757"/>
                </a:lnTo>
                <a:lnTo>
                  <a:pt x="484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484" y="11040"/>
                </a:lnTo>
                <a:lnTo>
                  <a:pt x="1066" y="8716"/>
                </a:lnTo>
                <a:lnTo>
                  <a:pt x="2908" y="6440"/>
                </a:lnTo>
                <a:lnTo>
                  <a:pt x="4605" y="4019"/>
                </a:lnTo>
                <a:lnTo>
                  <a:pt x="6399" y="2324"/>
                </a:lnTo>
                <a:lnTo>
                  <a:pt x="9308" y="629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9" name="object 759"/>
          <p:cNvSpPr/>
          <p:nvPr/>
        </p:nvSpPr>
        <p:spPr>
          <a:xfrm>
            <a:off x="5735697" y="2627046"/>
            <a:ext cx="341120" cy="28522"/>
          </a:xfrm>
          <a:custGeom>
            <a:avLst/>
            <a:gdLst/>
            <a:ahLst/>
            <a:cxnLst/>
            <a:rect l="l" t="t" r="r" b="b"/>
            <a:pathLst>
              <a:path w="341120" h="28522">
                <a:moveTo>
                  <a:pt x="341120" y="14575"/>
                </a:moveTo>
                <a:lnTo>
                  <a:pt x="340539" y="12881"/>
                </a:lnTo>
                <a:lnTo>
                  <a:pt x="340539" y="11040"/>
                </a:lnTo>
                <a:lnTo>
                  <a:pt x="340054" y="8716"/>
                </a:lnTo>
                <a:lnTo>
                  <a:pt x="338212" y="6440"/>
                </a:lnTo>
                <a:lnTo>
                  <a:pt x="336515" y="4019"/>
                </a:lnTo>
                <a:lnTo>
                  <a:pt x="334721" y="2324"/>
                </a:lnTo>
                <a:lnTo>
                  <a:pt x="331812" y="629"/>
                </a:lnTo>
                <a:lnTo>
                  <a:pt x="329485" y="0"/>
                </a:lnTo>
                <a:lnTo>
                  <a:pt x="323085" y="0"/>
                </a:lnTo>
                <a:lnTo>
                  <a:pt x="320758" y="629"/>
                </a:lnTo>
                <a:lnTo>
                  <a:pt x="318480" y="2324"/>
                </a:lnTo>
                <a:lnTo>
                  <a:pt x="316056" y="4019"/>
                </a:lnTo>
                <a:lnTo>
                  <a:pt x="314359" y="6440"/>
                </a:lnTo>
                <a:lnTo>
                  <a:pt x="312516" y="8716"/>
                </a:lnTo>
                <a:lnTo>
                  <a:pt x="312385" y="9345"/>
                </a:lnTo>
                <a:lnTo>
                  <a:pt x="312032" y="11040"/>
                </a:lnTo>
                <a:lnTo>
                  <a:pt x="312032" y="17481"/>
                </a:lnTo>
                <a:lnTo>
                  <a:pt x="830" y="11040"/>
                </a:lnTo>
                <a:lnTo>
                  <a:pt x="830" y="17481"/>
                </a:lnTo>
                <a:lnTo>
                  <a:pt x="0" y="19176"/>
                </a:lnTo>
                <a:lnTo>
                  <a:pt x="312393" y="19176"/>
                </a:lnTo>
                <a:lnTo>
                  <a:pt x="312516" y="19757"/>
                </a:lnTo>
                <a:lnTo>
                  <a:pt x="326576" y="19176"/>
                </a:lnTo>
                <a:lnTo>
                  <a:pt x="326576" y="9346"/>
                </a:lnTo>
                <a:lnTo>
                  <a:pt x="327788" y="28522"/>
                </a:lnTo>
                <a:lnTo>
                  <a:pt x="329485" y="28522"/>
                </a:lnTo>
                <a:lnTo>
                  <a:pt x="331812" y="28038"/>
                </a:lnTo>
                <a:lnTo>
                  <a:pt x="334721" y="26197"/>
                </a:lnTo>
                <a:lnTo>
                  <a:pt x="336515" y="24502"/>
                </a:lnTo>
                <a:lnTo>
                  <a:pt x="338212" y="22662"/>
                </a:lnTo>
                <a:lnTo>
                  <a:pt x="340054" y="19757"/>
                </a:lnTo>
                <a:lnTo>
                  <a:pt x="340539" y="17481"/>
                </a:lnTo>
                <a:lnTo>
                  <a:pt x="340539" y="15786"/>
                </a:lnTo>
                <a:lnTo>
                  <a:pt x="341120" y="14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0" name="object 760"/>
          <p:cNvSpPr/>
          <p:nvPr/>
        </p:nvSpPr>
        <p:spPr>
          <a:xfrm>
            <a:off x="6048215" y="2636393"/>
            <a:ext cx="15271" cy="19757"/>
          </a:xfrm>
          <a:custGeom>
            <a:avLst/>
            <a:gdLst/>
            <a:ahLst/>
            <a:cxnLst/>
            <a:rect l="l" t="t" r="r" b="b"/>
            <a:pathLst>
              <a:path w="15271" h="19757">
                <a:moveTo>
                  <a:pt x="14059" y="9830"/>
                </a:moveTo>
                <a:lnTo>
                  <a:pt x="0" y="10411"/>
                </a:lnTo>
                <a:lnTo>
                  <a:pt x="1842" y="13316"/>
                </a:lnTo>
                <a:lnTo>
                  <a:pt x="3539" y="15156"/>
                </a:lnTo>
                <a:lnTo>
                  <a:pt x="5963" y="16851"/>
                </a:lnTo>
                <a:lnTo>
                  <a:pt x="8241" y="18692"/>
                </a:lnTo>
                <a:lnTo>
                  <a:pt x="10568" y="19176"/>
                </a:lnTo>
                <a:lnTo>
                  <a:pt x="12362" y="19176"/>
                </a:lnTo>
                <a:lnTo>
                  <a:pt x="14059" y="19757"/>
                </a:lnTo>
                <a:lnTo>
                  <a:pt x="15271" y="19176"/>
                </a:lnTo>
                <a:lnTo>
                  <a:pt x="14059" y="0"/>
                </a:lnTo>
                <a:lnTo>
                  <a:pt x="14059" y="98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1" name="object 761"/>
          <p:cNvSpPr/>
          <p:nvPr/>
        </p:nvSpPr>
        <p:spPr>
          <a:xfrm>
            <a:off x="5721984" y="2627046"/>
            <a:ext cx="326099" cy="19176"/>
          </a:xfrm>
          <a:custGeom>
            <a:avLst/>
            <a:gdLst/>
            <a:ahLst/>
            <a:cxnLst/>
            <a:rect l="l" t="t" r="r" b="b"/>
            <a:pathLst>
              <a:path w="326099" h="19176">
                <a:moveTo>
                  <a:pt x="14544" y="11040"/>
                </a:moveTo>
                <a:lnTo>
                  <a:pt x="325746" y="17481"/>
                </a:lnTo>
                <a:lnTo>
                  <a:pt x="325746" y="11040"/>
                </a:lnTo>
                <a:lnTo>
                  <a:pt x="326099" y="9345"/>
                </a:lnTo>
                <a:lnTo>
                  <a:pt x="13731" y="9346"/>
                </a:lnTo>
                <a:lnTo>
                  <a:pt x="13429" y="8716"/>
                </a:lnTo>
                <a:lnTo>
                  <a:pt x="12217" y="6440"/>
                </a:lnTo>
                <a:lnTo>
                  <a:pt x="10520" y="4019"/>
                </a:lnTo>
                <a:lnTo>
                  <a:pt x="8096" y="2324"/>
                </a:lnTo>
                <a:lnTo>
                  <a:pt x="5817" y="629"/>
                </a:lnTo>
                <a:lnTo>
                  <a:pt x="2908" y="0"/>
                </a:lnTo>
                <a:lnTo>
                  <a:pt x="0" y="0"/>
                </a:lnTo>
                <a:lnTo>
                  <a:pt x="0" y="9346"/>
                </a:lnTo>
                <a:lnTo>
                  <a:pt x="13714" y="19176"/>
                </a:lnTo>
                <a:lnTo>
                  <a:pt x="14544" y="17481"/>
                </a:lnTo>
                <a:lnTo>
                  <a:pt x="14544" y="11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2" name="object 762"/>
          <p:cNvSpPr/>
          <p:nvPr/>
        </p:nvSpPr>
        <p:spPr>
          <a:xfrm>
            <a:off x="5707438" y="2627047"/>
            <a:ext cx="28258" cy="29103"/>
          </a:xfrm>
          <a:custGeom>
            <a:avLst/>
            <a:gdLst/>
            <a:ahLst/>
            <a:cxnLst/>
            <a:rect l="l" t="t" r="r" b="b"/>
            <a:pathLst>
              <a:path w="28258" h="29103">
                <a:moveTo>
                  <a:pt x="28258" y="19176"/>
                </a:moveTo>
                <a:lnTo>
                  <a:pt x="14544" y="9346"/>
                </a:lnTo>
                <a:lnTo>
                  <a:pt x="14544" y="0"/>
                </a:lnTo>
                <a:lnTo>
                  <a:pt x="11635" y="0"/>
                </a:lnTo>
                <a:lnTo>
                  <a:pt x="9308" y="629"/>
                </a:lnTo>
                <a:lnTo>
                  <a:pt x="6399" y="2324"/>
                </a:lnTo>
                <a:lnTo>
                  <a:pt x="4605" y="4019"/>
                </a:lnTo>
                <a:lnTo>
                  <a:pt x="2908" y="6440"/>
                </a:lnTo>
                <a:lnTo>
                  <a:pt x="1066" y="8716"/>
                </a:lnTo>
                <a:lnTo>
                  <a:pt x="484" y="11040"/>
                </a:lnTo>
                <a:lnTo>
                  <a:pt x="0" y="12881"/>
                </a:lnTo>
                <a:lnTo>
                  <a:pt x="0" y="15786"/>
                </a:lnTo>
                <a:lnTo>
                  <a:pt x="484" y="17481"/>
                </a:lnTo>
                <a:lnTo>
                  <a:pt x="1066" y="19757"/>
                </a:lnTo>
                <a:lnTo>
                  <a:pt x="2908" y="22662"/>
                </a:lnTo>
                <a:lnTo>
                  <a:pt x="4605" y="24502"/>
                </a:lnTo>
                <a:lnTo>
                  <a:pt x="6399" y="26197"/>
                </a:lnTo>
                <a:lnTo>
                  <a:pt x="9308" y="28038"/>
                </a:lnTo>
                <a:lnTo>
                  <a:pt x="11635" y="28522"/>
                </a:lnTo>
                <a:lnTo>
                  <a:pt x="13332" y="28522"/>
                </a:lnTo>
                <a:lnTo>
                  <a:pt x="14544" y="29103"/>
                </a:lnTo>
                <a:lnTo>
                  <a:pt x="16241" y="28522"/>
                </a:lnTo>
                <a:lnTo>
                  <a:pt x="14544" y="19176"/>
                </a:lnTo>
                <a:lnTo>
                  <a:pt x="28258" y="191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3" name="object 763"/>
          <p:cNvSpPr/>
          <p:nvPr/>
        </p:nvSpPr>
        <p:spPr>
          <a:xfrm>
            <a:off x="5721983" y="2646223"/>
            <a:ext cx="13714" cy="9346"/>
          </a:xfrm>
          <a:custGeom>
            <a:avLst/>
            <a:gdLst/>
            <a:ahLst/>
            <a:cxnLst/>
            <a:rect l="l" t="t" r="r" b="b"/>
            <a:pathLst>
              <a:path w="13714" h="9346">
                <a:moveTo>
                  <a:pt x="5817" y="8861"/>
                </a:moveTo>
                <a:lnTo>
                  <a:pt x="8096" y="7021"/>
                </a:lnTo>
                <a:lnTo>
                  <a:pt x="10520" y="5326"/>
                </a:lnTo>
                <a:lnTo>
                  <a:pt x="12217" y="3486"/>
                </a:lnTo>
                <a:lnTo>
                  <a:pt x="13429" y="581"/>
                </a:lnTo>
                <a:lnTo>
                  <a:pt x="13714" y="0"/>
                </a:lnTo>
                <a:lnTo>
                  <a:pt x="0" y="0"/>
                </a:lnTo>
                <a:lnTo>
                  <a:pt x="1696" y="9346"/>
                </a:lnTo>
                <a:lnTo>
                  <a:pt x="2908" y="9346"/>
                </a:lnTo>
                <a:lnTo>
                  <a:pt x="5817" y="8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4" name="object 764"/>
          <p:cNvSpPr/>
          <p:nvPr/>
        </p:nvSpPr>
        <p:spPr>
          <a:xfrm>
            <a:off x="5721644" y="2641308"/>
            <a:ext cx="340969" cy="0"/>
          </a:xfrm>
          <a:custGeom>
            <a:avLst/>
            <a:gdLst/>
            <a:ahLst/>
            <a:cxnLst/>
            <a:rect l="l" t="t" r="r" b="b"/>
            <a:pathLst>
              <a:path w="340969">
                <a:moveTo>
                  <a:pt x="0" y="0"/>
                </a:moveTo>
                <a:lnTo>
                  <a:pt x="340969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5" name="object 765"/>
          <p:cNvSpPr/>
          <p:nvPr/>
        </p:nvSpPr>
        <p:spPr>
          <a:xfrm>
            <a:off x="5707438" y="262704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29103"/>
                </a:moveTo>
                <a:lnTo>
                  <a:pt x="13332" y="28522"/>
                </a:lnTo>
                <a:lnTo>
                  <a:pt x="11635" y="28522"/>
                </a:lnTo>
                <a:lnTo>
                  <a:pt x="9308" y="28038"/>
                </a:lnTo>
                <a:lnTo>
                  <a:pt x="6399" y="26197"/>
                </a:lnTo>
                <a:lnTo>
                  <a:pt x="4605" y="24502"/>
                </a:lnTo>
                <a:lnTo>
                  <a:pt x="2908" y="22662"/>
                </a:lnTo>
                <a:lnTo>
                  <a:pt x="1066" y="19757"/>
                </a:lnTo>
                <a:lnTo>
                  <a:pt x="484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484" y="11040"/>
                </a:lnTo>
                <a:lnTo>
                  <a:pt x="1066" y="8716"/>
                </a:lnTo>
                <a:lnTo>
                  <a:pt x="2908" y="6440"/>
                </a:lnTo>
                <a:lnTo>
                  <a:pt x="4605" y="4019"/>
                </a:lnTo>
                <a:lnTo>
                  <a:pt x="6399" y="2324"/>
                </a:lnTo>
                <a:lnTo>
                  <a:pt x="9308" y="629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lnTo>
                  <a:pt x="16241" y="0"/>
                </a:lnTo>
                <a:lnTo>
                  <a:pt x="17453" y="0"/>
                </a:lnTo>
                <a:lnTo>
                  <a:pt x="20362" y="629"/>
                </a:lnTo>
                <a:lnTo>
                  <a:pt x="22640" y="2324"/>
                </a:lnTo>
                <a:lnTo>
                  <a:pt x="25064" y="4019"/>
                </a:lnTo>
                <a:lnTo>
                  <a:pt x="26761" y="6440"/>
                </a:lnTo>
                <a:lnTo>
                  <a:pt x="27973" y="8716"/>
                </a:lnTo>
                <a:lnTo>
                  <a:pt x="29088" y="11040"/>
                </a:lnTo>
                <a:lnTo>
                  <a:pt x="29088" y="12881"/>
                </a:lnTo>
                <a:lnTo>
                  <a:pt x="29088" y="14575"/>
                </a:lnTo>
                <a:lnTo>
                  <a:pt x="29088" y="15786"/>
                </a:lnTo>
                <a:lnTo>
                  <a:pt x="29088" y="17481"/>
                </a:lnTo>
                <a:lnTo>
                  <a:pt x="27973" y="19757"/>
                </a:lnTo>
                <a:lnTo>
                  <a:pt x="26761" y="22662"/>
                </a:lnTo>
                <a:lnTo>
                  <a:pt x="25064" y="24502"/>
                </a:lnTo>
                <a:lnTo>
                  <a:pt x="22640" y="26197"/>
                </a:lnTo>
                <a:lnTo>
                  <a:pt x="20362" y="28038"/>
                </a:lnTo>
                <a:lnTo>
                  <a:pt x="17453" y="28522"/>
                </a:lnTo>
                <a:lnTo>
                  <a:pt x="16241" y="28522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6" name="object 766"/>
          <p:cNvSpPr/>
          <p:nvPr/>
        </p:nvSpPr>
        <p:spPr>
          <a:xfrm>
            <a:off x="6047729" y="262704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19780" y="629"/>
                </a:lnTo>
                <a:lnTo>
                  <a:pt x="22689" y="2324"/>
                </a:lnTo>
                <a:lnTo>
                  <a:pt x="24483" y="4019"/>
                </a:lnTo>
                <a:lnTo>
                  <a:pt x="26179" y="6440"/>
                </a:lnTo>
                <a:lnTo>
                  <a:pt x="28022" y="8716"/>
                </a:lnTo>
                <a:lnTo>
                  <a:pt x="28507" y="11040"/>
                </a:lnTo>
                <a:lnTo>
                  <a:pt x="28507" y="12881"/>
                </a:lnTo>
                <a:lnTo>
                  <a:pt x="29088" y="14575"/>
                </a:lnTo>
                <a:lnTo>
                  <a:pt x="28507" y="15786"/>
                </a:lnTo>
                <a:lnTo>
                  <a:pt x="28507" y="17481"/>
                </a:lnTo>
                <a:lnTo>
                  <a:pt x="28022" y="19757"/>
                </a:lnTo>
                <a:lnTo>
                  <a:pt x="26179" y="22662"/>
                </a:lnTo>
                <a:lnTo>
                  <a:pt x="24483" y="24502"/>
                </a:lnTo>
                <a:lnTo>
                  <a:pt x="22689" y="26197"/>
                </a:lnTo>
                <a:lnTo>
                  <a:pt x="19780" y="28038"/>
                </a:lnTo>
                <a:lnTo>
                  <a:pt x="17453" y="28522"/>
                </a:lnTo>
                <a:lnTo>
                  <a:pt x="15756" y="28522"/>
                </a:lnTo>
                <a:lnTo>
                  <a:pt x="14544" y="29103"/>
                </a:lnTo>
                <a:lnTo>
                  <a:pt x="12847" y="28522"/>
                </a:lnTo>
                <a:lnTo>
                  <a:pt x="11053" y="28522"/>
                </a:lnTo>
                <a:lnTo>
                  <a:pt x="8726" y="28038"/>
                </a:lnTo>
                <a:lnTo>
                  <a:pt x="6448" y="26197"/>
                </a:lnTo>
                <a:lnTo>
                  <a:pt x="4023" y="24502"/>
                </a:lnTo>
                <a:lnTo>
                  <a:pt x="2327" y="22662"/>
                </a:lnTo>
                <a:lnTo>
                  <a:pt x="484" y="19757"/>
                </a:lnTo>
                <a:lnTo>
                  <a:pt x="0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0" y="11040"/>
                </a:lnTo>
                <a:lnTo>
                  <a:pt x="484" y="8716"/>
                </a:lnTo>
                <a:lnTo>
                  <a:pt x="2327" y="6440"/>
                </a:lnTo>
                <a:lnTo>
                  <a:pt x="4023" y="4019"/>
                </a:lnTo>
                <a:lnTo>
                  <a:pt x="6448" y="2324"/>
                </a:lnTo>
                <a:lnTo>
                  <a:pt x="8726" y="629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7" name="object 767"/>
          <p:cNvSpPr/>
          <p:nvPr/>
        </p:nvSpPr>
        <p:spPr>
          <a:xfrm>
            <a:off x="6062274" y="2627046"/>
            <a:ext cx="13609" cy="9346"/>
          </a:xfrm>
          <a:custGeom>
            <a:avLst/>
            <a:gdLst/>
            <a:ahLst/>
            <a:cxnLst/>
            <a:rect l="l" t="t" r="r" b="b"/>
            <a:pathLst>
              <a:path w="13609" h="9346">
                <a:moveTo>
                  <a:pt x="13609" y="9345"/>
                </a:moveTo>
                <a:lnTo>
                  <a:pt x="13477" y="8716"/>
                </a:lnTo>
                <a:lnTo>
                  <a:pt x="11635" y="6440"/>
                </a:lnTo>
                <a:lnTo>
                  <a:pt x="9938" y="4019"/>
                </a:lnTo>
                <a:lnTo>
                  <a:pt x="8144" y="2324"/>
                </a:lnTo>
                <a:lnTo>
                  <a:pt x="5235" y="629"/>
                </a:lnTo>
                <a:lnTo>
                  <a:pt x="2908" y="0"/>
                </a:lnTo>
                <a:lnTo>
                  <a:pt x="0" y="0"/>
                </a:lnTo>
                <a:lnTo>
                  <a:pt x="0" y="9346"/>
                </a:lnTo>
                <a:lnTo>
                  <a:pt x="13609" y="93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8" name="object 768"/>
          <p:cNvSpPr/>
          <p:nvPr/>
        </p:nvSpPr>
        <p:spPr>
          <a:xfrm>
            <a:off x="6047730" y="2627047"/>
            <a:ext cx="368797" cy="29103"/>
          </a:xfrm>
          <a:custGeom>
            <a:avLst/>
            <a:gdLst/>
            <a:ahLst/>
            <a:cxnLst/>
            <a:rect l="l" t="t" r="r" b="b"/>
            <a:pathLst>
              <a:path w="368797" h="29103">
                <a:moveTo>
                  <a:pt x="484" y="19757"/>
                </a:moveTo>
                <a:lnTo>
                  <a:pt x="2327" y="22662"/>
                </a:lnTo>
                <a:lnTo>
                  <a:pt x="4023" y="24502"/>
                </a:lnTo>
                <a:lnTo>
                  <a:pt x="6448" y="26197"/>
                </a:lnTo>
                <a:lnTo>
                  <a:pt x="8726" y="28038"/>
                </a:lnTo>
                <a:lnTo>
                  <a:pt x="11053" y="28522"/>
                </a:lnTo>
                <a:lnTo>
                  <a:pt x="12847" y="28522"/>
                </a:lnTo>
                <a:lnTo>
                  <a:pt x="14544" y="29103"/>
                </a:lnTo>
                <a:lnTo>
                  <a:pt x="14544" y="19176"/>
                </a:lnTo>
                <a:lnTo>
                  <a:pt x="15756" y="28522"/>
                </a:lnTo>
                <a:lnTo>
                  <a:pt x="17453" y="28522"/>
                </a:lnTo>
                <a:lnTo>
                  <a:pt x="19780" y="28038"/>
                </a:lnTo>
                <a:lnTo>
                  <a:pt x="22689" y="26197"/>
                </a:lnTo>
                <a:lnTo>
                  <a:pt x="24483" y="24502"/>
                </a:lnTo>
                <a:lnTo>
                  <a:pt x="26179" y="22662"/>
                </a:lnTo>
                <a:lnTo>
                  <a:pt x="28022" y="19757"/>
                </a:lnTo>
                <a:lnTo>
                  <a:pt x="28145" y="19176"/>
                </a:lnTo>
                <a:lnTo>
                  <a:pt x="28507" y="17481"/>
                </a:lnTo>
                <a:lnTo>
                  <a:pt x="28507" y="15786"/>
                </a:lnTo>
                <a:lnTo>
                  <a:pt x="29088" y="14575"/>
                </a:lnTo>
                <a:lnTo>
                  <a:pt x="340611" y="19176"/>
                </a:lnTo>
                <a:lnTo>
                  <a:pt x="339708" y="14575"/>
                </a:lnTo>
                <a:lnTo>
                  <a:pt x="339708" y="12881"/>
                </a:lnTo>
                <a:lnTo>
                  <a:pt x="339708" y="14575"/>
                </a:lnTo>
                <a:lnTo>
                  <a:pt x="340611" y="19176"/>
                </a:lnTo>
                <a:lnTo>
                  <a:pt x="339708" y="11040"/>
                </a:lnTo>
                <a:lnTo>
                  <a:pt x="339708" y="17481"/>
                </a:lnTo>
                <a:lnTo>
                  <a:pt x="339708" y="11040"/>
                </a:lnTo>
                <a:lnTo>
                  <a:pt x="340611" y="19176"/>
                </a:lnTo>
                <a:lnTo>
                  <a:pt x="354253" y="19176"/>
                </a:lnTo>
                <a:lnTo>
                  <a:pt x="354253" y="29103"/>
                </a:lnTo>
                <a:lnTo>
                  <a:pt x="355465" y="28522"/>
                </a:lnTo>
                <a:lnTo>
                  <a:pt x="357162" y="28522"/>
                </a:lnTo>
                <a:lnTo>
                  <a:pt x="360070" y="28038"/>
                </a:lnTo>
                <a:lnTo>
                  <a:pt x="362494" y="26197"/>
                </a:lnTo>
                <a:lnTo>
                  <a:pt x="364822" y="24502"/>
                </a:lnTo>
                <a:lnTo>
                  <a:pt x="366518" y="22662"/>
                </a:lnTo>
                <a:lnTo>
                  <a:pt x="367730" y="19757"/>
                </a:lnTo>
                <a:lnTo>
                  <a:pt x="368312" y="17481"/>
                </a:lnTo>
                <a:lnTo>
                  <a:pt x="368797" y="15786"/>
                </a:lnTo>
                <a:lnTo>
                  <a:pt x="368797" y="12881"/>
                </a:lnTo>
                <a:lnTo>
                  <a:pt x="368312" y="11040"/>
                </a:lnTo>
                <a:lnTo>
                  <a:pt x="367730" y="8716"/>
                </a:lnTo>
                <a:lnTo>
                  <a:pt x="366518" y="6440"/>
                </a:lnTo>
                <a:lnTo>
                  <a:pt x="364822" y="4019"/>
                </a:lnTo>
                <a:lnTo>
                  <a:pt x="362494" y="2324"/>
                </a:lnTo>
                <a:lnTo>
                  <a:pt x="360070" y="629"/>
                </a:lnTo>
                <a:lnTo>
                  <a:pt x="357162" y="0"/>
                </a:lnTo>
                <a:lnTo>
                  <a:pt x="351344" y="0"/>
                </a:lnTo>
                <a:lnTo>
                  <a:pt x="354253" y="9346"/>
                </a:lnTo>
                <a:lnTo>
                  <a:pt x="28153" y="9345"/>
                </a:lnTo>
                <a:lnTo>
                  <a:pt x="28507" y="11040"/>
                </a:lnTo>
                <a:lnTo>
                  <a:pt x="28507" y="12881"/>
                </a:lnTo>
                <a:lnTo>
                  <a:pt x="28507" y="11040"/>
                </a:lnTo>
                <a:lnTo>
                  <a:pt x="28153" y="9345"/>
                </a:lnTo>
                <a:lnTo>
                  <a:pt x="14544" y="9346"/>
                </a:lnTo>
                <a:lnTo>
                  <a:pt x="14544" y="0"/>
                </a:lnTo>
                <a:lnTo>
                  <a:pt x="11053" y="0"/>
                </a:lnTo>
                <a:lnTo>
                  <a:pt x="8726" y="629"/>
                </a:lnTo>
                <a:lnTo>
                  <a:pt x="6448" y="2324"/>
                </a:lnTo>
                <a:lnTo>
                  <a:pt x="4023" y="4019"/>
                </a:lnTo>
                <a:lnTo>
                  <a:pt x="2327" y="6440"/>
                </a:lnTo>
                <a:lnTo>
                  <a:pt x="484" y="8716"/>
                </a:lnTo>
                <a:lnTo>
                  <a:pt x="0" y="11040"/>
                </a:lnTo>
                <a:lnTo>
                  <a:pt x="0" y="17481"/>
                </a:lnTo>
                <a:lnTo>
                  <a:pt x="484" y="197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9" name="object 769"/>
          <p:cNvSpPr/>
          <p:nvPr/>
        </p:nvSpPr>
        <p:spPr>
          <a:xfrm>
            <a:off x="6062273" y="2646224"/>
            <a:ext cx="1212" cy="9927"/>
          </a:xfrm>
          <a:custGeom>
            <a:avLst/>
            <a:gdLst/>
            <a:ahLst/>
            <a:cxnLst/>
            <a:rect l="l" t="t" r="r" b="b"/>
            <a:pathLst>
              <a:path w="1212" h="9927">
                <a:moveTo>
                  <a:pt x="1212" y="9346"/>
                </a:moveTo>
                <a:lnTo>
                  <a:pt x="0" y="0"/>
                </a:lnTo>
                <a:lnTo>
                  <a:pt x="0" y="9927"/>
                </a:lnTo>
                <a:lnTo>
                  <a:pt x="1212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0" name="object 770"/>
          <p:cNvSpPr/>
          <p:nvPr/>
        </p:nvSpPr>
        <p:spPr>
          <a:xfrm>
            <a:off x="6387438" y="2638087"/>
            <a:ext cx="0" cy="6440"/>
          </a:xfrm>
          <a:custGeom>
            <a:avLst/>
            <a:gdLst/>
            <a:ahLst/>
            <a:cxnLst/>
            <a:rect l="l" t="t" r="r" b="b"/>
            <a:pathLst>
              <a:path h="6440">
                <a:moveTo>
                  <a:pt x="0" y="0"/>
                </a:moveTo>
                <a:lnTo>
                  <a:pt x="0" y="64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1" name="object 771"/>
          <p:cNvSpPr/>
          <p:nvPr/>
        </p:nvSpPr>
        <p:spPr>
          <a:xfrm>
            <a:off x="6388322" y="2627046"/>
            <a:ext cx="13660" cy="9346"/>
          </a:xfrm>
          <a:custGeom>
            <a:avLst/>
            <a:gdLst/>
            <a:ahLst/>
            <a:cxnLst/>
            <a:rect l="l" t="t" r="r" b="b"/>
            <a:pathLst>
              <a:path w="13660" h="9346">
                <a:moveTo>
                  <a:pt x="13660" y="9346"/>
                </a:moveTo>
                <a:lnTo>
                  <a:pt x="10751" y="0"/>
                </a:lnTo>
                <a:lnTo>
                  <a:pt x="7842" y="629"/>
                </a:lnTo>
                <a:lnTo>
                  <a:pt x="5564" y="2324"/>
                </a:lnTo>
                <a:lnTo>
                  <a:pt x="3237" y="4019"/>
                </a:lnTo>
                <a:lnTo>
                  <a:pt x="1443" y="6440"/>
                </a:lnTo>
                <a:lnTo>
                  <a:pt x="328" y="8716"/>
                </a:lnTo>
                <a:lnTo>
                  <a:pt x="0" y="9345"/>
                </a:lnTo>
                <a:lnTo>
                  <a:pt x="13660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2" name="object 772"/>
          <p:cNvSpPr/>
          <p:nvPr/>
        </p:nvSpPr>
        <p:spPr>
          <a:xfrm>
            <a:off x="6388341" y="2646224"/>
            <a:ext cx="13641" cy="9927"/>
          </a:xfrm>
          <a:custGeom>
            <a:avLst/>
            <a:gdLst/>
            <a:ahLst/>
            <a:cxnLst/>
            <a:rect l="l" t="t" r="r" b="b"/>
            <a:pathLst>
              <a:path w="13641" h="9927">
                <a:moveTo>
                  <a:pt x="13641" y="0"/>
                </a:moveTo>
                <a:lnTo>
                  <a:pt x="0" y="0"/>
                </a:lnTo>
                <a:lnTo>
                  <a:pt x="309" y="581"/>
                </a:lnTo>
                <a:lnTo>
                  <a:pt x="1424" y="3486"/>
                </a:lnTo>
                <a:lnTo>
                  <a:pt x="3218" y="5326"/>
                </a:lnTo>
                <a:lnTo>
                  <a:pt x="5545" y="7021"/>
                </a:lnTo>
                <a:lnTo>
                  <a:pt x="7824" y="8861"/>
                </a:lnTo>
                <a:lnTo>
                  <a:pt x="10732" y="9346"/>
                </a:lnTo>
                <a:lnTo>
                  <a:pt x="11944" y="9346"/>
                </a:lnTo>
                <a:lnTo>
                  <a:pt x="13641" y="9927"/>
                </a:lnTo>
                <a:lnTo>
                  <a:pt x="13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3" name="object 773"/>
          <p:cNvSpPr/>
          <p:nvPr/>
        </p:nvSpPr>
        <p:spPr>
          <a:xfrm>
            <a:off x="6061935" y="2641308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4" name="object 774"/>
          <p:cNvSpPr/>
          <p:nvPr/>
        </p:nvSpPr>
        <p:spPr>
          <a:xfrm>
            <a:off x="6047729" y="262704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29103"/>
                </a:moveTo>
                <a:lnTo>
                  <a:pt x="12847" y="28522"/>
                </a:lnTo>
                <a:lnTo>
                  <a:pt x="11053" y="28522"/>
                </a:lnTo>
                <a:lnTo>
                  <a:pt x="8726" y="28038"/>
                </a:lnTo>
                <a:lnTo>
                  <a:pt x="6448" y="26197"/>
                </a:lnTo>
                <a:lnTo>
                  <a:pt x="4023" y="24502"/>
                </a:lnTo>
                <a:lnTo>
                  <a:pt x="2327" y="22662"/>
                </a:lnTo>
                <a:lnTo>
                  <a:pt x="484" y="19757"/>
                </a:lnTo>
                <a:lnTo>
                  <a:pt x="0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0" y="11040"/>
                </a:lnTo>
                <a:lnTo>
                  <a:pt x="484" y="8716"/>
                </a:lnTo>
                <a:lnTo>
                  <a:pt x="2327" y="6440"/>
                </a:lnTo>
                <a:lnTo>
                  <a:pt x="4023" y="4019"/>
                </a:lnTo>
                <a:lnTo>
                  <a:pt x="6448" y="2324"/>
                </a:lnTo>
                <a:lnTo>
                  <a:pt x="8726" y="629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780" y="629"/>
                </a:lnTo>
                <a:lnTo>
                  <a:pt x="22689" y="2324"/>
                </a:lnTo>
                <a:lnTo>
                  <a:pt x="24483" y="4019"/>
                </a:lnTo>
                <a:lnTo>
                  <a:pt x="26179" y="6440"/>
                </a:lnTo>
                <a:lnTo>
                  <a:pt x="28022" y="8716"/>
                </a:lnTo>
                <a:lnTo>
                  <a:pt x="28507" y="11040"/>
                </a:lnTo>
                <a:lnTo>
                  <a:pt x="28507" y="12881"/>
                </a:lnTo>
                <a:lnTo>
                  <a:pt x="29088" y="14575"/>
                </a:lnTo>
                <a:lnTo>
                  <a:pt x="28507" y="15786"/>
                </a:lnTo>
                <a:lnTo>
                  <a:pt x="28507" y="17481"/>
                </a:lnTo>
                <a:lnTo>
                  <a:pt x="28022" y="19757"/>
                </a:lnTo>
                <a:lnTo>
                  <a:pt x="26179" y="22662"/>
                </a:lnTo>
                <a:lnTo>
                  <a:pt x="24483" y="24502"/>
                </a:lnTo>
                <a:lnTo>
                  <a:pt x="22689" y="26197"/>
                </a:lnTo>
                <a:lnTo>
                  <a:pt x="19780" y="28038"/>
                </a:lnTo>
                <a:lnTo>
                  <a:pt x="17453" y="28522"/>
                </a:lnTo>
                <a:lnTo>
                  <a:pt x="15756" y="28522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5" name="object 775"/>
          <p:cNvSpPr/>
          <p:nvPr/>
        </p:nvSpPr>
        <p:spPr>
          <a:xfrm>
            <a:off x="6387438" y="262704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20362" y="629"/>
                </a:lnTo>
                <a:lnTo>
                  <a:pt x="22786" y="2324"/>
                </a:lnTo>
                <a:lnTo>
                  <a:pt x="25113" y="4019"/>
                </a:lnTo>
                <a:lnTo>
                  <a:pt x="26810" y="6440"/>
                </a:lnTo>
                <a:lnTo>
                  <a:pt x="28022" y="8716"/>
                </a:lnTo>
                <a:lnTo>
                  <a:pt x="28603" y="11040"/>
                </a:lnTo>
                <a:lnTo>
                  <a:pt x="29088" y="12881"/>
                </a:lnTo>
                <a:lnTo>
                  <a:pt x="29088" y="14575"/>
                </a:lnTo>
                <a:lnTo>
                  <a:pt x="29088" y="15786"/>
                </a:lnTo>
                <a:lnTo>
                  <a:pt x="28603" y="17481"/>
                </a:lnTo>
                <a:lnTo>
                  <a:pt x="28022" y="19757"/>
                </a:lnTo>
                <a:lnTo>
                  <a:pt x="26810" y="22662"/>
                </a:lnTo>
                <a:lnTo>
                  <a:pt x="25113" y="24502"/>
                </a:lnTo>
                <a:lnTo>
                  <a:pt x="22786" y="26197"/>
                </a:lnTo>
                <a:lnTo>
                  <a:pt x="20362" y="28038"/>
                </a:lnTo>
                <a:lnTo>
                  <a:pt x="17453" y="28522"/>
                </a:lnTo>
                <a:lnTo>
                  <a:pt x="15756" y="28522"/>
                </a:lnTo>
                <a:lnTo>
                  <a:pt x="14544" y="29103"/>
                </a:lnTo>
                <a:lnTo>
                  <a:pt x="12847" y="28522"/>
                </a:lnTo>
                <a:lnTo>
                  <a:pt x="11635" y="28522"/>
                </a:lnTo>
                <a:lnTo>
                  <a:pt x="8726" y="28038"/>
                </a:lnTo>
                <a:lnTo>
                  <a:pt x="6448" y="26197"/>
                </a:lnTo>
                <a:lnTo>
                  <a:pt x="4120" y="24502"/>
                </a:lnTo>
                <a:lnTo>
                  <a:pt x="2327" y="22662"/>
                </a:lnTo>
                <a:lnTo>
                  <a:pt x="1212" y="19757"/>
                </a:lnTo>
                <a:lnTo>
                  <a:pt x="0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0" y="11040"/>
                </a:lnTo>
                <a:lnTo>
                  <a:pt x="1212" y="8716"/>
                </a:lnTo>
                <a:lnTo>
                  <a:pt x="2327" y="6440"/>
                </a:lnTo>
                <a:lnTo>
                  <a:pt x="4120" y="4019"/>
                </a:lnTo>
                <a:lnTo>
                  <a:pt x="6448" y="2324"/>
                </a:lnTo>
                <a:lnTo>
                  <a:pt x="8726" y="629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6" name="object 776"/>
          <p:cNvSpPr/>
          <p:nvPr/>
        </p:nvSpPr>
        <p:spPr>
          <a:xfrm>
            <a:off x="6397377" y="2627046"/>
            <a:ext cx="13503" cy="9346"/>
          </a:xfrm>
          <a:custGeom>
            <a:avLst/>
            <a:gdLst/>
            <a:ahLst/>
            <a:cxnLst/>
            <a:rect l="l" t="t" r="r" b="b"/>
            <a:pathLst>
              <a:path w="13503" h="9346">
                <a:moveTo>
                  <a:pt x="13503" y="9346"/>
                </a:moveTo>
                <a:lnTo>
                  <a:pt x="13332" y="8716"/>
                </a:lnTo>
                <a:lnTo>
                  <a:pt x="11635" y="6440"/>
                </a:lnTo>
                <a:lnTo>
                  <a:pt x="9841" y="4019"/>
                </a:lnTo>
                <a:lnTo>
                  <a:pt x="8144" y="2324"/>
                </a:lnTo>
                <a:lnTo>
                  <a:pt x="5235" y="629"/>
                </a:lnTo>
                <a:lnTo>
                  <a:pt x="2908" y="0"/>
                </a:lnTo>
                <a:lnTo>
                  <a:pt x="0" y="0"/>
                </a:lnTo>
                <a:lnTo>
                  <a:pt x="0" y="9346"/>
                </a:lnTo>
                <a:lnTo>
                  <a:pt x="13503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7" name="object 777"/>
          <p:cNvSpPr/>
          <p:nvPr/>
        </p:nvSpPr>
        <p:spPr>
          <a:xfrm>
            <a:off x="6382735" y="2627047"/>
            <a:ext cx="368894" cy="29103"/>
          </a:xfrm>
          <a:custGeom>
            <a:avLst/>
            <a:gdLst/>
            <a:ahLst/>
            <a:cxnLst/>
            <a:rect l="l" t="t" r="r" b="b"/>
            <a:pathLst>
              <a:path w="368894" h="29103">
                <a:moveTo>
                  <a:pt x="630" y="19757"/>
                </a:moveTo>
                <a:lnTo>
                  <a:pt x="2424" y="22662"/>
                </a:lnTo>
                <a:lnTo>
                  <a:pt x="4120" y="24502"/>
                </a:lnTo>
                <a:lnTo>
                  <a:pt x="6399" y="26197"/>
                </a:lnTo>
                <a:lnTo>
                  <a:pt x="8823" y="28038"/>
                </a:lnTo>
                <a:lnTo>
                  <a:pt x="11150" y="28522"/>
                </a:lnTo>
                <a:lnTo>
                  <a:pt x="12847" y="28522"/>
                </a:lnTo>
                <a:lnTo>
                  <a:pt x="14641" y="29103"/>
                </a:lnTo>
                <a:lnTo>
                  <a:pt x="14641" y="19176"/>
                </a:lnTo>
                <a:lnTo>
                  <a:pt x="15756" y="28522"/>
                </a:lnTo>
                <a:lnTo>
                  <a:pt x="17550" y="28522"/>
                </a:lnTo>
                <a:lnTo>
                  <a:pt x="19877" y="28038"/>
                </a:lnTo>
                <a:lnTo>
                  <a:pt x="22786" y="26197"/>
                </a:lnTo>
                <a:lnTo>
                  <a:pt x="24483" y="24502"/>
                </a:lnTo>
                <a:lnTo>
                  <a:pt x="26276" y="22662"/>
                </a:lnTo>
                <a:lnTo>
                  <a:pt x="27973" y="19757"/>
                </a:lnTo>
                <a:lnTo>
                  <a:pt x="28134" y="19176"/>
                </a:lnTo>
                <a:lnTo>
                  <a:pt x="28603" y="17481"/>
                </a:lnTo>
                <a:lnTo>
                  <a:pt x="28603" y="15786"/>
                </a:lnTo>
                <a:lnTo>
                  <a:pt x="29185" y="14575"/>
                </a:lnTo>
                <a:lnTo>
                  <a:pt x="340648" y="19176"/>
                </a:lnTo>
                <a:lnTo>
                  <a:pt x="339854" y="14575"/>
                </a:lnTo>
                <a:lnTo>
                  <a:pt x="339854" y="12881"/>
                </a:lnTo>
                <a:lnTo>
                  <a:pt x="339854" y="14575"/>
                </a:lnTo>
                <a:lnTo>
                  <a:pt x="340648" y="19176"/>
                </a:lnTo>
                <a:lnTo>
                  <a:pt x="339854" y="11040"/>
                </a:lnTo>
                <a:lnTo>
                  <a:pt x="339854" y="17481"/>
                </a:lnTo>
                <a:lnTo>
                  <a:pt x="339854" y="11040"/>
                </a:lnTo>
                <a:lnTo>
                  <a:pt x="340648" y="19176"/>
                </a:lnTo>
                <a:lnTo>
                  <a:pt x="354350" y="19176"/>
                </a:lnTo>
                <a:lnTo>
                  <a:pt x="354350" y="29103"/>
                </a:lnTo>
                <a:lnTo>
                  <a:pt x="355562" y="28522"/>
                </a:lnTo>
                <a:lnTo>
                  <a:pt x="357259" y="28522"/>
                </a:lnTo>
                <a:lnTo>
                  <a:pt x="360167" y="28038"/>
                </a:lnTo>
                <a:lnTo>
                  <a:pt x="362494" y="26197"/>
                </a:lnTo>
                <a:lnTo>
                  <a:pt x="364919" y="24502"/>
                </a:lnTo>
                <a:lnTo>
                  <a:pt x="366615" y="22662"/>
                </a:lnTo>
                <a:lnTo>
                  <a:pt x="367827" y="19757"/>
                </a:lnTo>
                <a:lnTo>
                  <a:pt x="368312" y="17481"/>
                </a:lnTo>
                <a:lnTo>
                  <a:pt x="368894" y="15786"/>
                </a:lnTo>
                <a:lnTo>
                  <a:pt x="368894" y="12881"/>
                </a:lnTo>
                <a:lnTo>
                  <a:pt x="368312" y="11040"/>
                </a:lnTo>
                <a:lnTo>
                  <a:pt x="367827" y="8716"/>
                </a:lnTo>
                <a:lnTo>
                  <a:pt x="366615" y="6440"/>
                </a:lnTo>
                <a:lnTo>
                  <a:pt x="364919" y="4019"/>
                </a:lnTo>
                <a:lnTo>
                  <a:pt x="362494" y="2324"/>
                </a:lnTo>
                <a:lnTo>
                  <a:pt x="360167" y="629"/>
                </a:lnTo>
                <a:lnTo>
                  <a:pt x="357259" y="0"/>
                </a:lnTo>
                <a:lnTo>
                  <a:pt x="351441" y="0"/>
                </a:lnTo>
                <a:lnTo>
                  <a:pt x="354350" y="9346"/>
                </a:lnTo>
                <a:lnTo>
                  <a:pt x="28144" y="9346"/>
                </a:lnTo>
                <a:lnTo>
                  <a:pt x="28603" y="11040"/>
                </a:lnTo>
                <a:lnTo>
                  <a:pt x="28603" y="12881"/>
                </a:lnTo>
                <a:lnTo>
                  <a:pt x="28603" y="11040"/>
                </a:lnTo>
                <a:lnTo>
                  <a:pt x="28144" y="9346"/>
                </a:lnTo>
                <a:lnTo>
                  <a:pt x="14641" y="9346"/>
                </a:lnTo>
                <a:lnTo>
                  <a:pt x="14641" y="0"/>
                </a:lnTo>
                <a:lnTo>
                  <a:pt x="11150" y="0"/>
                </a:lnTo>
                <a:lnTo>
                  <a:pt x="8823" y="629"/>
                </a:lnTo>
                <a:lnTo>
                  <a:pt x="6399" y="2324"/>
                </a:lnTo>
                <a:lnTo>
                  <a:pt x="4120" y="4019"/>
                </a:lnTo>
                <a:lnTo>
                  <a:pt x="2424" y="6440"/>
                </a:lnTo>
                <a:lnTo>
                  <a:pt x="630" y="8716"/>
                </a:lnTo>
                <a:lnTo>
                  <a:pt x="0" y="11040"/>
                </a:lnTo>
                <a:lnTo>
                  <a:pt x="0" y="17481"/>
                </a:lnTo>
                <a:lnTo>
                  <a:pt x="630" y="197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8" name="object 778"/>
          <p:cNvSpPr/>
          <p:nvPr/>
        </p:nvSpPr>
        <p:spPr>
          <a:xfrm>
            <a:off x="6397377" y="2646224"/>
            <a:ext cx="1115" cy="9927"/>
          </a:xfrm>
          <a:custGeom>
            <a:avLst/>
            <a:gdLst/>
            <a:ahLst/>
            <a:cxnLst/>
            <a:rect l="l" t="t" r="r" b="b"/>
            <a:pathLst>
              <a:path w="1115" h="9927">
                <a:moveTo>
                  <a:pt x="1115" y="9346"/>
                </a:moveTo>
                <a:lnTo>
                  <a:pt x="0" y="0"/>
                </a:lnTo>
                <a:lnTo>
                  <a:pt x="0" y="9927"/>
                </a:lnTo>
                <a:lnTo>
                  <a:pt x="1115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9" name="object 779"/>
          <p:cNvSpPr/>
          <p:nvPr/>
        </p:nvSpPr>
        <p:spPr>
          <a:xfrm>
            <a:off x="6722589" y="2638087"/>
            <a:ext cx="0" cy="6440"/>
          </a:xfrm>
          <a:custGeom>
            <a:avLst/>
            <a:gdLst/>
            <a:ahLst/>
            <a:cxnLst/>
            <a:rect l="l" t="t" r="r" b="b"/>
            <a:pathLst>
              <a:path h="6440">
                <a:moveTo>
                  <a:pt x="0" y="0"/>
                </a:moveTo>
                <a:lnTo>
                  <a:pt x="0" y="64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0" name="object 780"/>
          <p:cNvSpPr/>
          <p:nvPr/>
        </p:nvSpPr>
        <p:spPr>
          <a:xfrm>
            <a:off x="6723367" y="2627046"/>
            <a:ext cx="13718" cy="9346"/>
          </a:xfrm>
          <a:custGeom>
            <a:avLst/>
            <a:gdLst/>
            <a:ahLst/>
            <a:cxnLst/>
            <a:rect l="l" t="t" r="r" b="b"/>
            <a:pathLst>
              <a:path w="13718" h="9346">
                <a:moveTo>
                  <a:pt x="13718" y="9346"/>
                </a:moveTo>
                <a:lnTo>
                  <a:pt x="10809" y="0"/>
                </a:lnTo>
                <a:lnTo>
                  <a:pt x="7900" y="629"/>
                </a:lnTo>
                <a:lnTo>
                  <a:pt x="5621" y="2324"/>
                </a:lnTo>
                <a:lnTo>
                  <a:pt x="3197" y="4019"/>
                </a:lnTo>
                <a:lnTo>
                  <a:pt x="1500" y="6440"/>
                </a:lnTo>
                <a:lnTo>
                  <a:pt x="288" y="8716"/>
                </a:lnTo>
                <a:lnTo>
                  <a:pt x="0" y="9345"/>
                </a:lnTo>
                <a:lnTo>
                  <a:pt x="13718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1" name="object 781"/>
          <p:cNvSpPr/>
          <p:nvPr/>
        </p:nvSpPr>
        <p:spPr>
          <a:xfrm>
            <a:off x="6723384" y="2646224"/>
            <a:ext cx="13701" cy="9927"/>
          </a:xfrm>
          <a:custGeom>
            <a:avLst/>
            <a:gdLst/>
            <a:ahLst/>
            <a:cxnLst/>
            <a:rect l="l" t="t" r="r" b="b"/>
            <a:pathLst>
              <a:path w="13701" h="9927">
                <a:moveTo>
                  <a:pt x="13701" y="0"/>
                </a:moveTo>
                <a:lnTo>
                  <a:pt x="0" y="0"/>
                </a:lnTo>
                <a:lnTo>
                  <a:pt x="272" y="581"/>
                </a:lnTo>
                <a:lnTo>
                  <a:pt x="1484" y="3486"/>
                </a:lnTo>
                <a:lnTo>
                  <a:pt x="3181" y="5326"/>
                </a:lnTo>
                <a:lnTo>
                  <a:pt x="5605" y="7021"/>
                </a:lnTo>
                <a:lnTo>
                  <a:pt x="7883" y="8861"/>
                </a:lnTo>
                <a:lnTo>
                  <a:pt x="10792" y="9346"/>
                </a:lnTo>
                <a:lnTo>
                  <a:pt x="11907" y="9346"/>
                </a:lnTo>
                <a:lnTo>
                  <a:pt x="13701" y="9927"/>
                </a:lnTo>
                <a:lnTo>
                  <a:pt x="137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2" name="object 782"/>
          <p:cNvSpPr/>
          <p:nvPr/>
        </p:nvSpPr>
        <p:spPr>
          <a:xfrm>
            <a:off x="6397038" y="2641308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3" name="object 783"/>
          <p:cNvSpPr/>
          <p:nvPr/>
        </p:nvSpPr>
        <p:spPr>
          <a:xfrm>
            <a:off x="6382736" y="2627047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641" y="29103"/>
                </a:moveTo>
                <a:lnTo>
                  <a:pt x="12847" y="28522"/>
                </a:lnTo>
                <a:lnTo>
                  <a:pt x="11150" y="28522"/>
                </a:lnTo>
                <a:lnTo>
                  <a:pt x="8823" y="28038"/>
                </a:lnTo>
                <a:lnTo>
                  <a:pt x="6399" y="26197"/>
                </a:lnTo>
                <a:lnTo>
                  <a:pt x="4120" y="24502"/>
                </a:lnTo>
                <a:lnTo>
                  <a:pt x="2424" y="22662"/>
                </a:lnTo>
                <a:lnTo>
                  <a:pt x="630" y="19757"/>
                </a:lnTo>
                <a:lnTo>
                  <a:pt x="0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0" y="11040"/>
                </a:lnTo>
                <a:lnTo>
                  <a:pt x="630" y="8716"/>
                </a:lnTo>
                <a:lnTo>
                  <a:pt x="2424" y="6440"/>
                </a:lnTo>
                <a:lnTo>
                  <a:pt x="4120" y="4019"/>
                </a:lnTo>
                <a:lnTo>
                  <a:pt x="6399" y="2324"/>
                </a:lnTo>
                <a:lnTo>
                  <a:pt x="8823" y="629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629"/>
                </a:lnTo>
                <a:lnTo>
                  <a:pt x="22786" y="2324"/>
                </a:lnTo>
                <a:lnTo>
                  <a:pt x="24483" y="4019"/>
                </a:lnTo>
                <a:lnTo>
                  <a:pt x="26276" y="6440"/>
                </a:lnTo>
                <a:lnTo>
                  <a:pt x="27973" y="8716"/>
                </a:lnTo>
                <a:lnTo>
                  <a:pt x="28603" y="11040"/>
                </a:lnTo>
                <a:lnTo>
                  <a:pt x="28603" y="12881"/>
                </a:lnTo>
                <a:lnTo>
                  <a:pt x="29185" y="14575"/>
                </a:lnTo>
                <a:lnTo>
                  <a:pt x="28603" y="15786"/>
                </a:lnTo>
                <a:lnTo>
                  <a:pt x="28603" y="17481"/>
                </a:lnTo>
                <a:lnTo>
                  <a:pt x="27973" y="19757"/>
                </a:lnTo>
                <a:lnTo>
                  <a:pt x="26276" y="22662"/>
                </a:lnTo>
                <a:lnTo>
                  <a:pt x="24483" y="24502"/>
                </a:lnTo>
                <a:lnTo>
                  <a:pt x="22786" y="26197"/>
                </a:lnTo>
                <a:lnTo>
                  <a:pt x="19877" y="28038"/>
                </a:lnTo>
                <a:lnTo>
                  <a:pt x="17550" y="28522"/>
                </a:lnTo>
                <a:lnTo>
                  <a:pt x="15756" y="28522"/>
                </a:lnTo>
                <a:lnTo>
                  <a:pt x="14641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4" name="object 784"/>
          <p:cNvSpPr/>
          <p:nvPr/>
        </p:nvSpPr>
        <p:spPr>
          <a:xfrm>
            <a:off x="6722589" y="2627047"/>
            <a:ext cx="29040" cy="29103"/>
          </a:xfrm>
          <a:custGeom>
            <a:avLst/>
            <a:gdLst/>
            <a:ahLst/>
            <a:cxnLst/>
            <a:rect l="l" t="t" r="r" b="b"/>
            <a:pathLst>
              <a:path w="29040" h="29103">
                <a:moveTo>
                  <a:pt x="14495" y="0"/>
                </a:moveTo>
                <a:lnTo>
                  <a:pt x="15707" y="0"/>
                </a:lnTo>
                <a:lnTo>
                  <a:pt x="17404" y="0"/>
                </a:lnTo>
                <a:lnTo>
                  <a:pt x="20313" y="629"/>
                </a:lnTo>
                <a:lnTo>
                  <a:pt x="22640" y="2324"/>
                </a:lnTo>
                <a:lnTo>
                  <a:pt x="25064" y="4019"/>
                </a:lnTo>
                <a:lnTo>
                  <a:pt x="26761" y="6440"/>
                </a:lnTo>
                <a:lnTo>
                  <a:pt x="27973" y="8716"/>
                </a:lnTo>
                <a:lnTo>
                  <a:pt x="28458" y="11040"/>
                </a:lnTo>
                <a:lnTo>
                  <a:pt x="29040" y="12881"/>
                </a:lnTo>
                <a:lnTo>
                  <a:pt x="29040" y="14575"/>
                </a:lnTo>
                <a:lnTo>
                  <a:pt x="29040" y="15786"/>
                </a:lnTo>
                <a:lnTo>
                  <a:pt x="28458" y="17481"/>
                </a:lnTo>
                <a:lnTo>
                  <a:pt x="27973" y="19757"/>
                </a:lnTo>
                <a:lnTo>
                  <a:pt x="26761" y="22662"/>
                </a:lnTo>
                <a:lnTo>
                  <a:pt x="25064" y="24502"/>
                </a:lnTo>
                <a:lnTo>
                  <a:pt x="22640" y="26197"/>
                </a:lnTo>
                <a:lnTo>
                  <a:pt x="20313" y="28038"/>
                </a:lnTo>
                <a:lnTo>
                  <a:pt x="17404" y="28522"/>
                </a:lnTo>
                <a:lnTo>
                  <a:pt x="15707" y="28522"/>
                </a:lnTo>
                <a:lnTo>
                  <a:pt x="14495" y="29103"/>
                </a:lnTo>
                <a:lnTo>
                  <a:pt x="12702" y="28522"/>
                </a:lnTo>
                <a:lnTo>
                  <a:pt x="11587" y="28522"/>
                </a:lnTo>
                <a:lnTo>
                  <a:pt x="8678" y="28038"/>
                </a:lnTo>
                <a:lnTo>
                  <a:pt x="6399" y="26197"/>
                </a:lnTo>
                <a:lnTo>
                  <a:pt x="3975" y="24502"/>
                </a:lnTo>
                <a:lnTo>
                  <a:pt x="2278" y="22662"/>
                </a:lnTo>
                <a:lnTo>
                  <a:pt x="1066" y="19757"/>
                </a:lnTo>
                <a:lnTo>
                  <a:pt x="0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0" y="11040"/>
                </a:lnTo>
                <a:lnTo>
                  <a:pt x="1066" y="8716"/>
                </a:lnTo>
                <a:lnTo>
                  <a:pt x="2278" y="6440"/>
                </a:lnTo>
                <a:lnTo>
                  <a:pt x="3975" y="4019"/>
                </a:lnTo>
                <a:lnTo>
                  <a:pt x="6399" y="2324"/>
                </a:lnTo>
                <a:lnTo>
                  <a:pt x="8678" y="629"/>
                </a:lnTo>
                <a:lnTo>
                  <a:pt x="11587" y="0"/>
                </a:lnTo>
                <a:lnTo>
                  <a:pt x="12702" y="0"/>
                </a:lnTo>
                <a:lnTo>
                  <a:pt x="14495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5" name="object 785"/>
          <p:cNvSpPr/>
          <p:nvPr/>
        </p:nvSpPr>
        <p:spPr>
          <a:xfrm>
            <a:off x="5707438" y="2918420"/>
            <a:ext cx="29088" cy="28619"/>
          </a:xfrm>
          <a:custGeom>
            <a:avLst/>
            <a:gdLst/>
            <a:ahLst/>
            <a:cxnLst/>
            <a:rect l="l" t="t" r="r" b="b"/>
            <a:pathLst>
              <a:path w="29088" h="28619">
                <a:moveTo>
                  <a:pt x="29088" y="11137"/>
                </a:moveTo>
                <a:lnTo>
                  <a:pt x="27973" y="8861"/>
                </a:lnTo>
                <a:lnTo>
                  <a:pt x="26761" y="6440"/>
                </a:lnTo>
                <a:lnTo>
                  <a:pt x="25064" y="4116"/>
                </a:lnTo>
                <a:lnTo>
                  <a:pt x="22640" y="2421"/>
                </a:lnTo>
                <a:lnTo>
                  <a:pt x="20362" y="629"/>
                </a:lnTo>
                <a:lnTo>
                  <a:pt x="17453" y="0"/>
                </a:lnTo>
                <a:lnTo>
                  <a:pt x="14544" y="0"/>
                </a:lnTo>
                <a:lnTo>
                  <a:pt x="14544" y="9346"/>
                </a:lnTo>
                <a:lnTo>
                  <a:pt x="942" y="9345"/>
                </a:lnTo>
                <a:lnTo>
                  <a:pt x="484" y="11137"/>
                </a:lnTo>
                <a:lnTo>
                  <a:pt x="0" y="12881"/>
                </a:lnTo>
                <a:lnTo>
                  <a:pt x="0" y="15786"/>
                </a:lnTo>
                <a:lnTo>
                  <a:pt x="909" y="19273"/>
                </a:lnTo>
                <a:lnTo>
                  <a:pt x="484" y="17578"/>
                </a:lnTo>
                <a:lnTo>
                  <a:pt x="0" y="14672"/>
                </a:lnTo>
                <a:lnTo>
                  <a:pt x="484" y="17578"/>
                </a:lnTo>
                <a:lnTo>
                  <a:pt x="909" y="19273"/>
                </a:lnTo>
                <a:lnTo>
                  <a:pt x="14544" y="19273"/>
                </a:lnTo>
                <a:lnTo>
                  <a:pt x="16241" y="28619"/>
                </a:lnTo>
                <a:lnTo>
                  <a:pt x="17453" y="28619"/>
                </a:lnTo>
                <a:lnTo>
                  <a:pt x="20362" y="28038"/>
                </a:lnTo>
                <a:lnTo>
                  <a:pt x="22640" y="26294"/>
                </a:lnTo>
                <a:lnTo>
                  <a:pt x="25064" y="24502"/>
                </a:lnTo>
                <a:lnTo>
                  <a:pt x="26761" y="22808"/>
                </a:lnTo>
                <a:lnTo>
                  <a:pt x="27973" y="19902"/>
                </a:lnTo>
                <a:lnTo>
                  <a:pt x="29088" y="17578"/>
                </a:lnTo>
                <a:lnTo>
                  <a:pt x="29088" y="111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6" name="object 786"/>
          <p:cNvSpPr/>
          <p:nvPr/>
        </p:nvSpPr>
        <p:spPr>
          <a:xfrm>
            <a:off x="5708347" y="2937693"/>
            <a:ext cx="15332" cy="9975"/>
          </a:xfrm>
          <a:custGeom>
            <a:avLst/>
            <a:gdLst/>
            <a:ahLst/>
            <a:cxnLst/>
            <a:rect l="l" t="t" r="r" b="b"/>
            <a:pathLst>
              <a:path w="15332" h="9975">
                <a:moveTo>
                  <a:pt x="13635" y="0"/>
                </a:moveTo>
                <a:lnTo>
                  <a:pt x="0" y="0"/>
                </a:lnTo>
                <a:lnTo>
                  <a:pt x="157" y="629"/>
                </a:lnTo>
                <a:lnTo>
                  <a:pt x="1999" y="3535"/>
                </a:lnTo>
                <a:lnTo>
                  <a:pt x="3696" y="5229"/>
                </a:lnTo>
                <a:lnTo>
                  <a:pt x="5490" y="7021"/>
                </a:lnTo>
                <a:lnTo>
                  <a:pt x="8399" y="8764"/>
                </a:lnTo>
                <a:lnTo>
                  <a:pt x="10726" y="9346"/>
                </a:lnTo>
                <a:lnTo>
                  <a:pt x="12423" y="9346"/>
                </a:lnTo>
                <a:lnTo>
                  <a:pt x="13635" y="9975"/>
                </a:lnTo>
                <a:lnTo>
                  <a:pt x="15332" y="9346"/>
                </a:lnTo>
                <a:lnTo>
                  <a:pt x="136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7" name="object 787"/>
          <p:cNvSpPr/>
          <p:nvPr/>
        </p:nvSpPr>
        <p:spPr>
          <a:xfrm>
            <a:off x="5552445" y="2927766"/>
            <a:ext cx="155937" cy="9927"/>
          </a:xfrm>
          <a:custGeom>
            <a:avLst/>
            <a:gdLst/>
            <a:ahLst/>
            <a:cxnLst/>
            <a:rect l="l" t="t" r="r" b="b"/>
            <a:pathLst>
              <a:path w="155937" h="9927">
                <a:moveTo>
                  <a:pt x="0" y="0"/>
                </a:moveTo>
                <a:lnTo>
                  <a:pt x="0" y="9927"/>
                </a:lnTo>
                <a:lnTo>
                  <a:pt x="155903" y="9927"/>
                </a:lnTo>
                <a:lnTo>
                  <a:pt x="154994" y="6440"/>
                </a:lnTo>
                <a:lnTo>
                  <a:pt x="154994" y="3535"/>
                </a:lnTo>
                <a:lnTo>
                  <a:pt x="155479" y="1791"/>
                </a:lnTo>
                <a:lnTo>
                  <a:pt x="15593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8" name="object 788"/>
          <p:cNvSpPr/>
          <p:nvPr/>
        </p:nvSpPr>
        <p:spPr>
          <a:xfrm>
            <a:off x="5708382" y="2918419"/>
            <a:ext cx="13601" cy="9346"/>
          </a:xfrm>
          <a:custGeom>
            <a:avLst/>
            <a:gdLst/>
            <a:ahLst/>
            <a:cxnLst/>
            <a:rect l="l" t="t" r="r" b="b"/>
            <a:pathLst>
              <a:path w="13601" h="9346">
                <a:moveTo>
                  <a:pt x="13601" y="9346"/>
                </a:moveTo>
                <a:lnTo>
                  <a:pt x="13601" y="0"/>
                </a:lnTo>
                <a:lnTo>
                  <a:pt x="10692" y="0"/>
                </a:lnTo>
                <a:lnTo>
                  <a:pt x="8365" y="629"/>
                </a:lnTo>
                <a:lnTo>
                  <a:pt x="5456" y="2421"/>
                </a:lnTo>
                <a:lnTo>
                  <a:pt x="3662" y="4116"/>
                </a:lnTo>
                <a:lnTo>
                  <a:pt x="1966" y="6440"/>
                </a:lnTo>
                <a:lnTo>
                  <a:pt x="123" y="8861"/>
                </a:lnTo>
                <a:lnTo>
                  <a:pt x="0" y="9345"/>
                </a:lnTo>
                <a:lnTo>
                  <a:pt x="13601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9" name="object 789"/>
          <p:cNvSpPr/>
          <p:nvPr/>
        </p:nvSpPr>
        <p:spPr>
          <a:xfrm>
            <a:off x="5552105" y="2932729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0" name="object 790"/>
          <p:cNvSpPr/>
          <p:nvPr/>
        </p:nvSpPr>
        <p:spPr>
          <a:xfrm>
            <a:off x="5707438" y="291841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629"/>
                </a:lnTo>
                <a:lnTo>
                  <a:pt x="22640" y="2421"/>
                </a:lnTo>
                <a:lnTo>
                  <a:pt x="25064" y="4116"/>
                </a:lnTo>
                <a:lnTo>
                  <a:pt x="26761" y="6440"/>
                </a:lnTo>
                <a:lnTo>
                  <a:pt x="27973" y="8861"/>
                </a:lnTo>
                <a:lnTo>
                  <a:pt x="29088" y="11137"/>
                </a:lnTo>
                <a:lnTo>
                  <a:pt x="29088" y="12881"/>
                </a:lnTo>
                <a:lnTo>
                  <a:pt x="29088" y="14672"/>
                </a:lnTo>
                <a:lnTo>
                  <a:pt x="29088" y="15786"/>
                </a:lnTo>
                <a:lnTo>
                  <a:pt x="29088" y="17578"/>
                </a:lnTo>
                <a:lnTo>
                  <a:pt x="27973" y="19902"/>
                </a:lnTo>
                <a:lnTo>
                  <a:pt x="26761" y="22808"/>
                </a:lnTo>
                <a:lnTo>
                  <a:pt x="25064" y="24502"/>
                </a:lnTo>
                <a:lnTo>
                  <a:pt x="22640" y="26294"/>
                </a:lnTo>
                <a:lnTo>
                  <a:pt x="20362" y="28038"/>
                </a:lnTo>
                <a:lnTo>
                  <a:pt x="17453" y="28619"/>
                </a:lnTo>
                <a:lnTo>
                  <a:pt x="16241" y="28619"/>
                </a:lnTo>
                <a:lnTo>
                  <a:pt x="14544" y="29248"/>
                </a:lnTo>
                <a:lnTo>
                  <a:pt x="13332" y="28619"/>
                </a:lnTo>
                <a:lnTo>
                  <a:pt x="11635" y="28619"/>
                </a:lnTo>
                <a:lnTo>
                  <a:pt x="9308" y="28038"/>
                </a:lnTo>
                <a:lnTo>
                  <a:pt x="6399" y="26294"/>
                </a:lnTo>
                <a:lnTo>
                  <a:pt x="4605" y="24502"/>
                </a:lnTo>
                <a:lnTo>
                  <a:pt x="2908" y="22808"/>
                </a:lnTo>
                <a:lnTo>
                  <a:pt x="1066" y="19902"/>
                </a:lnTo>
                <a:lnTo>
                  <a:pt x="484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484" y="11137"/>
                </a:lnTo>
                <a:lnTo>
                  <a:pt x="1066" y="8861"/>
                </a:lnTo>
                <a:lnTo>
                  <a:pt x="2908" y="6440"/>
                </a:lnTo>
                <a:lnTo>
                  <a:pt x="4605" y="4116"/>
                </a:lnTo>
                <a:lnTo>
                  <a:pt x="6399" y="2421"/>
                </a:lnTo>
                <a:lnTo>
                  <a:pt x="9308" y="629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1" name="object 791"/>
          <p:cNvSpPr/>
          <p:nvPr/>
        </p:nvSpPr>
        <p:spPr>
          <a:xfrm>
            <a:off x="5736527" y="2929557"/>
            <a:ext cx="0" cy="4648"/>
          </a:xfrm>
          <a:custGeom>
            <a:avLst/>
            <a:gdLst/>
            <a:ahLst/>
            <a:cxnLst/>
            <a:rect l="l" t="t" r="r" b="b"/>
            <a:pathLst>
              <a:path h="4648">
                <a:moveTo>
                  <a:pt x="0" y="0"/>
                </a:moveTo>
                <a:lnTo>
                  <a:pt x="0" y="46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2" name="object 792"/>
          <p:cNvSpPr/>
          <p:nvPr/>
        </p:nvSpPr>
        <p:spPr>
          <a:xfrm>
            <a:off x="5721983" y="2918420"/>
            <a:ext cx="13666" cy="19273"/>
          </a:xfrm>
          <a:custGeom>
            <a:avLst/>
            <a:gdLst/>
            <a:ahLst/>
            <a:cxnLst/>
            <a:rect l="l" t="t" r="r" b="b"/>
            <a:pathLst>
              <a:path w="13666" h="19273">
                <a:moveTo>
                  <a:pt x="13666" y="9345"/>
                </a:moveTo>
                <a:lnTo>
                  <a:pt x="13429" y="8861"/>
                </a:lnTo>
                <a:lnTo>
                  <a:pt x="12217" y="6440"/>
                </a:lnTo>
                <a:lnTo>
                  <a:pt x="10520" y="4116"/>
                </a:lnTo>
                <a:lnTo>
                  <a:pt x="8096" y="2421"/>
                </a:lnTo>
                <a:lnTo>
                  <a:pt x="5817" y="629"/>
                </a:lnTo>
                <a:lnTo>
                  <a:pt x="2908" y="0"/>
                </a:lnTo>
                <a:lnTo>
                  <a:pt x="0" y="0"/>
                </a:lnTo>
                <a:lnTo>
                  <a:pt x="0" y="19273"/>
                </a:lnTo>
                <a:lnTo>
                  <a:pt x="0" y="9346"/>
                </a:lnTo>
                <a:lnTo>
                  <a:pt x="13666" y="93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3" name="object 793"/>
          <p:cNvSpPr/>
          <p:nvPr/>
        </p:nvSpPr>
        <p:spPr>
          <a:xfrm>
            <a:off x="6048111" y="2918420"/>
            <a:ext cx="15374" cy="28619"/>
          </a:xfrm>
          <a:custGeom>
            <a:avLst/>
            <a:gdLst/>
            <a:ahLst/>
            <a:cxnLst/>
            <a:rect l="l" t="t" r="r" b="b"/>
            <a:pathLst>
              <a:path w="15374" h="28619">
                <a:moveTo>
                  <a:pt x="14162" y="9346"/>
                </a:moveTo>
                <a:lnTo>
                  <a:pt x="10672" y="0"/>
                </a:lnTo>
                <a:lnTo>
                  <a:pt x="8344" y="629"/>
                </a:lnTo>
                <a:lnTo>
                  <a:pt x="6066" y="2421"/>
                </a:lnTo>
                <a:lnTo>
                  <a:pt x="3642" y="4116"/>
                </a:lnTo>
                <a:lnTo>
                  <a:pt x="1945" y="6440"/>
                </a:lnTo>
                <a:lnTo>
                  <a:pt x="103" y="8861"/>
                </a:lnTo>
                <a:lnTo>
                  <a:pt x="0" y="9345"/>
                </a:lnTo>
                <a:lnTo>
                  <a:pt x="14162" y="19273"/>
                </a:lnTo>
                <a:lnTo>
                  <a:pt x="15374" y="28619"/>
                </a:lnTo>
                <a:lnTo>
                  <a:pt x="14162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4" name="object 794"/>
          <p:cNvSpPr/>
          <p:nvPr/>
        </p:nvSpPr>
        <p:spPr>
          <a:xfrm>
            <a:off x="6047730" y="2933092"/>
            <a:ext cx="353" cy="4600"/>
          </a:xfrm>
          <a:custGeom>
            <a:avLst/>
            <a:gdLst/>
            <a:ahLst/>
            <a:cxnLst/>
            <a:rect l="l" t="t" r="r" b="b"/>
            <a:pathLst>
              <a:path w="353" h="4600">
                <a:moveTo>
                  <a:pt x="0" y="1113"/>
                </a:moveTo>
                <a:lnTo>
                  <a:pt x="353" y="4600"/>
                </a:lnTo>
                <a:lnTo>
                  <a:pt x="0" y="0"/>
                </a:lnTo>
                <a:lnTo>
                  <a:pt x="0" y="1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5" name="object 795"/>
          <p:cNvSpPr/>
          <p:nvPr/>
        </p:nvSpPr>
        <p:spPr>
          <a:xfrm>
            <a:off x="5707438" y="2918419"/>
            <a:ext cx="340644" cy="29248"/>
          </a:xfrm>
          <a:custGeom>
            <a:avLst/>
            <a:gdLst/>
            <a:ahLst/>
            <a:cxnLst/>
            <a:rect l="l" t="t" r="r" b="b"/>
            <a:pathLst>
              <a:path w="340644" h="29248">
                <a:moveTo>
                  <a:pt x="0" y="14672"/>
                </a:moveTo>
                <a:lnTo>
                  <a:pt x="0" y="15786"/>
                </a:lnTo>
                <a:lnTo>
                  <a:pt x="484" y="17578"/>
                </a:lnTo>
                <a:lnTo>
                  <a:pt x="1066" y="19902"/>
                </a:lnTo>
                <a:lnTo>
                  <a:pt x="2908" y="22808"/>
                </a:lnTo>
                <a:lnTo>
                  <a:pt x="4605" y="24502"/>
                </a:lnTo>
                <a:lnTo>
                  <a:pt x="6399" y="26294"/>
                </a:lnTo>
                <a:lnTo>
                  <a:pt x="9308" y="28038"/>
                </a:lnTo>
                <a:lnTo>
                  <a:pt x="11635" y="28619"/>
                </a:lnTo>
                <a:lnTo>
                  <a:pt x="13332" y="28619"/>
                </a:lnTo>
                <a:lnTo>
                  <a:pt x="14544" y="29248"/>
                </a:lnTo>
                <a:lnTo>
                  <a:pt x="16241" y="28619"/>
                </a:lnTo>
                <a:lnTo>
                  <a:pt x="17453" y="28619"/>
                </a:lnTo>
                <a:lnTo>
                  <a:pt x="20362" y="28038"/>
                </a:lnTo>
                <a:lnTo>
                  <a:pt x="22640" y="26294"/>
                </a:lnTo>
                <a:lnTo>
                  <a:pt x="25064" y="24502"/>
                </a:lnTo>
                <a:lnTo>
                  <a:pt x="26761" y="22808"/>
                </a:lnTo>
                <a:lnTo>
                  <a:pt x="27973" y="19902"/>
                </a:lnTo>
                <a:lnTo>
                  <a:pt x="28275" y="19273"/>
                </a:lnTo>
                <a:lnTo>
                  <a:pt x="340644" y="19273"/>
                </a:lnTo>
                <a:lnTo>
                  <a:pt x="29088" y="17578"/>
                </a:lnTo>
                <a:lnTo>
                  <a:pt x="29088" y="11137"/>
                </a:lnTo>
                <a:lnTo>
                  <a:pt x="28211" y="9345"/>
                </a:lnTo>
                <a:lnTo>
                  <a:pt x="14544" y="9346"/>
                </a:lnTo>
                <a:lnTo>
                  <a:pt x="14544" y="19273"/>
                </a:lnTo>
                <a:lnTo>
                  <a:pt x="14544" y="0"/>
                </a:lnTo>
                <a:lnTo>
                  <a:pt x="11635" y="0"/>
                </a:lnTo>
                <a:lnTo>
                  <a:pt x="9308" y="629"/>
                </a:lnTo>
                <a:lnTo>
                  <a:pt x="6399" y="2421"/>
                </a:lnTo>
                <a:lnTo>
                  <a:pt x="4605" y="4116"/>
                </a:lnTo>
                <a:lnTo>
                  <a:pt x="2908" y="6440"/>
                </a:lnTo>
                <a:lnTo>
                  <a:pt x="1066" y="8861"/>
                </a:lnTo>
                <a:lnTo>
                  <a:pt x="484" y="11137"/>
                </a:lnTo>
                <a:lnTo>
                  <a:pt x="0" y="12881"/>
                </a:lnTo>
                <a:lnTo>
                  <a:pt x="0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6" name="object 796"/>
          <p:cNvSpPr/>
          <p:nvPr/>
        </p:nvSpPr>
        <p:spPr>
          <a:xfrm>
            <a:off x="5735650" y="2927765"/>
            <a:ext cx="327835" cy="19902"/>
          </a:xfrm>
          <a:custGeom>
            <a:avLst/>
            <a:gdLst/>
            <a:ahLst/>
            <a:cxnLst/>
            <a:rect l="l" t="t" r="r" b="b"/>
            <a:pathLst>
              <a:path w="327835" h="19902">
                <a:moveTo>
                  <a:pt x="0" y="0"/>
                </a:moveTo>
                <a:lnTo>
                  <a:pt x="877" y="1791"/>
                </a:lnTo>
                <a:lnTo>
                  <a:pt x="312079" y="1791"/>
                </a:lnTo>
                <a:lnTo>
                  <a:pt x="312079" y="3535"/>
                </a:lnTo>
                <a:lnTo>
                  <a:pt x="312079" y="1791"/>
                </a:lnTo>
                <a:lnTo>
                  <a:pt x="312079" y="8232"/>
                </a:lnTo>
                <a:lnTo>
                  <a:pt x="877" y="1791"/>
                </a:lnTo>
                <a:lnTo>
                  <a:pt x="877" y="6440"/>
                </a:lnTo>
                <a:lnTo>
                  <a:pt x="877" y="1791"/>
                </a:lnTo>
                <a:lnTo>
                  <a:pt x="877" y="8232"/>
                </a:lnTo>
                <a:lnTo>
                  <a:pt x="312433" y="9927"/>
                </a:lnTo>
                <a:lnTo>
                  <a:pt x="877" y="3535"/>
                </a:lnTo>
                <a:lnTo>
                  <a:pt x="312433" y="9927"/>
                </a:lnTo>
                <a:lnTo>
                  <a:pt x="312079" y="6440"/>
                </a:lnTo>
                <a:lnTo>
                  <a:pt x="312079" y="5326"/>
                </a:lnTo>
                <a:lnTo>
                  <a:pt x="312433" y="9927"/>
                </a:lnTo>
                <a:lnTo>
                  <a:pt x="312564" y="10556"/>
                </a:lnTo>
                <a:lnTo>
                  <a:pt x="314406" y="13462"/>
                </a:lnTo>
                <a:lnTo>
                  <a:pt x="316103" y="15157"/>
                </a:lnTo>
                <a:lnTo>
                  <a:pt x="318527" y="16948"/>
                </a:lnTo>
                <a:lnTo>
                  <a:pt x="320806" y="18692"/>
                </a:lnTo>
                <a:lnTo>
                  <a:pt x="323133" y="19273"/>
                </a:lnTo>
                <a:lnTo>
                  <a:pt x="324927" y="19273"/>
                </a:lnTo>
                <a:lnTo>
                  <a:pt x="326623" y="19902"/>
                </a:lnTo>
                <a:lnTo>
                  <a:pt x="327835" y="19273"/>
                </a:lnTo>
                <a:lnTo>
                  <a:pt x="326623" y="9927"/>
                </a:lnTo>
                <a:lnTo>
                  <a:pt x="3124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7" name="object 797"/>
          <p:cNvSpPr/>
          <p:nvPr/>
        </p:nvSpPr>
        <p:spPr>
          <a:xfrm>
            <a:off x="6058784" y="2918420"/>
            <a:ext cx="18035" cy="28619"/>
          </a:xfrm>
          <a:custGeom>
            <a:avLst/>
            <a:gdLst/>
            <a:ahLst/>
            <a:cxnLst/>
            <a:rect l="l" t="t" r="r" b="b"/>
            <a:pathLst>
              <a:path w="18035" h="28619">
                <a:moveTo>
                  <a:pt x="18035" y="14672"/>
                </a:moveTo>
                <a:lnTo>
                  <a:pt x="17453" y="12881"/>
                </a:lnTo>
                <a:lnTo>
                  <a:pt x="17453" y="11137"/>
                </a:lnTo>
                <a:lnTo>
                  <a:pt x="16968" y="8861"/>
                </a:lnTo>
                <a:lnTo>
                  <a:pt x="15126" y="6440"/>
                </a:lnTo>
                <a:lnTo>
                  <a:pt x="13429" y="4116"/>
                </a:lnTo>
                <a:lnTo>
                  <a:pt x="11635" y="2421"/>
                </a:lnTo>
                <a:lnTo>
                  <a:pt x="8726" y="629"/>
                </a:lnTo>
                <a:lnTo>
                  <a:pt x="6399" y="0"/>
                </a:lnTo>
                <a:lnTo>
                  <a:pt x="0" y="0"/>
                </a:lnTo>
                <a:lnTo>
                  <a:pt x="3490" y="9346"/>
                </a:lnTo>
                <a:lnTo>
                  <a:pt x="4702" y="28619"/>
                </a:lnTo>
                <a:lnTo>
                  <a:pt x="6399" y="28619"/>
                </a:lnTo>
                <a:lnTo>
                  <a:pt x="8726" y="28038"/>
                </a:lnTo>
                <a:lnTo>
                  <a:pt x="11635" y="26294"/>
                </a:lnTo>
                <a:lnTo>
                  <a:pt x="13429" y="24502"/>
                </a:lnTo>
                <a:lnTo>
                  <a:pt x="15126" y="22808"/>
                </a:lnTo>
                <a:lnTo>
                  <a:pt x="16968" y="19902"/>
                </a:lnTo>
                <a:lnTo>
                  <a:pt x="17453" y="17578"/>
                </a:lnTo>
                <a:lnTo>
                  <a:pt x="17453" y="15786"/>
                </a:lnTo>
                <a:lnTo>
                  <a:pt x="18035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8" name="object 798"/>
          <p:cNvSpPr/>
          <p:nvPr/>
        </p:nvSpPr>
        <p:spPr>
          <a:xfrm>
            <a:off x="5721644" y="2932729"/>
            <a:ext cx="340969" cy="0"/>
          </a:xfrm>
          <a:custGeom>
            <a:avLst/>
            <a:gdLst/>
            <a:ahLst/>
            <a:cxnLst/>
            <a:rect l="l" t="t" r="r" b="b"/>
            <a:pathLst>
              <a:path w="340969">
                <a:moveTo>
                  <a:pt x="0" y="0"/>
                </a:moveTo>
                <a:lnTo>
                  <a:pt x="340969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9" name="object 799"/>
          <p:cNvSpPr/>
          <p:nvPr/>
        </p:nvSpPr>
        <p:spPr>
          <a:xfrm>
            <a:off x="5707438" y="291841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29248"/>
                </a:moveTo>
                <a:lnTo>
                  <a:pt x="13332" y="28619"/>
                </a:lnTo>
                <a:lnTo>
                  <a:pt x="11635" y="28619"/>
                </a:lnTo>
                <a:lnTo>
                  <a:pt x="9308" y="28038"/>
                </a:lnTo>
                <a:lnTo>
                  <a:pt x="6399" y="26294"/>
                </a:lnTo>
                <a:lnTo>
                  <a:pt x="4605" y="24502"/>
                </a:lnTo>
                <a:lnTo>
                  <a:pt x="2908" y="22808"/>
                </a:lnTo>
                <a:lnTo>
                  <a:pt x="1066" y="19902"/>
                </a:lnTo>
                <a:lnTo>
                  <a:pt x="484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484" y="11137"/>
                </a:lnTo>
                <a:lnTo>
                  <a:pt x="1066" y="8861"/>
                </a:lnTo>
                <a:lnTo>
                  <a:pt x="2908" y="6440"/>
                </a:lnTo>
                <a:lnTo>
                  <a:pt x="4605" y="4116"/>
                </a:lnTo>
                <a:lnTo>
                  <a:pt x="6399" y="2421"/>
                </a:lnTo>
                <a:lnTo>
                  <a:pt x="9308" y="629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lnTo>
                  <a:pt x="16241" y="0"/>
                </a:lnTo>
                <a:lnTo>
                  <a:pt x="17453" y="0"/>
                </a:lnTo>
                <a:lnTo>
                  <a:pt x="20362" y="629"/>
                </a:lnTo>
                <a:lnTo>
                  <a:pt x="22640" y="2421"/>
                </a:lnTo>
                <a:lnTo>
                  <a:pt x="25064" y="4116"/>
                </a:lnTo>
                <a:lnTo>
                  <a:pt x="26761" y="6440"/>
                </a:lnTo>
                <a:lnTo>
                  <a:pt x="27973" y="8861"/>
                </a:lnTo>
                <a:lnTo>
                  <a:pt x="29088" y="11137"/>
                </a:lnTo>
                <a:lnTo>
                  <a:pt x="29088" y="12881"/>
                </a:lnTo>
                <a:lnTo>
                  <a:pt x="29088" y="14672"/>
                </a:lnTo>
                <a:lnTo>
                  <a:pt x="29088" y="15786"/>
                </a:lnTo>
                <a:lnTo>
                  <a:pt x="29088" y="17578"/>
                </a:lnTo>
                <a:lnTo>
                  <a:pt x="27973" y="19902"/>
                </a:lnTo>
                <a:lnTo>
                  <a:pt x="26761" y="22808"/>
                </a:lnTo>
                <a:lnTo>
                  <a:pt x="25064" y="24502"/>
                </a:lnTo>
                <a:lnTo>
                  <a:pt x="22640" y="26294"/>
                </a:lnTo>
                <a:lnTo>
                  <a:pt x="20362" y="28038"/>
                </a:lnTo>
                <a:lnTo>
                  <a:pt x="17453" y="28619"/>
                </a:lnTo>
                <a:lnTo>
                  <a:pt x="16241" y="28619"/>
                </a:lnTo>
                <a:lnTo>
                  <a:pt x="14544" y="29248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0" name="object 800"/>
          <p:cNvSpPr/>
          <p:nvPr/>
        </p:nvSpPr>
        <p:spPr>
          <a:xfrm>
            <a:off x="6047729" y="291841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19780" y="629"/>
                </a:lnTo>
                <a:lnTo>
                  <a:pt x="22689" y="2421"/>
                </a:lnTo>
                <a:lnTo>
                  <a:pt x="24483" y="4116"/>
                </a:lnTo>
                <a:lnTo>
                  <a:pt x="26179" y="6440"/>
                </a:lnTo>
                <a:lnTo>
                  <a:pt x="28022" y="8861"/>
                </a:lnTo>
                <a:lnTo>
                  <a:pt x="28507" y="11137"/>
                </a:lnTo>
                <a:lnTo>
                  <a:pt x="28507" y="12881"/>
                </a:lnTo>
                <a:lnTo>
                  <a:pt x="29088" y="14672"/>
                </a:lnTo>
                <a:lnTo>
                  <a:pt x="28507" y="15786"/>
                </a:lnTo>
                <a:lnTo>
                  <a:pt x="28507" y="17578"/>
                </a:lnTo>
                <a:lnTo>
                  <a:pt x="28022" y="19902"/>
                </a:lnTo>
                <a:lnTo>
                  <a:pt x="26179" y="22808"/>
                </a:lnTo>
                <a:lnTo>
                  <a:pt x="24483" y="24502"/>
                </a:lnTo>
                <a:lnTo>
                  <a:pt x="22689" y="26294"/>
                </a:lnTo>
                <a:lnTo>
                  <a:pt x="19780" y="28038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248"/>
                </a:lnTo>
                <a:lnTo>
                  <a:pt x="12847" y="28619"/>
                </a:lnTo>
                <a:lnTo>
                  <a:pt x="11053" y="28619"/>
                </a:lnTo>
                <a:lnTo>
                  <a:pt x="8726" y="28038"/>
                </a:lnTo>
                <a:lnTo>
                  <a:pt x="6448" y="26294"/>
                </a:lnTo>
                <a:lnTo>
                  <a:pt x="4023" y="24502"/>
                </a:lnTo>
                <a:lnTo>
                  <a:pt x="2327" y="22808"/>
                </a:lnTo>
                <a:lnTo>
                  <a:pt x="484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37"/>
                </a:lnTo>
                <a:lnTo>
                  <a:pt x="484" y="8861"/>
                </a:lnTo>
                <a:lnTo>
                  <a:pt x="2327" y="6440"/>
                </a:lnTo>
                <a:lnTo>
                  <a:pt x="4023" y="4116"/>
                </a:lnTo>
                <a:lnTo>
                  <a:pt x="6448" y="2421"/>
                </a:lnTo>
                <a:lnTo>
                  <a:pt x="8726" y="629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1" name="object 801"/>
          <p:cNvSpPr/>
          <p:nvPr/>
        </p:nvSpPr>
        <p:spPr>
          <a:xfrm>
            <a:off x="6388392" y="2918420"/>
            <a:ext cx="14802" cy="28619"/>
          </a:xfrm>
          <a:custGeom>
            <a:avLst/>
            <a:gdLst/>
            <a:ahLst/>
            <a:cxnLst/>
            <a:rect l="l" t="t" r="r" b="b"/>
            <a:pathLst>
              <a:path w="14802" h="28619">
                <a:moveTo>
                  <a:pt x="13590" y="9346"/>
                </a:moveTo>
                <a:lnTo>
                  <a:pt x="10681" y="0"/>
                </a:lnTo>
                <a:lnTo>
                  <a:pt x="7772" y="629"/>
                </a:lnTo>
                <a:lnTo>
                  <a:pt x="5493" y="2421"/>
                </a:lnTo>
                <a:lnTo>
                  <a:pt x="3166" y="4116"/>
                </a:lnTo>
                <a:lnTo>
                  <a:pt x="1372" y="6440"/>
                </a:lnTo>
                <a:lnTo>
                  <a:pt x="257" y="8861"/>
                </a:lnTo>
                <a:lnTo>
                  <a:pt x="0" y="9345"/>
                </a:lnTo>
                <a:lnTo>
                  <a:pt x="13590" y="19273"/>
                </a:lnTo>
                <a:lnTo>
                  <a:pt x="14802" y="28619"/>
                </a:lnTo>
                <a:lnTo>
                  <a:pt x="13590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2" name="object 802"/>
          <p:cNvSpPr/>
          <p:nvPr/>
        </p:nvSpPr>
        <p:spPr>
          <a:xfrm>
            <a:off x="6387439" y="2933092"/>
            <a:ext cx="883" cy="4600"/>
          </a:xfrm>
          <a:custGeom>
            <a:avLst/>
            <a:gdLst/>
            <a:ahLst/>
            <a:cxnLst/>
            <a:rect l="l" t="t" r="r" b="b"/>
            <a:pathLst>
              <a:path w="883" h="4600">
                <a:moveTo>
                  <a:pt x="0" y="1113"/>
                </a:moveTo>
                <a:lnTo>
                  <a:pt x="883" y="4600"/>
                </a:lnTo>
                <a:lnTo>
                  <a:pt x="0" y="0"/>
                </a:lnTo>
                <a:lnTo>
                  <a:pt x="0" y="1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3" name="object 803"/>
          <p:cNvSpPr/>
          <p:nvPr/>
        </p:nvSpPr>
        <p:spPr>
          <a:xfrm>
            <a:off x="6062273" y="2918420"/>
            <a:ext cx="326118" cy="28619"/>
          </a:xfrm>
          <a:custGeom>
            <a:avLst/>
            <a:gdLst/>
            <a:ahLst/>
            <a:cxnLst/>
            <a:rect l="l" t="t" r="r" b="b"/>
            <a:pathLst>
              <a:path w="326118" h="28619">
                <a:moveTo>
                  <a:pt x="13609" y="19273"/>
                </a:moveTo>
                <a:lnTo>
                  <a:pt x="326048" y="19273"/>
                </a:lnTo>
                <a:lnTo>
                  <a:pt x="13962" y="17578"/>
                </a:lnTo>
                <a:lnTo>
                  <a:pt x="13962" y="11137"/>
                </a:lnTo>
                <a:lnTo>
                  <a:pt x="326118" y="9345"/>
                </a:lnTo>
                <a:lnTo>
                  <a:pt x="13580" y="9345"/>
                </a:lnTo>
                <a:lnTo>
                  <a:pt x="13477" y="8861"/>
                </a:lnTo>
                <a:lnTo>
                  <a:pt x="11635" y="6440"/>
                </a:lnTo>
                <a:lnTo>
                  <a:pt x="9938" y="4116"/>
                </a:lnTo>
                <a:lnTo>
                  <a:pt x="8144" y="2421"/>
                </a:lnTo>
                <a:lnTo>
                  <a:pt x="5235" y="629"/>
                </a:lnTo>
                <a:lnTo>
                  <a:pt x="2908" y="0"/>
                </a:lnTo>
                <a:lnTo>
                  <a:pt x="0" y="0"/>
                </a:lnTo>
                <a:lnTo>
                  <a:pt x="0" y="19273"/>
                </a:lnTo>
                <a:lnTo>
                  <a:pt x="1212" y="28619"/>
                </a:lnTo>
                <a:lnTo>
                  <a:pt x="2908" y="28619"/>
                </a:lnTo>
                <a:lnTo>
                  <a:pt x="5235" y="28038"/>
                </a:lnTo>
                <a:lnTo>
                  <a:pt x="8144" y="26294"/>
                </a:lnTo>
                <a:lnTo>
                  <a:pt x="9938" y="24502"/>
                </a:lnTo>
                <a:lnTo>
                  <a:pt x="11635" y="22808"/>
                </a:lnTo>
                <a:lnTo>
                  <a:pt x="13477" y="19902"/>
                </a:lnTo>
                <a:lnTo>
                  <a:pt x="13609" y="192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4" name="object 804"/>
          <p:cNvSpPr/>
          <p:nvPr/>
        </p:nvSpPr>
        <p:spPr>
          <a:xfrm>
            <a:off x="6047729" y="2918419"/>
            <a:ext cx="15756" cy="29248"/>
          </a:xfrm>
          <a:custGeom>
            <a:avLst/>
            <a:gdLst/>
            <a:ahLst/>
            <a:cxnLst/>
            <a:rect l="l" t="t" r="r" b="b"/>
            <a:pathLst>
              <a:path w="15756" h="29248">
                <a:moveTo>
                  <a:pt x="484" y="19902"/>
                </a:moveTo>
                <a:lnTo>
                  <a:pt x="2327" y="22808"/>
                </a:lnTo>
                <a:lnTo>
                  <a:pt x="4023" y="24502"/>
                </a:lnTo>
                <a:lnTo>
                  <a:pt x="6448" y="26294"/>
                </a:lnTo>
                <a:lnTo>
                  <a:pt x="8726" y="28038"/>
                </a:lnTo>
                <a:lnTo>
                  <a:pt x="11053" y="28619"/>
                </a:lnTo>
                <a:lnTo>
                  <a:pt x="12847" y="28619"/>
                </a:lnTo>
                <a:lnTo>
                  <a:pt x="14544" y="29248"/>
                </a:lnTo>
                <a:lnTo>
                  <a:pt x="15756" y="28619"/>
                </a:lnTo>
                <a:lnTo>
                  <a:pt x="14544" y="19273"/>
                </a:lnTo>
                <a:lnTo>
                  <a:pt x="14544" y="0"/>
                </a:lnTo>
                <a:lnTo>
                  <a:pt x="11053" y="0"/>
                </a:lnTo>
                <a:lnTo>
                  <a:pt x="8726" y="629"/>
                </a:lnTo>
                <a:lnTo>
                  <a:pt x="6448" y="2421"/>
                </a:lnTo>
                <a:lnTo>
                  <a:pt x="4023" y="4116"/>
                </a:lnTo>
                <a:lnTo>
                  <a:pt x="2327" y="6440"/>
                </a:lnTo>
                <a:lnTo>
                  <a:pt x="484" y="8861"/>
                </a:lnTo>
                <a:lnTo>
                  <a:pt x="0" y="11137"/>
                </a:lnTo>
                <a:lnTo>
                  <a:pt x="0" y="17578"/>
                </a:lnTo>
                <a:lnTo>
                  <a:pt x="484" y="199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5" name="object 805"/>
          <p:cNvSpPr/>
          <p:nvPr/>
        </p:nvSpPr>
        <p:spPr>
          <a:xfrm>
            <a:off x="6076236" y="2927765"/>
            <a:ext cx="326958" cy="19902"/>
          </a:xfrm>
          <a:custGeom>
            <a:avLst/>
            <a:gdLst/>
            <a:ahLst/>
            <a:cxnLst/>
            <a:rect l="l" t="t" r="r" b="b"/>
            <a:pathLst>
              <a:path w="326958" h="19902">
                <a:moveTo>
                  <a:pt x="0" y="3535"/>
                </a:moveTo>
                <a:lnTo>
                  <a:pt x="0" y="6440"/>
                </a:lnTo>
                <a:lnTo>
                  <a:pt x="312085" y="9927"/>
                </a:lnTo>
                <a:lnTo>
                  <a:pt x="311201" y="6440"/>
                </a:lnTo>
                <a:lnTo>
                  <a:pt x="311201" y="5326"/>
                </a:lnTo>
                <a:lnTo>
                  <a:pt x="312085" y="9927"/>
                </a:lnTo>
                <a:lnTo>
                  <a:pt x="312413" y="10556"/>
                </a:lnTo>
                <a:lnTo>
                  <a:pt x="313528" y="13462"/>
                </a:lnTo>
                <a:lnTo>
                  <a:pt x="315322" y="15157"/>
                </a:lnTo>
                <a:lnTo>
                  <a:pt x="317649" y="16948"/>
                </a:lnTo>
                <a:lnTo>
                  <a:pt x="319928" y="18692"/>
                </a:lnTo>
                <a:lnTo>
                  <a:pt x="322837" y="19273"/>
                </a:lnTo>
                <a:lnTo>
                  <a:pt x="324049" y="19273"/>
                </a:lnTo>
                <a:lnTo>
                  <a:pt x="325746" y="19902"/>
                </a:lnTo>
                <a:lnTo>
                  <a:pt x="326958" y="19273"/>
                </a:lnTo>
                <a:lnTo>
                  <a:pt x="325746" y="9927"/>
                </a:lnTo>
                <a:lnTo>
                  <a:pt x="312155" y="0"/>
                </a:lnTo>
                <a:lnTo>
                  <a:pt x="0" y="1791"/>
                </a:lnTo>
                <a:lnTo>
                  <a:pt x="0" y="6440"/>
                </a:lnTo>
                <a:lnTo>
                  <a:pt x="0" y="3535"/>
                </a:lnTo>
                <a:lnTo>
                  <a:pt x="581" y="5326"/>
                </a:lnTo>
                <a:lnTo>
                  <a:pt x="311201" y="1791"/>
                </a:lnTo>
                <a:lnTo>
                  <a:pt x="311201" y="3535"/>
                </a:lnTo>
                <a:lnTo>
                  <a:pt x="311201" y="1791"/>
                </a:lnTo>
                <a:lnTo>
                  <a:pt x="311201" y="8232"/>
                </a:lnTo>
                <a:lnTo>
                  <a:pt x="581" y="5326"/>
                </a:lnTo>
                <a:lnTo>
                  <a:pt x="0" y="35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6" name="object 806"/>
          <p:cNvSpPr/>
          <p:nvPr/>
        </p:nvSpPr>
        <p:spPr>
          <a:xfrm>
            <a:off x="6399074" y="2918420"/>
            <a:ext cx="17453" cy="28619"/>
          </a:xfrm>
          <a:custGeom>
            <a:avLst/>
            <a:gdLst/>
            <a:ahLst/>
            <a:cxnLst/>
            <a:rect l="l" t="t" r="r" b="b"/>
            <a:pathLst>
              <a:path w="17453" h="28619">
                <a:moveTo>
                  <a:pt x="17453" y="14672"/>
                </a:moveTo>
                <a:lnTo>
                  <a:pt x="17453" y="12881"/>
                </a:lnTo>
                <a:lnTo>
                  <a:pt x="16968" y="11137"/>
                </a:lnTo>
                <a:lnTo>
                  <a:pt x="16386" y="8861"/>
                </a:lnTo>
                <a:lnTo>
                  <a:pt x="15174" y="6440"/>
                </a:lnTo>
                <a:lnTo>
                  <a:pt x="13477" y="4116"/>
                </a:lnTo>
                <a:lnTo>
                  <a:pt x="11150" y="2421"/>
                </a:lnTo>
                <a:lnTo>
                  <a:pt x="8726" y="629"/>
                </a:lnTo>
                <a:lnTo>
                  <a:pt x="5817" y="0"/>
                </a:lnTo>
                <a:lnTo>
                  <a:pt x="0" y="0"/>
                </a:lnTo>
                <a:lnTo>
                  <a:pt x="2908" y="9346"/>
                </a:lnTo>
                <a:lnTo>
                  <a:pt x="4120" y="28619"/>
                </a:lnTo>
                <a:lnTo>
                  <a:pt x="5817" y="28619"/>
                </a:lnTo>
                <a:lnTo>
                  <a:pt x="8726" y="28038"/>
                </a:lnTo>
                <a:lnTo>
                  <a:pt x="11150" y="26294"/>
                </a:lnTo>
                <a:lnTo>
                  <a:pt x="13477" y="24502"/>
                </a:lnTo>
                <a:lnTo>
                  <a:pt x="15174" y="22808"/>
                </a:lnTo>
                <a:lnTo>
                  <a:pt x="16386" y="19902"/>
                </a:lnTo>
                <a:lnTo>
                  <a:pt x="16968" y="17578"/>
                </a:lnTo>
                <a:lnTo>
                  <a:pt x="17453" y="15786"/>
                </a:lnTo>
                <a:lnTo>
                  <a:pt x="17453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7" name="object 807"/>
          <p:cNvSpPr/>
          <p:nvPr/>
        </p:nvSpPr>
        <p:spPr>
          <a:xfrm>
            <a:off x="6061935" y="2932729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8" name="object 808"/>
          <p:cNvSpPr/>
          <p:nvPr/>
        </p:nvSpPr>
        <p:spPr>
          <a:xfrm>
            <a:off x="6047729" y="291841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29248"/>
                </a:moveTo>
                <a:lnTo>
                  <a:pt x="12847" y="28619"/>
                </a:lnTo>
                <a:lnTo>
                  <a:pt x="11053" y="28619"/>
                </a:lnTo>
                <a:lnTo>
                  <a:pt x="8726" y="28038"/>
                </a:lnTo>
                <a:lnTo>
                  <a:pt x="6448" y="26294"/>
                </a:lnTo>
                <a:lnTo>
                  <a:pt x="4023" y="24502"/>
                </a:lnTo>
                <a:lnTo>
                  <a:pt x="2327" y="22808"/>
                </a:lnTo>
                <a:lnTo>
                  <a:pt x="484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37"/>
                </a:lnTo>
                <a:lnTo>
                  <a:pt x="484" y="8861"/>
                </a:lnTo>
                <a:lnTo>
                  <a:pt x="2327" y="6440"/>
                </a:lnTo>
                <a:lnTo>
                  <a:pt x="4023" y="4116"/>
                </a:lnTo>
                <a:lnTo>
                  <a:pt x="6448" y="2421"/>
                </a:lnTo>
                <a:lnTo>
                  <a:pt x="8726" y="629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780" y="629"/>
                </a:lnTo>
                <a:lnTo>
                  <a:pt x="22689" y="2421"/>
                </a:lnTo>
                <a:lnTo>
                  <a:pt x="24483" y="4116"/>
                </a:lnTo>
                <a:lnTo>
                  <a:pt x="26179" y="6440"/>
                </a:lnTo>
                <a:lnTo>
                  <a:pt x="28022" y="8861"/>
                </a:lnTo>
                <a:lnTo>
                  <a:pt x="28507" y="11137"/>
                </a:lnTo>
                <a:lnTo>
                  <a:pt x="28507" y="12881"/>
                </a:lnTo>
                <a:lnTo>
                  <a:pt x="29088" y="14672"/>
                </a:lnTo>
                <a:lnTo>
                  <a:pt x="28507" y="15786"/>
                </a:lnTo>
                <a:lnTo>
                  <a:pt x="28507" y="17578"/>
                </a:lnTo>
                <a:lnTo>
                  <a:pt x="28022" y="19902"/>
                </a:lnTo>
                <a:lnTo>
                  <a:pt x="26179" y="22808"/>
                </a:lnTo>
                <a:lnTo>
                  <a:pt x="24483" y="24502"/>
                </a:lnTo>
                <a:lnTo>
                  <a:pt x="22689" y="26294"/>
                </a:lnTo>
                <a:lnTo>
                  <a:pt x="19780" y="28038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248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9" name="object 809"/>
          <p:cNvSpPr/>
          <p:nvPr/>
        </p:nvSpPr>
        <p:spPr>
          <a:xfrm>
            <a:off x="6387438" y="291841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20362" y="629"/>
                </a:lnTo>
                <a:lnTo>
                  <a:pt x="22786" y="2421"/>
                </a:lnTo>
                <a:lnTo>
                  <a:pt x="25113" y="4116"/>
                </a:lnTo>
                <a:lnTo>
                  <a:pt x="26810" y="6440"/>
                </a:lnTo>
                <a:lnTo>
                  <a:pt x="28022" y="8861"/>
                </a:lnTo>
                <a:lnTo>
                  <a:pt x="28603" y="11137"/>
                </a:lnTo>
                <a:lnTo>
                  <a:pt x="29088" y="12881"/>
                </a:lnTo>
                <a:lnTo>
                  <a:pt x="29088" y="14672"/>
                </a:lnTo>
                <a:lnTo>
                  <a:pt x="29088" y="15786"/>
                </a:lnTo>
                <a:lnTo>
                  <a:pt x="28603" y="17578"/>
                </a:lnTo>
                <a:lnTo>
                  <a:pt x="28022" y="19902"/>
                </a:lnTo>
                <a:lnTo>
                  <a:pt x="26810" y="22808"/>
                </a:lnTo>
                <a:lnTo>
                  <a:pt x="25113" y="24502"/>
                </a:lnTo>
                <a:lnTo>
                  <a:pt x="22786" y="26294"/>
                </a:lnTo>
                <a:lnTo>
                  <a:pt x="20362" y="28038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248"/>
                </a:lnTo>
                <a:lnTo>
                  <a:pt x="12847" y="28619"/>
                </a:lnTo>
                <a:lnTo>
                  <a:pt x="11635" y="28619"/>
                </a:lnTo>
                <a:lnTo>
                  <a:pt x="8726" y="28038"/>
                </a:lnTo>
                <a:lnTo>
                  <a:pt x="6448" y="26294"/>
                </a:lnTo>
                <a:lnTo>
                  <a:pt x="4120" y="24502"/>
                </a:lnTo>
                <a:lnTo>
                  <a:pt x="2327" y="22808"/>
                </a:lnTo>
                <a:lnTo>
                  <a:pt x="1212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37"/>
                </a:lnTo>
                <a:lnTo>
                  <a:pt x="1212" y="8861"/>
                </a:lnTo>
                <a:lnTo>
                  <a:pt x="2327" y="6440"/>
                </a:lnTo>
                <a:lnTo>
                  <a:pt x="4120" y="4116"/>
                </a:lnTo>
                <a:lnTo>
                  <a:pt x="6448" y="2421"/>
                </a:lnTo>
                <a:lnTo>
                  <a:pt x="8726" y="629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0" name="object 810"/>
          <p:cNvSpPr/>
          <p:nvPr/>
        </p:nvSpPr>
        <p:spPr>
          <a:xfrm>
            <a:off x="6723429" y="2918420"/>
            <a:ext cx="14868" cy="28619"/>
          </a:xfrm>
          <a:custGeom>
            <a:avLst/>
            <a:gdLst/>
            <a:ahLst/>
            <a:cxnLst/>
            <a:rect l="l" t="t" r="r" b="b"/>
            <a:pathLst>
              <a:path w="14868" h="28619">
                <a:moveTo>
                  <a:pt x="13656" y="9346"/>
                </a:moveTo>
                <a:lnTo>
                  <a:pt x="10747" y="0"/>
                </a:lnTo>
                <a:lnTo>
                  <a:pt x="7838" y="629"/>
                </a:lnTo>
                <a:lnTo>
                  <a:pt x="5559" y="2421"/>
                </a:lnTo>
                <a:lnTo>
                  <a:pt x="3135" y="4116"/>
                </a:lnTo>
                <a:lnTo>
                  <a:pt x="1438" y="6440"/>
                </a:lnTo>
                <a:lnTo>
                  <a:pt x="226" y="8861"/>
                </a:lnTo>
                <a:lnTo>
                  <a:pt x="0" y="9345"/>
                </a:lnTo>
                <a:lnTo>
                  <a:pt x="13656" y="19273"/>
                </a:lnTo>
                <a:lnTo>
                  <a:pt x="14868" y="28619"/>
                </a:lnTo>
                <a:lnTo>
                  <a:pt x="13656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1" name="object 811"/>
          <p:cNvSpPr/>
          <p:nvPr/>
        </p:nvSpPr>
        <p:spPr>
          <a:xfrm>
            <a:off x="6722590" y="2933092"/>
            <a:ext cx="777" cy="4600"/>
          </a:xfrm>
          <a:custGeom>
            <a:avLst/>
            <a:gdLst/>
            <a:ahLst/>
            <a:cxnLst/>
            <a:rect l="l" t="t" r="r" b="b"/>
            <a:pathLst>
              <a:path w="777" h="4600">
                <a:moveTo>
                  <a:pt x="0" y="1113"/>
                </a:moveTo>
                <a:lnTo>
                  <a:pt x="777" y="4600"/>
                </a:lnTo>
                <a:lnTo>
                  <a:pt x="0" y="0"/>
                </a:lnTo>
                <a:lnTo>
                  <a:pt x="0" y="1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2" name="object 812"/>
          <p:cNvSpPr/>
          <p:nvPr/>
        </p:nvSpPr>
        <p:spPr>
          <a:xfrm>
            <a:off x="6397376" y="2918420"/>
            <a:ext cx="326052" cy="28619"/>
          </a:xfrm>
          <a:custGeom>
            <a:avLst/>
            <a:gdLst/>
            <a:ahLst/>
            <a:cxnLst/>
            <a:rect l="l" t="t" r="r" b="b"/>
            <a:pathLst>
              <a:path w="326052" h="28619">
                <a:moveTo>
                  <a:pt x="13503" y="19273"/>
                </a:moveTo>
                <a:lnTo>
                  <a:pt x="325990" y="19273"/>
                </a:lnTo>
                <a:lnTo>
                  <a:pt x="13962" y="17578"/>
                </a:lnTo>
                <a:lnTo>
                  <a:pt x="13962" y="11137"/>
                </a:lnTo>
                <a:lnTo>
                  <a:pt x="326052" y="9345"/>
                </a:lnTo>
                <a:lnTo>
                  <a:pt x="13466" y="9345"/>
                </a:lnTo>
                <a:lnTo>
                  <a:pt x="13332" y="8861"/>
                </a:lnTo>
                <a:lnTo>
                  <a:pt x="11635" y="6440"/>
                </a:lnTo>
                <a:lnTo>
                  <a:pt x="9841" y="4116"/>
                </a:lnTo>
                <a:lnTo>
                  <a:pt x="8144" y="2421"/>
                </a:lnTo>
                <a:lnTo>
                  <a:pt x="5235" y="629"/>
                </a:lnTo>
                <a:lnTo>
                  <a:pt x="2908" y="0"/>
                </a:lnTo>
                <a:lnTo>
                  <a:pt x="0" y="0"/>
                </a:lnTo>
                <a:lnTo>
                  <a:pt x="0" y="19273"/>
                </a:lnTo>
                <a:lnTo>
                  <a:pt x="1115" y="28619"/>
                </a:lnTo>
                <a:lnTo>
                  <a:pt x="2908" y="28619"/>
                </a:lnTo>
                <a:lnTo>
                  <a:pt x="5235" y="28038"/>
                </a:lnTo>
                <a:lnTo>
                  <a:pt x="8144" y="26294"/>
                </a:lnTo>
                <a:lnTo>
                  <a:pt x="9841" y="24502"/>
                </a:lnTo>
                <a:lnTo>
                  <a:pt x="11635" y="22808"/>
                </a:lnTo>
                <a:lnTo>
                  <a:pt x="13332" y="19902"/>
                </a:lnTo>
                <a:lnTo>
                  <a:pt x="13503" y="192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3" name="object 813"/>
          <p:cNvSpPr/>
          <p:nvPr/>
        </p:nvSpPr>
        <p:spPr>
          <a:xfrm>
            <a:off x="6382735" y="2918419"/>
            <a:ext cx="15756" cy="29248"/>
          </a:xfrm>
          <a:custGeom>
            <a:avLst/>
            <a:gdLst/>
            <a:ahLst/>
            <a:cxnLst/>
            <a:rect l="l" t="t" r="r" b="b"/>
            <a:pathLst>
              <a:path w="15756" h="29248">
                <a:moveTo>
                  <a:pt x="630" y="19902"/>
                </a:moveTo>
                <a:lnTo>
                  <a:pt x="2424" y="22808"/>
                </a:lnTo>
                <a:lnTo>
                  <a:pt x="4120" y="24502"/>
                </a:lnTo>
                <a:lnTo>
                  <a:pt x="6399" y="26294"/>
                </a:lnTo>
                <a:lnTo>
                  <a:pt x="8823" y="28038"/>
                </a:lnTo>
                <a:lnTo>
                  <a:pt x="11150" y="28619"/>
                </a:lnTo>
                <a:lnTo>
                  <a:pt x="12847" y="28619"/>
                </a:lnTo>
                <a:lnTo>
                  <a:pt x="14641" y="29248"/>
                </a:lnTo>
                <a:lnTo>
                  <a:pt x="15756" y="28619"/>
                </a:lnTo>
                <a:lnTo>
                  <a:pt x="14641" y="19273"/>
                </a:lnTo>
                <a:lnTo>
                  <a:pt x="14641" y="0"/>
                </a:lnTo>
                <a:lnTo>
                  <a:pt x="11150" y="0"/>
                </a:lnTo>
                <a:lnTo>
                  <a:pt x="8823" y="629"/>
                </a:lnTo>
                <a:lnTo>
                  <a:pt x="6399" y="2421"/>
                </a:lnTo>
                <a:lnTo>
                  <a:pt x="4120" y="4116"/>
                </a:lnTo>
                <a:lnTo>
                  <a:pt x="2424" y="6440"/>
                </a:lnTo>
                <a:lnTo>
                  <a:pt x="630" y="8861"/>
                </a:lnTo>
                <a:lnTo>
                  <a:pt x="0" y="11137"/>
                </a:lnTo>
                <a:lnTo>
                  <a:pt x="0" y="17578"/>
                </a:lnTo>
                <a:lnTo>
                  <a:pt x="630" y="199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4" name="object 814"/>
          <p:cNvSpPr/>
          <p:nvPr/>
        </p:nvSpPr>
        <p:spPr>
          <a:xfrm>
            <a:off x="6411339" y="2927765"/>
            <a:ext cx="326958" cy="19902"/>
          </a:xfrm>
          <a:custGeom>
            <a:avLst/>
            <a:gdLst/>
            <a:ahLst/>
            <a:cxnLst/>
            <a:rect l="l" t="t" r="r" b="b"/>
            <a:pathLst>
              <a:path w="326958" h="19902">
                <a:moveTo>
                  <a:pt x="0" y="3535"/>
                </a:moveTo>
                <a:lnTo>
                  <a:pt x="0" y="6440"/>
                </a:lnTo>
                <a:lnTo>
                  <a:pt x="312027" y="9927"/>
                </a:lnTo>
                <a:lnTo>
                  <a:pt x="311250" y="6440"/>
                </a:lnTo>
                <a:lnTo>
                  <a:pt x="311250" y="5326"/>
                </a:lnTo>
                <a:lnTo>
                  <a:pt x="312027" y="9927"/>
                </a:lnTo>
                <a:lnTo>
                  <a:pt x="312316" y="10556"/>
                </a:lnTo>
                <a:lnTo>
                  <a:pt x="313528" y="13462"/>
                </a:lnTo>
                <a:lnTo>
                  <a:pt x="315225" y="15157"/>
                </a:lnTo>
                <a:lnTo>
                  <a:pt x="317649" y="16948"/>
                </a:lnTo>
                <a:lnTo>
                  <a:pt x="319928" y="18692"/>
                </a:lnTo>
                <a:lnTo>
                  <a:pt x="322837" y="19273"/>
                </a:lnTo>
                <a:lnTo>
                  <a:pt x="323952" y="19273"/>
                </a:lnTo>
                <a:lnTo>
                  <a:pt x="325746" y="19902"/>
                </a:lnTo>
                <a:lnTo>
                  <a:pt x="326958" y="19273"/>
                </a:lnTo>
                <a:lnTo>
                  <a:pt x="325746" y="9927"/>
                </a:lnTo>
                <a:lnTo>
                  <a:pt x="312089" y="0"/>
                </a:lnTo>
                <a:lnTo>
                  <a:pt x="0" y="1791"/>
                </a:lnTo>
                <a:lnTo>
                  <a:pt x="0" y="6440"/>
                </a:lnTo>
                <a:lnTo>
                  <a:pt x="0" y="3535"/>
                </a:lnTo>
                <a:lnTo>
                  <a:pt x="581" y="5326"/>
                </a:lnTo>
                <a:lnTo>
                  <a:pt x="311250" y="1791"/>
                </a:lnTo>
                <a:lnTo>
                  <a:pt x="311250" y="3535"/>
                </a:lnTo>
                <a:lnTo>
                  <a:pt x="311250" y="1791"/>
                </a:lnTo>
                <a:lnTo>
                  <a:pt x="311250" y="8232"/>
                </a:lnTo>
                <a:lnTo>
                  <a:pt x="581" y="5326"/>
                </a:lnTo>
                <a:lnTo>
                  <a:pt x="0" y="35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5" name="object 815"/>
          <p:cNvSpPr/>
          <p:nvPr/>
        </p:nvSpPr>
        <p:spPr>
          <a:xfrm>
            <a:off x="6734177" y="2918420"/>
            <a:ext cx="17453" cy="28619"/>
          </a:xfrm>
          <a:custGeom>
            <a:avLst/>
            <a:gdLst/>
            <a:ahLst/>
            <a:cxnLst/>
            <a:rect l="l" t="t" r="r" b="b"/>
            <a:pathLst>
              <a:path w="17453" h="28619">
                <a:moveTo>
                  <a:pt x="17453" y="14672"/>
                </a:moveTo>
                <a:lnTo>
                  <a:pt x="17453" y="12881"/>
                </a:lnTo>
                <a:lnTo>
                  <a:pt x="16871" y="11137"/>
                </a:lnTo>
                <a:lnTo>
                  <a:pt x="16386" y="8861"/>
                </a:lnTo>
                <a:lnTo>
                  <a:pt x="15174" y="6440"/>
                </a:lnTo>
                <a:lnTo>
                  <a:pt x="13477" y="4116"/>
                </a:lnTo>
                <a:lnTo>
                  <a:pt x="11053" y="2421"/>
                </a:lnTo>
                <a:lnTo>
                  <a:pt x="8726" y="629"/>
                </a:lnTo>
                <a:lnTo>
                  <a:pt x="5817" y="0"/>
                </a:lnTo>
                <a:lnTo>
                  <a:pt x="0" y="0"/>
                </a:lnTo>
                <a:lnTo>
                  <a:pt x="2908" y="9346"/>
                </a:lnTo>
                <a:lnTo>
                  <a:pt x="4120" y="28619"/>
                </a:lnTo>
                <a:lnTo>
                  <a:pt x="5817" y="28619"/>
                </a:lnTo>
                <a:lnTo>
                  <a:pt x="8726" y="28038"/>
                </a:lnTo>
                <a:lnTo>
                  <a:pt x="11053" y="26294"/>
                </a:lnTo>
                <a:lnTo>
                  <a:pt x="13477" y="24502"/>
                </a:lnTo>
                <a:lnTo>
                  <a:pt x="15174" y="22808"/>
                </a:lnTo>
                <a:lnTo>
                  <a:pt x="16386" y="19902"/>
                </a:lnTo>
                <a:lnTo>
                  <a:pt x="16871" y="17578"/>
                </a:lnTo>
                <a:lnTo>
                  <a:pt x="17453" y="15786"/>
                </a:lnTo>
                <a:lnTo>
                  <a:pt x="17453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6" name="object 816"/>
          <p:cNvSpPr/>
          <p:nvPr/>
        </p:nvSpPr>
        <p:spPr>
          <a:xfrm>
            <a:off x="6397038" y="2932729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7" name="object 817"/>
          <p:cNvSpPr/>
          <p:nvPr/>
        </p:nvSpPr>
        <p:spPr>
          <a:xfrm>
            <a:off x="6382736" y="2918419"/>
            <a:ext cx="29185" cy="29248"/>
          </a:xfrm>
          <a:custGeom>
            <a:avLst/>
            <a:gdLst/>
            <a:ahLst/>
            <a:cxnLst/>
            <a:rect l="l" t="t" r="r" b="b"/>
            <a:pathLst>
              <a:path w="29185" h="29248">
                <a:moveTo>
                  <a:pt x="14641" y="29248"/>
                </a:moveTo>
                <a:lnTo>
                  <a:pt x="12847" y="28619"/>
                </a:lnTo>
                <a:lnTo>
                  <a:pt x="11150" y="28619"/>
                </a:lnTo>
                <a:lnTo>
                  <a:pt x="8823" y="28038"/>
                </a:lnTo>
                <a:lnTo>
                  <a:pt x="6399" y="26294"/>
                </a:lnTo>
                <a:lnTo>
                  <a:pt x="4120" y="24502"/>
                </a:lnTo>
                <a:lnTo>
                  <a:pt x="2424" y="22808"/>
                </a:lnTo>
                <a:lnTo>
                  <a:pt x="630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37"/>
                </a:lnTo>
                <a:lnTo>
                  <a:pt x="630" y="8861"/>
                </a:lnTo>
                <a:lnTo>
                  <a:pt x="2424" y="6440"/>
                </a:lnTo>
                <a:lnTo>
                  <a:pt x="4120" y="4116"/>
                </a:lnTo>
                <a:lnTo>
                  <a:pt x="6399" y="2421"/>
                </a:lnTo>
                <a:lnTo>
                  <a:pt x="8823" y="629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629"/>
                </a:lnTo>
                <a:lnTo>
                  <a:pt x="22786" y="2421"/>
                </a:lnTo>
                <a:lnTo>
                  <a:pt x="24483" y="4116"/>
                </a:lnTo>
                <a:lnTo>
                  <a:pt x="26276" y="6440"/>
                </a:lnTo>
                <a:lnTo>
                  <a:pt x="27973" y="8861"/>
                </a:lnTo>
                <a:lnTo>
                  <a:pt x="28603" y="11137"/>
                </a:lnTo>
                <a:lnTo>
                  <a:pt x="28603" y="12881"/>
                </a:lnTo>
                <a:lnTo>
                  <a:pt x="29185" y="14672"/>
                </a:lnTo>
                <a:lnTo>
                  <a:pt x="28603" y="15786"/>
                </a:lnTo>
                <a:lnTo>
                  <a:pt x="28603" y="17578"/>
                </a:lnTo>
                <a:lnTo>
                  <a:pt x="27973" y="19902"/>
                </a:lnTo>
                <a:lnTo>
                  <a:pt x="26276" y="22808"/>
                </a:lnTo>
                <a:lnTo>
                  <a:pt x="24483" y="24502"/>
                </a:lnTo>
                <a:lnTo>
                  <a:pt x="22786" y="26294"/>
                </a:lnTo>
                <a:lnTo>
                  <a:pt x="19877" y="28038"/>
                </a:lnTo>
                <a:lnTo>
                  <a:pt x="17550" y="28619"/>
                </a:lnTo>
                <a:lnTo>
                  <a:pt x="15756" y="28619"/>
                </a:lnTo>
                <a:lnTo>
                  <a:pt x="14641" y="29248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8" name="object 818"/>
          <p:cNvSpPr/>
          <p:nvPr/>
        </p:nvSpPr>
        <p:spPr>
          <a:xfrm>
            <a:off x="6722589" y="2918419"/>
            <a:ext cx="29040" cy="29248"/>
          </a:xfrm>
          <a:custGeom>
            <a:avLst/>
            <a:gdLst/>
            <a:ahLst/>
            <a:cxnLst/>
            <a:rect l="l" t="t" r="r" b="b"/>
            <a:pathLst>
              <a:path w="29040" h="29248">
                <a:moveTo>
                  <a:pt x="14495" y="0"/>
                </a:moveTo>
                <a:lnTo>
                  <a:pt x="15707" y="0"/>
                </a:lnTo>
                <a:lnTo>
                  <a:pt x="17404" y="0"/>
                </a:lnTo>
                <a:lnTo>
                  <a:pt x="20313" y="629"/>
                </a:lnTo>
                <a:lnTo>
                  <a:pt x="22640" y="2421"/>
                </a:lnTo>
                <a:lnTo>
                  <a:pt x="25064" y="4116"/>
                </a:lnTo>
                <a:lnTo>
                  <a:pt x="26761" y="6440"/>
                </a:lnTo>
                <a:lnTo>
                  <a:pt x="27973" y="8861"/>
                </a:lnTo>
                <a:lnTo>
                  <a:pt x="28458" y="11137"/>
                </a:lnTo>
                <a:lnTo>
                  <a:pt x="29040" y="12881"/>
                </a:lnTo>
                <a:lnTo>
                  <a:pt x="29040" y="14672"/>
                </a:lnTo>
                <a:lnTo>
                  <a:pt x="29040" y="15786"/>
                </a:lnTo>
                <a:lnTo>
                  <a:pt x="28458" y="17578"/>
                </a:lnTo>
                <a:lnTo>
                  <a:pt x="27973" y="19902"/>
                </a:lnTo>
                <a:lnTo>
                  <a:pt x="26761" y="22808"/>
                </a:lnTo>
                <a:lnTo>
                  <a:pt x="25064" y="24502"/>
                </a:lnTo>
                <a:lnTo>
                  <a:pt x="22640" y="26294"/>
                </a:lnTo>
                <a:lnTo>
                  <a:pt x="20313" y="28038"/>
                </a:lnTo>
                <a:lnTo>
                  <a:pt x="17404" y="28619"/>
                </a:lnTo>
                <a:lnTo>
                  <a:pt x="15707" y="28619"/>
                </a:lnTo>
                <a:lnTo>
                  <a:pt x="14495" y="29248"/>
                </a:lnTo>
                <a:lnTo>
                  <a:pt x="12702" y="28619"/>
                </a:lnTo>
                <a:lnTo>
                  <a:pt x="11587" y="28619"/>
                </a:lnTo>
                <a:lnTo>
                  <a:pt x="8678" y="28038"/>
                </a:lnTo>
                <a:lnTo>
                  <a:pt x="6399" y="26294"/>
                </a:lnTo>
                <a:lnTo>
                  <a:pt x="3975" y="24502"/>
                </a:lnTo>
                <a:lnTo>
                  <a:pt x="2278" y="22808"/>
                </a:lnTo>
                <a:lnTo>
                  <a:pt x="1066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37"/>
                </a:lnTo>
                <a:lnTo>
                  <a:pt x="1066" y="8861"/>
                </a:lnTo>
                <a:lnTo>
                  <a:pt x="2278" y="6440"/>
                </a:lnTo>
                <a:lnTo>
                  <a:pt x="3975" y="4116"/>
                </a:lnTo>
                <a:lnTo>
                  <a:pt x="6399" y="2421"/>
                </a:lnTo>
                <a:lnTo>
                  <a:pt x="8678" y="629"/>
                </a:lnTo>
                <a:lnTo>
                  <a:pt x="11587" y="0"/>
                </a:lnTo>
                <a:lnTo>
                  <a:pt x="12702" y="0"/>
                </a:lnTo>
                <a:lnTo>
                  <a:pt x="14495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9" name="object 819"/>
          <p:cNvSpPr/>
          <p:nvPr/>
        </p:nvSpPr>
        <p:spPr>
          <a:xfrm>
            <a:off x="5707438" y="3209937"/>
            <a:ext cx="29088" cy="28570"/>
          </a:xfrm>
          <a:custGeom>
            <a:avLst/>
            <a:gdLst/>
            <a:ahLst/>
            <a:cxnLst/>
            <a:rect l="l" t="t" r="r" b="b"/>
            <a:pathLst>
              <a:path w="29088" h="28570">
                <a:moveTo>
                  <a:pt x="29088" y="11137"/>
                </a:moveTo>
                <a:lnTo>
                  <a:pt x="27973" y="8716"/>
                </a:lnTo>
                <a:lnTo>
                  <a:pt x="26761" y="6392"/>
                </a:lnTo>
                <a:lnTo>
                  <a:pt x="25064" y="4116"/>
                </a:lnTo>
                <a:lnTo>
                  <a:pt x="22640" y="2275"/>
                </a:lnTo>
                <a:lnTo>
                  <a:pt x="20362" y="581"/>
                </a:lnTo>
                <a:lnTo>
                  <a:pt x="17453" y="0"/>
                </a:lnTo>
                <a:lnTo>
                  <a:pt x="14544" y="0"/>
                </a:lnTo>
                <a:lnTo>
                  <a:pt x="14544" y="9297"/>
                </a:lnTo>
                <a:lnTo>
                  <a:pt x="926" y="9297"/>
                </a:lnTo>
                <a:lnTo>
                  <a:pt x="484" y="11137"/>
                </a:lnTo>
                <a:lnTo>
                  <a:pt x="0" y="12832"/>
                </a:lnTo>
                <a:lnTo>
                  <a:pt x="0" y="15738"/>
                </a:lnTo>
                <a:lnTo>
                  <a:pt x="926" y="19273"/>
                </a:lnTo>
                <a:lnTo>
                  <a:pt x="484" y="17432"/>
                </a:lnTo>
                <a:lnTo>
                  <a:pt x="0" y="14527"/>
                </a:lnTo>
                <a:lnTo>
                  <a:pt x="484" y="17432"/>
                </a:lnTo>
                <a:lnTo>
                  <a:pt x="926" y="19273"/>
                </a:lnTo>
                <a:lnTo>
                  <a:pt x="14544" y="19273"/>
                </a:lnTo>
                <a:lnTo>
                  <a:pt x="16241" y="28570"/>
                </a:lnTo>
                <a:lnTo>
                  <a:pt x="17453" y="28570"/>
                </a:lnTo>
                <a:lnTo>
                  <a:pt x="20362" y="27989"/>
                </a:lnTo>
                <a:lnTo>
                  <a:pt x="22640" y="26294"/>
                </a:lnTo>
                <a:lnTo>
                  <a:pt x="25064" y="24454"/>
                </a:lnTo>
                <a:lnTo>
                  <a:pt x="26761" y="22759"/>
                </a:lnTo>
                <a:lnTo>
                  <a:pt x="27973" y="19854"/>
                </a:lnTo>
                <a:lnTo>
                  <a:pt x="29088" y="17432"/>
                </a:lnTo>
                <a:lnTo>
                  <a:pt x="29088" y="111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0" name="object 820"/>
          <p:cNvSpPr/>
          <p:nvPr/>
        </p:nvSpPr>
        <p:spPr>
          <a:xfrm>
            <a:off x="5708365" y="3229211"/>
            <a:ext cx="15314" cy="9927"/>
          </a:xfrm>
          <a:custGeom>
            <a:avLst/>
            <a:gdLst/>
            <a:ahLst/>
            <a:cxnLst/>
            <a:rect l="l" t="t" r="r" b="b"/>
            <a:pathLst>
              <a:path w="15314" h="9927">
                <a:moveTo>
                  <a:pt x="13617" y="0"/>
                </a:moveTo>
                <a:lnTo>
                  <a:pt x="0" y="0"/>
                </a:lnTo>
                <a:lnTo>
                  <a:pt x="139" y="581"/>
                </a:lnTo>
                <a:lnTo>
                  <a:pt x="1981" y="3486"/>
                </a:lnTo>
                <a:lnTo>
                  <a:pt x="3678" y="5181"/>
                </a:lnTo>
                <a:lnTo>
                  <a:pt x="5472" y="7021"/>
                </a:lnTo>
                <a:lnTo>
                  <a:pt x="8381" y="8716"/>
                </a:lnTo>
                <a:lnTo>
                  <a:pt x="10708" y="9297"/>
                </a:lnTo>
                <a:lnTo>
                  <a:pt x="12405" y="9297"/>
                </a:lnTo>
                <a:lnTo>
                  <a:pt x="13617" y="9927"/>
                </a:lnTo>
                <a:lnTo>
                  <a:pt x="15314" y="9297"/>
                </a:lnTo>
                <a:lnTo>
                  <a:pt x="13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1" name="object 821"/>
          <p:cNvSpPr/>
          <p:nvPr/>
        </p:nvSpPr>
        <p:spPr>
          <a:xfrm>
            <a:off x="5552445" y="3219235"/>
            <a:ext cx="155921" cy="9975"/>
          </a:xfrm>
          <a:custGeom>
            <a:avLst/>
            <a:gdLst/>
            <a:ahLst/>
            <a:cxnLst/>
            <a:rect l="l" t="t" r="r" b="b"/>
            <a:pathLst>
              <a:path w="155921" h="9975">
                <a:moveTo>
                  <a:pt x="0" y="0"/>
                </a:moveTo>
                <a:lnTo>
                  <a:pt x="0" y="9975"/>
                </a:lnTo>
                <a:lnTo>
                  <a:pt x="155921" y="9975"/>
                </a:lnTo>
                <a:lnTo>
                  <a:pt x="154994" y="6440"/>
                </a:lnTo>
                <a:lnTo>
                  <a:pt x="154994" y="3535"/>
                </a:lnTo>
                <a:lnTo>
                  <a:pt x="155479" y="1840"/>
                </a:lnTo>
                <a:lnTo>
                  <a:pt x="15592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2" name="object 822"/>
          <p:cNvSpPr/>
          <p:nvPr/>
        </p:nvSpPr>
        <p:spPr>
          <a:xfrm>
            <a:off x="5708366" y="3209938"/>
            <a:ext cx="13617" cy="9297"/>
          </a:xfrm>
          <a:custGeom>
            <a:avLst/>
            <a:gdLst/>
            <a:ahLst/>
            <a:cxnLst/>
            <a:rect l="l" t="t" r="r" b="b"/>
            <a:pathLst>
              <a:path w="13617" h="9297">
                <a:moveTo>
                  <a:pt x="13617" y="9297"/>
                </a:moveTo>
                <a:lnTo>
                  <a:pt x="13617" y="0"/>
                </a:lnTo>
                <a:lnTo>
                  <a:pt x="10708" y="0"/>
                </a:lnTo>
                <a:lnTo>
                  <a:pt x="8381" y="581"/>
                </a:lnTo>
                <a:lnTo>
                  <a:pt x="5472" y="2275"/>
                </a:lnTo>
                <a:lnTo>
                  <a:pt x="3678" y="4116"/>
                </a:lnTo>
                <a:lnTo>
                  <a:pt x="1981" y="6392"/>
                </a:lnTo>
                <a:lnTo>
                  <a:pt x="139" y="8716"/>
                </a:lnTo>
                <a:lnTo>
                  <a:pt x="0" y="9297"/>
                </a:lnTo>
                <a:lnTo>
                  <a:pt x="13617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3" name="object 823"/>
          <p:cNvSpPr/>
          <p:nvPr/>
        </p:nvSpPr>
        <p:spPr>
          <a:xfrm>
            <a:off x="5552105" y="3224222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4" name="object 824"/>
          <p:cNvSpPr/>
          <p:nvPr/>
        </p:nvSpPr>
        <p:spPr>
          <a:xfrm>
            <a:off x="5707438" y="3209937"/>
            <a:ext cx="29088" cy="29200"/>
          </a:xfrm>
          <a:custGeom>
            <a:avLst/>
            <a:gdLst/>
            <a:ahLst/>
            <a:cxnLst/>
            <a:rect l="l" t="t" r="r" b="b"/>
            <a:pathLst>
              <a:path w="29088" h="29200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581"/>
                </a:lnTo>
                <a:lnTo>
                  <a:pt x="22640" y="2275"/>
                </a:lnTo>
                <a:lnTo>
                  <a:pt x="25064" y="4116"/>
                </a:lnTo>
                <a:lnTo>
                  <a:pt x="26761" y="6392"/>
                </a:lnTo>
                <a:lnTo>
                  <a:pt x="27973" y="8716"/>
                </a:lnTo>
                <a:lnTo>
                  <a:pt x="29088" y="11137"/>
                </a:lnTo>
                <a:lnTo>
                  <a:pt x="29088" y="12832"/>
                </a:lnTo>
                <a:lnTo>
                  <a:pt x="29088" y="14527"/>
                </a:lnTo>
                <a:lnTo>
                  <a:pt x="29088" y="15738"/>
                </a:lnTo>
                <a:lnTo>
                  <a:pt x="29088" y="17432"/>
                </a:lnTo>
                <a:lnTo>
                  <a:pt x="27973" y="19854"/>
                </a:lnTo>
                <a:lnTo>
                  <a:pt x="26761" y="22759"/>
                </a:lnTo>
                <a:lnTo>
                  <a:pt x="25064" y="24454"/>
                </a:lnTo>
                <a:lnTo>
                  <a:pt x="22640" y="26294"/>
                </a:lnTo>
                <a:lnTo>
                  <a:pt x="20362" y="27989"/>
                </a:lnTo>
                <a:lnTo>
                  <a:pt x="17453" y="28570"/>
                </a:lnTo>
                <a:lnTo>
                  <a:pt x="16241" y="28570"/>
                </a:lnTo>
                <a:lnTo>
                  <a:pt x="14544" y="29200"/>
                </a:lnTo>
                <a:lnTo>
                  <a:pt x="13332" y="28570"/>
                </a:lnTo>
                <a:lnTo>
                  <a:pt x="11635" y="28570"/>
                </a:lnTo>
                <a:lnTo>
                  <a:pt x="9308" y="27989"/>
                </a:lnTo>
                <a:lnTo>
                  <a:pt x="6399" y="26294"/>
                </a:lnTo>
                <a:lnTo>
                  <a:pt x="4605" y="24454"/>
                </a:lnTo>
                <a:lnTo>
                  <a:pt x="2908" y="22759"/>
                </a:lnTo>
                <a:lnTo>
                  <a:pt x="1066" y="19854"/>
                </a:lnTo>
                <a:lnTo>
                  <a:pt x="484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484" y="11137"/>
                </a:lnTo>
                <a:lnTo>
                  <a:pt x="1066" y="8716"/>
                </a:lnTo>
                <a:lnTo>
                  <a:pt x="2908" y="6392"/>
                </a:lnTo>
                <a:lnTo>
                  <a:pt x="4605" y="4116"/>
                </a:lnTo>
                <a:lnTo>
                  <a:pt x="6399" y="2275"/>
                </a:lnTo>
                <a:lnTo>
                  <a:pt x="9308" y="581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5" name="object 825"/>
          <p:cNvSpPr/>
          <p:nvPr/>
        </p:nvSpPr>
        <p:spPr>
          <a:xfrm>
            <a:off x="5721983" y="3229211"/>
            <a:ext cx="13696" cy="9927"/>
          </a:xfrm>
          <a:custGeom>
            <a:avLst/>
            <a:gdLst/>
            <a:ahLst/>
            <a:cxnLst/>
            <a:rect l="l" t="t" r="r" b="b"/>
            <a:pathLst>
              <a:path w="13696" h="9927">
                <a:moveTo>
                  <a:pt x="1696" y="9297"/>
                </a:moveTo>
                <a:lnTo>
                  <a:pt x="2908" y="9297"/>
                </a:lnTo>
                <a:lnTo>
                  <a:pt x="5817" y="8716"/>
                </a:lnTo>
                <a:lnTo>
                  <a:pt x="8096" y="7021"/>
                </a:lnTo>
                <a:lnTo>
                  <a:pt x="10520" y="5181"/>
                </a:lnTo>
                <a:lnTo>
                  <a:pt x="12217" y="3486"/>
                </a:lnTo>
                <a:lnTo>
                  <a:pt x="13429" y="581"/>
                </a:lnTo>
                <a:lnTo>
                  <a:pt x="13696" y="0"/>
                </a:lnTo>
                <a:lnTo>
                  <a:pt x="0" y="0"/>
                </a:lnTo>
                <a:lnTo>
                  <a:pt x="0" y="9927"/>
                </a:lnTo>
                <a:lnTo>
                  <a:pt x="1696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6" name="object 826"/>
          <p:cNvSpPr/>
          <p:nvPr/>
        </p:nvSpPr>
        <p:spPr>
          <a:xfrm>
            <a:off x="5736527" y="3221075"/>
            <a:ext cx="0" cy="4600"/>
          </a:xfrm>
          <a:custGeom>
            <a:avLst/>
            <a:gdLst/>
            <a:ahLst/>
            <a:cxnLst/>
            <a:rect l="l" t="t" r="r" b="b"/>
            <a:pathLst>
              <a:path h="4600">
                <a:moveTo>
                  <a:pt x="0" y="0"/>
                </a:moveTo>
                <a:lnTo>
                  <a:pt x="0" y="4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7" name="object 827"/>
          <p:cNvSpPr/>
          <p:nvPr/>
        </p:nvSpPr>
        <p:spPr>
          <a:xfrm>
            <a:off x="5721983" y="3209938"/>
            <a:ext cx="13696" cy="9297"/>
          </a:xfrm>
          <a:custGeom>
            <a:avLst/>
            <a:gdLst/>
            <a:ahLst/>
            <a:cxnLst/>
            <a:rect l="l" t="t" r="r" b="b"/>
            <a:pathLst>
              <a:path w="13696" h="9297">
                <a:moveTo>
                  <a:pt x="13696" y="9297"/>
                </a:moveTo>
                <a:lnTo>
                  <a:pt x="13429" y="8716"/>
                </a:lnTo>
                <a:lnTo>
                  <a:pt x="12217" y="6392"/>
                </a:lnTo>
                <a:lnTo>
                  <a:pt x="10520" y="4116"/>
                </a:lnTo>
                <a:lnTo>
                  <a:pt x="8096" y="2275"/>
                </a:lnTo>
                <a:lnTo>
                  <a:pt x="5817" y="581"/>
                </a:lnTo>
                <a:lnTo>
                  <a:pt x="2908" y="0"/>
                </a:lnTo>
                <a:lnTo>
                  <a:pt x="0" y="0"/>
                </a:lnTo>
                <a:lnTo>
                  <a:pt x="0" y="9297"/>
                </a:lnTo>
                <a:lnTo>
                  <a:pt x="13696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8" name="object 828"/>
          <p:cNvSpPr/>
          <p:nvPr/>
        </p:nvSpPr>
        <p:spPr>
          <a:xfrm>
            <a:off x="6048098" y="3209937"/>
            <a:ext cx="15387" cy="28570"/>
          </a:xfrm>
          <a:custGeom>
            <a:avLst/>
            <a:gdLst/>
            <a:ahLst/>
            <a:cxnLst/>
            <a:rect l="l" t="t" r="r" b="b"/>
            <a:pathLst>
              <a:path w="15387" h="28570">
                <a:moveTo>
                  <a:pt x="14175" y="9297"/>
                </a:moveTo>
                <a:lnTo>
                  <a:pt x="10685" y="0"/>
                </a:lnTo>
                <a:lnTo>
                  <a:pt x="8358" y="581"/>
                </a:lnTo>
                <a:lnTo>
                  <a:pt x="6079" y="2275"/>
                </a:lnTo>
                <a:lnTo>
                  <a:pt x="3655" y="4116"/>
                </a:lnTo>
                <a:lnTo>
                  <a:pt x="1958" y="6392"/>
                </a:lnTo>
                <a:lnTo>
                  <a:pt x="116" y="8716"/>
                </a:lnTo>
                <a:lnTo>
                  <a:pt x="0" y="9297"/>
                </a:lnTo>
                <a:lnTo>
                  <a:pt x="14175" y="19273"/>
                </a:lnTo>
                <a:lnTo>
                  <a:pt x="15387" y="28570"/>
                </a:lnTo>
                <a:lnTo>
                  <a:pt x="14175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9" name="object 829"/>
          <p:cNvSpPr/>
          <p:nvPr/>
        </p:nvSpPr>
        <p:spPr>
          <a:xfrm>
            <a:off x="6047729" y="3224465"/>
            <a:ext cx="368" cy="4745"/>
          </a:xfrm>
          <a:custGeom>
            <a:avLst/>
            <a:gdLst/>
            <a:ahLst/>
            <a:cxnLst/>
            <a:rect l="l" t="t" r="r" b="b"/>
            <a:pathLst>
              <a:path w="368" h="4745">
                <a:moveTo>
                  <a:pt x="0" y="1210"/>
                </a:moveTo>
                <a:lnTo>
                  <a:pt x="368" y="4745"/>
                </a:lnTo>
                <a:lnTo>
                  <a:pt x="0" y="0"/>
                </a:lnTo>
                <a:lnTo>
                  <a:pt x="0" y="1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0" name="object 830"/>
          <p:cNvSpPr/>
          <p:nvPr/>
        </p:nvSpPr>
        <p:spPr>
          <a:xfrm>
            <a:off x="5707438" y="3209937"/>
            <a:ext cx="356046" cy="29200"/>
          </a:xfrm>
          <a:custGeom>
            <a:avLst/>
            <a:gdLst/>
            <a:ahLst/>
            <a:cxnLst/>
            <a:rect l="l" t="t" r="r" b="b"/>
            <a:pathLst>
              <a:path w="356046" h="29200">
                <a:moveTo>
                  <a:pt x="0" y="14527"/>
                </a:moveTo>
                <a:lnTo>
                  <a:pt x="0" y="15738"/>
                </a:lnTo>
                <a:lnTo>
                  <a:pt x="484" y="17432"/>
                </a:lnTo>
                <a:lnTo>
                  <a:pt x="1066" y="19854"/>
                </a:lnTo>
                <a:lnTo>
                  <a:pt x="2908" y="22759"/>
                </a:lnTo>
                <a:lnTo>
                  <a:pt x="4605" y="24454"/>
                </a:lnTo>
                <a:lnTo>
                  <a:pt x="6399" y="26294"/>
                </a:lnTo>
                <a:lnTo>
                  <a:pt x="9308" y="27989"/>
                </a:lnTo>
                <a:lnTo>
                  <a:pt x="11635" y="28570"/>
                </a:lnTo>
                <a:lnTo>
                  <a:pt x="13332" y="28570"/>
                </a:lnTo>
                <a:lnTo>
                  <a:pt x="14544" y="29200"/>
                </a:lnTo>
                <a:lnTo>
                  <a:pt x="14544" y="19273"/>
                </a:lnTo>
                <a:lnTo>
                  <a:pt x="340658" y="19273"/>
                </a:lnTo>
                <a:lnTo>
                  <a:pt x="29088" y="17432"/>
                </a:lnTo>
                <a:lnTo>
                  <a:pt x="29088" y="11137"/>
                </a:lnTo>
                <a:lnTo>
                  <a:pt x="340290" y="11137"/>
                </a:lnTo>
                <a:lnTo>
                  <a:pt x="340290" y="12832"/>
                </a:lnTo>
                <a:lnTo>
                  <a:pt x="340290" y="11137"/>
                </a:lnTo>
                <a:lnTo>
                  <a:pt x="340290" y="17432"/>
                </a:lnTo>
                <a:lnTo>
                  <a:pt x="29088" y="11137"/>
                </a:lnTo>
                <a:lnTo>
                  <a:pt x="29088" y="15738"/>
                </a:lnTo>
                <a:lnTo>
                  <a:pt x="29088" y="11137"/>
                </a:lnTo>
                <a:lnTo>
                  <a:pt x="29088" y="17432"/>
                </a:lnTo>
                <a:lnTo>
                  <a:pt x="340658" y="19273"/>
                </a:lnTo>
                <a:lnTo>
                  <a:pt x="29088" y="12832"/>
                </a:lnTo>
                <a:lnTo>
                  <a:pt x="340658" y="19273"/>
                </a:lnTo>
                <a:lnTo>
                  <a:pt x="340290" y="15738"/>
                </a:lnTo>
                <a:lnTo>
                  <a:pt x="340290" y="14527"/>
                </a:lnTo>
                <a:lnTo>
                  <a:pt x="340658" y="19273"/>
                </a:lnTo>
                <a:lnTo>
                  <a:pt x="340775" y="19854"/>
                </a:lnTo>
                <a:lnTo>
                  <a:pt x="342617" y="22759"/>
                </a:lnTo>
                <a:lnTo>
                  <a:pt x="344314" y="24454"/>
                </a:lnTo>
                <a:lnTo>
                  <a:pt x="346738" y="26294"/>
                </a:lnTo>
                <a:lnTo>
                  <a:pt x="349017" y="27989"/>
                </a:lnTo>
                <a:lnTo>
                  <a:pt x="351344" y="28570"/>
                </a:lnTo>
                <a:lnTo>
                  <a:pt x="353138" y="28570"/>
                </a:lnTo>
                <a:lnTo>
                  <a:pt x="354834" y="29200"/>
                </a:lnTo>
                <a:lnTo>
                  <a:pt x="356046" y="28570"/>
                </a:lnTo>
                <a:lnTo>
                  <a:pt x="354834" y="19273"/>
                </a:lnTo>
                <a:lnTo>
                  <a:pt x="340658" y="9297"/>
                </a:lnTo>
                <a:lnTo>
                  <a:pt x="14544" y="9297"/>
                </a:lnTo>
                <a:lnTo>
                  <a:pt x="14544" y="0"/>
                </a:lnTo>
                <a:lnTo>
                  <a:pt x="11635" y="0"/>
                </a:lnTo>
                <a:lnTo>
                  <a:pt x="9308" y="581"/>
                </a:lnTo>
                <a:lnTo>
                  <a:pt x="6399" y="2275"/>
                </a:lnTo>
                <a:lnTo>
                  <a:pt x="4605" y="4116"/>
                </a:lnTo>
                <a:lnTo>
                  <a:pt x="2908" y="6392"/>
                </a:lnTo>
                <a:lnTo>
                  <a:pt x="1066" y="8716"/>
                </a:lnTo>
                <a:lnTo>
                  <a:pt x="484" y="11137"/>
                </a:lnTo>
                <a:lnTo>
                  <a:pt x="0" y="12832"/>
                </a:lnTo>
                <a:lnTo>
                  <a:pt x="0" y="14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1" name="object 831"/>
          <p:cNvSpPr/>
          <p:nvPr/>
        </p:nvSpPr>
        <p:spPr>
          <a:xfrm>
            <a:off x="6058784" y="3209937"/>
            <a:ext cx="18035" cy="28570"/>
          </a:xfrm>
          <a:custGeom>
            <a:avLst/>
            <a:gdLst/>
            <a:ahLst/>
            <a:cxnLst/>
            <a:rect l="l" t="t" r="r" b="b"/>
            <a:pathLst>
              <a:path w="18035" h="28570">
                <a:moveTo>
                  <a:pt x="18035" y="14527"/>
                </a:moveTo>
                <a:lnTo>
                  <a:pt x="17453" y="12832"/>
                </a:lnTo>
                <a:lnTo>
                  <a:pt x="17453" y="11137"/>
                </a:lnTo>
                <a:lnTo>
                  <a:pt x="16968" y="8716"/>
                </a:lnTo>
                <a:lnTo>
                  <a:pt x="15126" y="6392"/>
                </a:lnTo>
                <a:lnTo>
                  <a:pt x="13429" y="4116"/>
                </a:lnTo>
                <a:lnTo>
                  <a:pt x="11635" y="2275"/>
                </a:lnTo>
                <a:lnTo>
                  <a:pt x="8726" y="581"/>
                </a:lnTo>
                <a:lnTo>
                  <a:pt x="6399" y="0"/>
                </a:lnTo>
                <a:lnTo>
                  <a:pt x="0" y="0"/>
                </a:lnTo>
                <a:lnTo>
                  <a:pt x="3490" y="9297"/>
                </a:lnTo>
                <a:lnTo>
                  <a:pt x="4702" y="28570"/>
                </a:lnTo>
                <a:lnTo>
                  <a:pt x="6399" y="28570"/>
                </a:lnTo>
                <a:lnTo>
                  <a:pt x="8726" y="27989"/>
                </a:lnTo>
                <a:lnTo>
                  <a:pt x="11635" y="26294"/>
                </a:lnTo>
                <a:lnTo>
                  <a:pt x="13429" y="24454"/>
                </a:lnTo>
                <a:lnTo>
                  <a:pt x="15126" y="22759"/>
                </a:lnTo>
                <a:lnTo>
                  <a:pt x="16968" y="19854"/>
                </a:lnTo>
                <a:lnTo>
                  <a:pt x="17453" y="17432"/>
                </a:lnTo>
                <a:lnTo>
                  <a:pt x="17453" y="15738"/>
                </a:lnTo>
                <a:lnTo>
                  <a:pt x="18035" y="14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2" name="object 832"/>
          <p:cNvSpPr/>
          <p:nvPr/>
        </p:nvSpPr>
        <p:spPr>
          <a:xfrm>
            <a:off x="5721644" y="3224222"/>
            <a:ext cx="340969" cy="0"/>
          </a:xfrm>
          <a:custGeom>
            <a:avLst/>
            <a:gdLst/>
            <a:ahLst/>
            <a:cxnLst/>
            <a:rect l="l" t="t" r="r" b="b"/>
            <a:pathLst>
              <a:path w="340969">
                <a:moveTo>
                  <a:pt x="0" y="0"/>
                </a:moveTo>
                <a:lnTo>
                  <a:pt x="340969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3" name="object 833"/>
          <p:cNvSpPr/>
          <p:nvPr/>
        </p:nvSpPr>
        <p:spPr>
          <a:xfrm>
            <a:off x="5707438" y="3209937"/>
            <a:ext cx="29088" cy="29200"/>
          </a:xfrm>
          <a:custGeom>
            <a:avLst/>
            <a:gdLst/>
            <a:ahLst/>
            <a:cxnLst/>
            <a:rect l="l" t="t" r="r" b="b"/>
            <a:pathLst>
              <a:path w="29088" h="29200">
                <a:moveTo>
                  <a:pt x="14544" y="29200"/>
                </a:moveTo>
                <a:lnTo>
                  <a:pt x="13332" y="28570"/>
                </a:lnTo>
                <a:lnTo>
                  <a:pt x="11635" y="28570"/>
                </a:lnTo>
                <a:lnTo>
                  <a:pt x="9308" y="27989"/>
                </a:lnTo>
                <a:lnTo>
                  <a:pt x="6399" y="26294"/>
                </a:lnTo>
                <a:lnTo>
                  <a:pt x="4605" y="24454"/>
                </a:lnTo>
                <a:lnTo>
                  <a:pt x="2908" y="22759"/>
                </a:lnTo>
                <a:lnTo>
                  <a:pt x="1066" y="19854"/>
                </a:lnTo>
                <a:lnTo>
                  <a:pt x="484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484" y="11137"/>
                </a:lnTo>
                <a:lnTo>
                  <a:pt x="1066" y="8716"/>
                </a:lnTo>
                <a:lnTo>
                  <a:pt x="2908" y="6392"/>
                </a:lnTo>
                <a:lnTo>
                  <a:pt x="4605" y="4116"/>
                </a:lnTo>
                <a:lnTo>
                  <a:pt x="6399" y="2275"/>
                </a:lnTo>
                <a:lnTo>
                  <a:pt x="9308" y="581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lnTo>
                  <a:pt x="16241" y="0"/>
                </a:lnTo>
                <a:lnTo>
                  <a:pt x="17453" y="0"/>
                </a:lnTo>
                <a:lnTo>
                  <a:pt x="20362" y="581"/>
                </a:lnTo>
                <a:lnTo>
                  <a:pt x="22640" y="2275"/>
                </a:lnTo>
                <a:lnTo>
                  <a:pt x="25064" y="4116"/>
                </a:lnTo>
                <a:lnTo>
                  <a:pt x="26761" y="6392"/>
                </a:lnTo>
                <a:lnTo>
                  <a:pt x="27973" y="8716"/>
                </a:lnTo>
                <a:lnTo>
                  <a:pt x="29088" y="11137"/>
                </a:lnTo>
                <a:lnTo>
                  <a:pt x="29088" y="12832"/>
                </a:lnTo>
                <a:lnTo>
                  <a:pt x="29088" y="14527"/>
                </a:lnTo>
                <a:lnTo>
                  <a:pt x="29088" y="15738"/>
                </a:lnTo>
                <a:lnTo>
                  <a:pt x="29088" y="17432"/>
                </a:lnTo>
                <a:lnTo>
                  <a:pt x="27973" y="19854"/>
                </a:lnTo>
                <a:lnTo>
                  <a:pt x="26761" y="22759"/>
                </a:lnTo>
                <a:lnTo>
                  <a:pt x="25064" y="24454"/>
                </a:lnTo>
                <a:lnTo>
                  <a:pt x="22640" y="26294"/>
                </a:lnTo>
                <a:lnTo>
                  <a:pt x="20362" y="27989"/>
                </a:lnTo>
                <a:lnTo>
                  <a:pt x="17453" y="28570"/>
                </a:lnTo>
                <a:lnTo>
                  <a:pt x="16241" y="28570"/>
                </a:lnTo>
                <a:lnTo>
                  <a:pt x="14544" y="2920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4" name="object 834"/>
          <p:cNvSpPr/>
          <p:nvPr/>
        </p:nvSpPr>
        <p:spPr>
          <a:xfrm>
            <a:off x="6047729" y="3209937"/>
            <a:ext cx="29088" cy="29200"/>
          </a:xfrm>
          <a:custGeom>
            <a:avLst/>
            <a:gdLst/>
            <a:ahLst/>
            <a:cxnLst/>
            <a:rect l="l" t="t" r="r" b="b"/>
            <a:pathLst>
              <a:path w="29088" h="29200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19780" y="581"/>
                </a:lnTo>
                <a:lnTo>
                  <a:pt x="22689" y="2275"/>
                </a:lnTo>
                <a:lnTo>
                  <a:pt x="24483" y="4116"/>
                </a:lnTo>
                <a:lnTo>
                  <a:pt x="26179" y="6392"/>
                </a:lnTo>
                <a:lnTo>
                  <a:pt x="28022" y="8716"/>
                </a:lnTo>
                <a:lnTo>
                  <a:pt x="28507" y="11137"/>
                </a:lnTo>
                <a:lnTo>
                  <a:pt x="28507" y="12832"/>
                </a:lnTo>
                <a:lnTo>
                  <a:pt x="29088" y="14527"/>
                </a:lnTo>
                <a:lnTo>
                  <a:pt x="28507" y="15738"/>
                </a:lnTo>
                <a:lnTo>
                  <a:pt x="28507" y="17432"/>
                </a:lnTo>
                <a:lnTo>
                  <a:pt x="28022" y="19854"/>
                </a:lnTo>
                <a:lnTo>
                  <a:pt x="26179" y="22759"/>
                </a:lnTo>
                <a:lnTo>
                  <a:pt x="24483" y="24454"/>
                </a:lnTo>
                <a:lnTo>
                  <a:pt x="22689" y="26294"/>
                </a:lnTo>
                <a:lnTo>
                  <a:pt x="19780" y="27989"/>
                </a:lnTo>
                <a:lnTo>
                  <a:pt x="17453" y="28570"/>
                </a:lnTo>
                <a:lnTo>
                  <a:pt x="15756" y="28570"/>
                </a:lnTo>
                <a:lnTo>
                  <a:pt x="14544" y="29200"/>
                </a:lnTo>
                <a:lnTo>
                  <a:pt x="12847" y="28570"/>
                </a:lnTo>
                <a:lnTo>
                  <a:pt x="11053" y="28570"/>
                </a:lnTo>
                <a:lnTo>
                  <a:pt x="8726" y="27989"/>
                </a:lnTo>
                <a:lnTo>
                  <a:pt x="6448" y="26294"/>
                </a:lnTo>
                <a:lnTo>
                  <a:pt x="4023" y="24454"/>
                </a:lnTo>
                <a:lnTo>
                  <a:pt x="2327" y="22759"/>
                </a:lnTo>
                <a:lnTo>
                  <a:pt x="484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137"/>
                </a:lnTo>
                <a:lnTo>
                  <a:pt x="484" y="8716"/>
                </a:lnTo>
                <a:lnTo>
                  <a:pt x="2327" y="6392"/>
                </a:lnTo>
                <a:lnTo>
                  <a:pt x="4023" y="4116"/>
                </a:lnTo>
                <a:lnTo>
                  <a:pt x="6448" y="2275"/>
                </a:lnTo>
                <a:lnTo>
                  <a:pt x="8726" y="581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5" name="object 835"/>
          <p:cNvSpPr/>
          <p:nvPr/>
        </p:nvSpPr>
        <p:spPr>
          <a:xfrm>
            <a:off x="6399074" y="3209937"/>
            <a:ext cx="17453" cy="28570"/>
          </a:xfrm>
          <a:custGeom>
            <a:avLst/>
            <a:gdLst/>
            <a:ahLst/>
            <a:cxnLst/>
            <a:rect l="l" t="t" r="r" b="b"/>
            <a:pathLst>
              <a:path w="17453" h="28570">
                <a:moveTo>
                  <a:pt x="17453" y="14527"/>
                </a:moveTo>
                <a:lnTo>
                  <a:pt x="17453" y="12832"/>
                </a:lnTo>
                <a:lnTo>
                  <a:pt x="16968" y="11137"/>
                </a:lnTo>
                <a:lnTo>
                  <a:pt x="16386" y="8716"/>
                </a:lnTo>
                <a:lnTo>
                  <a:pt x="15174" y="6392"/>
                </a:lnTo>
                <a:lnTo>
                  <a:pt x="13477" y="4116"/>
                </a:lnTo>
                <a:lnTo>
                  <a:pt x="11150" y="2275"/>
                </a:lnTo>
                <a:lnTo>
                  <a:pt x="8726" y="581"/>
                </a:lnTo>
                <a:lnTo>
                  <a:pt x="5817" y="0"/>
                </a:lnTo>
                <a:lnTo>
                  <a:pt x="0" y="0"/>
                </a:lnTo>
                <a:lnTo>
                  <a:pt x="2908" y="9297"/>
                </a:lnTo>
                <a:lnTo>
                  <a:pt x="4120" y="28570"/>
                </a:lnTo>
                <a:lnTo>
                  <a:pt x="5817" y="28570"/>
                </a:lnTo>
                <a:lnTo>
                  <a:pt x="8726" y="27989"/>
                </a:lnTo>
                <a:lnTo>
                  <a:pt x="11150" y="26294"/>
                </a:lnTo>
                <a:lnTo>
                  <a:pt x="13477" y="24454"/>
                </a:lnTo>
                <a:lnTo>
                  <a:pt x="15174" y="22759"/>
                </a:lnTo>
                <a:lnTo>
                  <a:pt x="16386" y="19854"/>
                </a:lnTo>
                <a:lnTo>
                  <a:pt x="16968" y="17432"/>
                </a:lnTo>
                <a:lnTo>
                  <a:pt x="17453" y="15738"/>
                </a:lnTo>
                <a:lnTo>
                  <a:pt x="17453" y="14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6" name="object 836"/>
          <p:cNvSpPr/>
          <p:nvPr/>
        </p:nvSpPr>
        <p:spPr>
          <a:xfrm>
            <a:off x="6047730" y="3209937"/>
            <a:ext cx="355465" cy="29200"/>
          </a:xfrm>
          <a:custGeom>
            <a:avLst/>
            <a:gdLst/>
            <a:ahLst/>
            <a:cxnLst/>
            <a:rect l="l" t="t" r="r" b="b"/>
            <a:pathLst>
              <a:path w="355465" h="29200">
                <a:moveTo>
                  <a:pt x="354253" y="9297"/>
                </a:moveTo>
                <a:lnTo>
                  <a:pt x="351344" y="0"/>
                </a:lnTo>
                <a:lnTo>
                  <a:pt x="348435" y="581"/>
                </a:lnTo>
                <a:lnTo>
                  <a:pt x="346156" y="2275"/>
                </a:lnTo>
                <a:lnTo>
                  <a:pt x="343829" y="4116"/>
                </a:lnTo>
                <a:lnTo>
                  <a:pt x="342035" y="6392"/>
                </a:lnTo>
                <a:lnTo>
                  <a:pt x="340920" y="8716"/>
                </a:lnTo>
                <a:lnTo>
                  <a:pt x="340629" y="9297"/>
                </a:lnTo>
                <a:lnTo>
                  <a:pt x="28138" y="9297"/>
                </a:lnTo>
                <a:lnTo>
                  <a:pt x="28507" y="11137"/>
                </a:lnTo>
                <a:lnTo>
                  <a:pt x="28507" y="12832"/>
                </a:lnTo>
                <a:lnTo>
                  <a:pt x="28507" y="11137"/>
                </a:lnTo>
                <a:lnTo>
                  <a:pt x="28138" y="9297"/>
                </a:lnTo>
                <a:lnTo>
                  <a:pt x="14544" y="9297"/>
                </a:lnTo>
                <a:lnTo>
                  <a:pt x="14544" y="0"/>
                </a:lnTo>
                <a:lnTo>
                  <a:pt x="11053" y="0"/>
                </a:lnTo>
                <a:lnTo>
                  <a:pt x="8726" y="581"/>
                </a:lnTo>
                <a:lnTo>
                  <a:pt x="6448" y="2275"/>
                </a:lnTo>
                <a:lnTo>
                  <a:pt x="4023" y="4116"/>
                </a:lnTo>
                <a:lnTo>
                  <a:pt x="2327" y="6392"/>
                </a:lnTo>
                <a:lnTo>
                  <a:pt x="484" y="8716"/>
                </a:lnTo>
                <a:lnTo>
                  <a:pt x="0" y="11137"/>
                </a:lnTo>
                <a:lnTo>
                  <a:pt x="0" y="17432"/>
                </a:lnTo>
                <a:lnTo>
                  <a:pt x="484" y="19854"/>
                </a:lnTo>
                <a:lnTo>
                  <a:pt x="2327" y="22759"/>
                </a:lnTo>
                <a:lnTo>
                  <a:pt x="4023" y="24454"/>
                </a:lnTo>
                <a:lnTo>
                  <a:pt x="6448" y="26294"/>
                </a:lnTo>
                <a:lnTo>
                  <a:pt x="8726" y="27989"/>
                </a:lnTo>
                <a:lnTo>
                  <a:pt x="11053" y="28570"/>
                </a:lnTo>
                <a:lnTo>
                  <a:pt x="12847" y="28570"/>
                </a:lnTo>
                <a:lnTo>
                  <a:pt x="14544" y="29200"/>
                </a:lnTo>
                <a:lnTo>
                  <a:pt x="15756" y="28570"/>
                </a:lnTo>
                <a:lnTo>
                  <a:pt x="14544" y="19273"/>
                </a:lnTo>
                <a:lnTo>
                  <a:pt x="28138" y="19273"/>
                </a:lnTo>
                <a:lnTo>
                  <a:pt x="28507" y="17432"/>
                </a:lnTo>
                <a:lnTo>
                  <a:pt x="28507" y="15738"/>
                </a:lnTo>
                <a:lnTo>
                  <a:pt x="29088" y="14527"/>
                </a:lnTo>
                <a:lnTo>
                  <a:pt x="340629" y="19273"/>
                </a:lnTo>
                <a:lnTo>
                  <a:pt x="339708" y="14527"/>
                </a:lnTo>
                <a:lnTo>
                  <a:pt x="339708" y="12832"/>
                </a:lnTo>
                <a:lnTo>
                  <a:pt x="339708" y="14527"/>
                </a:lnTo>
                <a:lnTo>
                  <a:pt x="340629" y="19273"/>
                </a:lnTo>
                <a:lnTo>
                  <a:pt x="339708" y="11137"/>
                </a:lnTo>
                <a:lnTo>
                  <a:pt x="339708" y="17432"/>
                </a:lnTo>
                <a:lnTo>
                  <a:pt x="339708" y="11137"/>
                </a:lnTo>
                <a:lnTo>
                  <a:pt x="340629" y="19273"/>
                </a:lnTo>
                <a:lnTo>
                  <a:pt x="340920" y="19854"/>
                </a:lnTo>
                <a:lnTo>
                  <a:pt x="342035" y="22759"/>
                </a:lnTo>
                <a:lnTo>
                  <a:pt x="354253" y="19273"/>
                </a:lnTo>
                <a:lnTo>
                  <a:pt x="355465" y="28570"/>
                </a:lnTo>
                <a:lnTo>
                  <a:pt x="354253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7" name="object 837"/>
          <p:cNvSpPr/>
          <p:nvPr/>
        </p:nvSpPr>
        <p:spPr>
          <a:xfrm>
            <a:off x="6389766" y="3229211"/>
            <a:ext cx="13429" cy="9927"/>
          </a:xfrm>
          <a:custGeom>
            <a:avLst/>
            <a:gdLst/>
            <a:ahLst/>
            <a:cxnLst/>
            <a:rect l="l" t="t" r="r" b="b"/>
            <a:pathLst>
              <a:path w="13429" h="9927">
                <a:moveTo>
                  <a:pt x="12217" y="0"/>
                </a:moveTo>
                <a:lnTo>
                  <a:pt x="0" y="3486"/>
                </a:lnTo>
                <a:lnTo>
                  <a:pt x="1793" y="5181"/>
                </a:lnTo>
                <a:lnTo>
                  <a:pt x="4120" y="7021"/>
                </a:lnTo>
                <a:lnTo>
                  <a:pt x="6399" y="8716"/>
                </a:lnTo>
                <a:lnTo>
                  <a:pt x="9308" y="9297"/>
                </a:lnTo>
                <a:lnTo>
                  <a:pt x="10520" y="9297"/>
                </a:lnTo>
                <a:lnTo>
                  <a:pt x="12217" y="9927"/>
                </a:lnTo>
                <a:lnTo>
                  <a:pt x="13429" y="9297"/>
                </a:lnTo>
                <a:lnTo>
                  <a:pt x="122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8" name="object 838"/>
          <p:cNvSpPr/>
          <p:nvPr/>
        </p:nvSpPr>
        <p:spPr>
          <a:xfrm>
            <a:off x="6387438" y="3221076"/>
            <a:ext cx="0" cy="6295"/>
          </a:xfrm>
          <a:custGeom>
            <a:avLst/>
            <a:gdLst/>
            <a:ahLst/>
            <a:cxnLst/>
            <a:rect l="l" t="t" r="r" b="b"/>
            <a:pathLst>
              <a:path h="6295">
                <a:moveTo>
                  <a:pt x="0" y="0"/>
                </a:moveTo>
                <a:lnTo>
                  <a:pt x="0" y="629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9" name="object 839"/>
          <p:cNvSpPr/>
          <p:nvPr/>
        </p:nvSpPr>
        <p:spPr>
          <a:xfrm>
            <a:off x="6062273" y="3229211"/>
            <a:ext cx="13594" cy="9297"/>
          </a:xfrm>
          <a:custGeom>
            <a:avLst/>
            <a:gdLst/>
            <a:ahLst/>
            <a:cxnLst/>
            <a:rect l="l" t="t" r="r" b="b"/>
            <a:pathLst>
              <a:path w="13594" h="9297">
                <a:moveTo>
                  <a:pt x="13594" y="0"/>
                </a:moveTo>
                <a:lnTo>
                  <a:pt x="0" y="0"/>
                </a:lnTo>
                <a:lnTo>
                  <a:pt x="1212" y="9297"/>
                </a:lnTo>
                <a:lnTo>
                  <a:pt x="2908" y="9297"/>
                </a:lnTo>
                <a:lnTo>
                  <a:pt x="5235" y="8716"/>
                </a:lnTo>
                <a:lnTo>
                  <a:pt x="8144" y="7021"/>
                </a:lnTo>
                <a:lnTo>
                  <a:pt x="9938" y="5181"/>
                </a:lnTo>
                <a:lnTo>
                  <a:pt x="11635" y="3486"/>
                </a:lnTo>
                <a:lnTo>
                  <a:pt x="13477" y="581"/>
                </a:lnTo>
                <a:lnTo>
                  <a:pt x="135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0" name="object 840"/>
          <p:cNvSpPr/>
          <p:nvPr/>
        </p:nvSpPr>
        <p:spPr>
          <a:xfrm>
            <a:off x="6062273" y="3209938"/>
            <a:ext cx="13594" cy="9297"/>
          </a:xfrm>
          <a:custGeom>
            <a:avLst/>
            <a:gdLst/>
            <a:ahLst/>
            <a:cxnLst/>
            <a:rect l="l" t="t" r="r" b="b"/>
            <a:pathLst>
              <a:path w="13594" h="9297">
                <a:moveTo>
                  <a:pt x="13594" y="9297"/>
                </a:moveTo>
                <a:lnTo>
                  <a:pt x="13477" y="8716"/>
                </a:lnTo>
                <a:lnTo>
                  <a:pt x="11635" y="6392"/>
                </a:lnTo>
                <a:lnTo>
                  <a:pt x="9938" y="4116"/>
                </a:lnTo>
                <a:lnTo>
                  <a:pt x="8144" y="2275"/>
                </a:lnTo>
                <a:lnTo>
                  <a:pt x="5235" y="581"/>
                </a:lnTo>
                <a:lnTo>
                  <a:pt x="2908" y="0"/>
                </a:lnTo>
                <a:lnTo>
                  <a:pt x="0" y="0"/>
                </a:lnTo>
                <a:lnTo>
                  <a:pt x="0" y="9297"/>
                </a:lnTo>
                <a:lnTo>
                  <a:pt x="13594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1" name="object 841"/>
          <p:cNvSpPr/>
          <p:nvPr/>
        </p:nvSpPr>
        <p:spPr>
          <a:xfrm>
            <a:off x="6061935" y="3224222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2" name="object 842"/>
          <p:cNvSpPr/>
          <p:nvPr/>
        </p:nvSpPr>
        <p:spPr>
          <a:xfrm>
            <a:off x="6047729" y="3209937"/>
            <a:ext cx="29088" cy="29200"/>
          </a:xfrm>
          <a:custGeom>
            <a:avLst/>
            <a:gdLst/>
            <a:ahLst/>
            <a:cxnLst/>
            <a:rect l="l" t="t" r="r" b="b"/>
            <a:pathLst>
              <a:path w="29088" h="29200">
                <a:moveTo>
                  <a:pt x="14544" y="29200"/>
                </a:moveTo>
                <a:lnTo>
                  <a:pt x="12847" y="28570"/>
                </a:lnTo>
                <a:lnTo>
                  <a:pt x="11053" y="28570"/>
                </a:lnTo>
                <a:lnTo>
                  <a:pt x="8726" y="27989"/>
                </a:lnTo>
                <a:lnTo>
                  <a:pt x="6448" y="26294"/>
                </a:lnTo>
                <a:lnTo>
                  <a:pt x="4023" y="24454"/>
                </a:lnTo>
                <a:lnTo>
                  <a:pt x="2327" y="22759"/>
                </a:lnTo>
                <a:lnTo>
                  <a:pt x="484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137"/>
                </a:lnTo>
                <a:lnTo>
                  <a:pt x="484" y="8716"/>
                </a:lnTo>
                <a:lnTo>
                  <a:pt x="2327" y="6392"/>
                </a:lnTo>
                <a:lnTo>
                  <a:pt x="4023" y="4116"/>
                </a:lnTo>
                <a:lnTo>
                  <a:pt x="6448" y="2275"/>
                </a:lnTo>
                <a:lnTo>
                  <a:pt x="8726" y="581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780" y="581"/>
                </a:lnTo>
                <a:lnTo>
                  <a:pt x="22689" y="2275"/>
                </a:lnTo>
                <a:lnTo>
                  <a:pt x="24483" y="4116"/>
                </a:lnTo>
                <a:lnTo>
                  <a:pt x="26179" y="6392"/>
                </a:lnTo>
                <a:lnTo>
                  <a:pt x="28022" y="8716"/>
                </a:lnTo>
                <a:lnTo>
                  <a:pt x="28507" y="11137"/>
                </a:lnTo>
                <a:lnTo>
                  <a:pt x="28507" y="12832"/>
                </a:lnTo>
                <a:lnTo>
                  <a:pt x="29088" y="14527"/>
                </a:lnTo>
                <a:lnTo>
                  <a:pt x="28507" y="15738"/>
                </a:lnTo>
                <a:lnTo>
                  <a:pt x="28507" y="17432"/>
                </a:lnTo>
                <a:lnTo>
                  <a:pt x="28022" y="19854"/>
                </a:lnTo>
                <a:lnTo>
                  <a:pt x="26179" y="22759"/>
                </a:lnTo>
                <a:lnTo>
                  <a:pt x="24483" y="24454"/>
                </a:lnTo>
                <a:lnTo>
                  <a:pt x="22689" y="26294"/>
                </a:lnTo>
                <a:lnTo>
                  <a:pt x="19780" y="27989"/>
                </a:lnTo>
                <a:lnTo>
                  <a:pt x="17453" y="28570"/>
                </a:lnTo>
                <a:lnTo>
                  <a:pt x="15756" y="28570"/>
                </a:lnTo>
                <a:lnTo>
                  <a:pt x="14544" y="2920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3" name="object 843"/>
          <p:cNvSpPr/>
          <p:nvPr/>
        </p:nvSpPr>
        <p:spPr>
          <a:xfrm>
            <a:off x="6387438" y="3209937"/>
            <a:ext cx="29088" cy="29200"/>
          </a:xfrm>
          <a:custGeom>
            <a:avLst/>
            <a:gdLst/>
            <a:ahLst/>
            <a:cxnLst/>
            <a:rect l="l" t="t" r="r" b="b"/>
            <a:pathLst>
              <a:path w="29088" h="29200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20362" y="581"/>
                </a:lnTo>
                <a:lnTo>
                  <a:pt x="22786" y="2275"/>
                </a:lnTo>
                <a:lnTo>
                  <a:pt x="25113" y="4116"/>
                </a:lnTo>
                <a:lnTo>
                  <a:pt x="26810" y="6392"/>
                </a:lnTo>
                <a:lnTo>
                  <a:pt x="28022" y="8716"/>
                </a:lnTo>
                <a:lnTo>
                  <a:pt x="28603" y="11137"/>
                </a:lnTo>
                <a:lnTo>
                  <a:pt x="29088" y="12832"/>
                </a:lnTo>
                <a:lnTo>
                  <a:pt x="29088" y="14527"/>
                </a:lnTo>
                <a:lnTo>
                  <a:pt x="29088" y="15738"/>
                </a:lnTo>
                <a:lnTo>
                  <a:pt x="28603" y="17432"/>
                </a:lnTo>
                <a:lnTo>
                  <a:pt x="28022" y="19854"/>
                </a:lnTo>
                <a:lnTo>
                  <a:pt x="26810" y="22759"/>
                </a:lnTo>
                <a:lnTo>
                  <a:pt x="25113" y="24454"/>
                </a:lnTo>
                <a:lnTo>
                  <a:pt x="22786" y="26294"/>
                </a:lnTo>
                <a:lnTo>
                  <a:pt x="20362" y="27989"/>
                </a:lnTo>
                <a:lnTo>
                  <a:pt x="17453" y="28570"/>
                </a:lnTo>
                <a:lnTo>
                  <a:pt x="15756" y="28570"/>
                </a:lnTo>
                <a:lnTo>
                  <a:pt x="14544" y="29200"/>
                </a:lnTo>
                <a:lnTo>
                  <a:pt x="12847" y="28570"/>
                </a:lnTo>
                <a:lnTo>
                  <a:pt x="11635" y="28570"/>
                </a:lnTo>
                <a:lnTo>
                  <a:pt x="8726" y="27989"/>
                </a:lnTo>
                <a:lnTo>
                  <a:pt x="6448" y="26294"/>
                </a:lnTo>
                <a:lnTo>
                  <a:pt x="4120" y="24454"/>
                </a:lnTo>
                <a:lnTo>
                  <a:pt x="2327" y="22759"/>
                </a:lnTo>
                <a:lnTo>
                  <a:pt x="1212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137"/>
                </a:lnTo>
                <a:lnTo>
                  <a:pt x="1212" y="8716"/>
                </a:lnTo>
                <a:lnTo>
                  <a:pt x="2327" y="6392"/>
                </a:lnTo>
                <a:lnTo>
                  <a:pt x="4120" y="4116"/>
                </a:lnTo>
                <a:lnTo>
                  <a:pt x="6448" y="2275"/>
                </a:lnTo>
                <a:lnTo>
                  <a:pt x="8726" y="581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4" name="object 844"/>
          <p:cNvSpPr/>
          <p:nvPr/>
        </p:nvSpPr>
        <p:spPr>
          <a:xfrm>
            <a:off x="6734177" y="3209937"/>
            <a:ext cx="17453" cy="28570"/>
          </a:xfrm>
          <a:custGeom>
            <a:avLst/>
            <a:gdLst/>
            <a:ahLst/>
            <a:cxnLst/>
            <a:rect l="l" t="t" r="r" b="b"/>
            <a:pathLst>
              <a:path w="17453" h="28570">
                <a:moveTo>
                  <a:pt x="17453" y="14527"/>
                </a:moveTo>
                <a:lnTo>
                  <a:pt x="17453" y="12832"/>
                </a:lnTo>
                <a:lnTo>
                  <a:pt x="16871" y="11137"/>
                </a:lnTo>
                <a:lnTo>
                  <a:pt x="16386" y="8716"/>
                </a:lnTo>
                <a:lnTo>
                  <a:pt x="15174" y="6392"/>
                </a:lnTo>
                <a:lnTo>
                  <a:pt x="13477" y="4116"/>
                </a:lnTo>
                <a:lnTo>
                  <a:pt x="11053" y="2275"/>
                </a:lnTo>
                <a:lnTo>
                  <a:pt x="8726" y="581"/>
                </a:lnTo>
                <a:lnTo>
                  <a:pt x="5817" y="0"/>
                </a:lnTo>
                <a:lnTo>
                  <a:pt x="0" y="0"/>
                </a:lnTo>
                <a:lnTo>
                  <a:pt x="2908" y="9297"/>
                </a:lnTo>
                <a:lnTo>
                  <a:pt x="4120" y="28570"/>
                </a:lnTo>
                <a:lnTo>
                  <a:pt x="5817" y="28570"/>
                </a:lnTo>
                <a:lnTo>
                  <a:pt x="8726" y="27989"/>
                </a:lnTo>
                <a:lnTo>
                  <a:pt x="11053" y="26294"/>
                </a:lnTo>
                <a:lnTo>
                  <a:pt x="13477" y="24454"/>
                </a:lnTo>
                <a:lnTo>
                  <a:pt x="15174" y="22759"/>
                </a:lnTo>
                <a:lnTo>
                  <a:pt x="16386" y="19854"/>
                </a:lnTo>
                <a:lnTo>
                  <a:pt x="16871" y="17432"/>
                </a:lnTo>
                <a:lnTo>
                  <a:pt x="17453" y="15738"/>
                </a:lnTo>
                <a:lnTo>
                  <a:pt x="17453" y="14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5" name="object 845"/>
          <p:cNvSpPr/>
          <p:nvPr/>
        </p:nvSpPr>
        <p:spPr>
          <a:xfrm>
            <a:off x="6382735" y="3209937"/>
            <a:ext cx="355562" cy="29200"/>
          </a:xfrm>
          <a:custGeom>
            <a:avLst/>
            <a:gdLst/>
            <a:ahLst/>
            <a:cxnLst/>
            <a:rect l="l" t="t" r="r" b="b"/>
            <a:pathLst>
              <a:path w="355562" h="29200">
                <a:moveTo>
                  <a:pt x="354350" y="9297"/>
                </a:moveTo>
                <a:lnTo>
                  <a:pt x="351441" y="0"/>
                </a:lnTo>
                <a:lnTo>
                  <a:pt x="348532" y="581"/>
                </a:lnTo>
                <a:lnTo>
                  <a:pt x="346253" y="2275"/>
                </a:lnTo>
                <a:lnTo>
                  <a:pt x="343829" y="4116"/>
                </a:lnTo>
                <a:lnTo>
                  <a:pt x="342132" y="6392"/>
                </a:lnTo>
                <a:lnTo>
                  <a:pt x="340920" y="8716"/>
                </a:lnTo>
                <a:lnTo>
                  <a:pt x="340664" y="9297"/>
                </a:lnTo>
                <a:lnTo>
                  <a:pt x="28124" y="9297"/>
                </a:lnTo>
                <a:lnTo>
                  <a:pt x="28603" y="11137"/>
                </a:lnTo>
                <a:lnTo>
                  <a:pt x="28603" y="12832"/>
                </a:lnTo>
                <a:lnTo>
                  <a:pt x="28603" y="11137"/>
                </a:lnTo>
                <a:lnTo>
                  <a:pt x="28124" y="9297"/>
                </a:lnTo>
                <a:lnTo>
                  <a:pt x="14641" y="9297"/>
                </a:lnTo>
                <a:lnTo>
                  <a:pt x="14641" y="0"/>
                </a:lnTo>
                <a:lnTo>
                  <a:pt x="11150" y="0"/>
                </a:lnTo>
                <a:lnTo>
                  <a:pt x="8823" y="581"/>
                </a:lnTo>
                <a:lnTo>
                  <a:pt x="6399" y="2275"/>
                </a:lnTo>
                <a:lnTo>
                  <a:pt x="4120" y="4116"/>
                </a:lnTo>
                <a:lnTo>
                  <a:pt x="2424" y="6392"/>
                </a:lnTo>
                <a:lnTo>
                  <a:pt x="630" y="8716"/>
                </a:lnTo>
                <a:lnTo>
                  <a:pt x="0" y="11137"/>
                </a:lnTo>
                <a:lnTo>
                  <a:pt x="0" y="17432"/>
                </a:lnTo>
                <a:lnTo>
                  <a:pt x="630" y="19854"/>
                </a:lnTo>
                <a:lnTo>
                  <a:pt x="2424" y="22759"/>
                </a:lnTo>
                <a:lnTo>
                  <a:pt x="4120" y="24454"/>
                </a:lnTo>
                <a:lnTo>
                  <a:pt x="6399" y="26294"/>
                </a:lnTo>
                <a:lnTo>
                  <a:pt x="8823" y="27989"/>
                </a:lnTo>
                <a:lnTo>
                  <a:pt x="11150" y="28570"/>
                </a:lnTo>
                <a:lnTo>
                  <a:pt x="12847" y="28570"/>
                </a:lnTo>
                <a:lnTo>
                  <a:pt x="14641" y="29200"/>
                </a:lnTo>
                <a:lnTo>
                  <a:pt x="15756" y="28570"/>
                </a:lnTo>
                <a:lnTo>
                  <a:pt x="14641" y="19273"/>
                </a:lnTo>
                <a:lnTo>
                  <a:pt x="28124" y="19273"/>
                </a:lnTo>
                <a:lnTo>
                  <a:pt x="28603" y="17432"/>
                </a:lnTo>
                <a:lnTo>
                  <a:pt x="28603" y="15738"/>
                </a:lnTo>
                <a:lnTo>
                  <a:pt x="29185" y="14527"/>
                </a:lnTo>
                <a:lnTo>
                  <a:pt x="340664" y="19273"/>
                </a:lnTo>
                <a:lnTo>
                  <a:pt x="339854" y="14527"/>
                </a:lnTo>
                <a:lnTo>
                  <a:pt x="339854" y="12832"/>
                </a:lnTo>
                <a:lnTo>
                  <a:pt x="339854" y="14527"/>
                </a:lnTo>
                <a:lnTo>
                  <a:pt x="340664" y="19273"/>
                </a:lnTo>
                <a:lnTo>
                  <a:pt x="339854" y="11137"/>
                </a:lnTo>
                <a:lnTo>
                  <a:pt x="339854" y="17432"/>
                </a:lnTo>
                <a:lnTo>
                  <a:pt x="339854" y="11137"/>
                </a:lnTo>
                <a:lnTo>
                  <a:pt x="340664" y="19273"/>
                </a:lnTo>
                <a:lnTo>
                  <a:pt x="340920" y="19854"/>
                </a:lnTo>
                <a:lnTo>
                  <a:pt x="342132" y="22759"/>
                </a:lnTo>
                <a:lnTo>
                  <a:pt x="354350" y="19273"/>
                </a:lnTo>
                <a:lnTo>
                  <a:pt x="355562" y="28570"/>
                </a:lnTo>
                <a:lnTo>
                  <a:pt x="354350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6" name="object 846"/>
          <p:cNvSpPr/>
          <p:nvPr/>
        </p:nvSpPr>
        <p:spPr>
          <a:xfrm>
            <a:off x="6724869" y="3229211"/>
            <a:ext cx="13429" cy="9927"/>
          </a:xfrm>
          <a:custGeom>
            <a:avLst/>
            <a:gdLst/>
            <a:ahLst/>
            <a:cxnLst/>
            <a:rect l="l" t="t" r="r" b="b"/>
            <a:pathLst>
              <a:path w="13429" h="9927">
                <a:moveTo>
                  <a:pt x="12217" y="0"/>
                </a:moveTo>
                <a:lnTo>
                  <a:pt x="0" y="3486"/>
                </a:lnTo>
                <a:lnTo>
                  <a:pt x="1696" y="5181"/>
                </a:lnTo>
                <a:lnTo>
                  <a:pt x="4120" y="7021"/>
                </a:lnTo>
                <a:lnTo>
                  <a:pt x="6399" y="8716"/>
                </a:lnTo>
                <a:lnTo>
                  <a:pt x="9308" y="9297"/>
                </a:lnTo>
                <a:lnTo>
                  <a:pt x="10423" y="9297"/>
                </a:lnTo>
                <a:lnTo>
                  <a:pt x="12217" y="9927"/>
                </a:lnTo>
                <a:lnTo>
                  <a:pt x="13429" y="9297"/>
                </a:lnTo>
                <a:lnTo>
                  <a:pt x="122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7" name="object 847"/>
          <p:cNvSpPr/>
          <p:nvPr/>
        </p:nvSpPr>
        <p:spPr>
          <a:xfrm>
            <a:off x="6722589" y="3221076"/>
            <a:ext cx="0" cy="6295"/>
          </a:xfrm>
          <a:custGeom>
            <a:avLst/>
            <a:gdLst/>
            <a:ahLst/>
            <a:cxnLst/>
            <a:rect l="l" t="t" r="r" b="b"/>
            <a:pathLst>
              <a:path h="6295">
                <a:moveTo>
                  <a:pt x="0" y="0"/>
                </a:moveTo>
                <a:lnTo>
                  <a:pt x="0" y="629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8" name="object 848"/>
          <p:cNvSpPr/>
          <p:nvPr/>
        </p:nvSpPr>
        <p:spPr>
          <a:xfrm>
            <a:off x="6397377" y="3229211"/>
            <a:ext cx="13483" cy="9297"/>
          </a:xfrm>
          <a:custGeom>
            <a:avLst/>
            <a:gdLst/>
            <a:ahLst/>
            <a:cxnLst/>
            <a:rect l="l" t="t" r="r" b="b"/>
            <a:pathLst>
              <a:path w="13483" h="9297">
                <a:moveTo>
                  <a:pt x="13483" y="0"/>
                </a:moveTo>
                <a:lnTo>
                  <a:pt x="0" y="0"/>
                </a:lnTo>
                <a:lnTo>
                  <a:pt x="1115" y="9297"/>
                </a:lnTo>
                <a:lnTo>
                  <a:pt x="2908" y="9297"/>
                </a:lnTo>
                <a:lnTo>
                  <a:pt x="5235" y="8716"/>
                </a:lnTo>
                <a:lnTo>
                  <a:pt x="8144" y="7021"/>
                </a:lnTo>
                <a:lnTo>
                  <a:pt x="9841" y="5181"/>
                </a:lnTo>
                <a:lnTo>
                  <a:pt x="11635" y="3486"/>
                </a:lnTo>
                <a:lnTo>
                  <a:pt x="13332" y="581"/>
                </a:lnTo>
                <a:lnTo>
                  <a:pt x="134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9" name="object 849"/>
          <p:cNvSpPr/>
          <p:nvPr/>
        </p:nvSpPr>
        <p:spPr>
          <a:xfrm>
            <a:off x="6397377" y="3209938"/>
            <a:ext cx="13483" cy="9297"/>
          </a:xfrm>
          <a:custGeom>
            <a:avLst/>
            <a:gdLst/>
            <a:ahLst/>
            <a:cxnLst/>
            <a:rect l="l" t="t" r="r" b="b"/>
            <a:pathLst>
              <a:path w="13483" h="9297">
                <a:moveTo>
                  <a:pt x="13483" y="9297"/>
                </a:moveTo>
                <a:lnTo>
                  <a:pt x="13332" y="8716"/>
                </a:lnTo>
                <a:lnTo>
                  <a:pt x="11635" y="6392"/>
                </a:lnTo>
                <a:lnTo>
                  <a:pt x="9841" y="4116"/>
                </a:lnTo>
                <a:lnTo>
                  <a:pt x="8144" y="2275"/>
                </a:lnTo>
                <a:lnTo>
                  <a:pt x="5235" y="581"/>
                </a:lnTo>
                <a:lnTo>
                  <a:pt x="2908" y="0"/>
                </a:lnTo>
                <a:lnTo>
                  <a:pt x="0" y="0"/>
                </a:lnTo>
                <a:lnTo>
                  <a:pt x="0" y="9297"/>
                </a:lnTo>
                <a:lnTo>
                  <a:pt x="13483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0" name="object 850"/>
          <p:cNvSpPr/>
          <p:nvPr/>
        </p:nvSpPr>
        <p:spPr>
          <a:xfrm>
            <a:off x="6397038" y="3224222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1" name="object 851"/>
          <p:cNvSpPr/>
          <p:nvPr/>
        </p:nvSpPr>
        <p:spPr>
          <a:xfrm>
            <a:off x="6382736" y="3209937"/>
            <a:ext cx="29185" cy="29200"/>
          </a:xfrm>
          <a:custGeom>
            <a:avLst/>
            <a:gdLst/>
            <a:ahLst/>
            <a:cxnLst/>
            <a:rect l="l" t="t" r="r" b="b"/>
            <a:pathLst>
              <a:path w="29185" h="29200">
                <a:moveTo>
                  <a:pt x="14641" y="29200"/>
                </a:moveTo>
                <a:lnTo>
                  <a:pt x="12847" y="28570"/>
                </a:lnTo>
                <a:lnTo>
                  <a:pt x="11150" y="28570"/>
                </a:lnTo>
                <a:lnTo>
                  <a:pt x="8823" y="27989"/>
                </a:lnTo>
                <a:lnTo>
                  <a:pt x="6399" y="26294"/>
                </a:lnTo>
                <a:lnTo>
                  <a:pt x="4120" y="24454"/>
                </a:lnTo>
                <a:lnTo>
                  <a:pt x="2424" y="22759"/>
                </a:lnTo>
                <a:lnTo>
                  <a:pt x="630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137"/>
                </a:lnTo>
                <a:lnTo>
                  <a:pt x="630" y="8716"/>
                </a:lnTo>
                <a:lnTo>
                  <a:pt x="2424" y="6392"/>
                </a:lnTo>
                <a:lnTo>
                  <a:pt x="4120" y="4116"/>
                </a:lnTo>
                <a:lnTo>
                  <a:pt x="6399" y="2275"/>
                </a:lnTo>
                <a:lnTo>
                  <a:pt x="8823" y="581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581"/>
                </a:lnTo>
                <a:lnTo>
                  <a:pt x="22786" y="2275"/>
                </a:lnTo>
                <a:lnTo>
                  <a:pt x="24483" y="4116"/>
                </a:lnTo>
                <a:lnTo>
                  <a:pt x="26276" y="6392"/>
                </a:lnTo>
                <a:lnTo>
                  <a:pt x="27973" y="8716"/>
                </a:lnTo>
                <a:lnTo>
                  <a:pt x="28603" y="11137"/>
                </a:lnTo>
                <a:lnTo>
                  <a:pt x="28603" y="12832"/>
                </a:lnTo>
                <a:lnTo>
                  <a:pt x="29185" y="14527"/>
                </a:lnTo>
                <a:lnTo>
                  <a:pt x="28603" y="15738"/>
                </a:lnTo>
                <a:lnTo>
                  <a:pt x="28603" y="17432"/>
                </a:lnTo>
                <a:lnTo>
                  <a:pt x="27973" y="19854"/>
                </a:lnTo>
                <a:lnTo>
                  <a:pt x="26276" y="22759"/>
                </a:lnTo>
                <a:lnTo>
                  <a:pt x="24483" y="24454"/>
                </a:lnTo>
                <a:lnTo>
                  <a:pt x="22786" y="26294"/>
                </a:lnTo>
                <a:lnTo>
                  <a:pt x="19877" y="27989"/>
                </a:lnTo>
                <a:lnTo>
                  <a:pt x="17550" y="28570"/>
                </a:lnTo>
                <a:lnTo>
                  <a:pt x="15756" y="28570"/>
                </a:lnTo>
                <a:lnTo>
                  <a:pt x="14641" y="2920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2" name="object 852"/>
          <p:cNvSpPr/>
          <p:nvPr/>
        </p:nvSpPr>
        <p:spPr>
          <a:xfrm>
            <a:off x="6722589" y="3209937"/>
            <a:ext cx="29040" cy="29200"/>
          </a:xfrm>
          <a:custGeom>
            <a:avLst/>
            <a:gdLst/>
            <a:ahLst/>
            <a:cxnLst/>
            <a:rect l="l" t="t" r="r" b="b"/>
            <a:pathLst>
              <a:path w="29040" h="29200">
                <a:moveTo>
                  <a:pt x="14495" y="0"/>
                </a:moveTo>
                <a:lnTo>
                  <a:pt x="15707" y="0"/>
                </a:lnTo>
                <a:lnTo>
                  <a:pt x="17404" y="0"/>
                </a:lnTo>
                <a:lnTo>
                  <a:pt x="20313" y="581"/>
                </a:lnTo>
                <a:lnTo>
                  <a:pt x="22640" y="2275"/>
                </a:lnTo>
                <a:lnTo>
                  <a:pt x="25064" y="4116"/>
                </a:lnTo>
                <a:lnTo>
                  <a:pt x="26761" y="6392"/>
                </a:lnTo>
                <a:lnTo>
                  <a:pt x="27973" y="8716"/>
                </a:lnTo>
                <a:lnTo>
                  <a:pt x="28458" y="11137"/>
                </a:lnTo>
                <a:lnTo>
                  <a:pt x="29040" y="12832"/>
                </a:lnTo>
                <a:lnTo>
                  <a:pt x="29040" y="14527"/>
                </a:lnTo>
                <a:lnTo>
                  <a:pt x="29040" y="15738"/>
                </a:lnTo>
                <a:lnTo>
                  <a:pt x="28458" y="17432"/>
                </a:lnTo>
                <a:lnTo>
                  <a:pt x="27973" y="19854"/>
                </a:lnTo>
                <a:lnTo>
                  <a:pt x="26761" y="22759"/>
                </a:lnTo>
                <a:lnTo>
                  <a:pt x="25064" y="24454"/>
                </a:lnTo>
                <a:lnTo>
                  <a:pt x="22640" y="26294"/>
                </a:lnTo>
                <a:lnTo>
                  <a:pt x="20313" y="27989"/>
                </a:lnTo>
                <a:lnTo>
                  <a:pt x="17404" y="28570"/>
                </a:lnTo>
                <a:lnTo>
                  <a:pt x="15707" y="28570"/>
                </a:lnTo>
                <a:lnTo>
                  <a:pt x="14495" y="29200"/>
                </a:lnTo>
                <a:lnTo>
                  <a:pt x="12702" y="28570"/>
                </a:lnTo>
                <a:lnTo>
                  <a:pt x="11587" y="28570"/>
                </a:lnTo>
                <a:lnTo>
                  <a:pt x="8678" y="27989"/>
                </a:lnTo>
                <a:lnTo>
                  <a:pt x="6399" y="26294"/>
                </a:lnTo>
                <a:lnTo>
                  <a:pt x="3975" y="24454"/>
                </a:lnTo>
                <a:lnTo>
                  <a:pt x="2278" y="22759"/>
                </a:lnTo>
                <a:lnTo>
                  <a:pt x="1066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137"/>
                </a:lnTo>
                <a:lnTo>
                  <a:pt x="1066" y="8716"/>
                </a:lnTo>
                <a:lnTo>
                  <a:pt x="2278" y="6392"/>
                </a:lnTo>
                <a:lnTo>
                  <a:pt x="3975" y="4116"/>
                </a:lnTo>
                <a:lnTo>
                  <a:pt x="6399" y="2275"/>
                </a:lnTo>
                <a:lnTo>
                  <a:pt x="8678" y="581"/>
                </a:lnTo>
                <a:lnTo>
                  <a:pt x="11587" y="0"/>
                </a:lnTo>
                <a:lnTo>
                  <a:pt x="12702" y="0"/>
                </a:lnTo>
                <a:lnTo>
                  <a:pt x="14495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3" name="object 853"/>
          <p:cNvSpPr/>
          <p:nvPr/>
        </p:nvSpPr>
        <p:spPr>
          <a:xfrm>
            <a:off x="5708383" y="3520689"/>
            <a:ext cx="15296" cy="9820"/>
          </a:xfrm>
          <a:custGeom>
            <a:avLst/>
            <a:gdLst/>
            <a:ahLst/>
            <a:cxnLst/>
            <a:rect l="l" t="t" r="r" b="b"/>
            <a:pathLst>
              <a:path w="15296" h="9820">
                <a:moveTo>
                  <a:pt x="13600" y="0"/>
                </a:moveTo>
                <a:lnTo>
                  <a:pt x="0" y="0"/>
                </a:lnTo>
                <a:lnTo>
                  <a:pt x="122" y="484"/>
                </a:lnTo>
                <a:lnTo>
                  <a:pt x="1964" y="3394"/>
                </a:lnTo>
                <a:lnTo>
                  <a:pt x="3661" y="5210"/>
                </a:lnTo>
                <a:lnTo>
                  <a:pt x="5455" y="6910"/>
                </a:lnTo>
                <a:lnTo>
                  <a:pt x="8364" y="8726"/>
                </a:lnTo>
                <a:lnTo>
                  <a:pt x="10691" y="9215"/>
                </a:lnTo>
                <a:lnTo>
                  <a:pt x="12387" y="9215"/>
                </a:lnTo>
                <a:lnTo>
                  <a:pt x="13600" y="9820"/>
                </a:lnTo>
                <a:lnTo>
                  <a:pt x="15296" y="9215"/>
                </a:lnTo>
                <a:lnTo>
                  <a:pt x="13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4" name="object 854"/>
          <p:cNvSpPr/>
          <p:nvPr/>
        </p:nvSpPr>
        <p:spPr>
          <a:xfrm>
            <a:off x="5552445" y="3501406"/>
            <a:ext cx="184083" cy="28498"/>
          </a:xfrm>
          <a:custGeom>
            <a:avLst/>
            <a:gdLst/>
            <a:ahLst/>
            <a:cxnLst/>
            <a:rect l="l" t="t" r="r" b="b"/>
            <a:pathLst>
              <a:path w="184083" h="28498">
                <a:moveTo>
                  <a:pt x="155939" y="19282"/>
                </a:moveTo>
                <a:lnTo>
                  <a:pt x="154994" y="15762"/>
                </a:lnTo>
                <a:lnTo>
                  <a:pt x="154994" y="12851"/>
                </a:lnTo>
                <a:lnTo>
                  <a:pt x="155479" y="11036"/>
                </a:lnTo>
                <a:lnTo>
                  <a:pt x="155479" y="17462"/>
                </a:lnTo>
                <a:lnTo>
                  <a:pt x="154994" y="14551"/>
                </a:lnTo>
                <a:lnTo>
                  <a:pt x="155479" y="17462"/>
                </a:lnTo>
                <a:lnTo>
                  <a:pt x="155479" y="11036"/>
                </a:lnTo>
                <a:lnTo>
                  <a:pt x="154994" y="12851"/>
                </a:lnTo>
                <a:lnTo>
                  <a:pt x="154994" y="15762"/>
                </a:lnTo>
                <a:lnTo>
                  <a:pt x="155939" y="19282"/>
                </a:lnTo>
                <a:lnTo>
                  <a:pt x="169539" y="9336"/>
                </a:lnTo>
                <a:lnTo>
                  <a:pt x="155939" y="19282"/>
                </a:lnTo>
                <a:lnTo>
                  <a:pt x="169539" y="19282"/>
                </a:lnTo>
                <a:lnTo>
                  <a:pt x="171236" y="28498"/>
                </a:lnTo>
                <a:lnTo>
                  <a:pt x="172448" y="28498"/>
                </a:lnTo>
                <a:lnTo>
                  <a:pt x="175357" y="28008"/>
                </a:lnTo>
                <a:lnTo>
                  <a:pt x="177635" y="26193"/>
                </a:lnTo>
                <a:lnTo>
                  <a:pt x="180059" y="24493"/>
                </a:lnTo>
                <a:lnTo>
                  <a:pt x="181756" y="22677"/>
                </a:lnTo>
                <a:lnTo>
                  <a:pt x="182968" y="19767"/>
                </a:lnTo>
                <a:lnTo>
                  <a:pt x="184083" y="17462"/>
                </a:lnTo>
                <a:lnTo>
                  <a:pt x="184083" y="11036"/>
                </a:lnTo>
                <a:lnTo>
                  <a:pt x="182968" y="8731"/>
                </a:lnTo>
                <a:lnTo>
                  <a:pt x="181756" y="6425"/>
                </a:lnTo>
                <a:lnTo>
                  <a:pt x="180059" y="4125"/>
                </a:lnTo>
                <a:lnTo>
                  <a:pt x="177635" y="2305"/>
                </a:lnTo>
                <a:lnTo>
                  <a:pt x="175357" y="605"/>
                </a:lnTo>
                <a:lnTo>
                  <a:pt x="172448" y="0"/>
                </a:lnTo>
                <a:lnTo>
                  <a:pt x="166630" y="0"/>
                </a:lnTo>
                <a:lnTo>
                  <a:pt x="164303" y="605"/>
                </a:lnTo>
                <a:lnTo>
                  <a:pt x="161394" y="2305"/>
                </a:lnTo>
                <a:lnTo>
                  <a:pt x="159600" y="4125"/>
                </a:lnTo>
                <a:lnTo>
                  <a:pt x="157903" y="6425"/>
                </a:lnTo>
                <a:lnTo>
                  <a:pt x="156061" y="8731"/>
                </a:lnTo>
                <a:lnTo>
                  <a:pt x="155908" y="9336"/>
                </a:lnTo>
                <a:lnTo>
                  <a:pt x="0" y="9336"/>
                </a:lnTo>
                <a:lnTo>
                  <a:pt x="0" y="19282"/>
                </a:lnTo>
                <a:lnTo>
                  <a:pt x="155939" y="192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5" name="object 855"/>
          <p:cNvSpPr/>
          <p:nvPr/>
        </p:nvSpPr>
        <p:spPr>
          <a:xfrm>
            <a:off x="5552105" y="3515716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89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6" name="object 856"/>
          <p:cNvSpPr/>
          <p:nvPr/>
        </p:nvSpPr>
        <p:spPr>
          <a:xfrm>
            <a:off x="5707438" y="350140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605"/>
                </a:lnTo>
                <a:lnTo>
                  <a:pt x="22640" y="2305"/>
                </a:lnTo>
                <a:lnTo>
                  <a:pt x="25064" y="4125"/>
                </a:lnTo>
                <a:lnTo>
                  <a:pt x="26761" y="6425"/>
                </a:lnTo>
                <a:lnTo>
                  <a:pt x="27973" y="8731"/>
                </a:lnTo>
                <a:lnTo>
                  <a:pt x="29088" y="11036"/>
                </a:lnTo>
                <a:lnTo>
                  <a:pt x="29088" y="12851"/>
                </a:lnTo>
                <a:lnTo>
                  <a:pt x="29088" y="14551"/>
                </a:lnTo>
                <a:lnTo>
                  <a:pt x="29088" y="15762"/>
                </a:lnTo>
                <a:lnTo>
                  <a:pt x="29088" y="17462"/>
                </a:lnTo>
                <a:lnTo>
                  <a:pt x="27973" y="19767"/>
                </a:lnTo>
                <a:lnTo>
                  <a:pt x="26761" y="22677"/>
                </a:lnTo>
                <a:lnTo>
                  <a:pt x="25064" y="24493"/>
                </a:lnTo>
                <a:lnTo>
                  <a:pt x="22640" y="26193"/>
                </a:lnTo>
                <a:lnTo>
                  <a:pt x="20362" y="28008"/>
                </a:lnTo>
                <a:lnTo>
                  <a:pt x="17453" y="28498"/>
                </a:lnTo>
                <a:lnTo>
                  <a:pt x="16241" y="28498"/>
                </a:lnTo>
                <a:lnTo>
                  <a:pt x="14544" y="29103"/>
                </a:lnTo>
                <a:lnTo>
                  <a:pt x="13332" y="28498"/>
                </a:lnTo>
                <a:lnTo>
                  <a:pt x="11635" y="28498"/>
                </a:lnTo>
                <a:lnTo>
                  <a:pt x="9308" y="28008"/>
                </a:lnTo>
                <a:lnTo>
                  <a:pt x="6399" y="26193"/>
                </a:lnTo>
                <a:lnTo>
                  <a:pt x="4605" y="24493"/>
                </a:lnTo>
                <a:lnTo>
                  <a:pt x="2908" y="22677"/>
                </a:lnTo>
                <a:lnTo>
                  <a:pt x="1066" y="19767"/>
                </a:lnTo>
                <a:lnTo>
                  <a:pt x="484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484" y="11036"/>
                </a:lnTo>
                <a:lnTo>
                  <a:pt x="1066" y="8731"/>
                </a:lnTo>
                <a:lnTo>
                  <a:pt x="2908" y="6425"/>
                </a:lnTo>
                <a:lnTo>
                  <a:pt x="4605" y="4125"/>
                </a:lnTo>
                <a:lnTo>
                  <a:pt x="6399" y="2305"/>
                </a:lnTo>
                <a:lnTo>
                  <a:pt x="9308" y="605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7" name="object 857"/>
          <p:cNvSpPr/>
          <p:nvPr/>
        </p:nvSpPr>
        <p:spPr>
          <a:xfrm>
            <a:off x="5735647" y="3501406"/>
            <a:ext cx="341171" cy="28498"/>
          </a:xfrm>
          <a:custGeom>
            <a:avLst/>
            <a:gdLst/>
            <a:ahLst/>
            <a:cxnLst/>
            <a:rect l="l" t="t" r="r" b="b"/>
            <a:pathLst>
              <a:path w="341171" h="28498">
                <a:moveTo>
                  <a:pt x="341171" y="14551"/>
                </a:moveTo>
                <a:lnTo>
                  <a:pt x="340589" y="12851"/>
                </a:lnTo>
                <a:lnTo>
                  <a:pt x="340589" y="11036"/>
                </a:lnTo>
                <a:lnTo>
                  <a:pt x="340104" y="8731"/>
                </a:lnTo>
                <a:lnTo>
                  <a:pt x="338262" y="6425"/>
                </a:lnTo>
                <a:lnTo>
                  <a:pt x="336565" y="4125"/>
                </a:lnTo>
                <a:lnTo>
                  <a:pt x="334771" y="2305"/>
                </a:lnTo>
                <a:lnTo>
                  <a:pt x="331862" y="605"/>
                </a:lnTo>
                <a:lnTo>
                  <a:pt x="329535" y="0"/>
                </a:lnTo>
                <a:lnTo>
                  <a:pt x="323136" y="0"/>
                </a:lnTo>
                <a:lnTo>
                  <a:pt x="320809" y="605"/>
                </a:lnTo>
                <a:lnTo>
                  <a:pt x="318530" y="2305"/>
                </a:lnTo>
                <a:lnTo>
                  <a:pt x="316106" y="4125"/>
                </a:lnTo>
                <a:lnTo>
                  <a:pt x="314409" y="6425"/>
                </a:lnTo>
                <a:lnTo>
                  <a:pt x="312567" y="8731"/>
                </a:lnTo>
                <a:lnTo>
                  <a:pt x="312440" y="9336"/>
                </a:lnTo>
                <a:lnTo>
                  <a:pt x="312082" y="11036"/>
                </a:lnTo>
                <a:lnTo>
                  <a:pt x="312082" y="17462"/>
                </a:lnTo>
                <a:lnTo>
                  <a:pt x="880" y="11036"/>
                </a:lnTo>
                <a:lnTo>
                  <a:pt x="880" y="17462"/>
                </a:lnTo>
                <a:lnTo>
                  <a:pt x="0" y="19282"/>
                </a:lnTo>
                <a:lnTo>
                  <a:pt x="312465" y="19282"/>
                </a:lnTo>
                <a:lnTo>
                  <a:pt x="312567" y="19767"/>
                </a:lnTo>
                <a:lnTo>
                  <a:pt x="326626" y="19282"/>
                </a:lnTo>
                <a:lnTo>
                  <a:pt x="326626" y="9336"/>
                </a:lnTo>
                <a:lnTo>
                  <a:pt x="327838" y="28498"/>
                </a:lnTo>
                <a:lnTo>
                  <a:pt x="329535" y="28498"/>
                </a:lnTo>
                <a:lnTo>
                  <a:pt x="331862" y="28008"/>
                </a:lnTo>
                <a:lnTo>
                  <a:pt x="334771" y="26193"/>
                </a:lnTo>
                <a:lnTo>
                  <a:pt x="336565" y="24493"/>
                </a:lnTo>
                <a:lnTo>
                  <a:pt x="338262" y="22677"/>
                </a:lnTo>
                <a:lnTo>
                  <a:pt x="340104" y="19767"/>
                </a:lnTo>
                <a:lnTo>
                  <a:pt x="340589" y="17462"/>
                </a:lnTo>
                <a:lnTo>
                  <a:pt x="340589" y="15762"/>
                </a:lnTo>
                <a:lnTo>
                  <a:pt x="341171" y="1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8" name="object 858"/>
          <p:cNvSpPr/>
          <p:nvPr/>
        </p:nvSpPr>
        <p:spPr>
          <a:xfrm>
            <a:off x="6048215" y="3510744"/>
            <a:ext cx="15271" cy="19767"/>
          </a:xfrm>
          <a:custGeom>
            <a:avLst/>
            <a:gdLst/>
            <a:ahLst/>
            <a:cxnLst/>
            <a:rect l="l" t="t" r="r" b="b"/>
            <a:pathLst>
              <a:path w="15271" h="19767">
                <a:moveTo>
                  <a:pt x="14059" y="9946"/>
                </a:moveTo>
                <a:lnTo>
                  <a:pt x="0" y="10430"/>
                </a:lnTo>
                <a:lnTo>
                  <a:pt x="1842" y="13341"/>
                </a:lnTo>
                <a:lnTo>
                  <a:pt x="3539" y="15156"/>
                </a:lnTo>
                <a:lnTo>
                  <a:pt x="5963" y="16856"/>
                </a:lnTo>
                <a:lnTo>
                  <a:pt x="8241" y="18672"/>
                </a:lnTo>
                <a:lnTo>
                  <a:pt x="10568" y="19161"/>
                </a:lnTo>
                <a:lnTo>
                  <a:pt x="12362" y="19161"/>
                </a:lnTo>
                <a:lnTo>
                  <a:pt x="14059" y="19767"/>
                </a:lnTo>
                <a:lnTo>
                  <a:pt x="15271" y="19161"/>
                </a:lnTo>
                <a:lnTo>
                  <a:pt x="14059" y="0"/>
                </a:lnTo>
                <a:lnTo>
                  <a:pt x="14059" y="99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9" name="object 859"/>
          <p:cNvSpPr/>
          <p:nvPr/>
        </p:nvSpPr>
        <p:spPr>
          <a:xfrm>
            <a:off x="5721984" y="3501406"/>
            <a:ext cx="326103" cy="19282"/>
          </a:xfrm>
          <a:custGeom>
            <a:avLst/>
            <a:gdLst/>
            <a:ahLst/>
            <a:cxnLst/>
            <a:rect l="l" t="t" r="r" b="b"/>
            <a:pathLst>
              <a:path w="326103" h="19282">
                <a:moveTo>
                  <a:pt x="14544" y="11036"/>
                </a:moveTo>
                <a:lnTo>
                  <a:pt x="325746" y="17462"/>
                </a:lnTo>
                <a:lnTo>
                  <a:pt x="325746" y="11036"/>
                </a:lnTo>
                <a:lnTo>
                  <a:pt x="326103" y="9336"/>
                </a:lnTo>
                <a:lnTo>
                  <a:pt x="13722" y="9336"/>
                </a:lnTo>
                <a:lnTo>
                  <a:pt x="13429" y="8731"/>
                </a:lnTo>
                <a:lnTo>
                  <a:pt x="12217" y="6425"/>
                </a:lnTo>
                <a:lnTo>
                  <a:pt x="10520" y="4125"/>
                </a:lnTo>
                <a:lnTo>
                  <a:pt x="8096" y="2305"/>
                </a:lnTo>
                <a:lnTo>
                  <a:pt x="5817" y="605"/>
                </a:lnTo>
                <a:lnTo>
                  <a:pt x="2908" y="0"/>
                </a:lnTo>
                <a:lnTo>
                  <a:pt x="0" y="0"/>
                </a:lnTo>
                <a:lnTo>
                  <a:pt x="0" y="9336"/>
                </a:lnTo>
                <a:lnTo>
                  <a:pt x="13663" y="19282"/>
                </a:lnTo>
                <a:lnTo>
                  <a:pt x="14544" y="17462"/>
                </a:lnTo>
                <a:lnTo>
                  <a:pt x="14544" y="110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0" name="object 860"/>
          <p:cNvSpPr/>
          <p:nvPr/>
        </p:nvSpPr>
        <p:spPr>
          <a:xfrm>
            <a:off x="5707439" y="3501407"/>
            <a:ext cx="28207" cy="29103"/>
          </a:xfrm>
          <a:custGeom>
            <a:avLst/>
            <a:gdLst/>
            <a:ahLst/>
            <a:cxnLst/>
            <a:rect l="l" t="t" r="r" b="b"/>
            <a:pathLst>
              <a:path w="28207" h="29103">
                <a:moveTo>
                  <a:pt x="28207" y="19282"/>
                </a:moveTo>
                <a:lnTo>
                  <a:pt x="14544" y="9336"/>
                </a:lnTo>
                <a:lnTo>
                  <a:pt x="14544" y="0"/>
                </a:lnTo>
                <a:lnTo>
                  <a:pt x="11635" y="0"/>
                </a:lnTo>
                <a:lnTo>
                  <a:pt x="9308" y="605"/>
                </a:lnTo>
                <a:lnTo>
                  <a:pt x="6399" y="2305"/>
                </a:lnTo>
                <a:lnTo>
                  <a:pt x="4605" y="4125"/>
                </a:lnTo>
                <a:lnTo>
                  <a:pt x="2908" y="6425"/>
                </a:lnTo>
                <a:lnTo>
                  <a:pt x="1066" y="8731"/>
                </a:lnTo>
                <a:lnTo>
                  <a:pt x="484" y="11036"/>
                </a:lnTo>
                <a:lnTo>
                  <a:pt x="0" y="12851"/>
                </a:lnTo>
                <a:lnTo>
                  <a:pt x="0" y="15762"/>
                </a:lnTo>
                <a:lnTo>
                  <a:pt x="484" y="17462"/>
                </a:lnTo>
                <a:lnTo>
                  <a:pt x="1066" y="19767"/>
                </a:lnTo>
                <a:lnTo>
                  <a:pt x="2908" y="22677"/>
                </a:lnTo>
                <a:lnTo>
                  <a:pt x="4605" y="24493"/>
                </a:lnTo>
                <a:lnTo>
                  <a:pt x="6399" y="26193"/>
                </a:lnTo>
                <a:lnTo>
                  <a:pt x="9308" y="28008"/>
                </a:lnTo>
                <a:lnTo>
                  <a:pt x="11635" y="28498"/>
                </a:lnTo>
                <a:lnTo>
                  <a:pt x="13332" y="28498"/>
                </a:lnTo>
                <a:lnTo>
                  <a:pt x="14544" y="29103"/>
                </a:lnTo>
                <a:lnTo>
                  <a:pt x="16241" y="28498"/>
                </a:lnTo>
                <a:lnTo>
                  <a:pt x="14544" y="19282"/>
                </a:lnTo>
                <a:lnTo>
                  <a:pt x="28207" y="192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1" name="object 861"/>
          <p:cNvSpPr/>
          <p:nvPr/>
        </p:nvSpPr>
        <p:spPr>
          <a:xfrm>
            <a:off x="5721984" y="3520690"/>
            <a:ext cx="13663" cy="9215"/>
          </a:xfrm>
          <a:custGeom>
            <a:avLst/>
            <a:gdLst/>
            <a:ahLst/>
            <a:cxnLst/>
            <a:rect l="l" t="t" r="r" b="b"/>
            <a:pathLst>
              <a:path w="13663" h="9215">
                <a:moveTo>
                  <a:pt x="5817" y="8726"/>
                </a:moveTo>
                <a:lnTo>
                  <a:pt x="8096" y="6910"/>
                </a:lnTo>
                <a:lnTo>
                  <a:pt x="10520" y="5210"/>
                </a:lnTo>
                <a:lnTo>
                  <a:pt x="12217" y="3394"/>
                </a:lnTo>
                <a:lnTo>
                  <a:pt x="13429" y="484"/>
                </a:lnTo>
                <a:lnTo>
                  <a:pt x="13663" y="0"/>
                </a:lnTo>
                <a:lnTo>
                  <a:pt x="0" y="0"/>
                </a:lnTo>
                <a:lnTo>
                  <a:pt x="1696" y="9215"/>
                </a:lnTo>
                <a:lnTo>
                  <a:pt x="2908" y="9215"/>
                </a:lnTo>
                <a:lnTo>
                  <a:pt x="5817" y="87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2" name="object 862"/>
          <p:cNvSpPr/>
          <p:nvPr/>
        </p:nvSpPr>
        <p:spPr>
          <a:xfrm>
            <a:off x="5721644" y="3515716"/>
            <a:ext cx="340969" cy="0"/>
          </a:xfrm>
          <a:custGeom>
            <a:avLst/>
            <a:gdLst/>
            <a:ahLst/>
            <a:cxnLst/>
            <a:rect l="l" t="t" r="r" b="b"/>
            <a:pathLst>
              <a:path w="340969">
                <a:moveTo>
                  <a:pt x="0" y="0"/>
                </a:moveTo>
                <a:lnTo>
                  <a:pt x="340969" y="0"/>
                </a:lnTo>
              </a:path>
            </a:pathLst>
          </a:custGeom>
          <a:ln w="1189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3" name="object 863"/>
          <p:cNvSpPr/>
          <p:nvPr/>
        </p:nvSpPr>
        <p:spPr>
          <a:xfrm>
            <a:off x="5707438" y="350140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29103"/>
                </a:moveTo>
                <a:lnTo>
                  <a:pt x="13332" y="28498"/>
                </a:lnTo>
                <a:lnTo>
                  <a:pt x="11635" y="28498"/>
                </a:lnTo>
                <a:lnTo>
                  <a:pt x="9308" y="28008"/>
                </a:lnTo>
                <a:lnTo>
                  <a:pt x="6399" y="26193"/>
                </a:lnTo>
                <a:lnTo>
                  <a:pt x="4605" y="24493"/>
                </a:lnTo>
                <a:lnTo>
                  <a:pt x="2908" y="22677"/>
                </a:lnTo>
                <a:lnTo>
                  <a:pt x="1066" y="19767"/>
                </a:lnTo>
                <a:lnTo>
                  <a:pt x="484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484" y="11036"/>
                </a:lnTo>
                <a:lnTo>
                  <a:pt x="1066" y="8731"/>
                </a:lnTo>
                <a:lnTo>
                  <a:pt x="2908" y="6425"/>
                </a:lnTo>
                <a:lnTo>
                  <a:pt x="4605" y="4125"/>
                </a:lnTo>
                <a:lnTo>
                  <a:pt x="6399" y="2305"/>
                </a:lnTo>
                <a:lnTo>
                  <a:pt x="9308" y="605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lnTo>
                  <a:pt x="16241" y="0"/>
                </a:lnTo>
                <a:lnTo>
                  <a:pt x="17453" y="0"/>
                </a:lnTo>
                <a:lnTo>
                  <a:pt x="20362" y="605"/>
                </a:lnTo>
                <a:lnTo>
                  <a:pt x="22640" y="2305"/>
                </a:lnTo>
                <a:lnTo>
                  <a:pt x="25064" y="4125"/>
                </a:lnTo>
                <a:lnTo>
                  <a:pt x="26761" y="6425"/>
                </a:lnTo>
                <a:lnTo>
                  <a:pt x="27973" y="8731"/>
                </a:lnTo>
                <a:lnTo>
                  <a:pt x="29088" y="11036"/>
                </a:lnTo>
                <a:lnTo>
                  <a:pt x="29088" y="12851"/>
                </a:lnTo>
                <a:lnTo>
                  <a:pt x="29088" y="14551"/>
                </a:lnTo>
                <a:lnTo>
                  <a:pt x="29088" y="15762"/>
                </a:lnTo>
                <a:lnTo>
                  <a:pt x="29088" y="17462"/>
                </a:lnTo>
                <a:lnTo>
                  <a:pt x="27973" y="19767"/>
                </a:lnTo>
                <a:lnTo>
                  <a:pt x="26761" y="22677"/>
                </a:lnTo>
                <a:lnTo>
                  <a:pt x="25064" y="24493"/>
                </a:lnTo>
                <a:lnTo>
                  <a:pt x="22640" y="26193"/>
                </a:lnTo>
                <a:lnTo>
                  <a:pt x="20362" y="28008"/>
                </a:lnTo>
                <a:lnTo>
                  <a:pt x="17453" y="28498"/>
                </a:lnTo>
                <a:lnTo>
                  <a:pt x="16241" y="28498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4" name="object 864"/>
          <p:cNvSpPr/>
          <p:nvPr/>
        </p:nvSpPr>
        <p:spPr>
          <a:xfrm>
            <a:off x="6047729" y="350140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19780" y="605"/>
                </a:lnTo>
                <a:lnTo>
                  <a:pt x="22689" y="2305"/>
                </a:lnTo>
                <a:lnTo>
                  <a:pt x="24483" y="4125"/>
                </a:lnTo>
                <a:lnTo>
                  <a:pt x="26179" y="6425"/>
                </a:lnTo>
                <a:lnTo>
                  <a:pt x="28022" y="8731"/>
                </a:lnTo>
                <a:lnTo>
                  <a:pt x="28507" y="11036"/>
                </a:lnTo>
                <a:lnTo>
                  <a:pt x="28507" y="12851"/>
                </a:lnTo>
                <a:lnTo>
                  <a:pt x="29088" y="14551"/>
                </a:lnTo>
                <a:lnTo>
                  <a:pt x="28507" y="15762"/>
                </a:lnTo>
                <a:lnTo>
                  <a:pt x="28507" y="17462"/>
                </a:lnTo>
                <a:lnTo>
                  <a:pt x="28022" y="19767"/>
                </a:lnTo>
                <a:lnTo>
                  <a:pt x="26179" y="22677"/>
                </a:lnTo>
                <a:lnTo>
                  <a:pt x="24483" y="24493"/>
                </a:lnTo>
                <a:lnTo>
                  <a:pt x="22689" y="26193"/>
                </a:lnTo>
                <a:lnTo>
                  <a:pt x="19780" y="28008"/>
                </a:lnTo>
                <a:lnTo>
                  <a:pt x="17453" y="28498"/>
                </a:lnTo>
                <a:lnTo>
                  <a:pt x="15756" y="28498"/>
                </a:lnTo>
                <a:lnTo>
                  <a:pt x="14544" y="29103"/>
                </a:lnTo>
                <a:lnTo>
                  <a:pt x="12847" y="28498"/>
                </a:lnTo>
                <a:lnTo>
                  <a:pt x="11053" y="28498"/>
                </a:lnTo>
                <a:lnTo>
                  <a:pt x="8726" y="28008"/>
                </a:lnTo>
                <a:lnTo>
                  <a:pt x="6448" y="26193"/>
                </a:lnTo>
                <a:lnTo>
                  <a:pt x="4023" y="24493"/>
                </a:lnTo>
                <a:lnTo>
                  <a:pt x="2327" y="22677"/>
                </a:lnTo>
                <a:lnTo>
                  <a:pt x="484" y="19767"/>
                </a:lnTo>
                <a:lnTo>
                  <a:pt x="0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0" y="11036"/>
                </a:lnTo>
                <a:lnTo>
                  <a:pt x="484" y="8731"/>
                </a:lnTo>
                <a:lnTo>
                  <a:pt x="2327" y="6425"/>
                </a:lnTo>
                <a:lnTo>
                  <a:pt x="4023" y="4125"/>
                </a:lnTo>
                <a:lnTo>
                  <a:pt x="6448" y="2305"/>
                </a:lnTo>
                <a:lnTo>
                  <a:pt x="8726" y="605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5" name="object 865"/>
          <p:cNvSpPr/>
          <p:nvPr/>
        </p:nvSpPr>
        <p:spPr>
          <a:xfrm>
            <a:off x="6062274" y="3501406"/>
            <a:ext cx="13605" cy="9336"/>
          </a:xfrm>
          <a:custGeom>
            <a:avLst/>
            <a:gdLst/>
            <a:ahLst/>
            <a:cxnLst/>
            <a:rect l="l" t="t" r="r" b="b"/>
            <a:pathLst>
              <a:path w="13605" h="9336">
                <a:moveTo>
                  <a:pt x="13605" y="9336"/>
                </a:moveTo>
                <a:lnTo>
                  <a:pt x="13477" y="8731"/>
                </a:lnTo>
                <a:lnTo>
                  <a:pt x="11635" y="6425"/>
                </a:lnTo>
                <a:lnTo>
                  <a:pt x="9938" y="4125"/>
                </a:lnTo>
                <a:lnTo>
                  <a:pt x="8144" y="2305"/>
                </a:lnTo>
                <a:lnTo>
                  <a:pt x="5235" y="605"/>
                </a:lnTo>
                <a:lnTo>
                  <a:pt x="2908" y="0"/>
                </a:lnTo>
                <a:lnTo>
                  <a:pt x="0" y="0"/>
                </a:lnTo>
                <a:lnTo>
                  <a:pt x="0" y="9336"/>
                </a:lnTo>
                <a:lnTo>
                  <a:pt x="13605" y="9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6" name="object 866"/>
          <p:cNvSpPr/>
          <p:nvPr/>
        </p:nvSpPr>
        <p:spPr>
          <a:xfrm>
            <a:off x="6047730" y="3501407"/>
            <a:ext cx="368797" cy="29103"/>
          </a:xfrm>
          <a:custGeom>
            <a:avLst/>
            <a:gdLst/>
            <a:ahLst/>
            <a:cxnLst/>
            <a:rect l="l" t="t" r="r" b="b"/>
            <a:pathLst>
              <a:path w="368797" h="29103">
                <a:moveTo>
                  <a:pt x="484" y="19767"/>
                </a:moveTo>
                <a:lnTo>
                  <a:pt x="2327" y="22677"/>
                </a:lnTo>
                <a:lnTo>
                  <a:pt x="4023" y="24493"/>
                </a:lnTo>
                <a:lnTo>
                  <a:pt x="6448" y="26193"/>
                </a:lnTo>
                <a:lnTo>
                  <a:pt x="8726" y="28008"/>
                </a:lnTo>
                <a:lnTo>
                  <a:pt x="11053" y="28498"/>
                </a:lnTo>
                <a:lnTo>
                  <a:pt x="12847" y="28498"/>
                </a:lnTo>
                <a:lnTo>
                  <a:pt x="14544" y="29103"/>
                </a:lnTo>
                <a:lnTo>
                  <a:pt x="14544" y="19282"/>
                </a:lnTo>
                <a:lnTo>
                  <a:pt x="15756" y="28498"/>
                </a:lnTo>
                <a:lnTo>
                  <a:pt x="17453" y="28498"/>
                </a:lnTo>
                <a:lnTo>
                  <a:pt x="19780" y="28008"/>
                </a:lnTo>
                <a:lnTo>
                  <a:pt x="22689" y="26193"/>
                </a:lnTo>
                <a:lnTo>
                  <a:pt x="24483" y="24493"/>
                </a:lnTo>
                <a:lnTo>
                  <a:pt x="26179" y="22677"/>
                </a:lnTo>
                <a:lnTo>
                  <a:pt x="28022" y="19767"/>
                </a:lnTo>
                <a:lnTo>
                  <a:pt x="28124" y="19282"/>
                </a:lnTo>
                <a:lnTo>
                  <a:pt x="28507" y="17462"/>
                </a:lnTo>
                <a:lnTo>
                  <a:pt x="28507" y="15762"/>
                </a:lnTo>
                <a:lnTo>
                  <a:pt x="29088" y="14551"/>
                </a:lnTo>
                <a:lnTo>
                  <a:pt x="340666" y="19282"/>
                </a:lnTo>
                <a:lnTo>
                  <a:pt x="339708" y="14551"/>
                </a:lnTo>
                <a:lnTo>
                  <a:pt x="339708" y="12851"/>
                </a:lnTo>
                <a:lnTo>
                  <a:pt x="339708" y="14551"/>
                </a:lnTo>
                <a:lnTo>
                  <a:pt x="340666" y="19282"/>
                </a:lnTo>
                <a:lnTo>
                  <a:pt x="339708" y="11036"/>
                </a:lnTo>
                <a:lnTo>
                  <a:pt x="339708" y="17462"/>
                </a:lnTo>
                <a:lnTo>
                  <a:pt x="339708" y="11036"/>
                </a:lnTo>
                <a:lnTo>
                  <a:pt x="340666" y="19282"/>
                </a:lnTo>
                <a:lnTo>
                  <a:pt x="354253" y="19282"/>
                </a:lnTo>
                <a:lnTo>
                  <a:pt x="354253" y="29103"/>
                </a:lnTo>
                <a:lnTo>
                  <a:pt x="355465" y="28498"/>
                </a:lnTo>
                <a:lnTo>
                  <a:pt x="357162" y="28498"/>
                </a:lnTo>
                <a:lnTo>
                  <a:pt x="360070" y="28008"/>
                </a:lnTo>
                <a:lnTo>
                  <a:pt x="362494" y="26193"/>
                </a:lnTo>
                <a:lnTo>
                  <a:pt x="364822" y="24493"/>
                </a:lnTo>
                <a:lnTo>
                  <a:pt x="366518" y="22677"/>
                </a:lnTo>
                <a:lnTo>
                  <a:pt x="367730" y="19767"/>
                </a:lnTo>
                <a:lnTo>
                  <a:pt x="368312" y="17462"/>
                </a:lnTo>
                <a:lnTo>
                  <a:pt x="368797" y="15762"/>
                </a:lnTo>
                <a:lnTo>
                  <a:pt x="368797" y="12851"/>
                </a:lnTo>
                <a:lnTo>
                  <a:pt x="368312" y="11036"/>
                </a:lnTo>
                <a:lnTo>
                  <a:pt x="367730" y="8731"/>
                </a:lnTo>
                <a:lnTo>
                  <a:pt x="366518" y="6425"/>
                </a:lnTo>
                <a:lnTo>
                  <a:pt x="364822" y="4125"/>
                </a:lnTo>
                <a:lnTo>
                  <a:pt x="362494" y="2305"/>
                </a:lnTo>
                <a:lnTo>
                  <a:pt x="360070" y="605"/>
                </a:lnTo>
                <a:lnTo>
                  <a:pt x="357162" y="0"/>
                </a:lnTo>
                <a:lnTo>
                  <a:pt x="351344" y="0"/>
                </a:lnTo>
                <a:lnTo>
                  <a:pt x="354253" y="9336"/>
                </a:lnTo>
                <a:lnTo>
                  <a:pt x="28149" y="9336"/>
                </a:lnTo>
                <a:lnTo>
                  <a:pt x="28507" y="11036"/>
                </a:lnTo>
                <a:lnTo>
                  <a:pt x="28507" y="12851"/>
                </a:lnTo>
                <a:lnTo>
                  <a:pt x="28507" y="11036"/>
                </a:lnTo>
                <a:lnTo>
                  <a:pt x="28149" y="9336"/>
                </a:lnTo>
                <a:lnTo>
                  <a:pt x="14544" y="9336"/>
                </a:lnTo>
                <a:lnTo>
                  <a:pt x="14544" y="0"/>
                </a:lnTo>
                <a:lnTo>
                  <a:pt x="11053" y="0"/>
                </a:lnTo>
                <a:lnTo>
                  <a:pt x="8726" y="605"/>
                </a:lnTo>
                <a:lnTo>
                  <a:pt x="6448" y="2305"/>
                </a:lnTo>
                <a:lnTo>
                  <a:pt x="4023" y="4125"/>
                </a:lnTo>
                <a:lnTo>
                  <a:pt x="2327" y="6425"/>
                </a:lnTo>
                <a:lnTo>
                  <a:pt x="484" y="8731"/>
                </a:lnTo>
                <a:lnTo>
                  <a:pt x="0" y="11036"/>
                </a:lnTo>
                <a:lnTo>
                  <a:pt x="0" y="17462"/>
                </a:lnTo>
                <a:lnTo>
                  <a:pt x="484" y="197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7" name="object 867"/>
          <p:cNvSpPr/>
          <p:nvPr/>
        </p:nvSpPr>
        <p:spPr>
          <a:xfrm>
            <a:off x="6062273" y="3520689"/>
            <a:ext cx="1212" cy="9820"/>
          </a:xfrm>
          <a:custGeom>
            <a:avLst/>
            <a:gdLst/>
            <a:ahLst/>
            <a:cxnLst/>
            <a:rect l="l" t="t" r="r" b="b"/>
            <a:pathLst>
              <a:path w="1212" h="9820">
                <a:moveTo>
                  <a:pt x="1212" y="9215"/>
                </a:moveTo>
                <a:lnTo>
                  <a:pt x="0" y="0"/>
                </a:lnTo>
                <a:lnTo>
                  <a:pt x="0" y="9820"/>
                </a:lnTo>
                <a:lnTo>
                  <a:pt x="1212" y="9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8" name="object 868"/>
          <p:cNvSpPr/>
          <p:nvPr/>
        </p:nvSpPr>
        <p:spPr>
          <a:xfrm>
            <a:off x="6387438" y="3512443"/>
            <a:ext cx="0" cy="6425"/>
          </a:xfrm>
          <a:custGeom>
            <a:avLst/>
            <a:gdLst/>
            <a:ahLst/>
            <a:cxnLst/>
            <a:rect l="l" t="t" r="r" b="b"/>
            <a:pathLst>
              <a:path h="6425">
                <a:moveTo>
                  <a:pt x="0" y="0"/>
                </a:moveTo>
                <a:lnTo>
                  <a:pt x="0" y="64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9" name="object 869"/>
          <p:cNvSpPr/>
          <p:nvPr/>
        </p:nvSpPr>
        <p:spPr>
          <a:xfrm>
            <a:off x="6388331" y="3501406"/>
            <a:ext cx="13650" cy="9336"/>
          </a:xfrm>
          <a:custGeom>
            <a:avLst/>
            <a:gdLst/>
            <a:ahLst/>
            <a:cxnLst/>
            <a:rect l="l" t="t" r="r" b="b"/>
            <a:pathLst>
              <a:path w="13650" h="9336">
                <a:moveTo>
                  <a:pt x="13650" y="9336"/>
                </a:moveTo>
                <a:lnTo>
                  <a:pt x="10741" y="0"/>
                </a:lnTo>
                <a:lnTo>
                  <a:pt x="7832" y="605"/>
                </a:lnTo>
                <a:lnTo>
                  <a:pt x="5554" y="2305"/>
                </a:lnTo>
                <a:lnTo>
                  <a:pt x="3227" y="4125"/>
                </a:lnTo>
                <a:lnTo>
                  <a:pt x="1433" y="6425"/>
                </a:lnTo>
                <a:lnTo>
                  <a:pt x="318" y="8731"/>
                </a:lnTo>
                <a:lnTo>
                  <a:pt x="0" y="9336"/>
                </a:lnTo>
                <a:lnTo>
                  <a:pt x="13650" y="9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0" name="object 870"/>
          <p:cNvSpPr/>
          <p:nvPr/>
        </p:nvSpPr>
        <p:spPr>
          <a:xfrm>
            <a:off x="6388395" y="3520689"/>
            <a:ext cx="13586" cy="9820"/>
          </a:xfrm>
          <a:custGeom>
            <a:avLst/>
            <a:gdLst/>
            <a:ahLst/>
            <a:cxnLst/>
            <a:rect l="l" t="t" r="r" b="b"/>
            <a:pathLst>
              <a:path w="13586" h="9820">
                <a:moveTo>
                  <a:pt x="13586" y="0"/>
                </a:moveTo>
                <a:lnTo>
                  <a:pt x="0" y="0"/>
                </a:lnTo>
                <a:lnTo>
                  <a:pt x="254" y="484"/>
                </a:lnTo>
                <a:lnTo>
                  <a:pt x="1369" y="3394"/>
                </a:lnTo>
                <a:lnTo>
                  <a:pt x="3163" y="5210"/>
                </a:lnTo>
                <a:lnTo>
                  <a:pt x="5490" y="6910"/>
                </a:lnTo>
                <a:lnTo>
                  <a:pt x="7769" y="8726"/>
                </a:lnTo>
                <a:lnTo>
                  <a:pt x="10678" y="9215"/>
                </a:lnTo>
                <a:lnTo>
                  <a:pt x="11890" y="9215"/>
                </a:lnTo>
                <a:lnTo>
                  <a:pt x="13586" y="9820"/>
                </a:lnTo>
                <a:lnTo>
                  <a:pt x="13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1" name="object 871"/>
          <p:cNvSpPr/>
          <p:nvPr/>
        </p:nvSpPr>
        <p:spPr>
          <a:xfrm>
            <a:off x="6061935" y="3515716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89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2" name="object 872"/>
          <p:cNvSpPr/>
          <p:nvPr/>
        </p:nvSpPr>
        <p:spPr>
          <a:xfrm>
            <a:off x="6047729" y="350140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29103"/>
                </a:moveTo>
                <a:lnTo>
                  <a:pt x="12847" y="28498"/>
                </a:lnTo>
                <a:lnTo>
                  <a:pt x="11053" y="28498"/>
                </a:lnTo>
                <a:lnTo>
                  <a:pt x="8726" y="28008"/>
                </a:lnTo>
                <a:lnTo>
                  <a:pt x="6448" y="26193"/>
                </a:lnTo>
                <a:lnTo>
                  <a:pt x="4023" y="24493"/>
                </a:lnTo>
                <a:lnTo>
                  <a:pt x="2327" y="22677"/>
                </a:lnTo>
                <a:lnTo>
                  <a:pt x="484" y="19767"/>
                </a:lnTo>
                <a:lnTo>
                  <a:pt x="0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0" y="11036"/>
                </a:lnTo>
                <a:lnTo>
                  <a:pt x="484" y="8731"/>
                </a:lnTo>
                <a:lnTo>
                  <a:pt x="2327" y="6425"/>
                </a:lnTo>
                <a:lnTo>
                  <a:pt x="4023" y="4125"/>
                </a:lnTo>
                <a:lnTo>
                  <a:pt x="6448" y="2305"/>
                </a:lnTo>
                <a:lnTo>
                  <a:pt x="8726" y="605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780" y="605"/>
                </a:lnTo>
                <a:lnTo>
                  <a:pt x="22689" y="2305"/>
                </a:lnTo>
                <a:lnTo>
                  <a:pt x="24483" y="4125"/>
                </a:lnTo>
                <a:lnTo>
                  <a:pt x="26179" y="6425"/>
                </a:lnTo>
                <a:lnTo>
                  <a:pt x="28022" y="8731"/>
                </a:lnTo>
                <a:lnTo>
                  <a:pt x="28507" y="11036"/>
                </a:lnTo>
                <a:lnTo>
                  <a:pt x="28507" y="12851"/>
                </a:lnTo>
                <a:lnTo>
                  <a:pt x="29088" y="14551"/>
                </a:lnTo>
                <a:lnTo>
                  <a:pt x="28507" y="15762"/>
                </a:lnTo>
                <a:lnTo>
                  <a:pt x="28507" y="17462"/>
                </a:lnTo>
                <a:lnTo>
                  <a:pt x="28022" y="19767"/>
                </a:lnTo>
                <a:lnTo>
                  <a:pt x="26179" y="22677"/>
                </a:lnTo>
                <a:lnTo>
                  <a:pt x="24483" y="24493"/>
                </a:lnTo>
                <a:lnTo>
                  <a:pt x="22689" y="26193"/>
                </a:lnTo>
                <a:lnTo>
                  <a:pt x="19780" y="28008"/>
                </a:lnTo>
                <a:lnTo>
                  <a:pt x="17453" y="28498"/>
                </a:lnTo>
                <a:lnTo>
                  <a:pt x="15756" y="28498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3" name="object 873"/>
          <p:cNvSpPr/>
          <p:nvPr/>
        </p:nvSpPr>
        <p:spPr>
          <a:xfrm>
            <a:off x="6387438" y="350140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20362" y="605"/>
                </a:lnTo>
                <a:lnTo>
                  <a:pt x="22786" y="2305"/>
                </a:lnTo>
                <a:lnTo>
                  <a:pt x="25113" y="4125"/>
                </a:lnTo>
                <a:lnTo>
                  <a:pt x="26810" y="6425"/>
                </a:lnTo>
                <a:lnTo>
                  <a:pt x="28022" y="8731"/>
                </a:lnTo>
                <a:lnTo>
                  <a:pt x="28603" y="11036"/>
                </a:lnTo>
                <a:lnTo>
                  <a:pt x="29088" y="12851"/>
                </a:lnTo>
                <a:lnTo>
                  <a:pt x="29088" y="14551"/>
                </a:lnTo>
                <a:lnTo>
                  <a:pt x="29088" y="15762"/>
                </a:lnTo>
                <a:lnTo>
                  <a:pt x="28603" y="17462"/>
                </a:lnTo>
                <a:lnTo>
                  <a:pt x="28022" y="19767"/>
                </a:lnTo>
                <a:lnTo>
                  <a:pt x="26810" y="22677"/>
                </a:lnTo>
                <a:lnTo>
                  <a:pt x="25113" y="24493"/>
                </a:lnTo>
                <a:lnTo>
                  <a:pt x="22786" y="26193"/>
                </a:lnTo>
                <a:lnTo>
                  <a:pt x="20362" y="28008"/>
                </a:lnTo>
                <a:lnTo>
                  <a:pt x="17453" y="28498"/>
                </a:lnTo>
                <a:lnTo>
                  <a:pt x="15756" y="28498"/>
                </a:lnTo>
                <a:lnTo>
                  <a:pt x="14544" y="29103"/>
                </a:lnTo>
                <a:lnTo>
                  <a:pt x="12847" y="28498"/>
                </a:lnTo>
                <a:lnTo>
                  <a:pt x="11635" y="28498"/>
                </a:lnTo>
                <a:lnTo>
                  <a:pt x="8726" y="28008"/>
                </a:lnTo>
                <a:lnTo>
                  <a:pt x="6448" y="26193"/>
                </a:lnTo>
                <a:lnTo>
                  <a:pt x="4120" y="24493"/>
                </a:lnTo>
                <a:lnTo>
                  <a:pt x="2327" y="22677"/>
                </a:lnTo>
                <a:lnTo>
                  <a:pt x="1212" y="19767"/>
                </a:lnTo>
                <a:lnTo>
                  <a:pt x="0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0" y="11036"/>
                </a:lnTo>
                <a:lnTo>
                  <a:pt x="1212" y="8731"/>
                </a:lnTo>
                <a:lnTo>
                  <a:pt x="2327" y="6425"/>
                </a:lnTo>
                <a:lnTo>
                  <a:pt x="4120" y="4125"/>
                </a:lnTo>
                <a:lnTo>
                  <a:pt x="6448" y="2305"/>
                </a:lnTo>
                <a:lnTo>
                  <a:pt x="8726" y="605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4" name="object 874"/>
          <p:cNvSpPr/>
          <p:nvPr/>
        </p:nvSpPr>
        <p:spPr>
          <a:xfrm>
            <a:off x="6397377" y="3501406"/>
            <a:ext cx="13497" cy="9336"/>
          </a:xfrm>
          <a:custGeom>
            <a:avLst/>
            <a:gdLst/>
            <a:ahLst/>
            <a:cxnLst/>
            <a:rect l="l" t="t" r="r" b="b"/>
            <a:pathLst>
              <a:path w="13497" h="9336">
                <a:moveTo>
                  <a:pt x="13497" y="9336"/>
                </a:moveTo>
                <a:lnTo>
                  <a:pt x="13332" y="8731"/>
                </a:lnTo>
                <a:lnTo>
                  <a:pt x="11635" y="6425"/>
                </a:lnTo>
                <a:lnTo>
                  <a:pt x="9841" y="4125"/>
                </a:lnTo>
                <a:lnTo>
                  <a:pt x="8144" y="2305"/>
                </a:lnTo>
                <a:lnTo>
                  <a:pt x="5235" y="605"/>
                </a:lnTo>
                <a:lnTo>
                  <a:pt x="2908" y="0"/>
                </a:lnTo>
                <a:lnTo>
                  <a:pt x="0" y="0"/>
                </a:lnTo>
                <a:lnTo>
                  <a:pt x="0" y="9336"/>
                </a:lnTo>
                <a:lnTo>
                  <a:pt x="13497" y="9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5" name="object 875"/>
          <p:cNvSpPr/>
          <p:nvPr/>
        </p:nvSpPr>
        <p:spPr>
          <a:xfrm>
            <a:off x="6382735" y="3501407"/>
            <a:ext cx="368894" cy="29103"/>
          </a:xfrm>
          <a:custGeom>
            <a:avLst/>
            <a:gdLst/>
            <a:ahLst/>
            <a:cxnLst/>
            <a:rect l="l" t="t" r="r" b="b"/>
            <a:pathLst>
              <a:path w="368894" h="29103">
                <a:moveTo>
                  <a:pt x="630" y="19767"/>
                </a:moveTo>
                <a:lnTo>
                  <a:pt x="2424" y="22677"/>
                </a:lnTo>
                <a:lnTo>
                  <a:pt x="4120" y="24493"/>
                </a:lnTo>
                <a:lnTo>
                  <a:pt x="6399" y="26193"/>
                </a:lnTo>
                <a:lnTo>
                  <a:pt x="8823" y="28008"/>
                </a:lnTo>
                <a:lnTo>
                  <a:pt x="11150" y="28498"/>
                </a:lnTo>
                <a:lnTo>
                  <a:pt x="12847" y="28498"/>
                </a:lnTo>
                <a:lnTo>
                  <a:pt x="14641" y="29103"/>
                </a:lnTo>
                <a:lnTo>
                  <a:pt x="14641" y="19282"/>
                </a:lnTo>
                <a:lnTo>
                  <a:pt x="15756" y="28498"/>
                </a:lnTo>
                <a:lnTo>
                  <a:pt x="17550" y="28498"/>
                </a:lnTo>
                <a:lnTo>
                  <a:pt x="19877" y="28008"/>
                </a:lnTo>
                <a:lnTo>
                  <a:pt x="22786" y="26193"/>
                </a:lnTo>
                <a:lnTo>
                  <a:pt x="24483" y="24493"/>
                </a:lnTo>
                <a:lnTo>
                  <a:pt x="26276" y="22677"/>
                </a:lnTo>
                <a:lnTo>
                  <a:pt x="27973" y="19767"/>
                </a:lnTo>
                <a:lnTo>
                  <a:pt x="28106" y="19282"/>
                </a:lnTo>
                <a:lnTo>
                  <a:pt x="28603" y="17462"/>
                </a:lnTo>
                <a:lnTo>
                  <a:pt x="28603" y="15762"/>
                </a:lnTo>
                <a:lnTo>
                  <a:pt x="29185" y="14551"/>
                </a:lnTo>
                <a:lnTo>
                  <a:pt x="340696" y="19282"/>
                </a:lnTo>
                <a:lnTo>
                  <a:pt x="339854" y="14551"/>
                </a:lnTo>
                <a:lnTo>
                  <a:pt x="339854" y="12851"/>
                </a:lnTo>
                <a:lnTo>
                  <a:pt x="339854" y="14551"/>
                </a:lnTo>
                <a:lnTo>
                  <a:pt x="340696" y="19282"/>
                </a:lnTo>
                <a:lnTo>
                  <a:pt x="339854" y="11036"/>
                </a:lnTo>
                <a:lnTo>
                  <a:pt x="339854" y="17462"/>
                </a:lnTo>
                <a:lnTo>
                  <a:pt x="339854" y="11036"/>
                </a:lnTo>
                <a:lnTo>
                  <a:pt x="340696" y="19282"/>
                </a:lnTo>
                <a:lnTo>
                  <a:pt x="354350" y="19282"/>
                </a:lnTo>
                <a:lnTo>
                  <a:pt x="354350" y="29103"/>
                </a:lnTo>
                <a:lnTo>
                  <a:pt x="355562" y="28498"/>
                </a:lnTo>
                <a:lnTo>
                  <a:pt x="357259" y="28498"/>
                </a:lnTo>
                <a:lnTo>
                  <a:pt x="360167" y="28008"/>
                </a:lnTo>
                <a:lnTo>
                  <a:pt x="362494" y="26193"/>
                </a:lnTo>
                <a:lnTo>
                  <a:pt x="364919" y="24493"/>
                </a:lnTo>
                <a:lnTo>
                  <a:pt x="366615" y="22677"/>
                </a:lnTo>
                <a:lnTo>
                  <a:pt x="367827" y="19767"/>
                </a:lnTo>
                <a:lnTo>
                  <a:pt x="368312" y="17462"/>
                </a:lnTo>
                <a:lnTo>
                  <a:pt x="368894" y="15762"/>
                </a:lnTo>
                <a:lnTo>
                  <a:pt x="368894" y="12851"/>
                </a:lnTo>
                <a:lnTo>
                  <a:pt x="368312" y="11036"/>
                </a:lnTo>
                <a:lnTo>
                  <a:pt x="367827" y="8731"/>
                </a:lnTo>
                <a:lnTo>
                  <a:pt x="366615" y="6425"/>
                </a:lnTo>
                <a:lnTo>
                  <a:pt x="364919" y="4125"/>
                </a:lnTo>
                <a:lnTo>
                  <a:pt x="362494" y="2305"/>
                </a:lnTo>
                <a:lnTo>
                  <a:pt x="360167" y="605"/>
                </a:lnTo>
                <a:lnTo>
                  <a:pt x="357259" y="0"/>
                </a:lnTo>
                <a:lnTo>
                  <a:pt x="351441" y="0"/>
                </a:lnTo>
                <a:lnTo>
                  <a:pt x="354350" y="9336"/>
                </a:lnTo>
                <a:lnTo>
                  <a:pt x="28139" y="9336"/>
                </a:lnTo>
                <a:lnTo>
                  <a:pt x="28603" y="11036"/>
                </a:lnTo>
                <a:lnTo>
                  <a:pt x="28603" y="12851"/>
                </a:lnTo>
                <a:lnTo>
                  <a:pt x="28603" y="11036"/>
                </a:lnTo>
                <a:lnTo>
                  <a:pt x="28139" y="9336"/>
                </a:lnTo>
                <a:lnTo>
                  <a:pt x="14641" y="9336"/>
                </a:lnTo>
                <a:lnTo>
                  <a:pt x="14641" y="0"/>
                </a:lnTo>
                <a:lnTo>
                  <a:pt x="11150" y="0"/>
                </a:lnTo>
                <a:lnTo>
                  <a:pt x="8823" y="605"/>
                </a:lnTo>
                <a:lnTo>
                  <a:pt x="6399" y="2305"/>
                </a:lnTo>
                <a:lnTo>
                  <a:pt x="4120" y="4125"/>
                </a:lnTo>
                <a:lnTo>
                  <a:pt x="2424" y="6425"/>
                </a:lnTo>
                <a:lnTo>
                  <a:pt x="630" y="8731"/>
                </a:lnTo>
                <a:lnTo>
                  <a:pt x="0" y="11036"/>
                </a:lnTo>
                <a:lnTo>
                  <a:pt x="0" y="17462"/>
                </a:lnTo>
                <a:lnTo>
                  <a:pt x="630" y="197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6" name="object 876"/>
          <p:cNvSpPr/>
          <p:nvPr/>
        </p:nvSpPr>
        <p:spPr>
          <a:xfrm>
            <a:off x="6397377" y="3520689"/>
            <a:ext cx="1115" cy="9820"/>
          </a:xfrm>
          <a:custGeom>
            <a:avLst/>
            <a:gdLst/>
            <a:ahLst/>
            <a:cxnLst/>
            <a:rect l="l" t="t" r="r" b="b"/>
            <a:pathLst>
              <a:path w="1115" h="9820">
                <a:moveTo>
                  <a:pt x="1115" y="9215"/>
                </a:moveTo>
                <a:lnTo>
                  <a:pt x="0" y="0"/>
                </a:lnTo>
                <a:lnTo>
                  <a:pt x="0" y="9820"/>
                </a:lnTo>
                <a:lnTo>
                  <a:pt x="1115" y="9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7" name="object 877"/>
          <p:cNvSpPr/>
          <p:nvPr/>
        </p:nvSpPr>
        <p:spPr>
          <a:xfrm>
            <a:off x="6722589" y="3512443"/>
            <a:ext cx="0" cy="6425"/>
          </a:xfrm>
          <a:custGeom>
            <a:avLst/>
            <a:gdLst/>
            <a:ahLst/>
            <a:cxnLst/>
            <a:rect l="l" t="t" r="r" b="b"/>
            <a:pathLst>
              <a:path h="6425">
                <a:moveTo>
                  <a:pt x="0" y="0"/>
                </a:moveTo>
                <a:lnTo>
                  <a:pt x="0" y="64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8" name="object 878"/>
          <p:cNvSpPr/>
          <p:nvPr/>
        </p:nvSpPr>
        <p:spPr>
          <a:xfrm>
            <a:off x="6723377" y="3501406"/>
            <a:ext cx="13709" cy="9336"/>
          </a:xfrm>
          <a:custGeom>
            <a:avLst/>
            <a:gdLst/>
            <a:ahLst/>
            <a:cxnLst/>
            <a:rect l="l" t="t" r="r" b="b"/>
            <a:pathLst>
              <a:path w="13709" h="9336">
                <a:moveTo>
                  <a:pt x="13709" y="9336"/>
                </a:moveTo>
                <a:lnTo>
                  <a:pt x="10800" y="0"/>
                </a:lnTo>
                <a:lnTo>
                  <a:pt x="7891" y="605"/>
                </a:lnTo>
                <a:lnTo>
                  <a:pt x="5613" y="2305"/>
                </a:lnTo>
                <a:lnTo>
                  <a:pt x="3189" y="4125"/>
                </a:lnTo>
                <a:lnTo>
                  <a:pt x="1492" y="6425"/>
                </a:lnTo>
                <a:lnTo>
                  <a:pt x="280" y="8731"/>
                </a:lnTo>
                <a:lnTo>
                  <a:pt x="0" y="9336"/>
                </a:lnTo>
                <a:lnTo>
                  <a:pt x="13709" y="9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9" name="object 879"/>
          <p:cNvSpPr/>
          <p:nvPr/>
        </p:nvSpPr>
        <p:spPr>
          <a:xfrm>
            <a:off x="6723433" y="3520689"/>
            <a:ext cx="13653" cy="9820"/>
          </a:xfrm>
          <a:custGeom>
            <a:avLst/>
            <a:gdLst/>
            <a:ahLst/>
            <a:cxnLst/>
            <a:rect l="l" t="t" r="r" b="b"/>
            <a:pathLst>
              <a:path w="13653" h="9820">
                <a:moveTo>
                  <a:pt x="13653" y="0"/>
                </a:moveTo>
                <a:lnTo>
                  <a:pt x="0" y="0"/>
                </a:lnTo>
                <a:lnTo>
                  <a:pt x="224" y="484"/>
                </a:lnTo>
                <a:lnTo>
                  <a:pt x="1436" y="3394"/>
                </a:lnTo>
                <a:lnTo>
                  <a:pt x="3132" y="5210"/>
                </a:lnTo>
                <a:lnTo>
                  <a:pt x="5556" y="6910"/>
                </a:lnTo>
                <a:lnTo>
                  <a:pt x="7835" y="8726"/>
                </a:lnTo>
                <a:lnTo>
                  <a:pt x="10744" y="9215"/>
                </a:lnTo>
                <a:lnTo>
                  <a:pt x="11859" y="9215"/>
                </a:lnTo>
                <a:lnTo>
                  <a:pt x="13653" y="9820"/>
                </a:lnTo>
                <a:lnTo>
                  <a:pt x="13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0" name="object 880"/>
          <p:cNvSpPr/>
          <p:nvPr/>
        </p:nvSpPr>
        <p:spPr>
          <a:xfrm>
            <a:off x="6397038" y="3515716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89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1" name="object 881"/>
          <p:cNvSpPr/>
          <p:nvPr/>
        </p:nvSpPr>
        <p:spPr>
          <a:xfrm>
            <a:off x="6382736" y="3501407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641" y="29103"/>
                </a:moveTo>
                <a:lnTo>
                  <a:pt x="12847" y="28498"/>
                </a:lnTo>
                <a:lnTo>
                  <a:pt x="11150" y="28498"/>
                </a:lnTo>
                <a:lnTo>
                  <a:pt x="8823" y="28008"/>
                </a:lnTo>
                <a:lnTo>
                  <a:pt x="6399" y="26193"/>
                </a:lnTo>
                <a:lnTo>
                  <a:pt x="4120" y="24493"/>
                </a:lnTo>
                <a:lnTo>
                  <a:pt x="2424" y="22677"/>
                </a:lnTo>
                <a:lnTo>
                  <a:pt x="630" y="19767"/>
                </a:lnTo>
                <a:lnTo>
                  <a:pt x="0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0" y="11036"/>
                </a:lnTo>
                <a:lnTo>
                  <a:pt x="630" y="8731"/>
                </a:lnTo>
                <a:lnTo>
                  <a:pt x="2424" y="6425"/>
                </a:lnTo>
                <a:lnTo>
                  <a:pt x="4120" y="4125"/>
                </a:lnTo>
                <a:lnTo>
                  <a:pt x="6399" y="2305"/>
                </a:lnTo>
                <a:lnTo>
                  <a:pt x="8823" y="605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605"/>
                </a:lnTo>
                <a:lnTo>
                  <a:pt x="22786" y="2305"/>
                </a:lnTo>
                <a:lnTo>
                  <a:pt x="24483" y="4125"/>
                </a:lnTo>
                <a:lnTo>
                  <a:pt x="26276" y="6425"/>
                </a:lnTo>
                <a:lnTo>
                  <a:pt x="27973" y="8731"/>
                </a:lnTo>
                <a:lnTo>
                  <a:pt x="28603" y="11036"/>
                </a:lnTo>
                <a:lnTo>
                  <a:pt x="28603" y="12851"/>
                </a:lnTo>
                <a:lnTo>
                  <a:pt x="29185" y="14551"/>
                </a:lnTo>
                <a:lnTo>
                  <a:pt x="28603" y="15762"/>
                </a:lnTo>
                <a:lnTo>
                  <a:pt x="28603" y="17462"/>
                </a:lnTo>
                <a:lnTo>
                  <a:pt x="27973" y="19767"/>
                </a:lnTo>
                <a:lnTo>
                  <a:pt x="26276" y="22677"/>
                </a:lnTo>
                <a:lnTo>
                  <a:pt x="24483" y="24493"/>
                </a:lnTo>
                <a:lnTo>
                  <a:pt x="22786" y="26193"/>
                </a:lnTo>
                <a:lnTo>
                  <a:pt x="19877" y="28008"/>
                </a:lnTo>
                <a:lnTo>
                  <a:pt x="17550" y="28498"/>
                </a:lnTo>
                <a:lnTo>
                  <a:pt x="15756" y="28498"/>
                </a:lnTo>
                <a:lnTo>
                  <a:pt x="14641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2" name="object 882"/>
          <p:cNvSpPr/>
          <p:nvPr/>
        </p:nvSpPr>
        <p:spPr>
          <a:xfrm>
            <a:off x="6722589" y="3501407"/>
            <a:ext cx="29040" cy="29103"/>
          </a:xfrm>
          <a:custGeom>
            <a:avLst/>
            <a:gdLst/>
            <a:ahLst/>
            <a:cxnLst/>
            <a:rect l="l" t="t" r="r" b="b"/>
            <a:pathLst>
              <a:path w="29040" h="29103">
                <a:moveTo>
                  <a:pt x="14495" y="0"/>
                </a:moveTo>
                <a:lnTo>
                  <a:pt x="15707" y="0"/>
                </a:lnTo>
                <a:lnTo>
                  <a:pt x="17404" y="0"/>
                </a:lnTo>
                <a:lnTo>
                  <a:pt x="20313" y="605"/>
                </a:lnTo>
                <a:lnTo>
                  <a:pt x="22640" y="2305"/>
                </a:lnTo>
                <a:lnTo>
                  <a:pt x="25064" y="4125"/>
                </a:lnTo>
                <a:lnTo>
                  <a:pt x="26761" y="6425"/>
                </a:lnTo>
                <a:lnTo>
                  <a:pt x="27973" y="8731"/>
                </a:lnTo>
                <a:lnTo>
                  <a:pt x="28458" y="11036"/>
                </a:lnTo>
                <a:lnTo>
                  <a:pt x="29040" y="12851"/>
                </a:lnTo>
                <a:lnTo>
                  <a:pt x="29040" y="14551"/>
                </a:lnTo>
                <a:lnTo>
                  <a:pt x="29040" y="15762"/>
                </a:lnTo>
                <a:lnTo>
                  <a:pt x="28458" y="17462"/>
                </a:lnTo>
                <a:lnTo>
                  <a:pt x="27973" y="19767"/>
                </a:lnTo>
                <a:lnTo>
                  <a:pt x="26761" y="22677"/>
                </a:lnTo>
                <a:lnTo>
                  <a:pt x="25064" y="24493"/>
                </a:lnTo>
                <a:lnTo>
                  <a:pt x="22640" y="26193"/>
                </a:lnTo>
                <a:lnTo>
                  <a:pt x="20313" y="28008"/>
                </a:lnTo>
                <a:lnTo>
                  <a:pt x="17404" y="28498"/>
                </a:lnTo>
                <a:lnTo>
                  <a:pt x="15707" y="28498"/>
                </a:lnTo>
                <a:lnTo>
                  <a:pt x="14495" y="29103"/>
                </a:lnTo>
                <a:lnTo>
                  <a:pt x="12702" y="28498"/>
                </a:lnTo>
                <a:lnTo>
                  <a:pt x="11587" y="28498"/>
                </a:lnTo>
                <a:lnTo>
                  <a:pt x="8678" y="28008"/>
                </a:lnTo>
                <a:lnTo>
                  <a:pt x="6399" y="26193"/>
                </a:lnTo>
                <a:lnTo>
                  <a:pt x="3975" y="24493"/>
                </a:lnTo>
                <a:lnTo>
                  <a:pt x="2278" y="22677"/>
                </a:lnTo>
                <a:lnTo>
                  <a:pt x="1066" y="19767"/>
                </a:lnTo>
                <a:lnTo>
                  <a:pt x="0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0" y="11036"/>
                </a:lnTo>
                <a:lnTo>
                  <a:pt x="1066" y="8731"/>
                </a:lnTo>
                <a:lnTo>
                  <a:pt x="2278" y="6425"/>
                </a:lnTo>
                <a:lnTo>
                  <a:pt x="3975" y="4125"/>
                </a:lnTo>
                <a:lnTo>
                  <a:pt x="6399" y="2305"/>
                </a:lnTo>
                <a:lnTo>
                  <a:pt x="8678" y="605"/>
                </a:lnTo>
                <a:lnTo>
                  <a:pt x="11587" y="0"/>
                </a:lnTo>
                <a:lnTo>
                  <a:pt x="12702" y="0"/>
                </a:lnTo>
                <a:lnTo>
                  <a:pt x="14495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3" name="object 883"/>
          <p:cNvSpPr/>
          <p:nvPr/>
        </p:nvSpPr>
        <p:spPr>
          <a:xfrm>
            <a:off x="5708365" y="2354850"/>
            <a:ext cx="15314" cy="9830"/>
          </a:xfrm>
          <a:custGeom>
            <a:avLst/>
            <a:gdLst/>
            <a:ahLst/>
            <a:cxnLst/>
            <a:rect l="l" t="t" r="r" b="b"/>
            <a:pathLst>
              <a:path w="15314" h="9830">
                <a:moveTo>
                  <a:pt x="13617" y="0"/>
                </a:moveTo>
                <a:lnTo>
                  <a:pt x="0" y="0"/>
                </a:lnTo>
                <a:lnTo>
                  <a:pt x="139" y="581"/>
                </a:lnTo>
                <a:lnTo>
                  <a:pt x="1351" y="3486"/>
                </a:lnTo>
                <a:lnTo>
                  <a:pt x="3678" y="5181"/>
                </a:lnTo>
                <a:lnTo>
                  <a:pt x="5472" y="6924"/>
                </a:lnTo>
                <a:lnTo>
                  <a:pt x="7799" y="8716"/>
                </a:lnTo>
                <a:lnTo>
                  <a:pt x="10708" y="9346"/>
                </a:lnTo>
                <a:lnTo>
                  <a:pt x="12405" y="9346"/>
                </a:lnTo>
                <a:lnTo>
                  <a:pt x="13617" y="9830"/>
                </a:lnTo>
                <a:lnTo>
                  <a:pt x="15314" y="9346"/>
                </a:lnTo>
                <a:lnTo>
                  <a:pt x="13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4" name="object 884"/>
          <p:cNvSpPr/>
          <p:nvPr/>
        </p:nvSpPr>
        <p:spPr>
          <a:xfrm>
            <a:off x="5552445" y="2335578"/>
            <a:ext cx="184083" cy="28619"/>
          </a:xfrm>
          <a:custGeom>
            <a:avLst/>
            <a:gdLst/>
            <a:ahLst/>
            <a:cxnLst/>
            <a:rect l="l" t="t" r="r" b="b"/>
            <a:pathLst>
              <a:path w="184083" h="28619">
                <a:moveTo>
                  <a:pt x="155921" y="19273"/>
                </a:moveTo>
                <a:lnTo>
                  <a:pt x="154994" y="15738"/>
                </a:lnTo>
                <a:lnTo>
                  <a:pt x="154994" y="12832"/>
                </a:lnTo>
                <a:lnTo>
                  <a:pt x="155479" y="11040"/>
                </a:lnTo>
                <a:lnTo>
                  <a:pt x="155479" y="17432"/>
                </a:lnTo>
                <a:lnTo>
                  <a:pt x="154994" y="14527"/>
                </a:lnTo>
                <a:lnTo>
                  <a:pt x="155479" y="17432"/>
                </a:lnTo>
                <a:lnTo>
                  <a:pt x="155479" y="11040"/>
                </a:lnTo>
                <a:lnTo>
                  <a:pt x="154994" y="12832"/>
                </a:lnTo>
                <a:lnTo>
                  <a:pt x="154994" y="15738"/>
                </a:lnTo>
                <a:lnTo>
                  <a:pt x="155921" y="19273"/>
                </a:lnTo>
                <a:lnTo>
                  <a:pt x="169539" y="9297"/>
                </a:lnTo>
                <a:lnTo>
                  <a:pt x="155921" y="19273"/>
                </a:lnTo>
                <a:lnTo>
                  <a:pt x="169539" y="19273"/>
                </a:lnTo>
                <a:lnTo>
                  <a:pt x="171236" y="28619"/>
                </a:lnTo>
                <a:lnTo>
                  <a:pt x="172448" y="28619"/>
                </a:lnTo>
                <a:lnTo>
                  <a:pt x="175357" y="27989"/>
                </a:lnTo>
                <a:lnTo>
                  <a:pt x="177635" y="26197"/>
                </a:lnTo>
                <a:lnTo>
                  <a:pt x="180059" y="24454"/>
                </a:lnTo>
                <a:lnTo>
                  <a:pt x="181756" y="22759"/>
                </a:lnTo>
                <a:lnTo>
                  <a:pt x="182968" y="19854"/>
                </a:lnTo>
                <a:lnTo>
                  <a:pt x="184083" y="17432"/>
                </a:lnTo>
                <a:lnTo>
                  <a:pt x="184083" y="11040"/>
                </a:lnTo>
                <a:lnTo>
                  <a:pt x="182968" y="8716"/>
                </a:lnTo>
                <a:lnTo>
                  <a:pt x="181756" y="6392"/>
                </a:lnTo>
                <a:lnTo>
                  <a:pt x="180059" y="4116"/>
                </a:lnTo>
                <a:lnTo>
                  <a:pt x="177635" y="2275"/>
                </a:lnTo>
                <a:lnTo>
                  <a:pt x="175357" y="581"/>
                </a:lnTo>
                <a:lnTo>
                  <a:pt x="172448" y="0"/>
                </a:lnTo>
                <a:lnTo>
                  <a:pt x="166630" y="0"/>
                </a:lnTo>
                <a:lnTo>
                  <a:pt x="163721" y="581"/>
                </a:lnTo>
                <a:lnTo>
                  <a:pt x="161394" y="2275"/>
                </a:lnTo>
                <a:lnTo>
                  <a:pt x="159600" y="4116"/>
                </a:lnTo>
                <a:lnTo>
                  <a:pt x="157273" y="6392"/>
                </a:lnTo>
                <a:lnTo>
                  <a:pt x="156061" y="8716"/>
                </a:lnTo>
                <a:lnTo>
                  <a:pt x="155916" y="9297"/>
                </a:lnTo>
                <a:lnTo>
                  <a:pt x="0" y="9297"/>
                </a:lnTo>
                <a:lnTo>
                  <a:pt x="0" y="19273"/>
                </a:lnTo>
                <a:lnTo>
                  <a:pt x="155921" y="192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5" name="object 885"/>
          <p:cNvSpPr/>
          <p:nvPr/>
        </p:nvSpPr>
        <p:spPr>
          <a:xfrm>
            <a:off x="5552105" y="2349862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6" name="object 886"/>
          <p:cNvSpPr/>
          <p:nvPr/>
        </p:nvSpPr>
        <p:spPr>
          <a:xfrm>
            <a:off x="5707438" y="2335578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581"/>
                </a:lnTo>
                <a:lnTo>
                  <a:pt x="22640" y="2275"/>
                </a:lnTo>
                <a:lnTo>
                  <a:pt x="25064" y="4116"/>
                </a:lnTo>
                <a:lnTo>
                  <a:pt x="26761" y="6392"/>
                </a:lnTo>
                <a:lnTo>
                  <a:pt x="27973" y="8716"/>
                </a:lnTo>
                <a:lnTo>
                  <a:pt x="29088" y="11040"/>
                </a:lnTo>
                <a:lnTo>
                  <a:pt x="29088" y="12832"/>
                </a:lnTo>
                <a:lnTo>
                  <a:pt x="29088" y="14527"/>
                </a:lnTo>
                <a:lnTo>
                  <a:pt x="29088" y="15738"/>
                </a:lnTo>
                <a:lnTo>
                  <a:pt x="29088" y="17432"/>
                </a:lnTo>
                <a:lnTo>
                  <a:pt x="27973" y="19854"/>
                </a:lnTo>
                <a:lnTo>
                  <a:pt x="26761" y="22759"/>
                </a:lnTo>
                <a:lnTo>
                  <a:pt x="25064" y="24454"/>
                </a:lnTo>
                <a:lnTo>
                  <a:pt x="22640" y="26197"/>
                </a:lnTo>
                <a:lnTo>
                  <a:pt x="20362" y="27989"/>
                </a:lnTo>
                <a:lnTo>
                  <a:pt x="17453" y="28619"/>
                </a:lnTo>
                <a:lnTo>
                  <a:pt x="16241" y="28619"/>
                </a:lnTo>
                <a:lnTo>
                  <a:pt x="14544" y="29103"/>
                </a:lnTo>
                <a:lnTo>
                  <a:pt x="13332" y="28619"/>
                </a:lnTo>
                <a:lnTo>
                  <a:pt x="11635" y="28619"/>
                </a:lnTo>
                <a:lnTo>
                  <a:pt x="8726" y="27989"/>
                </a:lnTo>
                <a:lnTo>
                  <a:pt x="6399" y="26197"/>
                </a:lnTo>
                <a:lnTo>
                  <a:pt x="4605" y="24454"/>
                </a:lnTo>
                <a:lnTo>
                  <a:pt x="2278" y="22759"/>
                </a:lnTo>
                <a:lnTo>
                  <a:pt x="1066" y="19854"/>
                </a:lnTo>
                <a:lnTo>
                  <a:pt x="484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484" y="11040"/>
                </a:lnTo>
                <a:lnTo>
                  <a:pt x="1066" y="8716"/>
                </a:lnTo>
                <a:lnTo>
                  <a:pt x="2278" y="6392"/>
                </a:lnTo>
                <a:lnTo>
                  <a:pt x="4605" y="4116"/>
                </a:lnTo>
                <a:lnTo>
                  <a:pt x="6399" y="2275"/>
                </a:lnTo>
                <a:lnTo>
                  <a:pt x="8726" y="581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7" name="object 887"/>
          <p:cNvSpPr/>
          <p:nvPr/>
        </p:nvSpPr>
        <p:spPr>
          <a:xfrm>
            <a:off x="5735681" y="2335578"/>
            <a:ext cx="341137" cy="28619"/>
          </a:xfrm>
          <a:custGeom>
            <a:avLst/>
            <a:gdLst/>
            <a:ahLst/>
            <a:cxnLst/>
            <a:rect l="l" t="t" r="r" b="b"/>
            <a:pathLst>
              <a:path w="341137" h="28619">
                <a:moveTo>
                  <a:pt x="341137" y="14527"/>
                </a:moveTo>
                <a:lnTo>
                  <a:pt x="340556" y="12832"/>
                </a:lnTo>
                <a:lnTo>
                  <a:pt x="340556" y="11040"/>
                </a:lnTo>
                <a:lnTo>
                  <a:pt x="340071" y="8716"/>
                </a:lnTo>
                <a:lnTo>
                  <a:pt x="338229" y="6392"/>
                </a:lnTo>
                <a:lnTo>
                  <a:pt x="336532" y="4116"/>
                </a:lnTo>
                <a:lnTo>
                  <a:pt x="334738" y="2275"/>
                </a:lnTo>
                <a:lnTo>
                  <a:pt x="331829" y="581"/>
                </a:lnTo>
                <a:lnTo>
                  <a:pt x="329502" y="0"/>
                </a:lnTo>
                <a:lnTo>
                  <a:pt x="323102" y="0"/>
                </a:lnTo>
                <a:lnTo>
                  <a:pt x="320775" y="581"/>
                </a:lnTo>
                <a:lnTo>
                  <a:pt x="318497" y="2275"/>
                </a:lnTo>
                <a:lnTo>
                  <a:pt x="316073" y="4116"/>
                </a:lnTo>
                <a:lnTo>
                  <a:pt x="314376" y="6392"/>
                </a:lnTo>
                <a:lnTo>
                  <a:pt x="312533" y="8716"/>
                </a:lnTo>
                <a:lnTo>
                  <a:pt x="312412" y="9297"/>
                </a:lnTo>
                <a:lnTo>
                  <a:pt x="312049" y="11040"/>
                </a:lnTo>
                <a:lnTo>
                  <a:pt x="312049" y="17432"/>
                </a:lnTo>
                <a:lnTo>
                  <a:pt x="847" y="11040"/>
                </a:lnTo>
                <a:lnTo>
                  <a:pt x="847" y="17432"/>
                </a:lnTo>
                <a:lnTo>
                  <a:pt x="0" y="19273"/>
                </a:lnTo>
                <a:lnTo>
                  <a:pt x="312417" y="19273"/>
                </a:lnTo>
                <a:lnTo>
                  <a:pt x="312533" y="19854"/>
                </a:lnTo>
                <a:lnTo>
                  <a:pt x="326593" y="19273"/>
                </a:lnTo>
                <a:lnTo>
                  <a:pt x="326593" y="9297"/>
                </a:lnTo>
                <a:lnTo>
                  <a:pt x="327805" y="28619"/>
                </a:lnTo>
                <a:lnTo>
                  <a:pt x="329502" y="28619"/>
                </a:lnTo>
                <a:lnTo>
                  <a:pt x="331829" y="27989"/>
                </a:lnTo>
                <a:lnTo>
                  <a:pt x="334738" y="26197"/>
                </a:lnTo>
                <a:lnTo>
                  <a:pt x="336532" y="24454"/>
                </a:lnTo>
                <a:lnTo>
                  <a:pt x="338229" y="22759"/>
                </a:lnTo>
                <a:lnTo>
                  <a:pt x="340071" y="19854"/>
                </a:lnTo>
                <a:lnTo>
                  <a:pt x="340556" y="17432"/>
                </a:lnTo>
                <a:lnTo>
                  <a:pt x="340556" y="15738"/>
                </a:lnTo>
                <a:lnTo>
                  <a:pt x="341137" y="14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8" name="object 888"/>
          <p:cNvSpPr/>
          <p:nvPr/>
        </p:nvSpPr>
        <p:spPr>
          <a:xfrm>
            <a:off x="6048215" y="2344876"/>
            <a:ext cx="15271" cy="19805"/>
          </a:xfrm>
          <a:custGeom>
            <a:avLst/>
            <a:gdLst/>
            <a:ahLst/>
            <a:cxnLst/>
            <a:rect l="l" t="t" r="r" b="b"/>
            <a:pathLst>
              <a:path w="15271" h="19805">
                <a:moveTo>
                  <a:pt x="14059" y="9975"/>
                </a:moveTo>
                <a:lnTo>
                  <a:pt x="0" y="10556"/>
                </a:lnTo>
                <a:lnTo>
                  <a:pt x="1842" y="13462"/>
                </a:lnTo>
                <a:lnTo>
                  <a:pt x="3539" y="15156"/>
                </a:lnTo>
                <a:lnTo>
                  <a:pt x="5963" y="16900"/>
                </a:lnTo>
                <a:lnTo>
                  <a:pt x="8241" y="18692"/>
                </a:lnTo>
                <a:lnTo>
                  <a:pt x="10568" y="19321"/>
                </a:lnTo>
                <a:lnTo>
                  <a:pt x="12362" y="19321"/>
                </a:lnTo>
                <a:lnTo>
                  <a:pt x="14059" y="19805"/>
                </a:lnTo>
                <a:lnTo>
                  <a:pt x="15271" y="19321"/>
                </a:lnTo>
                <a:lnTo>
                  <a:pt x="14059" y="0"/>
                </a:lnTo>
                <a:lnTo>
                  <a:pt x="14059" y="99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9" name="object 889"/>
          <p:cNvSpPr/>
          <p:nvPr/>
        </p:nvSpPr>
        <p:spPr>
          <a:xfrm>
            <a:off x="5721984" y="2335578"/>
            <a:ext cx="326109" cy="19273"/>
          </a:xfrm>
          <a:custGeom>
            <a:avLst/>
            <a:gdLst/>
            <a:ahLst/>
            <a:cxnLst/>
            <a:rect l="l" t="t" r="r" b="b"/>
            <a:pathLst>
              <a:path w="326109" h="19273">
                <a:moveTo>
                  <a:pt x="14544" y="11040"/>
                </a:moveTo>
                <a:lnTo>
                  <a:pt x="325746" y="17432"/>
                </a:lnTo>
                <a:lnTo>
                  <a:pt x="325746" y="11040"/>
                </a:lnTo>
                <a:lnTo>
                  <a:pt x="326109" y="9297"/>
                </a:lnTo>
                <a:lnTo>
                  <a:pt x="13708" y="9297"/>
                </a:lnTo>
                <a:lnTo>
                  <a:pt x="13429" y="8716"/>
                </a:lnTo>
                <a:lnTo>
                  <a:pt x="12217" y="6392"/>
                </a:lnTo>
                <a:lnTo>
                  <a:pt x="10520" y="4116"/>
                </a:lnTo>
                <a:lnTo>
                  <a:pt x="8096" y="2275"/>
                </a:lnTo>
                <a:lnTo>
                  <a:pt x="5817" y="581"/>
                </a:lnTo>
                <a:lnTo>
                  <a:pt x="2908" y="0"/>
                </a:lnTo>
                <a:lnTo>
                  <a:pt x="0" y="0"/>
                </a:lnTo>
                <a:lnTo>
                  <a:pt x="0" y="9297"/>
                </a:lnTo>
                <a:lnTo>
                  <a:pt x="13696" y="19273"/>
                </a:lnTo>
                <a:lnTo>
                  <a:pt x="14544" y="17432"/>
                </a:lnTo>
                <a:lnTo>
                  <a:pt x="14544" y="11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0" name="object 890"/>
          <p:cNvSpPr/>
          <p:nvPr/>
        </p:nvSpPr>
        <p:spPr>
          <a:xfrm>
            <a:off x="5707439" y="2335578"/>
            <a:ext cx="28241" cy="29103"/>
          </a:xfrm>
          <a:custGeom>
            <a:avLst/>
            <a:gdLst/>
            <a:ahLst/>
            <a:cxnLst/>
            <a:rect l="l" t="t" r="r" b="b"/>
            <a:pathLst>
              <a:path w="28241" h="29103">
                <a:moveTo>
                  <a:pt x="28241" y="19273"/>
                </a:moveTo>
                <a:lnTo>
                  <a:pt x="14544" y="9297"/>
                </a:lnTo>
                <a:lnTo>
                  <a:pt x="14544" y="0"/>
                </a:lnTo>
                <a:lnTo>
                  <a:pt x="11635" y="0"/>
                </a:lnTo>
                <a:lnTo>
                  <a:pt x="9308" y="581"/>
                </a:lnTo>
                <a:lnTo>
                  <a:pt x="6399" y="2275"/>
                </a:lnTo>
                <a:lnTo>
                  <a:pt x="4605" y="4116"/>
                </a:lnTo>
                <a:lnTo>
                  <a:pt x="2908" y="6392"/>
                </a:lnTo>
                <a:lnTo>
                  <a:pt x="1066" y="8716"/>
                </a:lnTo>
                <a:lnTo>
                  <a:pt x="484" y="11040"/>
                </a:lnTo>
                <a:lnTo>
                  <a:pt x="0" y="12832"/>
                </a:lnTo>
                <a:lnTo>
                  <a:pt x="0" y="15738"/>
                </a:lnTo>
                <a:lnTo>
                  <a:pt x="484" y="17432"/>
                </a:lnTo>
                <a:lnTo>
                  <a:pt x="1066" y="19854"/>
                </a:lnTo>
                <a:lnTo>
                  <a:pt x="2908" y="22759"/>
                </a:lnTo>
                <a:lnTo>
                  <a:pt x="4605" y="24454"/>
                </a:lnTo>
                <a:lnTo>
                  <a:pt x="6399" y="26197"/>
                </a:lnTo>
                <a:lnTo>
                  <a:pt x="9308" y="27989"/>
                </a:lnTo>
                <a:lnTo>
                  <a:pt x="11635" y="28619"/>
                </a:lnTo>
                <a:lnTo>
                  <a:pt x="13332" y="28619"/>
                </a:lnTo>
                <a:lnTo>
                  <a:pt x="14544" y="29103"/>
                </a:lnTo>
                <a:lnTo>
                  <a:pt x="16241" y="28619"/>
                </a:lnTo>
                <a:lnTo>
                  <a:pt x="14544" y="19273"/>
                </a:lnTo>
                <a:lnTo>
                  <a:pt x="28241" y="192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1" name="object 891"/>
          <p:cNvSpPr/>
          <p:nvPr/>
        </p:nvSpPr>
        <p:spPr>
          <a:xfrm>
            <a:off x="5721983" y="2354850"/>
            <a:ext cx="13696" cy="9346"/>
          </a:xfrm>
          <a:custGeom>
            <a:avLst/>
            <a:gdLst/>
            <a:ahLst/>
            <a:cxnLst/>
            <a:rect l="l" t="t" r="r" b="b"/>
            <a:pathLst>
              <a:path w="13696" h="9346">
                <a:moveTo>
                  <a:pt x="5817" y="8716"/>
                </a:moveTo>
                <a:lnTo>
                  <a:pt x="8096" y="6924"/>
                </a:lnTo>
                <a:lnTo>
                  <a:pt x="10520" y="5181"/>
                </a:lnTo>
                <a:lnTo>
                  <a:pt x="12217" y="3486"/>
                </a:lnTo>
                <a:lnTo>
                  <a:pt x="13429" y="581"/>
                </a:lnTo>
                <a:lnTo>
                  <a:pt x="13696" y="0"/>
                </a:lnTo>
                <a:lnTo>
                  <a:pt x="0" y="0"/>
                </a:lnTo>
                <a:lnTo>
                  <a:pt x="1696" y="9346"/>
                </a:lnTo>
                <a:lnTo>
                  <a:pt x="2908" y="9346"/>
                </a:lnTo>
                <a:lnTo>
                  <a:pt x="5817" y="8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2" name="object 892"/>
          <p:cNvSpPr/>
          <p:nvPr/>
        </p:nvSpPr>
        <p:spPr>
          <a:xfrm>
            <a:off x="5721644" y="2349862"/>
            <a:ext cx="340969" cy="0"/>
          </a:xfrm>
          <a:custGeom>
            <a:avLst/>
            <a:gdLst/>
            <a:ahLst/>
            <a:cxnLst/>
            <a:rect l="l" t="t" r="r" b="b"/>
            <a:pathLst>
              <a:path w="340969">
                <a:moveTo>
                  <a:pt x="0" y="0"/>
                </a:moveTo>
                <a:lnTo>
                  <a:pt x="340969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3" name="object 893"/>
          <p:cNvSpPr/>
          <p:nvPr/>
        </p:nvSpPr>
        <p:spPr>
          <a:xfrm>
            <a:off x="5707438" y="2335578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29103"/>
                </a:moveTo>
                <a:lnTo>
                  <a:pt x="13332" y="28619"/>
                </a:lnTo>
                <a:lnTo>
                  <a:pt x="11635" y="28619"/>
                </a:lnTo>
                <a:lnTo>
                  <a:pt x="9308" y="27989"/>
                </a:lnTo>
                <a:lnTo>
                  <a:pt x="6399" y="26197"/>
                </a:lnTo>
                <a:lnTo>
                  <a:pt x="4605" y="24454"/>
                </a:lnTo>
                <a:lnTo>
                  <a:pt x="2908" y="22759"/>
                </a:lnTo>
                <a:lnTo>
                  <a:pt x="1066" y="19854"/>
                </a:lnTo>
                <a:lnTo>
                  <a:pt x="484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484" y="11040"/>
                </a:lnTo>
                <a:lnTo>
                  <a:pt x="1066" y="8716"/>
                </a:lnTo>
                <a:lnTo>
                  <a:pt x="2908" y="6392"/>
                </a:lnTo>
                <a:lnTo>
                  <a:pt x="4605" y="4116"/>
                </a:lnTo>
                <a:lnTo>
                  <a:pt x="6399" y="2275"/>
                </a:lnTo>
                <a:lnTo>
                  <a:pt x="9308" y="581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lnTo>
                  <a:pt x="16241" y="0"/>
                </a:lnTo>
                <a:lnTo>
                  <a:pt x="17453" y="0"/>
                </a:lnTo>
                <a:lnTo>
                  <a:pt x="20362" y="581"/>
                </a:lnTo>
                <a:lnTo>
                  <a:pt x="22640" y="2275"/>
                </a:lnTo>
                <a:lnTo>
                  <a:pt x="25064" y="4116"/>
                </a:lnTo>
                <a:lnTo>
                  <a:pt x="26761" y="6392"/>
                </a:lnTo>
                <a:lnTo>
                  <a:pt x="27973" y="8716"/>
                </a:lnTo>
                <a:lnTo>
                  <a:pt x="29088" y="11040"/>
                </a:lnTo>
                <a:lnTo>
                  <a:pt x="29088" y="12832"/>
                </a:lnTo>
                <a:lnTo>
                  <a:pt x="29088" y="14527"/>
                </a:lnTo>
                <a:lnTo>
                  <a:pt x="29088" y="15738"/>
                </a:lnTo>
                <a:lnTo>
                  <a:pt x="29088" y="17432"/>
                </a:lnTo>
                <a:lnTo>
                  <a:pt x="27973" y="19854"/>
                </a:lnTo>
                <a:lnTo>
                  <a:pt x="26761" y="22759"/>
                </a:lnTo>
                <a:lnTo>
                  <a:pt x="25064" y="24454"/>
                </a:lnTo>
                <a:lnTo>
                  <a:pt x="22640" y="26197"/>
                </a:lnTo>
                <a:lnTo>
                  <a:pt x="20362" y="27989"/>
                </a:lnTo>
                <a:lnTo>
                  <a:pt x="17453" y="28619"/>
                </a:lnTo>
                <a:lnTo>
                  <a:pt x="16241" y="28619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4" name="object 894"/>
          <p:cNvSpPr/>
          <p:nvPr/>
        </p:nvSpPr>
        <p:spPr>
          <a:xfrm>
            <a:off x="6047729" y="2335578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19780" y="581"/>
                </a:lnTo>
                <a:lnTo>
                  <a:pt x="22689" y="2275"/>
                </a:lnTo>
                <a:lnTo>
                  <a:pt x="24483" y="4116"/>
                </a:lnTo>
                <a:lnTo>
                  <a:pt x="26179" y="6392"/>
                </a:lnTo>
                <a:lnTo>
                  <a:pt x="28022" y="8716"/>
                </a:lnTo>
                <a:lnTo>
                  <a:pt x="28507" y="11040"/>
                </a:lnTo>
                <a:lnTo>
                  <a:pt x="28507" y="12832"/>
                </a:lnTo>
                <a:lnTo>
                  <a:pt x="29088" y="14527"/>
                </a:lnTo>
                <a:lnTo>
                  <a:pt x="28507" y="15738"/>
                </a:lnTo>
                <a:lnTo>
                  <a:pt x="28507" y="17432"/>
                </a:lnTo>
                <a:lnTo>
                  <a:pt x="28022" y="19854"/>
                </a:lnTo>
                <a:lnTo>
                  <a:pt x="26179" y="22759"/>
                </a:lnTo>
                <a:lnTo>
                  <a:pt x="24483" y="24454"/>
                </a:lnTo>
                <a:lnTo>
                  <a:pt x="22689" y="26197"/>
                </a:lnTo>
                <a:lnTo>
                  <a:pt x="19780" y="27989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103"/>
                </a:lnTo>
                <a:lnTo>
                  <a:pt x="12847" y="28619"/>
                </a:lnTo>
                <a:lnTo>
                  <a:pt x="11053" y="28619"/>
                </a:lnTo>
                <a:lnTo>
                  <a:pt x="8726" y="27989"/>
                </a:lnTo>
                <a:lnTo>
                  <a:pt x="6448" y="26197"/>
                </a:lnTo>
                <a:lnTo>
                  <a:pt x="4023" y="24454"/>
                </a:lnTo>
                <a:lnTo>
                  <a:pt x="2327" y="22759"/>
                </a:lnTo>
                <a:lnTo>
                  <a:pt x="484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040"/>
                </a:lnTo>
                <a:lnTo>
                  <a:pt x="484" y="8716"/>
                </a:lnTo>
                <a:lnTo>
                  <a:pt x="2327" y="6392"/>
                </a:lnTo>
                <a:lnTo>
                  <a:pt x="4023" y="4116"/>
                </a:lnTo>
                <a:lnTo>
                  <a:pt x="6448" y="2275"/>
                </a:lnTo>
                <a:lnTo>
                  <a:pt x="8726" y="581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5" name="object 895"/>
          <p:cNvSpPr/>
          <p:nvPr/>
        </p:nvSpPr>
        <p:spPr>
          <a:xfrm>
            <a:off x="6062274" y="2335578"/>
            <a:ext cx="13599" cy="9297"/>
          </a:xfrm>
          <a:custGeom>
            <a:avLst/>
            <a:gdLst/>
            <a:ahLst/>
            <a:cxnLst/>
            <a:rect l="l" t="t" r="r" b="b"/>
            <a:pathLst>
              <a:path w="13599" h="9297">
                <a:moveTo>
                  <a:pt x="13599" y="9297"/>
                </a:moveTo>
                <a:lnTo>
                  <a:pt x="13477" y="8716"/>
                </a:lnTo>
                <a:lnTo>
                  <a:pt x="11635" y="6392"/>
                </a:lnTo>
                <a:lnTo>
                  <a:pt x="9938" y="4116"/>
                </a:lnTo>
                <a:lnTo>
                  <a:pt x="8144" y="2275"/>
                </a:lnTo>
                <a:lnTo>
                  <a:pt x="5235" y="581"/>
                </a:lnTo>
                <a:lnTo>
                  <a:pt x="2908" y="0"/>
                </a:lnTo>
                <a:lnTo>
                  <a:pt x="0" y="0"/>
                </a:lnTo>
                <a:lnTo>
                  <a:pt x="0" y="9297"/>
                </a:lnTo>
                <a:lnTo>
                  <a:pt x="13599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6" name="object 896"/>
          <p:cNvSpPr/>
          <p:nvPr/>
        </p:nvSpPr>
        <p:spPr>
          <a:xfrm>
            <a:off x="6047730" y="2335578"/>
            <a:ext cx="368797" cy="29103"/>
          </a:xfrm>
          <a:custGeom>
            <a:avLst/>
            <a:gdLst/>
            <a:ahLst/>
            <a:cxnLst/>
            <a:rect l="l" t="t" r="r" b="b"/>
            <a:pathLst>
              <a:path w="368797" h="29103">
                <a:moveTo>
                  <a:pt x="484" y="19854"/>
                </a:moveTo>
                <a:lnTo>
                  <a:pt x="2327" y="22759"/>
                </a:lnTo>
                <a:lnTo>
                  <a:pt x="4023" y="24454"/>
                </a:lnTo>
                <a:lnTo>
                  <a:pt x="6448" y="26197"/>
                </a:lnTo>
                <a:lnTo>
                  <a:pt x="8726" y="27989"/>
                </a:lnTo>
                <a:lnTo>
                  <a:pt x="11053" y="28619"/>
                </a:lnTo>
                <a:lnTo>
                  <a:pt x="12847" y="28619"/>
                </a:lnTo>
                <a:lnTo>
                  <a:pt x="14544" y="29103"/>
                </a:lnTo>
                <a:lnTo>
                  <a:pt x="14544" y="19273"/>
                </a:lnTo>
                <a:lnTo>
                  <a:pt x="15756" y="28619"/>
                </a:lnTo>
                <a:lnTo>
                  <a:pt x="17453" y="28619"/>
                </a:lnTo>
                <a:lnTo>
                  <a:pt x="19780" y="27989"/>
                </a:lnTo>
                <a:lnTo>
                  <a:pt x="22689" y="26197"/>
                </a:lnTo>
                <a:lnTo>
                  <a:pt x="24483" y="24454"/>
                </a:lnTo>
                <a:lnTo>
                  <a:pt x="26179" y="22759"/>
                </a:lnTo>
                <a:lnTo>
                  <a:pt x="28022" y="19854"/>
                </a:lnTo>
                <a:lnTo>
                  <a:pt x="28138" y="19273"/>
                </a:lnTo>
                <a:lnTo>
                  <a:pt x="28507" y="17432"/>
                </a:lnTo>
                <a:lnTo>
                  <a:pt x="28507" y="15738"/>
                </a:lnTo>
                <a:lnTo>
                  <a:pt x="29088" y="14527"/>
                </a:lnTo>
                <a:lnTo>
                  <a:pt x="340629" y="19273"/>
                </a:lnTo>
                <a:lnTo>
                  <a:pt x="339708" y="14527"/>
                </a:lnTo>
                <a:lnTo>
                  <a:pt x="339708" y="12832"/>
                </a:lnTo>
                <a:lnTo>
                  <a:pt x="339708" y="14527"/>
                </a:lnTo>
                <a:lnTo>
                  <a:pt x="340629" y="19273"/>
                </a:lnTo>
                <a:lnTo>
                  <a:pt x="339708" y="11040"/>
                </a:lnTo>
                <a:lnTo>
                  <a:pt x="339708" y="17432"/>
                </a:lnTo>
                <a:lnTo>
                  <a:pt x="339708" y="11040"/>
                </a:lnTo>
                <a:lnTo>
                  <a:pt x="340629" y="19273"/>
                </a:lnTo>
                <a:lnTo>
                  <a:pt x="354253" y="19273"/>
                </a:lnTo>
                <a:lnTo>
                  <a:pt x="354253" y="29103"/>
                </a:lnTo>
                <a:lnTo>
                  <a:pt x="355465" y="28619"/>
                </a:lnTo>
                <a:lnTo>
                  <a:pt x="357162" y="28619"/>
                </a:lnTo>
                <a:lnTo>
                  <a:pt x="360070" y="27989"/>
                </a:lnTo>
                <a:lnTo>
                  <a:pt x="362494" y="26197"/>
                </a:lnTo>
                <a:lnTo>
                  <a:pt x="364822" y="24454"/>
                </a:lnTo>
                <a:lnTo>
                  <a:pt x="366518" y="22759"/>
                </a:lnTo>
                <a:lnTo>
                  <a:pt x="367730" y="19854"/>
                </a:lnTo>
                <a:lnTo>
                  <a:pt x="368312" y="17432"/>
                </a:lnTo>
                <a:lnTo>
                  <a:pt x="368797" y="15738"/>
                </a:lnTo>
                <a:lnTo>
                  <a:pt x="368797" y="12832"/>
                </a:lnTo>
                <a:lnTo>
                  <a:pt x="368312" y="11040"/>
                </a:lnTo>
                <a:lnTo>
                  <a:pt x="367730" y="8716"/>
                </a:lnTo>
                <a:lnTo>
                  <a:pt x="366518" y="6392"/>
                </a:lnTo>
                <a:lnTo>
                  <a:pt x="364822" y="4116"/>
                </a:lnTo>
                <a:lnTo>
                  <a:pt x="362494" y="2275"/>
                </a:lnTo>
                <a:lnTo>
                  <a:pt x="360070" y="581"/>
                </a:lnTo>
                <a:lnTo>
                  <a:pt x="357162" y="0"/>
                </a:lnTo>
                <a:lnTo>
                  <a:pt x="351344" y="0"/>
                </a:lnTo>
                <a:lnTo>
                  <a:pt x="354253" y="9297"/>
                </a:lnTo>
                <a:lnTo>
                  <a:pt x="28143" y="9297"/>
                </a:lnTo>
                <a:lnTo>
                  <a:pt x="28507" y="11040"/>
                </a:lnTo>
                <a:lnTo>
                  <a:pt x="28507" y="12832"/>
                </a:lnTo>
                <a:lnTo>
                  <a:pt x="28507" y="11040"/>
                </a:lnTo>
                <a:lnTo>
                  <a:pt x="28143" y="9297"/>
                </a:lnTo>
                <a:lnTo>
                  <a:pt x="14544" y="9297"/>
                </a:lnTo>
                <a:lnTo>
                  <a:pt x="14544" y="0"/>
                </a:lnTo>
                <a:lnTo>
                  <a:pt x="11053" y="0"/>
                </a:lnTo>
                <a:lnTo>
                  <a:pt x="8726" y="581"/>
                </a:lnTo>
                <a:lnTo>
                  <a:pt x="6448" y="2275"/>
                </a:lnTo>
                <a:lnTo>
                  <a:pt x="4023" y="4116"/>
                </a:lnTo>
                <a:lnTo>
                  <a:pt x="2327" y="6392"/>
                </a:lnTo>
                <a:lnTo>
                  <a:pt x="484" y="8716"/>
                </a:lnTo>
                <a:lnTo>
                  <a:pt x="0" y="11040"/>
                </a:lnTo>
                <a:lnTo>
                  <a:pt x="0" y="17432"/>
                </a:lnTo>
                <a:lnTo>
                  <a:pt x="484" y="198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7" name="object 897"/>
          <p:cNvSpPr/>
          <p:nvPr/>
        </p:nvSpPr>
        <p:spPr>
          <a:xfrm>
            <a:off x="6062273" y="2354850"/>
            <a:ext cx="1212" cy="9830"/>
          </a:xfrm>
          <a:custGeom>
            <a:avLst/>
            <a:gdLst/>
            <a:ahLst/>
            <a:cxnLst/>
            <a:rect l="l" t="t" r="r" b="b"/>
            <a:pathLst>
              <a:path w="1212" h="9830">
                <a:moveTo>
                  <a:pt x="1212" y="9346"/>
                </a:moveTo>
                <a:lnTo>
                  <a:pt x="0" y="0"/>
                </a:lnTo>
                <a:lnTo>
                  <a:pt x="0" y="9830"/>
                </a:lnTo>
                <a:lnTo>
                  <a:pt x="1212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8" name="object 898"/>
          <p:cNvSpPr/>
          <p:nvPr/>
        </p:nvSpPr>
        <p:spPr>
          <a:xfrm>
            <a:off x="6387438" y="2346618"/>
            <a:ext cx="0" cy="6392"/>
          </a:xfrm>
          <a:custGeom>
            <a:avLst/>
            <a:gdLst/>
            <a:ahLst/>
            <a:cxnLst/>
            <a:rect l="l" t="t" r="r" b="b"/>
            <a:pathLst>
              <a:path h="6392">
                <a:moveTo>
                  <a:pt x="0" y="0"/>
                </a:moveTo>
                <a:lnTo>
                  <a:pt x="0" y="639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9" name="object 899"/>
          <p:cNvSpPr/>
          <p:nvPr/>
        </p:nvSpPr>
        <p:spPr>
          <a:xfrm>
            <a:off x="6388348" y="2335578"/>
            <a:ext cx="13635" cy="9297"/>
          </a:xfrm>
          <a:custGeom>
            <a:avLst/>
            <a:gdLst/>
            <a:ahLst/>
            <a:cxnLst/>
            <a:rect l="l" t="t" r="r" b="b"/>
            <a:pathLst>
              <a:path w="13635" h="9297">
                <a:moveTo>
                  <a:pt x="13635" y="9297"/>
                </a:moveTo>
                <a:lnTo>
                  <a:pt x="10726" y="0"/>
                </a:lnTo>
                <a:lnTo>
                  <a:pt x="7817" y="581"/>
                </a:lnTo>
                <a:lnTo>
                  <a:pt x="5538" y="2275"/>
                </a:lnTo>
                <a:lnTo>
                  <a:pt x="3211" y="4116"/>
                </a:lnTo>
                <a:lnTo>
                  <a:pt x="1418" y="6392"/>
                </a:lnTo>
                <a:lnTo>
                  <a:pt x="303" y="8716"/>
                </a:lnTo>
                <a:lnTo>
                  <a:pt x="0" y="9297"/>
                </a:lnTo>
                <a:lnTo>
                  <a:pt x="13635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0" name="object 900"/>
          <p:cNvSpPr/>
          <p:nvPr/>
        </p:nvSpPr>
        <p:spPr>
          <a:xfrm>
            <a:off x="6388360" y="2354850"/>
            <a:ext cx="13623" cy="9830"/>
          </a:xfrm>
          <a:custGeom>
            <a:avLst/>
            <a:gdLst/>
            <a:ahLst/>
            <a:cxnLst/>
            <a:rect l="l" t="t" r="r" b="b"/>
            <a:pathLst>
              <a:path w="13623" h="9830">
                <a:moveTo>
                  <a:pt x="13623" y="0"/>
                </a:moveTo>
                <a:lnTo>
                  <a:pt x="0" y="0"/>
                </a:lnTo>
                <a:lnTo>
                  <a:pt x="290" y="581"/>
                </a:lnTo>
                <a:lnTo>
                  <a:pt x="1405" y="3486"/>
                </a:lnTo>
                <a:lnTo>
                  <a:pt x="3199" y="5181"/>
                </a:lnTo>
                <a:lnTo>
                  <a:pt x="5526" y="6924"/>
                </a:lnTo>
                <a:lnTo>
                  <a:pt x="7805" y="8716"/>
                </a:lnTo>
                <a:lnTo>
                  <a:pt x="10714" y="9346"/>
                </a:lnTo>
                <a:lnTo>
                  <a:pt x="11926" y="9346"/>
                </a:lnTo>
                <a:lnTo>
                  <a:pt x="13623" y="9830"/>
                </a:lnTo>
                <a:lnTo>
                  <a:pt x="13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1" name="object 901"/>
          <p:cNvSpPr/>
          <p:nvPr/>
        </p:nvSpPr>
        <p:spPr>
          <a:xfrm>
            <a:off x="6061935" y="2349862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2" name="object 902"/>
          <p:cNvSpPr/>
          <p:nvPr/>
        </p:nvSpPr>
        <p:spPr>
          <a:xfrm>
            <a:off x="6047729" y="2335578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29103"/>
                </a:moveTo>
                <a:lnTo>
                  <a:pt x="12847" y="28619"/>
                </a:lnTo>
                <a:lnTo>
                  <a:pt x="11053" y="28619"/>
                </a:lnTo>
                <a:lnTo>
                  <a:pt x="8726" y="27989"/>
                </a:lnTo>
                <a:lnTo>
                  <a:pt x="6448" y="26197"/>
                </a:lnTo>
                <a:lnTo>
                  <a:pt x="4023" y="24454"/>
                </a:lnTo>
                <a:lnTo>
                  <a:pt x="2327" y="22759"/>
                </a:lnTo>
                <a:lnTo>
                  <a:pt x="484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040"/>
                </a:lnTo>
                <a:lnTo>
                  <a:pt x="484" y="8716"/>
                </a:lnTo>
                <a:lnTo>
                  <a:pt x="2327" y="6392"/>
                </a:lnTo>
                <a:lnTo>
                  <a:pt x="4023" y="4116"/>
                </a:lnTo>
                <a:lnTo>
                  <a:pt x="6448" y="2275"/>
                </a:lnTo>
                <a:lnTo>
                  <a:pt x="8726" y="581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780" y="581"/>
                </a:lnTo>
                <a:lnTo>
                  <a:pt x="22689" y="2275"/>
                </a:lnTo>
                <a:lnTo>
                  <a:pt x="24483" y="4116"/>
                </a:lnTo>
                <a:lnTo>
                  <a:pt x="26179" y="6392"/>
                </a:lnTo>
                <a:lnTo>
                  <a:pt x="28022" y="8716"/>
                </a:lnTo>
                <a:lnTo>
                  <a:pt x="28507" y="11040"/>
                </a:lnTo>
                <a:lnTo>
                  <a:pt x="28507" y="12832"/>
                </a:lnTo>
                <a:lnTo>
                  <a:pt x="29088" y="14527"/>
                </a:lnTo>
                <a:lnTo>
                  <a:pt x="28507" y="15738"/>
                </a:lnTo>
                <a:lnTo>
                  <a:pt x="28507" y="17432"/>
                </a:lnTo>
                <a:lnTo>
                  <a:pt x="28022" y="19854"/>
                </a:lnTo>
                <a:lnTo>
                  <a:pt x="26179" y="22759"/>
                </a:lnTo>
                <a:lnTo>
                  <a:pt x="24483" y="24454"/>
                </a:lnTo>
                <a:lnTo>
                  <a:pt x="22689" y="26197"/>
                </a:lnTo>
                <a:lnTo>
                  <a:pt x="19780" y="27989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3" name="object 903"/>
          <p:cNvSpPr/>
          <p:nvPr/>
        </p:nvSpPr>
        <p:spPr>
          <a:xfrm>
            <a:off x="6387438" y="2335578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20362" y="581"/>
                </a:lnTo>
                <a:lnTo>
                  <a:pt x="22786" y="2275"/>
                </a:lnTo>
                <a:lnTo>
                  <a:pt x="25113" y="4116"/>
                </a:lnTo>
                <a:lnTo>
                  <a:pt x="26810" y="6392"/>
                </a:lnTo>
                <a:lnTo>
                  <a:pt x="28022" y="8716"/>
                </a:lnTo>
                <a:lnTo>
                  <a:pt x="28603" y="11040"/>
                </a:lnTo>
                <a:lnTo>
                  <a:pt x="29088" y="12832"/>
                </a:lnTo>
                <a:lnTo>
                  <a:pt x="29088" y="14527"/>
                </a:lnTo>
                <a:lnTo>
                  <a:pt x="29088" y="15738"/>
                </a:lnTo>
                <a:lnTo>
                  <a:pt x="28603" y="17432"/>
                </a:lnTo>
                <a:lnTo>
                  <a:pt x="28022" y="19854"/>
                </a:lnTo>
                <a:lnTo>
                  <a:pt x="26810" y="22759"/>
                </a:lnTo>
                <a:lnTo>
                  <a:pt x="25113" y="24454"/>
                </a:lnTo>
                <a:lnTo>
                  <a:pt x="22786" y="26197"/>
                </a:lnTo>
                <a:lnTo>
                  <a:pt x="20362" y="27989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103"/>
                </a:lnTo>
                <a:lnTo>
                  <a:pt x="12847" y="28619"/>
                </a:lnTo>
                <a:lnTo>
                  <a:pt x="11635" y="28619"/>
                </a:lnTo>
                <a:lnTo>
                  <a:pt x="8726" y="27989"/>
                </a:lnTo>
                <a:lnTo>
                  <a:pt x="6448" y="26197"/>
                </a:lnTo>
                <a:lnTo>
                  <a:pt x="4120" y="24454"/>
                </a:lnTo>
                <a:lnTo>
                  <a:pt x="2327" y="22759"/>
                </a:lnTo>
                <a:lnTo>
                  <a:pt x="1212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040"/>
                </a:lnTo>
                <a:lnTo>
                  <a:pt x="1212" y="8716"/>
                </a:lnTo>
                <a:lnTo>
                  <a:pt x="2327" y="6392"/>
                </a:lnTo>
                <a:lnTo>
                  <a:pt x="4120" y="4116"/>
                </a:lnTo>
                <a:lnTo>
                  <a:pt x="6448" y="2275"/>
                </a:lnTo>
                <a:lnTo>
                  <a:pt x="8726" y="581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4" name="object 904"/>
          <p:cNvSpPr/>
          <p:nvPr/>
        </p:nvSpPr>
        <p:spPr>
          <a:xfrm>
            <a:off x="6397377" y="2354850"/>
            <a:ext cx="13483" cy="9346"/>
          </a:xfrm>
          <a:custGeom>
            <a:avLst/>
            <a:gdLst/>
            <a:ahLst/>
            <a:cxnLst/>
            <a:rect l="l" t="t" r="r" b="b"/>
            <a:pathLst>
              <a:path w="13483" h="9346">
                <a:moveTo>
                  <a:pt x="13483" y="0"/>
                </a:moveTo>
                <a:lnTo>
                  <a:pt x="0" y="0"/>
                </a:lnTo>
                <a:lnTo>
                  <a:pt x="1115" y="9346"/>
                </a:lnTo>
                <a:lnTo>
                  <a:pt x="2908" y="9346"/>
                </a:lnTo>
                <a:lnTo>
                  <a:pt x="5235" y="8716"/>
                </a:lnTo>
                <a:lnTo>
                  <a:pt x="8144" y="6924"/>
                </a:lnTo>
                <a:lnTo>
                  <a:pt x="9841" y="5181"/>
                </a:lnTo>
                <a:lnTo>
                  <a:pt x="11635" y="3486"/>
                </a:lnTo>
                <a:lnTo>
                  <a:pt x="13332" y="581"/>
                </a:lnTo>
                <a:lnTo>
                  <a:pt x="134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5" name="object 905"/>
          <p:cNvSpPr/>
          <p:nvPr/>
        </p:nvSpPr>
        <p:spPr>
          <a:xfrm>
            <a:off x="6397377" y="2335578"/>
            <a:ext cx="13489" cy="9297"/>
          </a:xfrm>
          <a:custGeom>
            <a:avLst/>
            <a:gdLst/>
            <a:ahLst/>
            <a:cxnLst/>
            <a:rect l="l" t="t" r="r" b="b"/>
            <a:pathLst>
              <a:path w="13489" h="9297">
                <a:moveTo>
                  <a:pt x="13489" y="9297"/>
                </a:moveTo>
                <a:lnTo>
                  <a:pt x="13332" y="8716"/>
                </a:lnTo>
                <a:lnTo>
                  <a:pt x="11635" y="6392"/>
                </a:lnTo>
                <a:lnTo>
                  <a:pt x="9841" y="4116"/>
                </a:lnTo>
                <a:lnTo>
                  <a:pt x="8144" y="2275"/>
                </a:lnTo>
                <a:lnTo>
                  <a:pt x="5235" y="581"/>
                </a:lnTo>
                <a:lnTo>
                  <a:pt x="2908" y="0"/>
                </a:lnTo>
                <a:lnTo>
                  <a:pt x="0" y="0"/>
                </a:lnTo>
                <a:lnTo>
                  <a:pt x="0" y="9297"/>
                </a:lnTo>
                <a:lnTo>
                  <a:pt x="13489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6" name="object 906"/>
          <p:cNvSpPr/>
          <p:nvPr/>
        </p:nvSpPr>
        <p:spPr>
          <a:xfrm>
            <a:off x="6382735" y="2335578"/>
            <a:ext cx="276876" cy="29103"/>
          </a:xfrm>
          <a:custGeom>
            <a:avLst/>
            <a:gdLst/>
            <a:ahLst/>
            <a:cxnLst/>
            <a:rect l="l" t="t" r="r" b="b"/>
            <a:pathLst>
              <a:path w="276876" h="29103">
                <a:moveTo>
                  <a:pt x="0" y="11040"/>
                </a:moveTo>
                <a:lnTo>
                  <a:pt x="0" y="17432"/>
                </a:lnTo>
                <a:lnTo>
                  <a:pt x="630" y="19854"/>
                </a:lnTo>
                <a:lnTo>
                  <a:pt x="2424" y="22759"/>
                </a:lnTo>
                <a:lnTo>
                  <a:pt x="4120" y="24454"/>
                </a:lnTo>
                <a:lnTo>
                  <a:pt x="6399" y="26197"/>
                </a:lnTo>
                <a:lnTo>
                  <a:pt x="8823" y="27989"/>
                </a:lnTo>
                <a:lnTo>
                  <a:pt x="11150" y="28619"/>
                </a:lnTo>
                <a:lnTo>
                  <a:pt x="12847" y="28619"/>
                </a:lnTo>
                <a:lnTo>
                  <a:pt x="14641" y="29103"/>
                </a:lnTo>
                <a:lnTo>
                  <a:pt x="15756" y="28619"/>
                </a:lnTo>
                <a:lnTo>
                  <a:pt x="14641" y="19273"/>
                </a:lnTo>
                <a:lnTo>
                  <a:pt x="28124" y="19273"/>
                </a:lnTo>
                <a:lnTo>
                  <a:pt x="28603" y="17432"/>
                </a:lnTo>
                <a:lnTo>
                  <a:pt x="28603" y="15738"/>
                </a:lnTo>
                <a:lnTo>
                  <a:pt x="29185" y="14527"/>
                </a:lnTo>
                <a:lnTo>
                  <a:pt x="276876" y="9297"/>
                </a:lnTo>
                <a:lnTo>
                  <a:pt x="28131" y="9297"/>
                </a:lnTo>
                <a:lnTo>
                  <a:pt x="28603" y="11040"/>
                </a:lnTo>
                <a:lnTo>
                  <a:pt x="28603" y="12832"/>
                </a:lnTo>
                <a:lnTo>
                  <a:pt x="28603" y="11040"/>
                </a:lnTo>
                <a:lnTo>
                  <a:pt x="28131" y="9297"/>
                </a:lnTo>
                <a:lnTo>
                  <a:pt x="14641" y="9297"/>
                </a:lnTo>
                <a:lnTo>
                  <a:pt x="14641" y="0"/>
                </a:lnTo>
                <a:lnTo>
                  <a:pt x="11150" y="0"/>
                </a:lnTo>
                <a:lnTo>
                  <a:pt x="8823" y="581"/>
                </a:lnTo>
                <a:lnTo>
                  <a:pt x="6399" y="2275"/>
                </a:lnTo>
                <a:lnTo>
                  <a:pt x="4120" y="4116"/>
                </a:lnTo>
                <a:lnTo>
                  <a:pt x="2424" y="6392"/>
                </a:lnTo>
                <a:lnTo>
                  <a:pt x="630" y="8716"/>
                </a:lnTo>
                <a:lnTo>
                  <a:pt x="0" y="11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7" name="object 907"/>
          <p:cNvSpPr/>
          <p:nvPr/>
        </p:nvSpPr>
        <p:spPr>
          <a:xfrm>
            <a:off x="6410861" y="2344876"/>
            <a:ext cx="248751" cy="9975"/>
          </a:xfrm>
          <a:custGeom>
            <a:avLst/>
            <a:gdLst/>
            <a:ahLst/>
            <a:cxnLst/>
            <a:rect l="l" t="t" r="r" b="b"/>
            <a:pathLst>
              <a:path w="248751" h="9975">
                <a:moveTo>
                  <a:pt x="248751" y="9975"/>
                </a:moveTo>
                <a:lnTo>
                  <a:pt x="248751" y="0"/>
                </a:lnTo>
                <a:lnTo>
                  <a:pt x="1060" y="5229"/>
                </a:lnTo>
                <a:lnTo>
                  <a:pt x="479" y="6440"/>
                </a:lnTo>
                <a:lnTo>
                  <a:pt x="479" y="8135"/>
                </a:lnTo>
                <a:lnTo>
                  <a:pt x="0" y="9975"/>
                </a:lnTo>
                <a:lnTo>
                  <a:pt x="248751" y="99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8" name="object 908"/>
          <p:cNvSpPr/>
          <p:nvPr/>
        </p:nvSpPr>
        <p:spPr>
          <a:xfrm>
            <a:off x="6397037" y="2349862"/>
            <a:ext cx="262914" cy="0"/>
          </a:xfrm>
          <a:custGeom>
            <a:avLst/>
            <a:gdLst/>
            <a:ahLst/>
            <a:cxnLst/>
            <a:rect l="l" t="t" r="r" b="b"/>
            <a:pathLst>
              <a:path w="262914">
                <a:moveTo>
                  <a:pt x="0" y="0"/>
                </a:moveTo>
                <a:lnTo>
                  <a:pt x="262914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9" name="object 909"/>
          <p:cNvSpPr/>
          <p:nvPr/>
        </p:nvSpPr>
        <p:spPr>
          <a:xfrm>
            <a:off x="6382736" y="233557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641" y="29103"/>
                </a:moveTo>
                <a:lnTo>
                  <a:pt x="12847" y="28619"/>
                </a:lnTo>
                <a:lnTo>
                  <a:pt x="11150" y="28619"/>
                </a:lnTo>
                <a:lnTo>
                  <a:pt x="8823" y="27989"/>
                </a:lnTo>
                <a:lnTo>
                  <a:pt x="6399" y="26197"/>
                </a:lnTo>
                <a:lnTo>
                  <a:pt x="4120" y="24454"/>
                </a:lnTo>
                <a:lnTo>
                  <a:pt x="2424" y="22759"/>
                </a:lnTo>
                <a:lnTo>
                  <a:pt x="630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040"/>
                </a:lnTo>
                <a:lnTo>
                  <a:pt x="630" y="8716"/>
                </a:lnTo>
                <a:lnTo>
                  <a:pt x="2424" y="6392"/>
                </a:lnTo>
                <a:lnTo>
                  <a:pt x="4120" y="4116"/>
                </a:lnTo>
                <a:lnTo>
                  <a:pt x="6399" y="2275"/>
                </a:lnTo>
                <a:lnTo>
                  <a:pt x="8823" y="581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581"/>
                </a:lnTo>
                <a:lnTo>
                  <a:pt x="22786" y="2275"/>
                </a:lnTo>
                <a:lnTo>
                  <a:pt x="24483" y="4116"/>
                </a:lnTo>
                <a:lnTo>
                  <a:pt x="26276" y="6392"/>
                </a:lnTo>
                <a:lnTo>
                  <a:pt x="27973" y="8716"/>
                </a:lnTo>
                <a:lnTo>
                  <a:pt x="28603" y="11040"/>
                </a:lnTo>
                <a:lnTo>
                  <a:pt x="28603" y="12832"/>
                </a:lnTo>
                <a:lnTo>
                  <a:pt x="29185" y="14527"/>
                </a:lnTo>
                <a:lnTo>
                  <a:pt x="28603" y="15738"/>
                </a:lnTo>
                <a:lnTo>
                  <a:pt x="28603" y="17432"/>
                </a:lnTo>
                <a:lnTo>
                  <a:pt x="27973" y="19854"/>
                </a:lnTo>
                <a:lnTo>
                  <a:pt x="26276" y="22759"/>
                </a:lnTo>
                <a:lnTo>
                  <a:pt x="24483" y="24454"/>
                </a:lnTo>
                <a:lnTo>
                  <a:pt x="22786" y="26197"/>
                </a:lnTo>
                <a:lnTo>
                  <a:pt x="19877" y="27989"/>
                </a:lnTo>
                <a:lnTo>
                  <a:pt x="17550" y="28619"/>
                </a:lnTo>
                <a:lnTo>
                  <a:pt x="15756" y="28619"/>
                </a:lnTo>
                <a:lnTo>
                  <a:pt x="14641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0" name="object 910"/>
          <p:cNvSpPr/>
          <p:nvPr/>
        </p:nvSpPr>
        <p:spPr>
          <a:xfrm>
            <a:off x="5550019" y="1619082"/>
            <a:ext cx="1107168" cy="87406"/>
          </a:xfrm>
          <a:custGeom>
            <a:avLst/>
            <a:gdLst/>
            <a:ahLst/>
            <a:cxnLst/>
            <a:rect l="l" t="t" r="r" b="b"/>
            <a:pathLst>
              <a:path w="1107168" h="87406">
                <a:moveTo>
                  <a:pt x="0" y="0"/>
                </a:moveTo>
                <a:lnTo>
                  <a:pt x="1107168" y="87406"/>
                </a:lnTo>
              </a:path>
            </a:pathLst>
          </a:custGeom>
          <a:ln w="35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1" name="object 911"/>
          <p:cNvSpPr/>
          <p:nvPr/>
        </p:nvSpPr>
        <p:spPr>
          <a:xfrm>
            <a:off x="5695707" y="1648187"/>
            <a:ext cx="83921" cy="95639"/>
          </a:xfrm>
          <a:custGeom>
            <a:avLst/>
            <a:gdLst/>
            <a:ahLst/>
            <a:cxnLst/>
            <a:rect l="l" t="t" r="r" b="b"/>
            <a:pathLst>
              <a:path w="83921" h="95639">
                <a:moveTo>
                  <a:pt x="83921" y="0"/>
                </a:moveTo>
                <a:lnTo>
                  <a:pt x="0" y="95639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2" name="object 912"/>
          <p:cNvSpPr/>
          <p:nvPr/>
        </p:nvSpPr>
        <p:spPr>
          <a:xfrm>
            <a:off x="5753933" y="1648187"/>
            <a:ext cx="83921" cy="95639"/>
          </a:xfrm>
          <a:custGeom>
            <a:avLst/>
            <a:gdLst/>
            <a:ahLst/>
            <a:cxnLst/>
            <a:rect l="l" t="t" r="r" b="b"/>
            <a:pathLst>
              <a:path w="83921" h="95639">
                <a:moveTo>
                  <a:pt x="83921" y="0"/>
                </a:moveTo>
                <a:lnTo>
                  <a:pt x="0" y="95639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3" name="object 913"/>
          <p:cNvSpPr/>
          <p:nvPr/>
        </p:nvSpPr>
        <p:spPr>
          <a:xfrm>
            <a:off x="5783022" y="1655838"/>
            <a:ext cx="83921" cy="96123"/>
          </a:xfrm>
          <a:custGeom>
            <a:avLst/>
            <a:gdLst/>
            <a:ahLst/>
            <a:cxnLst/>
            <a:rect l="l" t="t" r="r" b="b"/>
            <a:pathLst>
              <a:path w="83921" h="96123">
                <a:moveTo>
                  <a:pt x="83921" y="0"/>
                </a:moveTo>
                <a:lnTo>
                  <a:pt x="0" y="96123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4" name="object 914"/>
          <p:cNvSpPr/>
          <p:nvPr/>
        </p:nvSpPr>
        <p:spPr>
          <a:xfrm>
            <a:off x="5899618" y="1655837"/>
            <a:ext cx="58274" cy="87988"/>
          </a:xfrm>
          <a:custGeom>
            <a:avLst/>
            <a:gdLst/>
            <a:ahLst/>
            <a:cxnLst/>
            <a:rect l="l" t="t" r="r" b="b"/>
            <a:pathLst>
              <a:path w="58274" h="87988">
                <a:moveTo>
                  <a:pt x="0" y="0"/>
                </a:moveTo>
                <a:lnTo>
                  <a:pt x="58274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5" name="object 915"/>
          <p:cNvSpPr/>
          <p:nvPr/>
        </p:nvSpPr>
        <p:spPr>
          <a:xfrm>
            <a:off x="5812207" y="1655837"/>
            <a:ext cx="58226" cy="87988"/>
          </a:xfrm>
          <a:custGeom>
            <a:avLst/>
            <a:gdLst/>
            <a:ahLst/>
            <a:cxnLst/>
            <a:rect l="l" t="t" r="r" b="b"/>
            <a:pathLst>
              <a:path w="58226" h="87988">
                <a:moveTo>
                  <a:pt x="0" y="0"/>
                </a:moveTo>
                <a:lnTo>
                  <a:pt x="58226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6" name="object 916"/>
          <p:cNvSpPr/>
          <p:nvPr/>
        </p:nvSpPr>
        <p:spPr>
          <a:xfrm>
            <a:off x="5783022" y="1655837"/>
            <a:ext cx="58371" cy="87988"/>
          </a:xfrm>
          <a:custGeom>
            <a:avLst/>
            <a:gdLst/>
            <a:ahLst/>
            <a:cxnLst/>
            <a:rect l="l" t="t" r="r" b="b"/>
            <a:pathLst>
              <a:path w="58371" h="87988">
                <a:moveTo>
                  <a:pt x="0" y="0"/>
                </a:moveTo>
                <a:lnTo>
                  <a:pt x="58371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7" name="object 917"/>
          <p:cNvSpPr/>
          <p:nvPr/>
        </p:nvSpPr>
        <p:spPr>
          <a:xfrm>
            <a:off x="5870433" y="1655837"/>
            <a:ext cx="58274" cy="87988"/>
          </a:xfrm>
          <a:custGeom>
            <a:avLst/>
            <a:gdLst/>
            <a:ahLst/>
            <a:cxnLst/>
            <a:rect l="l" t="t" r="r" b="b"/>
            <a:pathLst>
              <a:path w="58274" h="87988">
                <a:moveTo>
                  <a:pt x="0" y="0"/>
                </a:moveTo>
                <a:lnTo>
                  <a:pt x="58274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8" name="object 918"/>
          <p:cNvSpPr/>
          <p:nvPr/>
        </p:nvSpPr>
        <p:spPr>
          <a:xfrm>
            <a:off x="5928707" y="1655837"/>
            <a:ext cx="58226" cy="87988"/>
          </a:xfrm>
          <a:custGeom>
            <a:avLst/>
            <a:gdLst/>
            <a:ahLst/>
            <a:cxnLst/>
            <a:rect l="l" t="t" r="r" b="b"/>
            <a:pathLst>
              <a:path w="58226" h="87988">
                <a:moveTo>
                  <a:pt x="0" y="0"/>
                </a:moveTo>
                <a:lnTo>
                  <a:pt x="58226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9" name="object 919"/>
          <p:cNvSpPr/>
          <p:nvPr/>
        </p:nvSpPr>
        <p:spPr>
          <a:xfrm>
            <a:off x="5841392" y="1655837"/>
            <a:ext cx="58226" cy="87988"/>
          </a:xfrm>
          <a:custGeom>
            <a:avLst/>
            <a:gdLst/>
            <a:ahLst/>
            <a:cxnLst/>
            <a:rect l="l" t="t" r="r" b="b"/>
            <a:pathLst>
              <a:path w="58226" h="87988">
                <a:moveTo>
                  <a:pt x="0" y="0"/>
                </a:moveTo>
                <a:lnTo>
                  <a:pt x="58226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0" name="object 920"/>
          <p:cNvSpPr/>
          <p:nvPr/>
        </p:nvSpPr>
        <p:spPr>
          <a:xfrm>
            <a:off x="6657188" y="1706490"/>
            <a:ext cx="0" cy="641193"/>
          </a:xfrm>
          <a:custGeom>
            <a:avLst/>
            <a:gdLst/>
            <a:ahLst/>
            <a:cxnLst/>
            <a:rect l="l" t="t" r="r" b="b"/>
            <a:pathLst>
              <a:path h="641193">
                <a:moveTo>
                  <a:pt x="0" y="0"/>
                </a:moveTo>
                <a:lnTo>
                  <a:pt x="0" y="641193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1" name="object 921"/>
          <p:cNvSpPr/>
          <p:nvPr/>
        </p:nvSpPr>
        <p:spPr>
          <a:xfrm>
            <a:off x="6686375" y="1823145"/>
            <a:ext cx="46493" cy="78690"/>
          </a:xfrm>
          <a:custGeom>
            <a:avLst/>
            <a:gdLst/>
            <a:ahLst/>
            <a:cxnLst/>
            <a:rect l="l" t="t" r="r" b="b"/>
            <a:pathLst>
              <a:path w="46493" h="78690">
                <a:moveTo>
                  <a:pt x="24919" y="0"/>
                </a:moveTo>
                <a:lnTo>
                  <a:pt x="0" y="40725"/>
                </a:lnTo>
                <a:lnTo>
                  <a:pt x="32579" y="78690"/>
                </a:lnTo>
                <a:lnTo>
                  <a:pt x="29040" y="40725"/>
                </a:lnTo>
                <a:lnTo>
                  <a:pt x="46493" y="18546"/>
                </a:lnTo>
                <a:lnTo>
                  <a:pt x="24919" y="0"/>
                </a:lnTo>
                <a:close/>
              </a:path>
            </a:pathLst>
          </a:custGeom>
          <a:ln w="99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2" name="object 922"/>
          <p:cNvSpPr/>
          <p:nvPr/>
        </p:nvSpPr>
        <p:spPr>
          <a:xfrm>
            <a:off x="6773690" y="1881351"/>
            <a:ext cx="29185" cy="29200"/>
          </a:xfrm>
          <a:custGeom>
            <a:avLst/>
            <a:gdLst/>
            <a:ahLst/>
            <a:cxnLst/>
            <a:rect l="l" t="t" r="r" b="b"/>
            <a:pathLst>
              <a:path w="29185" h="29200">
                <a:moveTo>
                  <a:pt x="14641" y="0"/>
                </a:moveTo>
                <a:lnTo>
                  <a:pt x="12799" y="0"/>
                </a:lnTo>
                <a:lnTo>
                  <a:pt x="11150" y="0"/>
                </a:lnTo>
                <a:lnTo>
                  <a:pt x="8726" y="581"/>
                </a:lnTo>
                <a:lnTo>
                  <a:pt x="6399" y="2421"/>
                </a:lnTo>
                <a:lnTo>
                  <a:pt x="4120" y="4116"/>
                </a:lnTo>
                <a:lnTo>
                  <a:pt x="2424" y="6440"/>
                </a:lnTo>
                <a:lnTo>
                  <a:pt x="581" y="8716"/>
                </a:lnTo>
                <a:lnTo>
                  <a:pt x="0" y="11137"/>
                </a:lnTo>
                <a:lnTo>
                  <a:pt x="0" y="12832"/>
                </a:lnTo>
                <a:lnTo>
                  <a:pt x="0" y="14672"/>
                </a:lnTo>
                <a:lnTo>
                  <a:pt x="0" y="15738"/>
                </a:lnTo>
                <a:lnTo>
                  <a:pt x="0" y="17578"/>
                </a:lnTo>
                <a:lnTo>
                  <a:pt x="581" y="19902"/>
                </a:lnTo>
                <a:lnTo>
                  <a:pt x="2424" y="22808"/>
                </a:lnTo>
                <a:lnTo>
                  <a:pt x="4120" y="24502"/>
                </a:lnTo>
                <a:lnTo>
                  <a:pt x="6399" y="26294"/>
                </a:lnTo>
                <a:lnTo>
                  <a:pt x="8726" y="27989"/>
                </a:lnTo>
                <a:lnTo>
                  <a:pt x="11150" y="28619"/>
                </a:lnTo>
                <a:lnTo>
                  <a:pt x="12799" y="28619"/>
                </a:lnTo>
                <a:lnTo>
                  <a:pt x="14641" y="29200"/>
                </a:lnTo>
                <a:lnTo>
                  <a:pt x="15707" y="28619"/>
                </a:lnTo>
                <a:lnTo>
                  <a:pt x="17550" y="28619"/>
                </a:lnTo>
                <a:lnTo>
                  <a:pt x="19828" y="27989"/>
                </a:lnTo>
                <a:lnTo>
                  <a:pt x="22737" y="26294"/>
                </a:lnTo>
                <a:lnTo>
                  <a:pt x="24434" y="24502"/>
                </a:lnTo>
                <a:lnTo>
                  <a:pt x="26276" y="22808"/>
                </a:lnTo>
                <a:lnTo>
                  <a:pt x="27973" y="19902"/>
                </a:lnTo>
                <a:lnTo>
                  <a:pt x="28555" y="17578"/>
                </a:lnTo>
                <a:lnTo>
                  <a:pt x="28555" y="15738"/>
                </a:lnTo>
                <a:lnTo>
                  <a:pt x="29185" y="14672"/>
                </a:lnTo>
                <a:lnTo>
                  <a:pt x="28555" y="12832"/>
                </a:lnTo>
                <a:lnTo>
                  <a:pt x="28555" y="11137"/>
                </a:lnTo>
                <a:lnTo>
                  <a:pt x="27973" y="8716"/>
                </a:lnTo>
                <a:lnTo>
                  <a:pt x="26276" y="6440"/>
                </a:lnTo>
                <a:lnTo>
                  <a:pt x="24434" y="4116"/>
                </a:lnTo>
                <a:lnTo>
                  <a:pt x="22737" y="2421"/>
                </a:lnTo>
                <a:lnTo>
                  <a:pt x="19828" y="581"/>
                </a:lnTo>
                <a:lnTo>
                  <a:pt x="17550" y="0"/>
                </a:lnTo>
                <a:lnTo>
                  <a:pt x="15707" y="0"/>
                </a:lnTo>
                <a:lnTo>
                  <a:pt x="14641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3" name="object 923"/>
          <p:cNvSpPr/>
          <p:nvPr/>
        </p:nvSpPr>
        <p:spPr>
          <a:xfrm>
            <a:off x="6686374" y="1939655"/>
            <a:ext cx="116500" cy="37384"/>
          </a:xfrm>
          <a:custGeom>
            <a:avLst/>
            <a:gdLst/>
            <a:ahLst/>
            <a:cxnLst/>
            <a:rect l="l" t="t" r="r" b="b"/>
            <a:pathLst>
              <a:path w="116500" h="37384">
                <a:moveTo>
                  <a:pt x="62831" y="37384"/>
                </a:moveTo>
                <a:lnTo>
                  <a:pt x="0" y="18062"/>
                </a:lnTo>
                <a:lnTo>
                  <a:pt x="82078" y="0"/>
                </a:lnTo>
                <a:lnTo>
                  <a:pt x="72770" y="18062"/>
                </a:lnTo>
                <a:lnTo>
                  <a:pt x="116500" y="28619"/>
                </a:lnTo>
                <a:lnTo>
                  <a:pt x="62831" y="37384"/>
                </a:lnTo>
                <a:close/>
              </a:path>
            </a:pathLst>
          </a:custGeom>
          <a:ln w="99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4" name="object 924"/>
          <p:cNvSpPr/>
          <p:nvPr/>
        </p:nvSpPr>
        <p:spPr>
          <a:xfrm>
            <a:off x="6715414" y="2085415"/>
            <a:ext cx="233146" cy="233165"/>
          </a:xfrm>
          <a:custGeom>
            <a:avLst/>
            <a:gdLst/>
            <a:ahLst/>
            <a:cxnLst/>
            <a:rect l="l" t="t" r="r" b="b"/>
            <a:pathLst>
              <a:path w="233146" h="233165">
                <a:moveTo>
                  <a:pt x="116500" y="0"/>
                </a:moveTo>
                <a:lnTo>
                  <a:pt x="110198" y="0"/>
                </a:lnTo>
                <a:lnTo>
                  <a:pt x="104283" y="629"/>
                </a:lnTo>
                <a:lnTo>
                  <a:pt x="98465" y="1210"/>
                </a:lnTo>
                <a:lnTo>
                  <a:pt x="92647" y="2324"/>
                </a:lnTo>
                <a:lnTo>
                  <a:pt x="87460" y="3535"/>
                </a:lnTo>
                <a:lnTo>
                  <a:pt x="81642" y="5229"/>
                </a:lnTo>
                <a:lnTo>
                  <a:pt x="76309" y="7021"/>
                </a:lnTo>
                <a:lnTo>
                  <a:pt x="71073" y="8716"/>
                </a:lnTo>
                <a:lnTo>
                  <a:pt x="65886" y="11040"/>
                </a:lnTo>
                <a:lnTo>
                  <a:pt x="60698" y="13946"/>
                </a:lnTo>
                <a:lnTo>
                  <a:pt x="55947" y="16367"/>
                </a:lnTo>
                <a:lnTo>
                  <a:pt x="51341" y="19757"/>
                </a:lnTo>
                <a:lnTo>
                  <a:pt x="46639" y="22662"/>
                </a:lnTo>
                <a:lnTo>
                  <a:pt x="42033" y="26197"/>
                </a:lnTo>
                <a:lnTo>
                  <a:pt x="37912" y="30313"/>
                </a:lnTo>
                <a:lnTo>
                  <a:pt x="33791" y="33848"/>
                </a:lnTo>
                <a:lnTo>
                  <a:pt x="30300" y="37819"/>
                </a:lnTo>
                <a:lnTo>
                  <a:pt x="26276" y="41935"/>
                </a:lnTo>
                <a:lnTo>
                  <a:pt x="22786" y="46681"/>
                </a:lnTo>
                <a:lnTo>
                  <a:pt x="19877" y="51281"/>
                </a:lnTo>
                <a:lnTo>
                  <a:pt x="16338" y="55882"/>
                </a:lnTo>
                <a:lnTo>
                  <a:pt x="14059" y="60627"/>
                </a:lnTo>
                <a:lnTo>
                  <a:pt x="11150" y="65857"/>
                </a:lnTo>
                <a:lnTo>
                  <a:pt x="8726" y="71039"/>
                </a:lnTo>
                <a:lnTo>
                  <a:pt x="7029" y="76414"/>
                </a:lnTo>
                <a:lnTo>
                  <a:pt x="5235" y="81595"/>
                </a:lnTo>
                <a:lnTo>
                  <a:pt x="3539" y="87406"/>
                </a:lnTo>
                <a:lnTo>
                  <a:pt x="2327" y="92636"/>
                </a:lnTo>
                <a:lnTo>
                  <a:pt x="1212" y="98447"/>
                </a:lnTo>
                <a:lnTo>
                  <a:pt x="630" y="104258"/>
                </a:lnTo>
                <a:lnTo>
                  <a:pt x="0" y="110215"/>
                </a:lnTo>
                <a:lnTo>
                  <a:pt x="0" y="116510"/>
                </a:lnTo>
                <a:lnTo>
                  <a:pt x="0" y="122466"/>
                </a:lnTo>
                <a:lnTo>
                  <a:pt x="630" y="128277"/>
                </a:lnTo>
                <a:lnTo>
                  <a:pt x="1212" y="134088"/>
                </a:lnTo>
                <a:lnTo>
                  <a:pt x="2327" y="139947"/>
                </a:lnTo>
                <a:lnTo>
                  <a:pt x="3539" y="145758"/>
                </a:lnTo>
                <a:lnTo>
                  <a:pt x="5235" y="150940"/>
                </a:lnTo>
                <a:lnTo>
                  <a:pt x="7029" y="156170"/>
                </a:lnTo>
                <a:lnTo>
                  <a:pt x="8726" y="161497"/>
                </a:lnTo>
                <a:lnTo>
                  <a:pt x="11150" y="166726"/>
                </a:lnTo>
                <a:lnTo>
                  <a:pt x="14059" y="171956"/>
                </a:lnTo>
                <a:lnTo>
                  <a:pt x="16338" y="176654"/>
                </a:lnTo>
                <a:lnTo>
                  <a:pt x="19877" y="181254"/>
                </a:lnTo>
                <a:lnTo>
                  <a:pt x="22786" y="186000"/>
                </a:lnTo>
                <a:lnTo>
                  <a:pt x="26276" y="190600"/>
                </a:lnTo>
                <a:lnTo>
                  <a:pt x="30300" y="194716"/>
                </a:lnTo>
                <a:lnTo>
                  <a:pt x="33791" y="198735"/>
                </a:lnTo>
                <a:lnTo>
                  <a:pt x="37912" y="202851"/>
                </a:lnTo>
                <a:lnTo>
                  <a:pt x="42033" y="206386"/>
                </a:lnTo>
                <a:lnTo>
                  <a:pt x="46639" y="209873"/>
                </a:lnTo>
                <a:lnTo>
                  <a:pt x="51341" y="212778"/>
                </a:lnTo>
                <a:lnTo>
                  <a:pt x="55947" y="216217"/>
                </a:lnTo>
                <a:lnTo>
                  <a:pt x="60698" y="218638"/>
                </a:lnTo>
                <a:lnTo>
                  <a:pt x="65886" y="221543"/>
                </a:lnTo>
                <a:lnTo>
                  <a:pt x="71073" y="223819"/>
                </a:lnTo>
                <a:lnTo>
                  <a:pt x="76309" y="225514"/>
                </a:lnTo>
                <a:lnTo>
                  <a:pt x="81642" y="227935"/>
                </a:lnTo>
                <a:lnTo>
                  <a:pt x="87460" y="229049"/>
                </a:lnTo>
                <a:lnTo>
                  <a:pt x="92647" y="230260"/>
                </a:lnTo>
                <a:lnTo>
                  <a:pt x="98465" y="231374"/>
                </a:lnTo>
                <a:lnTo>
                  <a:pt x="104283" y="231955"/>
                </a:lnTo>
                <a:lnTo>
                  <a:pt x="110198" y="232584"/>
                </a:lnTo>
                <a:lnTo>
                  <a:pt x="116500" y="233165"/>
                </a:lnTo>
                <a:lnTo>
                  <a:pt x="122463" y="232584"/>
                </a:lnTo>
                <a:lnTo>
                  <a:pt x="128281" y="231955"/>
                </a:lnTo>
                <a:lnTo>
                  <a:pt x="134050" y="231374"/>
                </a:lnTo>
                <a:lnTo>
                  <a:pt x="139868" y="230260"/>
                </a:lnTo>
                <a:lnTo>
                  <a:pt x="145686" y="229049"/>
                </a:lnTo>
                <a:lnTo>
                  <a:pt x="150922" y="227935"/>
                </a:lnTo>
                <a:lnTo>
                  <a:pt x="156255" y="225514"/>
                </a:lnTo>
                <a:lnTo>
                  <a:pt x="161442" y="223819"/>
                </a:lnTo>
                <a:lnTo>
                  <a:pt x="166630" y="221543"/>
                </a:lnTo>
                <a:lnTo>
                  <a:pt x="171963" y="218638"/>
                </a:lnTo>
                <a:lnTo>
                  <a:pt x="176569" y="216217"/>
                </a:lnTo>
                <a:lnTo>
                  <a:pt x="181320" y="212778"/>
                </a:lnTo>
                <a:lnTo>
                  <a:pt x="185925" y="209873"/>
                </a:lnTo>
                <a:lnTo>
                  <a:pt x="190628" y="206386"/>
                </a:lnTo>
                <a:lnTo>
                  <a:pt x="194604" y="202851"/>
                </a:lnTo>
                <a:lnTo>
                  <a:pt x="198725" y="198735"/>
                </a:lnTo>
                <a:lnTo>
                  <a:pt x="202845" y="194716"/>
                </a:lnTo>
                <a:lnTo>
                  <a:pt x="206239" y="190600"/>
                </a:lnTo>
                <a:lnTo>
                  <a:pt x="209778" y="186000"/>
                </a:lnTo>
                <a:lnTo>
                  <a:pt x="212687" y="181254"/>
                </a:lnTo>
                <a:lnTo>
                  <a:pt x="216178" y="176654"/>
                </a:lnTo>
                <a:lnTo>
                  <a:pt x="218602" y="171956"/>
                </a:lnTo>
                <a:lnTo>
                  <a:pt x="221511" y="166726"/>
                </a:lnTo>
                <a:lnTo>
                  <a:pt x="223789" y="161497"/>
                </a:lnTo>
                <a:lnTo>
                  <a:pt x="225486" y="156170"/>
                </a:lnTo>
                <a:lnTo>
                  <a:pt x="227910" y="150940"/>
                </a:lnTo>
                <a:lnTo>
                  <a:pt x="229025" y="145758"/>
                </a:lnTo>
                <a:lnTo>
                  <a:pt x="230237" y="139947"/>
                </a:lnTo>
                <a:lnTo>
                  <a:pt x="231304" y="134088"/>
                </a:lnTo>
                <a:lnTo>
                  <a:pt x="231934" y="128277"/>
                </a:lnTo>
                <a:lnTo>
                  <a:pt x="232516" y="122466"/>
                </a:lnTo>
                <a:lnTo>
                  <a:pt x="233146" y="116510"/>
                </a:lnTo>
                <a:lnTo>
                  <a:pt x="232516" y="110215"/>
                </a:lnTo>
                <a:lnTo>
                  <a:pt x="231934" y="104258"/>
                </a:lnTo>
                <a:lnTo>
                  <a:pt x="231304" y="98447"/>
                </a:lnTo>
                <a:lnTo>
                  <a:pt x="230237" y="92636"/>
                </a:lnTo>
                <a:lnTo>
                  <a:pt x="229025" y="87406"/>
                </a:lnTo>
                <a:lnTo>
                  <a:pt x="227910" y="81595"/>
                </a:lnTo>
                <a:lnTo>
                  <a:pt x="225486" y="76414"/>
                </a:lnTo>
                <a:lnTo>
                  <a:pt x="223789" y="71039"/>
                </a:lnTo>
                <a:lnTo>
                  <a:pt x="221511" y="65857"/>
                </a:lnTo>
                <a:lnTo>
                  <a:pt x="218602" y="60627"/>
                </a:lnTo>
                <a:lnTo>
                  <a:pt x="216178" y="55882"/>
                </a:lnTo>
                <a:lnTo>
                  <a:pt x="212687" y="51281"/>
                </a:lnTo>
                <a:lnTo>
                  <a:pt x="209778" y="46681"/>
                </a:lnTo>
                <a:lnTo>
                  <a:pt x="206239" y="41935"/>
                </a:lnTo>
                <a:lnTo>
                  <a:pt x="202845" y="37819"/>
                </a:lnTo>
                <a:lnTo>
                  <a:pt x="198725" y="33848"/>
                </a:lnTo>
                <a:lnTo>
                  <a:pt x="194604" y="30313"/>
                </a:lnTo>
                <a:lnTo>
                  <a:pt x="190628" y="26197"/>
                </a:lnTo>
                <a:lnTo>
                  <a:pt x="185925" y="22662"/>
                </a:lnTo>
                <a:lnTo>
                  <a:pt x="181320" y="19757"/>
                </a:lnTo>
                <a:lnTo>
                  <a:pt x="176569" y="16367"/>
                </a:lnTo>
                <a:lnTo>
                  <a:pt x="171963" y="13946"/>
                </a:lnTo>
                <a:lnTo>
                  <a:pt x="166630" y="11040"/>
                </a:lnTo>
                <a:lnTo>
                  <a:pt x="161442" y="8716"/>
                </a:lnTo>
                <a:lnTo>
                  <a:pt x="156255" y="7021"/>
                </a:lnTo>
                <a:lnTo>
                  <a:pt x="150922" y="5229"/>
                </a:lnTo>
                <a:lnTo>
                  <a:pt x="145686" y="3535"/>
                </a:lnTo>
                <a:lnTo>
                  <a:pt x="139868" y="2324"/>
                </a:lnTo>
                <a:lnTo>
                  <a:pt x="134050" y="1210"/>
                </a:lnTo>
                <a:lnTo>
                  <a:pt x="128281" y="629"/>
                </a:lnTo>
                <a:lnTo>
                  <a:pt x="122463" y="0"/>
                </a:lnTo>
                <a:lnTo>
                  <a:pt x="116500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5" name="object 925"/>
          <p:cNvSpPr/>
          <p:nvPr/>
        </p:nvSpPr>
        <p:spPr>
          <a:xfrm>
            <a:off x="6744601" y="2114518"/>
            <a:ext cx="174775" cy="174959"/>
          </a:xfrm>
          <a:custGeom>
            <a:avLst/>
            <a:gdLst/>
            <a:ahLst/>
            <a:cxnLst/>
            <a:rect l="l" t="t" r="r" b="b"/>
            <a:pathLst>
              <a:path w="174775" h="174959">
                <a:moveTo>
                  <a:pt x="87314" y="0"/>
                </a:moveTo>
                <a:lnTo>
                  <a:pt x="82709" y="0"/>
                </a:lnTo>
                <a:lnTo>
                  <a:pt x="78006" y="0"/>
                </a:lnTo>
                <a:lnTo>
                  <a:pt x="73982" y="629"/>
                </a:lnTo>
                <a:lnTo>
                  <a:pt x="69279" y="1840"/>
                </a:lnTo>
                <a:lnTo>
                  <a:pt x="65304" y="2421"/>
                </a:lnTo>
                <a:lnTo>
                  <a:pt x="61183" y="3535"/>
                </a:lnTo>
                <a:lnTo>
                  <a:pt x="57062" y="5326"/>
                </a:lnTo>
                <a:lnTo>
                  <a:pt x="53038" y="6440"/>
                </a:lnTo>
                <a:lnTo>
                  <a:pt x="49547" y="8232"/>
                </a:lnTo>
                <a:lnTo>
                  <a:pt x="45427" y="10556"/>
                </a:lnTo>
                <a:lnTo>
                  <a:pt x="41887" y="12251"/>
                </a:lnTo>
                <a:lnTo>
                  <a:pt x="38397" y="14672"/>
                </a:lnTo>
                <a:lnTo>
                  <a:pt x="34906" y="16997"/>
                </a:lnTo>
                <a:lnTo>
                  <a:pt x="31512" y="19902"/>
                </a:lnTo>
                <a:lnTo>
                  <a:pt x="28603" y="22808"/>
                </a:lnTo>
                <a:lnTo>
                  <a:pt x="25064" y="25084"/>
                </a:lnTo>
                <a:lnTo>
                  <a:pt x="22640" y="28619"/>
                </a:lnTo>
                <a:lnTo>
                  <a:pt x="19731" y="31524"/>
                </a:lnTo>
                <a:lnTo>
                  <a:pt x="16823" y="35059"/>
                </a:lnTo>
                <a:lnTo>
                  <a:pt x="14544" y="38546"/>
                </a:lnTo>
                <a:lnTo>
                  <a:pt x="12217" y="41935"/>
                </a:lnTo>
                <a:lnTo>
                  <a:pt x="10423" y="45470"/>
                </a:lnTo>
                <a:lnTo>
                  <a:pt x="8144" y="49587"/>
                </a:lnTo>
                <a:lnTo>
                  <a:pt x="6448" y="53122"/>
                </a:lnTo>
                <a:lnTo>
                  <a:pt x="5235" y="57092"/>
                </a:lnTo>
                <a:lnTo>
                  <a:pt x="3539" y="61209"/>
                </a:lnTo>
                <a:lnTo>
                  <a:pt x="2327" y="65373"/>
                </a:lnTo>
                <a:lnTo>
                  <a:pt x="1696" y="69344"/>
                </a:lnTo>
                <a:lnTo>
                  <a:pt x="630" y="74090"/>
                </a:lnTo>
                <a:lnTo>
                  <a:pt x="0" y="78206"/>
                </a:lnTo>
                <a:lnTo>
                  <a:pt x="0" y="82806"/>
                </a:lnTo>
                <a:lnTo>
                  <a:pt x="0" y="87406"/>
                </a:lnTo>
                <a:lnTo>
                  <a:pt x="0" y="91523"/>
                </a:lnTo>
                <a:lnTo>
                  <a:pt x="0" y="96268"/>
                </a:lnTo>
                <a:lnTo>
                  <a:pt x="630" y="100287"/>
                </a:lnTo>
                <a:lnTo>
                  <a:pt x="1696" y="104985"/>
                </a:lnTo>
                <a:lnTo>
                  <a:pt x="2327" y="109004"/>
                </a:lnTo>
                <a:lnTo>
                  <a:pt x="3539" y="113120"/>
                </a:lnTo>
                <a:lnTo>
                  <a:pt x="5235" y="117236"/>
                </a:lnTo>
                <a:lnTo>
                  <a:pt x="6448" y="121255"/>
                </a:lnTo>
                <a:lnTo>
                  <a:pt x="8144" y="125372"/>
                </a:lnTo>
                <a:lnTo>
                  <a:pt x="10423" y="128907"/>
                </a:lnTo>
                <a:lnTo>
                  <a:pt x="12217" y="132393"/>
                </a:lnTo>
                <a:lnTo>
                  <a:pt x="14544" y="135783"/>
                </a:lnTo>
                <a:lnTo>
                  <a:pt x="16823" y="139318"/>
                </a:lnTo>
                <a:lnTo>
                  <a:pt x="19731" y="142853"/>
                </a:lnTo>
                <a:lnTo>
                  <a:pt x="22640" y="145758"/>
                </a:lnTo>
                <a:lnTo>
                  <a:pt x="25064" y="149245"/>
                </a:lnTo>
                <a:lnTo>
                  <a:pt x="28603" y="152151"/>
                </a:lnTo>
                <a:lnTo>
                  <a:pt x="31512" y="154475"/>
                </a:lnTo>
                <a:lnTo>
                  <a:pt x="34906" y="157380"/>
                </a:lnTo>
                <a:lnTo>
                  <a:pt x="38397" y="159802"/>
                </a:lnTo>
                <a:lnTo>
                  <a:pt x="41887" y="162126"/>
                </a:lnTo>
                <a:lnTo>
                  <a:pt x="45427" y="163821"/>
                </a:lnTo>
                <a:lnTo>
                  <a:pt x="49547" y="166097"/>
                </a:lnTo>
                <a:lnTo>
                  <a:pt x="53038" y="167937"/>
                </a:lnTo>
                <a:lnTo>
                  <a:pt x="57062" y="169002"/>
                </a:lnTo>
                <a:lnTo>
                  <a:pt x="61183" y="170843"/>
                </a:lnTo>
                <a:lnTo>
                  <a:pt x="65304" y="172053"/>
                </a:lnTo>
                <a:lnTo>
                  <a:pt x="69279" y="172537"/>
                </a:lnTo>
                <a:lnTo>
                  <a:pt x="73982" y="173748"/>
                </a:lnTo>
                <a:lnTo>
                  <a:pt x="78006" y="174378"/>
                </a:lnTo>
                <a:lnTo>
                  <a:pt x="82709" y="174378"/>
                </a:lnTo>
                <a:lnTo>
                  <a:pt x="87314" y="174959"/>
                </a:lnTo>
                <a:lnTo>
                  <a:pt x="91435" y="174378"/>
                </a:lnTo>
                <a:lnTo>
                  <a:pt x="96186" y="174378"/>
                </a:lnTo>
                <a:lnTo>
                  <a:pt x="100162" y="173748"/>
                </a:lnTo>
                <a:lnTo>
                  <a:pt x="104865" y="172537"/>
                </a:lnTo>
                <a:lnTo>
                  <a:pt x="108986" y="172053"/>
                </a:lnTo>
                <a:lnTo>
                  <a:pt x="113010" y="170843"/>
                </a:lnTo>
                <a:lnTo>
                  <a:pt x="117130" y="169002"/>
                </a:lnTo>
                <a:lnTo>
                  <a:pt x="121251" y="167937"/>
                </a:lnTo>
                <a:lnTo>
                  <a:pt x="125227" y="166097"/>
                </a:lnTo>
                <a:lnTo>
                  <a:pt x="128766" y="163821"/>
                </a:lnTo>
                <a:lnTo>
                  <a:pt x="132257" y="162126"/>
                </a:lnTo>
                <a:lnTo>
                  <a:pt x="135747" y="159802"/>
                </a:lnTo>
                <a:lnTo>
                  <a:pt x="139286" y="157380"/>
                </a:lnTo>
                <a:lnTo>
                  <a:pt x="142777" y="154475"/>
                </a:lnTo>
                <a:lnTo>
                  <a:pt x="145686" y="152151"/>
                </a:lnTo>
                <a:lnTo>
                  <a:pt x="149225" y="149245"/>
                </a:lnTo>
                <a:lnTo>
                  <a:pt x="152134" y="145758"/>
                </a:lnTo>
                <a:lnTo>
                  <a:pt x="154413" y="142853"/>
                </a:lnTo>
                <a:lnTo>
                  <a:pt x="157321" y="139318"/>
                </a:lnTo>
                <a:lnTo>
                  <a:pt x="159649" y="135783"/>
                </a:lnTo>
                <a:lnTo>
                  <a:pt x="161927" y="132393"/>
                </a:lnTo>
                <a:lnTo>
                  <a:pt x="163721" y="128907"/>
                </a:lnTo>
                <a:lnTo>
                  <a:pt x="166048" y="125372"/>
                </a:lnTo>
                <a:lnTo>
                  <a:pt x="167842" y="121255"/>
                </a:lnTo>
                <a:lnTo>
                  <a:pt x="168957" y="117236"/>
                </a:lnTo>
                <a:lnTo>
                  <a:pt x="170751" y="113120"/>
                </a:lnTo>
                <a:lnTo>
                  <a:pt x="171866" y="109004"/>
                </a:lnTo>
                <a:lnTo>
                  <a:pt x="172448" y="104985"/>
                </a:lnTo>
                <a:lnTo>
                  <a:pt x="173660" y="100287"/>
                </a:lnTo>
                <a:lnTo>
                  <a:pt x="174144" y="96268"/>
                </a:lnTo>
                <a:lnTo>
                  <a:pt x="174144" y="91523"/>
                </a:lnTo>
                <a:lnTo>
                  <a:pt x="174775" y="87406"/>
                </a:lnTo>
                <a:lnTo>
                  <a:pt x="174144" y="82806"/>
                </a:lnTo>
                <a:lnTo>
                  <a:pt x="174144" y="78206"/>
                </a:lnTo>
                <a:lnTo>
                  <a:pt x="173660" y="74090"/>
                </a:lnTo>
                <a:lnTo>
                  <a:pt x="172448" y="69344"/>
                </a:lnTo>
                <a:lnTo>
                  <a:pt x="171866" y="65373"/>
                </a:lnTo>
                <a:lnTo>
                  <a:pt x="170751" y="61209"/>
                </a:lnTo>
                <a:lnTo>
                  <a:pt x="168957" y="57092"/>
                </a:lnTo>
                <a:lnTo>
                  <a:pt x="167842" y="53122"/>
                </a:lnTo>
                <a:lnTo>
                  <a:pt x="166048" y="49587"/>
                </a:lnTo>
                <a:lnTo>
                  <a:pt x="163721" y="45470"/>
                </a:lnTo>
                <a:lnTo>
                  <a:pt x="161927" y="41935"/>
                </a:lnTo>
                <a:lnTo>
                  <a:pt x="159649" y="38546"/>
                </a:lnTo>
                <a:lnTo>
                  <a:pt x="157321" y="35059"/>
                </a:lnTo>
                <a:lnTo>
                  <a:pt x="154413" y="31524"/>
                </a:lnTo>
                <a:lnTo>
                  <a:pt x="152134" y="28619"/>
                </a:lnTo>
                <a:lnTo>
                  <a:pt x="149225" y="25084"/>
                </a:lnTo>
                <a:lnTo>
                  <a:pt x="145686" y="22808"/>
                </a:lnTo>
                <a:lnTo>
                  <a:pt x="142777" y="19902"/>
                </a:lnTo>
                <a:lnTo>
                  <a:pt x="139286" y="16997"/>
                </a:lnTo>
                <a:lnTo>
                  <a:pt x="135747" y="14672"/>
                </a:lnTo>
                <a:lnTo>
                  <a:pt x="132257" y="12251"/>
                </a:lnTo>
                <a:lnTo>
                  <a:pt x="128766" y="10556"/>
                </a:lnTo>
                <a:lnTo>
                  <a:pt x="125227" y="8232"/>
                </a:lnTo>
                <a:lnTo>
                  <a:pt x="121251" y="6440"/>
                </a:lnTo>
                <a:lnTo>
                  <a:pt x="117130" y="5326"/>
                </a:lnTo>
                <a:lnTo>
                  <a:pt x="113010" y="3535"/>
                </a:lnTo>
                <a:lnTo>
                  <a:pt x="108986" y="2421"/>
                </a:lnTo>
                <a:lnTo>
                  <a:pt x="104865" y="1840"/>
                </a:lnTo>
                <a:lnTo>
                  <a:pt x="100162" y="629"/>
                </a:lnTo>
                <a:lnTo>
                  <a:pt x="96186" y="0"/>
                </a:lnTo>
                <a:lnTo>
                  <a:pt x="91435" y="0"/>
                </a:lnTo>
                <a:lnTo>
                  <a:pt x="87314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6" name="object 926"/>
          <p:cNvSpPr/>
          <p:nvPr/>
        </p:nvSpPr>
        <p:spPr>
          <a:xfrm>
            <a:off x="6890286" y="1977040"/>
            <a:ext cx="87314" cy="50071"/>
          </a:xfrm>
          <a:custGeom>
            <a:avLst/>
            <a:gdLst/>
            <a:ahLst/>
            <a:cxnLst/>
            <a:rect l="l" t="t" r="r" b="b"/>
            <a:pathLst>
              <a:path w="87314" h="50071">
                <a:moveTo>
                  <a:pt x="47123" y="0"/>
                </a:moveTo>
                <a:lnTo>
                  <a:pt x="0" y="26149"/>
                </a:lnTo>
                <a:lnTo>
                  <a:pt x="61765" y="50071"/>
                </a:lnTo>
                <a:lnTo>
                  <a:pt x="54153" y="26149"/>
                </a:lnTo>
                <a:lnTo>
                  <a:pt x="87314" y="12203"/>
                </a:lnTo>
                <a:lnTo>
                  <a:pt x="47123" y="0"/>
                </a:lnTo>
                <a:close/>
              </a:path>
            </a:pathLst>
          </a:custGeom>
          <a:ln w="99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7" name="object 927"/>
          <p:cNvSpPr/>
          <p:nvPr/>
        </p:nvSpPr>
        <p:spPr>
          <a:xfrm>
            <a:off x="6861101" y="1910553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544" y="0"/>
                </a:moveTo>
                <a:lnTo>
                  <a:pt x="12847" y="0"/>
                </a:lnTo>
                <a:lnTo>
                  <a:pt x="11053" y="0"/>
                </a:lnTo>
                <a:lnTo>
                  <a:pt x="8726" y="629"/>
                </a:lnTo>
                <a:lnTo>
                  <a:pt x="6448" y="2324"/>
                </a:lnTo>
                <a:lnTo>
                  <a:pt x="4120" y="4019"/>
                </a:lnTo>
                <a:lnTo>
                  <a:pt x="2327" y="6440"/>
                </a:lnTo>
                <a:lnTo>
                  <a:pt x="630" y="8764"/>
                </a:lnTo>
                <a:lnTo>
                  <a:pt x="0" y="11040"/>
                </a:lnTo>
                <a:lnTo>
                  <a:pt x="0" y="12735"/>
                </a:lnTo>
                <a:lnTo>
                  <a:pt x="0" y="14575"/>
                </a:lnTo>
                <a:lnTo>
                  <a:pt x="0" y="15786"/>
                </a:lnTo>
                <a:lnTo>
                  <a:pt x="0" y="17481"/>
                </a:lnTo>
                <a:lnTo>
                  <a:pt x="630" y="19805"/>
                </a:lnTo>
                <a:lnTo>
                  <a:pt x="2327" y="22711"/>
                </a:lnTo>
                <a:lnTo>
                  <a:pt x="4120" y="24502"/>
                </a:lnTo>
                <a:lnTo>
                  <a:pt x="6448" y="26197"/>
                </a:lnTo>
                <a:lnTo>
                  <a:pt x="8726" y="27892"/>
                </a:lnTo>
                <a:lnTo>
                  <a:pt x="11053" y="28522"/>
                </a:lnTo>
                <a:lnTo>
                  <a:pt x="12847" y="28522"/>
                </a:lnTo>
                <a:lnTo>
                  <a:pt x="14544" y="29103"/>
                </a:lnTo>
                <a:lnTo>
                  <a:pt x="15756" y="28522"/>
                </a:lnTo>
                <a:lnTo>
                  <a:pt x="17453" y="28522"/>
                </a:lnTo>
                <a:lnTo>
                  <a:pt x="19877" y="27892"/>
                </a:lnTo>
                <a:lnTo>
                  <a:pt x="22786" y="26197"/>
                </a:lnTo>
                <a:lnTo>
                  <a:pt x="24483" y="24502"/>
                </a:lnTo>
                <a:lnTo>
                  <a:pt x="26276" y="22711"/>
                </a:lnTo>
                <a:lnTo>
                  <a:pt x="27973" y="19805"/>
                </a:lnTo>
                <a:lnTo>
                  <a:pt x="28603" y="17481"/>
                </a:lnTo>
                <a:lnTo>
                  <a:pt x="28603" y="15786"/>
                </a:lnTo>
                <a:lnTo>
                  <a:pt x="29185" y="14575"/>
                </a:lnTo>
                <a:lnTo>
                  <a:pt x="28603" y="12735"/>
                </a:lnTo>
                <a:lnTo>
                  <a:pt x="28603" y="11040"/>
                </a:lnTo>
                <a:lnTo>
                  <a:pt x="27973" y="8764"/>
                </a:lnTo>
                <a:lnTo>
                  <a:pt x="26276" y="6440"/>
                </a:lnTo>
                <a:lnTo>
                  <a:pt x="24483" y="4019"/>
                </a:lnTo>
                <a:lnTo>
                  <a:pt x="22786" y="2324"/>
                </a:lnTo>
                <a:lnTo>
                  <a:pt x="19877" y="629"/>
                </a:lnTo>
                <a:lnTo>
                  <a:pt x="17453" y="0"/>
                </a:lnTo>
                <a:lnTo>
                  <a:pt x="15756" y="0"/>
                </a:lnTo>
                <a:lnTo>
                  <a:pt x="14544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8" name="object 928"/>
          <p:cNvSpPr/>
          <p:nvPr/>
        </p:nvSpPr>
        <p:spPr>
          <a:xfrm>
            <a:off x="6831916" y="2027110"/>
            <a:ext cx="29185" cy="29200"/>
          </a:xfrm>
          <a:custGeom>
            <a:avLst/>
            <a:gdLst/>
            <a:ahLst/>
            <a:cxnLst/>
            <a:rect l="l" t="t" r="r" b="b"/>
            <a:pathLst>
              <a:path w="29185" h="29200">
                <a:moveTo>
                  <a:pt x="14689" y="0"/>
                </a:moveTo>
                <a:lnTo>
                  <a:pt x="12847" y="0"/>
                </a:lnTo>
                <a:lnTo>
                  <a:pt x="11150" y="0"/>
                </a:lnTo>
                <a:lnTo>
                  <a:pt x="8872" y="581"/>
                </a:lnTo>
                <a:lnTo>
                  <a:pt x="6448" y="2275"/>
                </a:lnTo>
                <a:lnTo>
                  <a:pt x="4120" y="4116"/>
                </a:lnTo>
                <a:lnTo>
                  <a:pt x="2424" y="6392"/>
                </a:lnTo>
                <a:lnTo>
                  <a:pt x="630" y="8716"/>
                </a:lnTo>
                <a:lnTo>
                  <a:pt x="0" y="11137"/>
                </a:lnTo>
                <a:lnTo>
                  <a:pt x="0" y="12832"/>
                </a:lnTo>
                <a:lnTo>
                  <a:pt x="0" y="14527"/>
                </a:lnTo>
                <a:lnTo>
                  <a:pt x="0" y="15738"/>
                </a:lnTo>
                <a:lnTo>
                  <a:pt x="0" y="17432"/>
                </a:lnTo>
                <a:lnTo>
                  <a:pt x="630" y="19854"/>
                </a:lnTo>
                <a:lnTo>
                  <a:pt x="2424" y="22759"/>
                </a:lnTo>
                <a:lnTo>
                  <a:pt x="4120" y="24454"/>
                </a:lnTo>
                <a:lnTo>
                  <a:pt x="6448" y="26294"/>
                </a:lnTo>
                <a:lnTo>
                  <a:pt x="8872" y="27989"/>
                </a:lnTo>
                <a:lnTo>
                  <a:pt x="11150" y="28619"/>
                </a:lnTo>
                <a:lnTo>
                  <a:pt x="12847" y="28619"/>
                </a:lnTo>
                <a:lnTo>
                  <a:pt x="14689" y="29200"/>
                </a:lnTo>
                <a:lnTo>
                  <a:pt x="15756" y="28619"/>
                </a:lnTo>
                <a:lnTo>
                  <a:pt x="17550" y="28619"/>
                </a:lnTo>
                <a:lnTo>
                  <a:pt x="19877" y="27989"/>
                </a:lnTo>
                <a:lnTo>
                  <a:pt x="22786" y="26294"/>
                </a:lnTo>
                <a:lnTo>
                  <a:pt x="24580" y="24454"/>
                </a:lnTo>
                <a:lnTo>
                  <a:pt x="26276" y="22759"/>
                </a:lnTo>
                <a:lnTo>
                  <a:pt x="27973" y="19854"/>
                </a:lnTo>
                <a:lnTo>
                  <a:pt x="28603" y="17432"/>
                </a:lnTo>
                <a:lnTo>
                  <a:pt x="28603" y="15738"/>
                </a:lnTo>
                <a:lnTo>
                  <a:pt x="29185" y="14527"/>
                </a:lnTo>
                <a:lnTo>
                  <a:pt x="28603" y="12832"/>
                </a:lnTo>
                <a:lnTo>
                  <a:pt x="28603" y="11137"/>
                </a:lnTo>
                <a:lnTo>
                  <a:pt x="27973" y="8716"/>
                </a:lnTo>
                <a:lnTo>
                  <a:pt x="26276" y="6392"/>
                </a:lnTo>
                <a:lnTo>
                  <a:pt x="24580" y="4116"/>
                </a:lnTo>
                <a:lnTo>
                  <a:pt x="22786" y="2275"/>
                </a:lnTo>
                <a:lnTo>
                  <a:pt x="19877" y="581"/>
                </a:lnTo>
                <a:lnTo>
                  <a:pt x="17550" y="0"/>
                </a:lnTo>
                <a:lnTo>
                  <a:pt x="15756" y="0"/>
                </a:lnTo>
                <a:lnTo>
                  <a:pt x="1468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9" name="object 929"/>
          <p:cNvSpPr/>
          <p:nvPr/>
        </p:nvSpPr>
        <p:spPr>
          <a:xfrm>
            <a:off x="6773690" y="199800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641" y="0"/>
                </a:moveTo>
                <a:lnTo>
                  <a:pt x="12799" y="0"/>
                </a:lnTo>
                <a:lnTo>
                  <a:pt x="11150" y="0"/>
                </a:lnTo>
                <a:lnTo>
                  <a:pt x="8726" y="581"/>
                </a:lnTo>
                <a:lnTo>
                  <a:pt x="6399" y="2275"/>
                </a:lnTo>
                <a:lnTo>
                  <a:pt x="4120" y="3970"/>
                </a:lnTo>
                <a:lnTo>
                  <a:pt x="2424" y="6392"/>
                </a:lnTo>
                <a:lnTo>
                  <a:pt x="581" y="8716"/>
                </a:lnTo>
                <a:lnTo>
                  <a:pt x="0" y="11040"/>
                </a:lnTo>
                <a:lnTo>
                  <a:pt x="0" y="12832"/>
                </a:lnTo>
                <a:lnTo>
                  <a:pt x="0" y="14527"/>
                </a:lnTo>
                <a:lnTo>
                  <a:pt x="0" y="15738"/>
                </a:lnTo>
                <a:lnTo>
                  <a:pt x="0" y="17432"/>
                </a:lnTo>
                <a:lnTo>
                  <a:pt x="581" y="19757"/>
                </a:lnTo>
                <a:lnTo>
                  <a:pt x="2424" y="22662"/>
                </a:lnTo>
                <a:lnTo>
                  <a:pt x="4120" y="24502"/>
                </a:lnTo>
                <a:lnTo>
                  <a:pt x="6399" y="26197"/>
                </a:lnTo>
                <a:lnTo>
                  <a:pt x="8726" y="27989"/>
                </a:lnTo>
                <a:lnTo>
                  <a:pt x="11150" y="28473"/>
                </a:lnTo>
                <a:lnTo>
                  <a:pt x="12799" y="28473"/>
                </a:lnTo>
                <a:lnTo>
                  <a:pt x="14641" y="29103"/>
                </a:lnTo>
                <a:lnTo>
                  <a:pt x="15707" y="28473"/>
                </a:lnTo>
                <a:lnTo>
                  <a:pt x="17550" y="28473"/>
                </a:lnTo>
                <a:lnTo>
                  <a:pt x="19828" y="27989"/>
                </a:lnTo>
                <a:lnTo>
                  <a:pt x="22737" y="26197"/>
                </a:lnTo>
                <a:lnTo>
                  <a:pt x="24434" y="24502"/>
                </a:lnTo>
                <a:lnTo>
                  <a:pt x="26276" y="22662"/>
                </a:lnTo>
                <a:lnTo>
                  <a:pt x="27973" y="19757"/>
                </a:lnTo>
                <a:lnTo>
                  <a:pt x="28555" y="17432"/>
                </a:lnTo>
                <a:lnTo>
                  <a:pt x="28555" y="15738"/>
                </a:lnTo>
                <a:lnTo>
                  <a:pt x="29185" y="14527"/>
                </a:lnTo>
                <a:lnTo>
                  <a:pt x="28555" y="12832"/>
                </a:lnTo>
                <a:lnTo>
                  <a:pt x="28555" y="11040"/>
                </a:lnTo>
                <a:lnTo>
                  <a:pt x="27973" y="8716"/>
                </a:lnTo>
                <a:lnTo>
                  <a:pt x="26276" y="6392"/>
                </a:lnTo>
                <a:lnTo>
                  <a:pt x="24434" y="3970"/>
                </a:lnTo>
                <a:lnTo>
                  <a:pt x="22737" y="2275"/>
                </a:lnTo>
                <a:lnTo>
                  <a:pt x="19828" y="581"/>
                </a:lnTo>
                <a:lnTo>
                  <a:pt x="17550" y="0"/>
                </a:lnTo>
                <a:lnTo>
                  <a:pt x="15707" y="0"/>
                </a:lnTo>
                <a:lnTo>
                  <a:pt x="14641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0" name="object 930"/>
          <p:cNvSpPr/>
          <p:nvPr/>
        </p:nvSpPr>
        <p:spPr>
          <a:xfrm>
            <a:off x="6715415" y="2027110"/>
            <a:ext cx="29185" cy="29200"/>
          </a:xfrm>
          <a:custGeom>
            <a:avLst/>
            <a:gdLst/>
            <a:ahLst/>
            <a:cxnLst/>
            <a:rect l="l" t="t" r="r" b="b"/>
            <a:pathLst>
              <a:path w="29185" h="29200">
                <a:moveTo>
                  <a:pt x="14544" y="0"/>
                </a:moveTo>
                <a:lnTo>
                  <a:pt x="12847" y="0"/>
                </a:lnTo>
                <a:lnTo>
                  <a:pt x="11150" y="0"/>
                </a:lnTo>
                <a:lnTo>
                  <a:pt x="8726" y="581"/>
                </a:lnTo>
                <a:lnTo>
                  <a:pt x="6448" y="2275"/>
                </a:lnTo>
                <a:lnTo>
                  <a:pt x="4120" y="4116"/>
                </a:lnTo>
                <a:lnTo>
                  <a:pt x="2327" y="6392"/>
                </a:lnTo>
                <a:lnTo>
                  <a:pt x="630" y="8716"/>
                </a:lnTo>
                <a:lnTo>
                  <a:pt x="0" y="11137"/>
                </a:lnTo>
                <a:lnTo>
                  <a:pt x="0" y="12832"/>
                </a:lnTo>
                <a:lnTo>
                  <a:pt x="0" y="14527"/>
                </a:lnTo>
                <a:lnTo>
                  <a:pt x="0" y="15738"/>
                </a:lnTo>
                <a:lnTo>
                  <a:pt x="0" y="17432"/>
                </a:lnTo>
                <a:lnTo>
                  <a:pt x="630" y="19854"/>
                </a:lnTo>
                <a:lnTo>
                  <a:pt x="2327" y="22759"/>
                </a:lnTo>
                <a:lnTo>
                  <a:pt x="4120" y="24454"/>
                </a:lnTo>
                <a:lnTo>
                  <a:pt x="6448" y="26294"/>
                </a:lnTo>
                <a:lnTo>
                  <a:pt x="8726" y="27989"/>
                </a:lnTo>
                <a:lnTo>
                  <a:pt x="11150" y="28619"/>
                </a:lnTo>
                <a:lnTo>
                  <a:pt x="12847" y="28619"/>
                </a:lnTo>
                <a:lnTo>
                  <a:pt x="14544" y="29200"/>
                </a:lnTo>
                <a:lnTo>
                  <a:pt x="15756" y="28619"/>
                </a:lnTo>
                <a:lnTo>
                  <a:pt x="17453" y="28619"/>
                </a:lnTo>
                <a:lnTo>
                  <a:pt x="19877" y="27989"/>
                </a:lnTo>
                <a:lnTo>
                  <a:pt x="22786" y="26294"/>
                </a:lnTo>
                <a:lnTo>
                  <a:pt x="24483" y="24454"/>
                </a:lnTo>
                <a:lnTo>
                  <a:pt x="26276" y="22759"/>
                </a:lnTo>
                <a:lnTo>
                  <a:pt x="27973" y="19854"/>
                </a:lnTo>
                <a:lnTo>
                  <a:pt x="28603" y="17432"/>
                </a:lnTo>
                <a:lnTo>
                  <a:pt x="28603" y="15738"/>
                </a:lnTo>
                <a:lnTo>
                  <a:pt x="29185" y="14527"/>
                </a:lnTo>
                <a:lnTo>
                  <a:pt x="28603" y="12832"/>
                </a:lnTo>
                <a:lnTo>
                  <a:pt x="28603" y="11137"/>
                </a:lnTo>
                <a:lnTo>
                  <a:pt x="27973" y="8716"/>
                </a:lnTo>
                <a:lnTo>
                  <a:pt x="26276" y="6392"/>
                </a:lnTo>
                <a:lnTo>
                  <a:pt x="24483" y="4116"/>
                </a:lnTo>
                <a:lnTo>
                  <a:pt x="22786" y="2275"/>
                </a:lnTo>
                <a:lnTo>
                  <a:pt x="19877" y="581"/>
                </a:lnTo>
                <a:lnTo>
                  <a:pt x="17453" y="0"/>
                </a:lnTo>
                <a:lnTo>
                  <a:pt x="15756" y="0"/>
                </a:lnTo>
                <a:lnTo>
                  <a:pt x="14544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1" name="object 931"/>
          <p:cNvSpPr/>
          <p:nvPr/>
        </p:nvSpPr>
        <p:spPr>
          <a:xfrm>
            <a:off x="6901341" y="1823145"/>
            <a:ext cx="76261" cy="58206"/>
          </a:xfrm>
          <a:custGeom>
            <a:avLst/>
            <a:gdLst/>
            <a:ahLst/>
            <a:cxnLst/>
            <a:rect l="l" t="t" r="r" b="b"/>
            <a:pathLst>
              <a:path w="76261" h="58206">
                <a:moveTo>
                  <a:pt x="41403" y="0"/>
                </a:moveTo>
                <a:lnTo>
                  <a:pt x="0" y="30313"/>
                </a:lnTo>
                <a:lnTo>
                  <a:pt x="54250" y="58206"/>
                </a:lnTo>
                <a:lnTo>
                  <a:pt x="47802" y="30313"/>
                </a:lnTo>
                <a:lnTo>
                  <a:pt x="76261" y="13946"/>
                </a:lnTo>
                <a:lnTo>
                  <a:pt x="41403" y="0"/>
                </a:lnTo>
                <a:close/>
              </a:path>
            </a:pathLst>
          </a:custGeom>
          <a:ln w="9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2" name="object 932"/>
          <p:cNvSpPr/>
          <p:nvPr/>
        </p:nvSpPr>
        <p:spPr>
          <a:xfrm>
            <a:off x="6948561" y="1910553"/>
            <a:ext cx="29040" cy="29103"/>
          </a:xfrm>
          <a:custGeom>
            <a:avLst/>
            <a:gdLst/>
            <a:ahLst/>
            <a:cxnLst/>
            <a:rect l="l" t="t" r="r" b="b"/>
            <a:pathLst>
              <a:path w="29040" h="29103">
                <a:moveTo>
                  <a:pt x="14544" y="0"/>
                </a:moveTo>
                <a:lnTo>
                  <a:pt x="12847" y="0"/>
                </a:lnTo>
                <a:lnTo>
                  <a:pt x="11005" y="0"/>
                </a:lnTo>
                <a:lnTo>
                  <a:pt x="8726" y="629"/>
                </a:lnTo>
                <a:lnTo>
                  <a:pt x="6399" y="2324"/>
                </a:lnTo>
                <a:lnTo>
                  <a:pt x="4120" y="4019"/>
                </a:lnTo>
                <a:lnTo>
                  <a:pt x="2278" y="6440"/>
                </a:lnTo>
                <a:lnTo>
                  <a:pt x="581" y="8764"/>
                </a:lnTo>
                <a:lnTo>
                  <a:pt x="0" y="11040"/>
                </a:lnTo>
                <a:lnTo>
                  <a:pt x="0" y="12735"/>
                </a:lnTo>
                <a:lnTo>
                  <a:pt x="0" y="14575"/>
                </a:lnTo>
                <a:lnTo>
                  <a:pt x="0" y="15786"/>
                </a:lnTo>
                <a:lnTo>
                  <a:pt x="0" y="17481"/>
                </a:lnTo>
                <a:lnTo>
                  <a:pt x="581" y="19805"/>
                </a:lnTo>
                <a:lnTo>
                  <a:pt x="2278" y="22711"/>
                </a:lnTo>
                <a:lnTo>
                  <a:pt x="4120" y="24502"/>
                </a:lnTo>
                <a:lnTo>
                  <a:pt x="6399" y="26197"/>
                </a:lnTo>
                <a:lnTo>
                  <a:pt x="8726" y="27892"/>
                </a:lnTo>
                <a:lnTo>
                  <a:pt x="11005" y="28522"/>
                </a:lnTo>
                <a:lnTo>
                  <a:pt x="12847" y="28522"/>
                </a:lnTo>
                <a:lnTo>
                  <a:pt x="14544" y="29103"/>
                </a:lnTo>
                <a:lnTo>
                  <a:pt x="15756" y="28522"/>
                </a:lnTo>
                <a:lnTo>
                  <a:pt x="17453" y="28522"/>
                </a:lnTo>
                <a:lnTo>
                  <a:pt x="19731" y="27892"/>
                </a:lnTo>
                <a:lnTo>
                  <a:pt x="22640" y="26197"/>
                </a:lnTo>
                <a:lnTo>
                  <a:pt x="24434" y="24502"/>
                </a:lnTo>
                <a:lnTo>
                  <a:pt x="26131" y="22711"/>
                </a:lnTo>
                <a:lnTo>
                  <a:pt x="27973" y="19805"/>
                </a:lnTo>
                <a:lnTo>
                  <a:pt x="28555" y="17481"/>
                </a:lnTo>
                <a:lnTo>
                  <a:pt x="28555" y="15786"/>
                </a:lnTo>
                <a:lnTo>
                  <a:pt x="29040" y="14575"/>
                </a:lnTo>
                <a:lnTo>
                  <a:pt x="28555" y="12735"/>
                </a:lnTo>
                <a:lnTo>
                  <a:pt x="28555" y="11040"/>
                </a:lnTo>
                <a:lnTo>
                  <a:pt x="27973" y="8764"/>
                </a:lnTo>
                <a:lnTo>
                  <a:pt x="26131" y="6440"/>
                </a:lnTo>
                <a:lnTo>
                  <a:pt x="24434" y="4019"/>
                </a:lnTo>
                <a:lnTo>
                  <a:pt x="22640" y="2324"/>
                </a:lnTo>
                <a:lnTo>
                  <a:pt x="19731" y="629"/>
                </a:lnTo>
                <a:lnTo>
                  <a:pt x="17453" y="0"/>
                </a:lnTo>
                <a:lnTo>
                  <a:pt x="15756" y="0"/>
                </a:lnTo>
                <a:lnTo>
                  <a:pt x="14544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3" name="object 933"/>
          <p:cNvSpPr/>
          <p:nvPr/>
        </p:nvSpPr>
        <p:spPr>
          <a:xfrm>
            <a:off x="6977602" y="2027110"/>
            <a:ext cx="29185" cy="29200"/>
          </a:xfrm>
          <a:custGeom>
            <a:avLst/>
            <a:gdLst/>
            <a:ahLst/>
            <a:cxnLst/>
            <a:rect l="l" t="t" r="r" b="b"/>
            <a:pathLst>
              <a:path w="29185" h="29200">
                <a:moveTo>
                  <a:pt x="14689" y="0"/>
                </a:moveTo>
                <a:lnTo>
                  <a:pt x="12847" y="0"/>
                </a:lnTo>
                <a:lnTo>
                  <a:pt x="11150" y="0"/>
                </a:lnTo>
                <a:lnTo>
                  <a:pt x="8872" y="581"/>
                </a:lnTo>
                <a:lnTo>
                  <a:pt x="6448" y="2275"/>
                </a:lnTo>
                <a:lnTo>
                  <a:pt x="4120" y="4116"/>
                </a:lnTo>
                <a:lnTo>
                  <a:pt x="2424" y="6392"/>
                </a:lnTo>
                <a:lnTo>
                  <a:pt x="630" y="8716"/>
                </a:lnTo>
                <a:lnTo>
                  <a:pt x="0" y="11137"/>
                </a:lnTo>
                <a:lnTo>
                  <a:pt x="0" y="12832"/>
                </a:lnTo>
                <a:lnTo>
                  <a:pt x="0" y="14527"/>
                </a:lnTo>
                <a:lnTo>
                  <a:pt x="0" y="15738"/>
                </a:lnTo>
                <a:lnTo>
                  <a:pt x="0" y="17432"/>
                </a:lnTo>
                <a:lnTo>
                  <a:pt x="630" y="19854"/>
                </a:lnTo>
                <a:lnTo>
                  <a:pt x="2424" y="22759"/>
                </a:lnTo>
                <a:lnTo>
                  <a:pt x="4120" y="24454"/>
                </a:lnTo>
                <a:lnTo>
                  <a:pt x="6448" y="26294"/>
                </a:lnTo>
                <a:lnTo>
                  <a:pt x="8872" y="27989"/>
                </a:lnTo>
                <a:lnTo>
                  <a:pt x="11150" y="28619"/>
                </a:lnTo>
                <a:lnTo>
                  <a:pt x="12847" y="28619"/>
                </a:lnTo>
                <a:lnTo>
                  <a:pt x="14689" y="29200"/>
                </a:lnTo>
                <a:lnTo>
                  <a:pt x="15756" y="28619"/>
                </a:lnTo>
                <a:lnTo>
                  <a:pt x="17598" y="28619"/>
                </a:lnTo>
                <a:lnTo>
                  <a:pt x="19877" y="27989"/>
                </a:lnTo>
                <a:lnTo>
                  <a:pt x="22786" y="26294"/>
                </a:lnTo>
                <a:lnTo>
                  <a:pt x="24580" y="24454"/>
                </a:lnTo>
                <a:lnTo>
                  <a:pt x="26276" y="22759"/>
                </a:lnTo>
                <a:lnTo>
                  <a:pt x="27973" y="19854"/>
                </a:lnTo>
                <a:lnTo>
                  <a:pt x="28603" y="17432"/>
                </a:lnTo>
                <a:lnTo>
                  <a:pt x="28603" y="15738"/>
                </a:lnTo>
                <a:lnTo>
                  <a:pt x="29185" y="14527"/>
                </a:lnTo>
                <a:lnTo>
                  <a:pt x="28603" y="12832"/>
                </a:lnTo>
                <a:lnTo>
                  <a:pt x="28603" y="11137"/>
                </a:lnTo>
                <a:lnTo>
                  <a:pt x="27973" y="8716"/>
                </a:lnTo>
                <a:lnTo>
                  <a:pt x="26276" y="6392"/>
                </a:lnTo>
                <a:lnTo>
                  <a:pt x="24580" y="4116"/>
                </a:lnTo>
                <a:lnTo>
                  <a:pt x="22786" y="2275"/>
                </a:lnTo>
                <a:lnTo>
                  <a:pt x="19877" y="581"/>
                </a:lnTo>
                <a:lnTo>
                  <a:pt x="17598" y="0"/>
                </a:lnTo>
                <a:lnTo>
                  <a:pt x="15756" y="0"/>
                </a:lnTo>
                <a:lnTo>
                  <a:pt x="1468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4" name="object 934"/>
          <p:cNvSpPr/>
          <p:nvPr/>
        </p:nvSpPr>
        <p:spPr>
          <a:xfrm>
            <a:off x="6890286" y="2056311"/>
            <a:ext cx="87314" cy="49490"/>
          </a:xfrm>
          <a:custGeom>
            <a:avLst/>
            <a:gdLst/>
            <a:ahLst/>
            <a:cxnLst/>
            <a:rect l="l" t="t" r="r" b="b"/>
            <a:pathLst>
              <a:path w="87314" h="49490">
                <a:moveTo>
                  <a:pt x="47123" y="0"/>
                </a:moveTo>
                <a:lnTo>
                  <a:pt x="0" y="25568"/>
                </a:lnTo>
                <a:lnTo>
                  <a:pt x="61765" y="49490"/>
                </a:lnTo>
                <a:lnTo>
                  <a:pt x="54153" y="25568"/>
                </a:lnTo>
                <a:lnTo>
                  <a:pt x="87314" y="11621"/>
                </a:lnTo>
                <a:lnTo>
                  <a:pt x="47123" y="0"/>
                </a:lnTo>
                <a:close/>
              </a:path>
            </a:pathLst>
          </a:custGeom>
          <a:ln w="99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5" name="object 935"/>
          <p:cNvSpPr/>
          <p:nvPr/>
        </p:nvSpPr>
        <p:spPr>
          <a:xfrm>
            <a:off x="5452040" y="161908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927"/>
                </a:lnTo>
                <a:lnTo>
                  <a:pt x="1212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851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667"/>
                </a:lnTo>
                <a:lnTo>
                  <a:pt x="1212" y="133507"/>
                </a:lnTo>
                <a:lnTo>
                  <a:pt x="2424" y="135202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6" name="object 936"/>
          <p:cNvSpPr/>
          <p:nvPr/>
        </p:nvSpPr>
        <p:spPr>
          <a:xfrm>
            <a:off x="5452040" y="161908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927"/>
                </a:lnTo>
                <a:lnTo>
                  <a:pt x="1212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851"/>
                </a:lnTo>
                <a:lnTo>
                  <a:pt x="0" y="19273"/>
                </a:lnTo>
                <a:lnTo>
                  <a:pt x="0" y="125856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667"/>
                </a:lnTo>
                <a:lnTo>
                  <a:pt x="1212" y="133507"/>
                </a:lnTo>
                <a:lnTo>
                  <a:pt x="2424" y="135202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25856"/>
                </a:lnTo>
                <a:lnTo>
                  <a:pt x="116597" y="19273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7" name="object 937"/>
          <p:cNvSpPr/>
          <p:nvPr/>
        </p:nvSpPr>
        <p:spPr>
          <a:xfrm>
            <a:off x="7123336" y="1677387"/>
            <a:ext cx="75776" cy="80385"/>
          </a:xfrm>
          <a:custGeom>
            <a:avLst/>
            <a:gdLst/>
            <a:ahLst/>
            <a:cxnLst/>
            <a:rect l="l" t="t" r="r" b="b"/>
            <a:pathLst>
              <a:path w="75776" h="80385">
                <a:moveTo>
                  <a:pt x="75776" y="0"/>
                </a:moveTo>
                <a:lnTo>
                  <a:pt x="0" y="80385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8" name="object 938"/>
          <p:cNvSpPr/>
          <p:nvPr/>
        </p:nvSpPr>
        <p:spPr>
          <a:xfrm>
            <a:off x="7175261" y="1677387"/>
            <a:ext cx="76891" cy="80385"/>
          </a:xfrm>
          <a:custGeom>
            <a:avLst/>
            <a:gdLst/>
            <a:ahLst/>
            <a:cxnLst/>
            <a:rect l="l" t="t" r="r" b="b"/>
            <a:pathLst>
              <a:path w="76891" h="80385">
                <a:moveTo>
                  <a:pt x="76891" y="0"/>
                </a:moveTo>
                <a:lnTo>
                  <a:pt x="0" y="80385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9" name="object 939"/>
          <p:cNvSpPr/>
          <p:nvPr/>
        </p:nvSpPr>
        <p:spPr>
          <a:xfrm>
            <a:off x="7202022" y="1683826"/>
            <a:ext cx="75679" cy="81014"/>
          </a:xfrm>
          <a:custGeom>
            <a:avLst/>
            <a:gdLst/>
            <a:ahLst/>
            <a:cxnLst/>
            <a:rect l="l" t="t" r="r" b="b"/>
            <a:pathLst>
              <a:path w="75679" h="81014">
                <a:moveTo>
                  <a:pt x="75679" y="0"/>
                </a:moveTo>
                <a:lnTo>
                  <a:pt x="0" y="8101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0" name="object 940"/>
          <p:cNvSpPr/>
          <p:nvPr/>
        </p:nvSpPr>
        <p:spPr>
          <a:xfrm>
            <a:off x="7306935" y="1683826"/>
            <a:ext cx="52408" cy="73944"/>
          </a:xfrm>
          <a:custGeom>
            <a:avLst/>
            <a:gdLst/>
            <a:ahLst/>
            <a:cxnLst/>
            <a:rect l="l" t="t" r="r" b="b"/>
            <a:pathLst>
              <a:path w="52408" h="73944">
                <a:moveTo>
                  <a:pt x="0" y="0"/>
                </a:moveTo>
                <a:lnTo>
                  <a:pt x="52408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1" name="object 941"/>
          <p:cNvSpPr/>
          <p:nvPr/>
        </p:nvSpPr>
        <p:spPr>
          <a:xfrm>
            <a:off x="7228202" y="1683826"/>
            <a:ext cx="52553" cy="73944"/>
          </a:xfrm>
          <a:custGeom>
            <a:avLst/>
            <a:gdLst/>
            <a:ahLst/>
            <a:cxnLst/>
            <a:rect l="l" t="t" r="r" b="b"/>
            <a:pathLst>
              <a:path w="52553" h="73944">
                <a:moveTo>
                  <a:pt x="0" y="0"/>
                </a:moveTo>
                <a:lnTo>
                  <a:pt x="52553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2" name="object 942"/>
          <p:cNvSpPr/>
          <p:nvPr/>
        </p:nvSpPr>
        <p:spPr>
          <a:xfrm>
            <a:off x="7202021" y="1683826"/>
            <a:ext cx="52456" cy="73944"/>
          </a:xfrm>
          <a:custGeom>
            <a:avLst/>
            <a:gdLst/>
            <a:ahLst/>
            <a:cxnLst/>
            <a:rect l="l" t="t" r="r" b="b"/>
            <a:pathLst>
              <a:path w="52456" h="73944">
                <a:moveTo>
                  <a:pt x="0" y="0"/>
                </a:moveTo>
                <a:lnTo>
                  <a:pt x="52456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3" name="object 943"/>
          <p:cNvSpPr/>
          <p:nvPr/>
        </p:nvSpPr>
        <p:spPr>
          <a:xfrm>
            <a:off x="7280755" y="1683826"/>
            <a:ext cx="52456" cy="73944"/>
          </a:xfrm>
          <a:custGeom>
            <a:avLst/>
            <a:gdLst/>
            <a:ahLst/>
            <a:cxnLst/>
            <a:rect l="l" t="t" r="r" b="b"/>
            <a:pathLst>
              <a:path w="52456" h="73944">
                <a:moveTo>
                  <a:pt x="0" y="0"/>
                </a:moveTo>
                <a:lnTo>
                  <a:pt x="52456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4" name="object 944"/>
          <p:cNvSpPr/>
          <p:nvPr/>
        </p:nvSpPr>
        <p:spPr>
          <a:xfrm>
            <a:off x="7333212" y="1683826"/>
            <a:ext cx="52408" cy="73944"/>
          </a:xfrm>
          <a:custGeom>
            <a:avLst/>
            <a:gdLst/>
            <a:ahLst/>
            <a:cxnLst/>
            <a:rect l="l" t="t" r="r" b="b"/>
            <a:pathLst>
              <a:path w="52408" h="73944">
                <a:moveTo>
                  <a:pt x="0" y="0"/>
                </a:moveTo>
                <a:lnTo>
                  <a:pt x="52408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5" name="object 945"/>
          <p:cNvSpPr/>
          <p:nvPr/>
        </p:nvSpPr>
        <p:spPr>
          <a:xfrm>
            <a:off x="7254478" y="1683826"/>
            <a:ext cx="52456" cy="73944"/>
          </a:xfrm>
          <a:custGeom>
            <a:avLst/>
            <a:gdLst/>
            <a:ahLst/>
            <a:cxnLst/>
            <a:rect l="l" t="t" r="r" b="b"/>
            <a:pathLst>
              <a:path w="52456" h="73944">
                <a:moveTo>
                  <a:pt x="0" y="0"/>
                </a:moveTo>
                <a:lnTo>
                  <a:pt x="52456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6" name="object 946"/>
          <p:cNvSpPr/>
          <p:nvPr/>
        </p:nvSpPr>
        <p:spPr>
          <a:xfrm>
            <a:off x="7006788" y="1648187"/>
            <a:ext cx="349647" cy="58303"/>
          </a:xfrm>
          <a:custGeom>
            <a:avLst/>
            <a:gdLst/>
            <a:ahLst/>
            <a:cxnLst/>
            <a:rect l="l" t="t" r="r" b="b"/>
            <a:pathLst>
              <a:path w="349647" h="58303">
                <a:moveTo>
                  <a:pt x="0" y="58303"/>
                </a:moveTo>
                <a:lnTo>
                  <a:pt x="349647" y="0"/>
                </a:lnTo>
              </a:path>
            </a:pathLst>
          </a:custGeom>
          <a:ln w="35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7" name="object 947"/>
          <p:cNvSpPr/>
          <p:nvPr/>
        </p:nvSpPr>
        <p:spPr>
          <a:xfrm>
            <a:off x="7006787" y="1706490"/>
            <a:ext cx="0" cy="641193"/>
          </a:xfrm>
          <a:custGeom>
            <a:avLst/>
            <a:gdLst/>
            <a:ahLst/>
            <a:cxnLst/>
            <a:rect l="l" t="t" r="r" b="b"/>
            <a:pathLst>
              <a:path h="641193">
                <a:moveTo>
                  <a:pt x="0" y="0"/>
                </a:moveTo>
                <a:lnTo>
                  <a:pt x="0" y="641193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8" name="object 948"/>
          <p:cNvSpPr/>
          <p:nvPr/>
        </p:nvSpPr>
        <p:spPr>
          <a:xfrm>
            <a:off x="5707438" y="2044060"/>
            <a:ext cx="29088" cy="28619"/>
          </a:xfrm>
          <a:custGeom>
            <a:avLst/>
            <a:gdLst/>
            <a:ahLst/>
            <a:cxnLst/>
            <a:rect l="l" t="t" r="r" b="b"/>
            <a:pathLst>
              <a:path w="29088" h="28619">
                <a:moveTo>
                  <a:pt x="29088" y="11186"/>
                </a:moveTo>
                <a:lnTo>
                  <a:pt x="27973" y="8861"/>
                </a:lnTo>
                <a:lnTo>
                  <a:pt x="26761" y="6440"/>
                </a:lnTo>
                <a:lnTo>
                  <a:pt x="25064" y="4116"/>
                </a:lnTo>
                <a:lnTo>
                  <a:pt x="22640" y="2421"/>
                </a:lnTo>
                <a:lnTo>
                  <a:pt x="20362" y="629"/>
                </a:lnTo>
                <a:lnTo>
                  <a:pt x="17453" y="0"/>
                </a:lnTo>
                <a:lnTo>
                  <a:pt x="14544" y="0"/>
                </a:lnTo>
                <a:lnTo>
                  <a:pt x="14544" y="9346"/>
                </a:lnTo>
                <a:lnTo>
                  <a:pt x="945" y="9346"/>
                </a:lnTo>
                <a:lnTo>
                  <a:pt x="484" y="11186"/>
                </a:lnTo>
                <a:lnTo>
                  <a:pt x="0" y="12881"/>
                </a:lnTo>
                <a:lnTo>
                  <a:pt x="0" y="15786"/>
                </a:lnTo>
                <a:lnTo>
                  <a:pt x="909" y="19273"/>
                </a:lnTo>
                <a:lnTo>
                  <a:pt x="484" y="17578"/>
                </a:lnTo>
                <a:lnTo>
                  <a:pt x="0" y="14672"/>
                </a:lnTo>
                <a:lnTo>
                  <a:pt x="484" y="17578"/>
                </a:lnTo>
                <a:lnTo>
                  <a:pt x="909" y="19273"/>
                </a:lnTo>
                <a:lnTo>
                  <a:pt x="14544" y="19273"/>
                </a:lnTo>
                <a:lnTo>
                  <a:pt x="16241" y="28619"/>
                </a:lnTo>
                <a:lnTo>
                  <a:pt x="17453" y="28619"/>
                </a:lnTo>
                <a:lnTo>
                  <a:pt x="20362" y="28038"/>
                </a:lnTo>
                <a:lnTo>
                  <a:pt x="22640" y="26343"/>
                </a:lnTo>
                <a:lnTo>
                  <a:pt x="25064" y="24502"/>
                </a:lnTo>
                <a:lnTo>
                  <a:pt x="26761" y="22808"/>
                </a:lnTo>
                <a:lnTo>
                  <a:pt x="27973" y="19902"/>
                </a:lnTo>
                <a:lnTo>
                  <a:pt x="29088" y="17578"/>
                </a:lnTo>
                <a:lnTo>
                  <a:pt x="29088" y="111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9" name="object 949"/>
          <p:cNvSpPr/>
          <p:nvPr/>
        </p:nvSpPr>
        <p:spPr>
          <a:xfrm>
            <a:off x="5708347" y="2063333"/>
            <a:ext cx="15332" cy="9975"/>
          </a:xfrm>
          <a:custGeom>
            <a:avLst/>
            <a:gdLst/>
            <a:ahLst/>
            <a:cxnLst/>
            <a:rect l="l" t="t" r="r" b="b"/>
            <a:pathLst>
              <a:path w="15332" h="9975">
                <a:moveTo>
                  <a:pt x="13635" y="0"/>
                </a:moveTo>
                <a:lnTo>
                  <a:pt x="0" y="0"/>
                </a:lnTo>
                <a:lnTo>
                  <a:pt x="157" y="629"/>
                </a:lnTo>
                <a:lnTo>
                  <a:pt x="1369" y="3535"/>
                </a:lnTo>
                <a:lnTo>
                  <a:pt x="3696" y="5229"/>
                </a:lnTo>
                <a:lnTo>
                  <a:pt x="5490" y="7070"/>
                </a:lnTo>
                <a:lnTo>
                  <a:pt x="7817" y="8764"/>
                </a:lnTo>
                <a:lnTo>
                  <a:pt x="10726" y="9346"/>
                </a:lnTo>
                <a:lnTo>
                  <a:pt x="12423" y="9346"/>
                </a:lnTo>
                <a:lnTo>
                  <a:pt x="13635" y="9975"/>
                </a:lnTo>
                <a:lnTo>
                  <a:pt x="15332" y="9346"/>
                </a:lnTo>
                <a:lnTo>
                  <a:pt x="136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0" name="object 950"/>
          <p:cNvSpPr/>
          <p:nvPr/>
        </p:nvSpPr>
        <p:spPr>
          <a:xfrm>
            <a:off x="5552444" y="2053406"/>
            <a:ext cx="155940" cy="9927"/>
          </a:xfrm>
          <a:custGeom>
            <a:avLst/>
            <a:gdLst/>
            <a:ahLst/>
            <a:cxnLst/>
            <a:rect l="l" t="t" r="r" b="b"/>
            <a:pathLst>
              <a:path w="155940" h="9927">
                <a:moveTo>
                  <a:pt x="0" y="0"/>
                </a:moveTo>
                <a:lnTo>
                  <a:pt x="0" y="9927"/>
                </a:lnTo>
                <a:lnTo>
                  <a:pt x="155903" y="9927"/>
                </a:lnTo>
                <a:lnTo>
                  <a:pt x="154994" y="6440"/>
                </a:lnTo>
                <a:lnTo>
                  <a:pt x="154994" y="3535"/>
                </a:lnTo>
                <a:lnTo>
                  <a:pt x="155479" y="1840"/>
                </a:lnTo>
                <a:lnTo>
                  <a:pt x="1559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1" name="object 951"/>
          <p:cNvSpPr/>
          <p:nvPr/>
        </p:nvSpPr>
        <p:spPr>
          <a:xfrm>
            <a:off x="5708385" y="2044059"/>
            <a:ext cx="13599" cy="9346"/>
          </a:xfrm>
          <a:custGeom>
            <a:avLst/>
            <a:gdLst/>
            <a:ahLst/>
            <a:cxnLst/>
            <a:rect l="l" t="t" r="r" b="b"/>
            <a:pathLst>
              <a:path w="13599" h="9346">
                <a:moveTo>
                  <a:pt x="13599" y="9346"/>
                </a:moveTo>
                <a:lnTo>
                  <a:pt x="13599" y="0"/>
                </a:lnTo>
                <a:lnTo>
                  <a:pt x="10690" y="0"/>
                </a:lnTo>
                <a:lnTo>
                  <a:pt x="7781" y="629"/>
                </a:lnTo>
                <a:lnTo>
                  <a:pt x="5454" y="2421"/>
                </a:lnTo>
                <a:lnTo>
                  <a:pt x="3660" y="4116"/>
                </a:lnTo>
                <a:lnTo>
                  <a:pt x="1333" y="6440"/>
                </a:lnTo>
                <a:lnTo>
                  <a:pt x="121" y="8861"/>
                </a:lnTo>
                <a:lnTo>
                  <a:pt x="0" y="9346"/>
                </a:lnTo>
                <a:lnTo>
                  <a:pt x="13599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2" name="object 952"/>
          <p:cNvSpPr/>
          <p:nvPr/>
        </p:nvSpPr>
        <p:spPr>
          <a:xfrm>
            <a:off x="5552105" y="2058369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3" name="object 953"/>
          <p:cNvSpPr/>
          <p:nvPr/>
        </p:nvSpPr>
        <p:spPr>
          <a:xfrm>
            <a:off x="5707438" y="204405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629"/>
                </a:lnTo>
                <a:lnTo>
                  <a:pt x="22640" y="2421"/>
                </a:lnTo>
                <a:lnTo>
                  <a:pt x="25064" y="4116"/>
                </a:lnTo>
                <a:lnTo>
                  <a:pt x="26761" y="6440"/>
                </a:lnTo>
                <a:lnTo>
                  <a:pt x="27973" y="8861"/>
                </a:lnTo>
                <a:lnTo>
                  <a:pt x="29088" y="11186"/>
                </a:lnTo>
                <a:lnTo>
                  <a:pt x="29088" y="12881"/>
                </a:lnTo>
                <a:lnTo>
                  <a:pt x="29088" y="14672"/>
                </a:lnTo>
                <a:lnTo>
                  <a:pt x="29088" y="15786"/>
                </a:lnTo>
                <a:lnTo>
                  <a:pt x="29088" y="17578"/>
                </a:lnTo>
                <a:lnTo>
                  <a:pt x="27973" y="19902"/>
                </a:lnTo>
                <a:lnTo>
                  <a:pt x="26761" y="22808"/>
                </a:lnTo>
                <a:lnTo>
                  <a:pt x="25064" y="24502"/>
                </a:lnTo>
                <a:lnTo>
                  <a:pt x="22640" y="26343"/>
                </a:lnTo>
                <a:lnTo>
                  <a:pt x="20362" y="28038"/>
                </a:lnTo>
                <a:lnTo>
                  <a:pt x="17453" y="28619"/>
                </a:lnTo>
                <a:lnTo>
                  <a:pt x="16241" y="28619"/>
                </a:lnTo>
                <a:lnTo>
                  <a:pt x="14544" y="29248"/>
                </a:lnTo>
                <a:lnTo>
                  <a:pt x="13332" y="28619"/>
                </a:lnTo>
                <a:lnTo>
                  <a:pt x="11635" y="28619"/>
                </a:lnTo>
                <a:lnTo>
                  <a:pt x="8726" y="28038"/>
                </a:lnTo>
                <a:lnTo>
                  <a:pt x="6399" y="26343"/>
                </a:lnTo>
                <a:lnTo>
                  <a:pt x="4605" y="24502"/>
                </a:lnTo>
                <a:lnTo>
                  <a:pt x="2278" y="22808"/>
                </a:lnTo>
                <a:lnTo>
                  <a:pt x="1066" y="19902"/>
                </a:lnTo>
                <a:lnTo>
                  <a:pt x="484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484" y="11186"/>
                </a:lnTo>
                <a:lnTo>
                  <a:pt x="1066" y="8861"/>
                </a:lnTo>
                <a:lnTo>
                  <a:pt x="2278" y="6440"/>
                </a:lnTo>
                <a:lnTo>
                  <a:pt x="4605" y="4116"/>
                </a:lnTo>
                <a:lnTo>
                  <a:pt x="6399" y="2421"/>
                </a:lnTo>
                <a:lnTo>
                  <a:pt x="8726" y="629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4" name="object 954"/>
          <p:cNvSpPr/>
          <p:nvPr/>
        </p:nvSpPr>
        <p:spPr>
          <a:xfrm>
            <a:off x="5736527" y="2055245"/>
            <a:ext cx="0" cy="4600"/>
          </a:xfrm>
          <a:custGeom>
            <a:avLst/>
            <a:gdLst/>
            <a:ahLst/>
            <a:cxnLst/>
            <a:rect l="l" t="t" r="r" b="b"/>
            <a:pathLst>
              <a:path h="4600">
                <a:moveTo>
                  <a:pt x="0" y="0"/>
                </a:moveTo>
                <a:lnTo>
                  <a:pt x="0" y="4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5" name="object 955"/>
          <p:cNvSpPr/>
          <p:nvPr/>
        </p:nvSpPr>
        <p:spPr>
          <a:xfrm>
            <a:off x="5721984" y="2044060"/>
            <a:ext cx="13661" cy="19273"/>
          </a:xfrm>
          <a:custGeom>
            <a:avLst/>
            <a:gdLst/>
            <a:ahLst/>
            <a:cxnLst/>
            <a:rect l="l" t="t" r="r" b="b"/>
            <a:pathLst>
              <a:path w="13661" h="19273">
                <a:moveTo>
                  <a:pt x="13661" y="9346"/>
                </a:moveTo>
                <a:lnTo>
                  <a:pt x="13429" y="8861"/>
                </a:lnTo>
                <a:lnTo>
                  <a:pt x="12217" y="6440"/>
                </a:lnTo>
                <a:lnTo>
                  <a:pt x="10520" y="4116"/>
                </a:lnTo>
                <a:lnTo>
                  <a:pt x="8096" y="2421"/>
                </a:lnTo>
                <a:lnTo>
                  <a:pt x="5817" y="629"/>
                </a:lnTo>
                <a:lnTo>
                  <a:pt x="2908" y="0"/>
                </a:lnTo>
                <a:lnTo>
                  <a:pt x="0" y="0"/>
                </a:lnTo>
                <a:lnTo>
                  <a:pt x="0" y="19273"/>
                </a:lnTo>
                <a:lnTo>
                  <a:pt x="0" y="9346"/>
                </a:lnTo>
                <a:lnTo>
                  <a:pt x="13661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6" name="object 956"/>
          <p:cNvSpPr/>
          <p:nvPr/>
        </p:nvSpPr>
        <p:spPr>
          <a:xfrm>
            <a:off x="6048113" y="2044060"/>
            <a:ext cx="15372" cy="28619"/>
          </a:xfrm>
          <a:custGeom>
            <a:avLst/>
            <a:gdLst/>
            <a:ahLst/>
            <a:cxnLst/>
            <a:rect l="l" t="t" r="r" b="b"/>
            <a:pathLst>
              <a:path w="15372" h="28619">
                <a:moveTo>
                  <a:pt x="14160" y="9346"/>
                </a:moveTo>
                <a:lnTo>
                  <a:pt x="10669" y="0"/>
                </a:lnTo>
                <a:lnTo>
                  <a:pt x="8342" y="629"/>
                </a:lnTo>
                <a:lnTo>
                  <a:pt x="6064" y="2421"/>
                </a:lnTo>
                <a:lnTo>
                  <a:pt x="3640" y="4116"/>
                </a:lnTo>
                <a:lnTo>
                  <a:pt x="1943" y="6440"/>
                </a:lnTo>
                <a:lnTo>
                  <a:pt x="100" y="8861"/>
                </a:lnTo>
                <a:lnTo>
                  <a:pt x="0" y="9345"/>
                </a:lnTo>
                <a:lnTo>
                  <a:pt x="14160" y="19273"/>
                </a:lnTo>
                <a:lnTo>
                  <a:pt x="15372" y="28619"/>
                </a:lnTo>
                <a:lnTo>
                  <a:pt x="14160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7" name="object 957"/>
          <p:cNvSpPr/>
          <p:nvPr/>
        </p:nvSpPr>
        <p:spPr>
          <a:xfrm>
            <a:off x="6047730" y="2058732"/>
            <a:ext cx="353" cy="4600"/>
          </a:xfrm>
          <a:custGeom>
            <a:avLst/>
            <a:gdLst/>
            <a:ahLst/>
            <a:cxnLst/>
            <a:rect l="l" t="t" r="r" b="b"/>
            <a:pathLst>
              <a:path w="353" h="4600">
                <a:moveTo>
                  <a:pt x="0" y="1113"/>
                </a:moveTo>
                <a:lnTo>
                  <a:pt x="353" y="4600"/>
                </a:lnTo>
                <a:lnTo>
                  <a:pt x="0" y="0"/>
                </a:lnTo>
                <a:lnTo>
                  <a:pt x="0" y="1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8" name="object 958"/>
          <p:cNvSpPr/>
          <p:nvPr/>
        </p:nvSpPr>
        <p:spPr>
          <a:xfrm>
            <a:off x="5707438" y="2044059"/>
            <a:ext cx="340644" cy="29248"/>
          </a:xfrm>
          <a:custGeom>
            <a:avLst/>
            <a:gdLst/>
            <a:ahLst/>
            <a:cxnLst/>
            <a:rect l="l" t="t" r="r" b="b"/>
            <a:pathLst>
              <a:path w="340644" h="29248">
                <a:moveTo>
                  <a:pt x="0" y="14672"/>
                </a:moveTo>
                <a:lnTo>
                  <a:pt x="0" y="15786"/>
                </a:lnTo>
                <a:lnTo>
                  <a:pt x="484" y="17578"/>
                </a:lnTo>
                <a:lnTo>
                  <a:pt x="1066" y="19902"/>
                </a:lnTo>
                <a:lnTo>
                  <a:pt x="2908" y="22808"/>
                </a:lnTo>
                <a:lnTo>
                  <a:pt x="4605" y="24502"/>
                </a:lnTo>
                <a:lnTo>
                  <a:pt x="6399" y="26343"/>
                </a:lnTo>
                <a:lnTo>
                  <a:pt x="9308" y="28038"/>
                </a:lnTo>
                <a:lnTo>
                  <a:pt x="11635" y="28619"/>
                </a:lnTo>
                <a:lnTo>
                  <a:pt x="13332" y="28619"/>
                </a:lnTo>
                <a:lnTo>
                  <a:pt x="14544" y="29248"/>
                </a:lnTo>
                <a:lnTo>
                  <a:pt x="16241" y="28619"/>
                </a:lnTo>
                <a:lnTo>
                  <a:pt x="17453" y="28619"/>
                </a:lnTo>
                <a:lnTo>
                  <a:pt x="20362" y="28038"/>
                </a:lnTo>
                <a:lnTo>
                  <a:pt x="22640" y="26343"/>
                </a:lnTo>
                <a:lnTo>
                  <a:pt x="25064" y="24502"/>
                </a:lnTo>
                <a:lnTo>
                  <a:pt x="26761" y="22808"/>
                </a:lnTo>
                <a:lnTo>
                  <a:pt x="27973" y="19902"/>
                </a:lnTo>
                <a:lnTo>
                  <a:pt x="28275" y="19273"/>
                </a:lnTo>
                <a:lnTo>
                  <a:pt x="340644" y="19273"/>
                </a:lnTo>
                <a:lnTo>
                  <a:pt x="29088" y="17578"/>
                </a:lnTo>
                <a:lnTo>
                  <a:pt x="29088" y="11186"/>
                </a:lnTo>
                <a:lnTo>
                  <a:pt x="28206" y="9346"/>
                </a:lnTo>
                <a:lnTo>
                  <a:pt x="14544" y="9346"/>
                </a:lnTo>
                <a:lnTo>
                  <a:pt x="14544" y="19273"/>
                </a:lnTo>
                <a:lnTo>
                  <a:pt x="14544" y="0"/>
                </a:lnTo>
                <a:lnTo>
                  <a:pt x="11635" y="0"/>
                </a:lnTo>
                <a:lnTo>
                  <a:pt x="9308" y="629"/>
                </a:lnTo>
                <a:lnTo>
                  <a:pt x="6399" y="2421"/>
                </a:lnTo>
                <a:lnTo>
                  <a:pt x="4605" y="4116"/>
                </a:lnTo>
                <a:lnTo>
                  <a:pt x="2908" y="6440"/>
                </a:lnTo>
                <a:lnTo>
                  <a:pt x="1066" y="8861"/>
                </a:lnTo>
                <a:lnTo>
                  <a:pt x="484" y="11186"/>
                </a:lnTo>
                <a:lnTo>
                  <a:pt x="0" y="12881"/>
                </a:lnTo>
                <a:lnTo>
                  <a:pt x="0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9" name="object 959"/>
          <p:cNvSpPr/>
          <p:nvPr/>
        </p:nvSpPr>
        <p:spPr>
          <a:xfrm>
            <a:off x="5735644" y="2053405"/>
            <a:ext cx="327840" cy="19902"/>
          </a:xfrm>
          <a:custGeom>
            <a:avLst/>
            <a:gdLst/>
            <a:ahLst/>
            <a:cxnLst/>
            <a:rect l="l" t="t" r="r" b="b"/>
            <a:pathLst>
              <a:path w="327840" h="19902">
                <a:moveTo>
                  <a:pt x="0" y="0"/>
                </a:moveTo>
                <a:lnTo>
                  <a:pt x="882" y="1840"/>
                </a:lnTo>
                <a:lnTo>
                  <a:pt x="312084" y="1840"/>
                </a:lnTo>
                <a:lnTo>
                  <a:pt x="312084" y="3535"/>
                </a:lnTo>
                <a:lnTo>
                  <a:pt x="312084" y="1840"/>
                </a:lnTo>
                <a:lnTo>
                  <a:pt x="312084" y="8232"/>
                </a:lnTo>
                <a:lnTo>
                  <a:pt x="882" y="1840"/>
                </a:lnTo>
                <a:lnTo>
                  <a:pt x="882" y="6440"/>
                </a:lnTo>
                <a:lnTo>
                  <a:pt x="882" y="1840"/>
                </a:lnTo>
                <a:lnTo>
                  <a:pt x="882" y="8232"/>
                </a:lnTo>
                <a:lnTo>
                  <a:pt x="312438" y="9927"/>
                </a:lnTo>
                <a:lnTo>
                  <a:pt x="882" y="3535"/>
                </a:lnTo>
                <a:lnTo>
                  <a:pt x="312438" y="9927"/>
                </a:lnTo>
                <a:lnTo>
                  <a:pt x="312084" y="6440"/>
                </a:lnTo>
                <a:lnTo>
                  <a:pt x="312084" y="5326"/>
                </a:lnTo>
                <a:lnTo>
                  <a:pt x="312438" y="9927"/>
                </a:lnTo>
                <a:lnTo>
                  <a:pt x="312569" y="10556"/>
                </a:lnTo>
                <a:lnTo>
                  <a:pt x="314411" y="13462"/>
                </a:lnTo>
                <a:lnTo>
                  <a:pt x="316108" y="15157"/>
                </a:lnTo>
                <a:lnTo>
                  <a:pt x="318532" y="16997"/>
                </a:lnTo>
                <a:lnTo>
                  <a:pt x="320811" y="18692"/>
                </a:lnTo>
                <a:lnTo>
                  <a:pt x="323138" y="19273"/>
                </a:lnTo>
                <a:lnTo>
                  <a:pt x="324932" y="19273"/>
                </a:lnTo>
                <a:lnTo>
                  <a:pt x="326628" y="19902"/>
                </a:lnTo>
                <a:lnTo>
                  <a:pt x="327840" y="19273"/>
                </a:lnTo>
                <a:lnTo>
                  <a:pt x="326628" y="9927"/>
                </a:lnTo>
                <a:lnTo>
                  <a:pt x="31246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0" name="object 960"/>
          <p:cNvSpPr/>
          <p:nvPr/>
        </p:nvSpPr>
        <p:spPr>
          <a:xfrm>
            <a:off x="6058784" y="2044060"/>
            <a:ext cx="18035" cy="28619"/>
          </a:xfrm>
          <a:custGeom>
            <a:avLst/>
            <a:gdLst/>
            <a:ahLst/>
            <a:cxnLst/>
            <a:rect l="l" t="t" r="r" b="b"/>
            <a:pathLst>
              <a:path w="18035" h="28619">
                <a:moveTo>
                  <a:pt x="18035" y="14672"/>
                </a:moveTo>
                <a:lnTo>
                  <a:pt x="17453" y="12881"/>
                </a:lnTo>
                <a:lnTo>
                  <a:pt x="17453" y="11186"/>
                </a:lnTo>
                <a:lnTo>
                  <a:pt x="16968" y="8861"/>
                </a:lnTo>
                <a:lnTo>
                  <a:pt x="15126" y="6440"/>
                </a:lnTo>
                <a:lnTo>
                  <a:pt x="13429" y="4116"/>
                </a:lnTo>
                <a:lnTo>
                  <a:pt x="11635" y="2421"/>
                </a:lnTo>
                <a:lnTo>
                  <a:pt x="8726" y="629"/>
                </a:lnTo>
                <a:lnTo>
                  <a:pt x="6399" y="0"/>
                </a:lnTo>
                <a:lnTo>
                  <a:pt x="0" y="0"/>
                </a:lnTo>
                <a:lnTo>
                  <a:pt x="3490" y="9346"/>
                </a:lnTo>
                <a:lnTo>
                  <a:pt x="4702" y="28619"/>
                </a:lnTo>
                <a:lnTo>
                  <a:pt x="6399" y="28619"/>
                </a:lnTo>
                <a:lnTo>
                  <a:pt x="8726" y="28038"/>
                </a:lnTo>
                <a:lnTo>
                  <a:pt x="11635" y="26343"/>
                </a:lnTo>
                <a:lnTo>
                  <a:pt x="13429" y="24502"/>
                </a:lnTo>
                <a:lnTo>
                  <a:pt x="15126" y="22808"/>
                </a:lnTo>
                <a:lnTo>
                  <a:pt x="16968" y="19902"/>
                </a:lnTo>
                <a:lnTo>
                  <a:pt x="17453" y="17578"/>
                </a:lnTo>
                <a:lnTo>
                  <a:pt x="17453" y="15786"/>
                </a:lnTo>
                <a:lnTo>
                  <a:pt x="18035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1" name="object 961"/>
          <p:cNvSpPr/>
          <p:nvPr/>
        </p:nvSpPr>
        <p:spPr>
          <a:xfrm>
            <a:off x="5721644" y="2058369"/>
            <a:ext cx="340969" cy="0"/>
          </a:xfrm>
          <a:custGeom>
            <a:avLst/>
            <a:gdLst/>
            <a:ahLst/>
            <a:cxnLst/>
            <a:rect l="l" t="t" r="r" b="b"/>
            <a:pathLst>
              <a:path w="340969">
                <a:moveTo>
                  <a:pt x="0" y="0"/>
                </a:moveTo>
                <a:lnTo>
                  <a:pt x="340969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2" name="object 962"/>
          <p:cNvSpPr/>
          <p:nvPr/>
        </p:nvSpPr>
        <p:spPr>
          <a:xfrm>
            <a:off x="5707438" y="204405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29248"/>
                </a:moveTo>
                <a:lnTo>
                  <a:pt x="13332" y="28619"/>
                </a:lnTo>
                <a:lnTo>
                  <a:pt x="11635" y="28619"/>
                </a:lnTo>
                <a:lnTo>
                  <a:pt x="9308" y="28038"/>
                </a:lnTo>
                <a:lnTo>
                  <a:pt x="6399" y="26343"/>
                </a:lnTo>
                <a:lnTo>
                  <a:pt x="4605" y="24502"/>
                </a:lnTo>
                <a:lnTo>
                  <a:pt x="2908" y="22808"/>
                </a:lnTo>
                <a:lnTo>
                  <a:pt x="1066" y="19902"/>
                </a:lnTo>
                <a:lnTo>
                  <a:pt x="484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484" y="11186"/>
                </a:lnTo>
                <a:lnTo>
                  <a:pt x="1066" y="8861"/>
                </a:lnTo>
                <a:lnTo>
                  <a:pt x="2908" y="6440"/>
                </a:lnTo>
                <a:lnTo>
                  <a:pt x="4605" y="4116"/>
                </a:lnTo>
                <a:lnTo>
                  <a:pt x="6399" y="2421"/>
                </a:lnTo>
                <a:lnTo>
                  <a:pt x="9308" y="629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lnTo>
                  <a:pt x="16241" y="0"/>
                </a:lnTo>
                <a:lnTo>
                  <a:pt x="17453" y="0"/>
                </a:lnTo>
                <a:lnTo>
                  <a:pt x="20362" y="629"/>
                </a:lnTo>
                <a:lnTo>
                  <a:pt x="22640" y="2421"/>
                </a:lnTo>
                <a:lnTo>
                  <a:pt x="25064" y="4116"/>
                </a:lnTo>
                <a:lnTo>
                  <a:pt x="26761" y="6440"/>
                </a:lnTo>
                <a:lnTo>
                  <a:pt x="27973" y="8861"/>
                </a:lnTo>
                <a:lnTo>
                  <a:pt x="29088" y="11186"/>
                </a:lnTo>
                <a:lnTo>
                  <a:pt x="29088" y="12881"/>
                </a:lnTo>
                <a:lnTo>
                  <a:pt x="29088" y="14672"/>
                </a:lnTo>
                <a:lnTo>
                  <a:pt x="29088" y="15786"/>
                </a:lnTo>
                <a:lnTo>
                  <a:pt x="29088" y="17578"/>
                </a:lnTo>
                <a:lnTo>
                  <a:pt x="27973" y="19902"/>
                </a:lnTo>
                <a:lnTo>
                  <a:pt x="26761" y="22808"/>
                </a:lnTo>
                <a:lnTo>
                  <a:pt x="25064" y="24502"/>
                </a:lnTo>
                <a:lnTo>
                  <a:pt x="22640" y="26343"/>
                </a:lnTo>
                <a:lnTo>
                  <a:pt x="20362" y="28038"/>
                </a:lnTo>
                <a:lnTo>
                  <a:pt x="17453" y="28619"/>
                </a:lnTo>
                <a:lnTo>
                  <a:pt x="16241" y="28619"/>
                </a:lnTo>
                <a:lnTo>
                  <a:pt x="14544" y="29248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3" name="object 963"/>
          <p:cNvSpPr/>
          <p:nvPr/>
        </p:nvSpPr>
        <p:spPr>
          <a:xfrm>
            <a:off x="6047729" y="204405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19780" y="629"/>
                </a:lnTo>
                <a:lnTo>
                  <a:pt x="22689" y="2421"/>
                </a:lnTo>
                <a:lnTo>
                  <a:pt x="24483" y="4116"/>
                </a:lnTo>
                <a:lnTo>
                  <a:pt x="26179" y="6440"/>
                </a:lnTo>
                <a:lnTo>
                  <a:pt x="28022" y="8861"/>
                </a:lnTo>
                <a:lnTo>
                  <a:pt x="28507" y="11186"/>
                </a:lnTo>
                <a:lnTo>
                  <a:pt x="28507" y="12881"/>
                </a:lnTo>
                <a:lnTo>
                  <a:pt x="29088" y="14672"/>
                </a:lnTo>
                <a:lnTo>
                  <a:pt x="28507" y="15786"/>
                </a:lnTo>
                <a:lnTo>
                  <a:pt x="28507" y="17578"/>
                </a:lnTo>
                <a:lnTo>
                  <a:pt x="28022" y="19902"/>
                </a:lnTo>
                <a:lnTo>
                  <a:pt x="26179" y="22808"/>
                </a:lnTo>
                <a:lnTo>
                  <a:pt x="24483" y="24502"/>
                </a:lnTo>
                <a:lnTo>
                  <a:pt x="22689" y="26343"/>
                </a:lnTo>
                <a:lnTo>
                  <a:pt x="19780" y="28038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248"/>
                </a:lnTo>
                <a:lnTo>
                  <a:pt x="12847" y="28619"/>
                </a:lnTo>
                <a:lnTo>
                  <a:pt x="11053" y="28619"/>
                </a:lnTo>
                <a:lnTo>
                  <a:pt x="8726" y="28038"/>
                </a:lnTo>
                <a:lnTo>
                  <a:pt x="6448" y="26343"/>
                </a:lnTo>
                <a:lnTo>
                  <a:pt x="4023" y="24502"/>
                </a:lnTo>
                <a:lnTo>
                  <a:pt x="2327" y="22808"/>
                </a:lnTo>
                <a:lnTo>
                  <a:pt x="484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86"/>
                </a:lnTo>
                <a:lnTo>
                  <a:pt x="484" y="8861"/>
                </a:lnTo>
                <a:lnTo>
                  <a:pt x="2327" y="6440"/>
                </a:lnTo>
                <a:lnTo>
                  <a:pt x="4023" y="4116"/>
                </a:lnTo>
                <a:lnTo>
                  <a:pt x="6448" y="2421"/>
                </a:lnTo>
                <a:lnTo>
                  <a:pt x="8726" y="629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4" name="object 964"/>
          <p:cNvSpPr/>
          <p:nvPr/>
        </p:nvSpPr>
        <p:spPr>
          <a:xfrm>
            <a:off x="6388397" y="2044060"/>
            <a:ext cx="14796" cy="28619"/>
          </a:xfrm>
          <a:custGeom>
            <a:avLst/>
            <a:gdLst/>
            <a:ahLst/>
            <a:cxnLst/>
            <a:rect l="l" t="t" r="r" b="b"/>
            <a:pathLst>
              <a:path w="14796" h="28619">
                <a:moveTo>
                  <a:pt x="13584" y="9346"/>
                </a:moveTo>
                <a:lnTo>
                  <a:pt x="10675" y="0"/>
                </a:lnTo>
                <a:lnTo>
                  <a:pt x="7767" y="629"/>
                </a:lnTo>
                <a:lnTo>
                  <a:pt x="5488" y="2421"/>
                </a:lnTo>
                <a:lnTo>
                  <a:pt x="3161" y="4116"/>
                </a:lnTo>
                <a:lnTo>
                  <a:pt x="1367" y="6440"/>
                </a:lnTo>
                <a:lnTo>
                  <a:pt x="252" y="8861"/>
                </a:lnTo>
                <a:lnTo>
                  <a:pt x="0" y="9345"/>
                </a:lnTo>
                <a:lnTo>
                  <a:pt x="13584" y="19273"/>
                </a:lnTo>
                <a:lnTo>
                  <a:pt x="14796" y="28619"/>
                </a:lnTo>
                <a:lnTo>
                  <a:pt x="13584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5" name="object 965"/>
          <p:cNvSpPr/>
          <p:nvPr/>
        </p:nvSpPr>
        <p:spPr>
          <a:xfrm>
            <a:off x="6387439" y="2058732"/>
            <a:ext cx="883" cy="4600"/>
          </a:xfrm>
          <a:custGeom>
            <a:avLst/>
            <a:gdLst/>
            <a:ahLst/>
            <a:cxnLst/>
            <a:rect l="l" t="t" r="r" b="b"/>
            <a:pathLst>
              <a:path w="883" h="4600">
                <a:moveTo>
                  <a:pt x="0" y="1113"/>
                </a:moveTo>
                <a:lnTo>
                  <a:pt x="883" y="4600"/>
                </a:lnTo>
                <a:lnTo>
                  <a:pt x="0" y="0"/>
                </a:lnTo>
                <a:lnTo>
                  <a:pt x="0" y="1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6" name="object 966"/>
          <p:cNvSpPr/>
          <p:nvPr/>
        </p:nvSpPr>
        <p:spPr>
          <a:xfrm>
            <a:off x="6062274" y="2044060"/>
            <a:ext cx="326123" cy="28619"/>
          </a:xfrm>
          <a:custGeom>
            <a:avLst/>
            <a:gdLst/>
            <a:ahLst/>
            <a:cxnLst/>
            <a:rect l="l" t="t" r="r" b="b"/>
            <a:pathLst>
              <a:path w="326123" h="28619">
                <a:moveTo>
                  <a:pt x="13609" y="19273"/>
                </a:moveTo>
                <a:lnTo>
                  <a:pt x="326048" y="19273"/>
                </a:lnTo>
                <a:lnTo>
                  <a:pt x="13962" y="17578"/>
                </a:lnTo>
                <a:lnTo>
                  <a:pt x="13962" y="11186"/>
                </a:lnTo>
                <a:lnTo>
                  <a:pt x="326123" y="9345"/>
                </a:lnTo>
                <a:lnTo>
                  <a:pt x="13578" y="9346"/>
                </a:lnTo>
                <a:lnTo>
                  <a:pt x="13477" y="8861"/>
                </a:lnTo>
                <a:lnTo>
                  <a:pt x="11635" y="6440"/>
                </a:lnTo>
                <a:lnTo>
                  <a:pt x="9938" y="4116"/>
                </a:lnTo>
                <a:lnTo>
                  <a:pt x="8144" y="2421"/>
                </a:lnTo>
                <a:lnTo>
                  <a:pt x="5235" y="629"/>
                </a:lnTo>
                <a:lnTo>
                  <a:pt x="2908" y="0"/>
                </a:lnTo>
                <a:lnTo>
                  <a:pt x="0" y="0"/>
                </a:lnTo>
                <a:lnTo>
                  <a:pt x="0" y="19273"/>
                </a:lnTo>
                <a:lnTo>
                  <a:pt x="1212" y="28619"/>
                </a:lnTo>
                <a:lnTo>
                  <a:pt x="2908" y="28619"/>
                </a:lnTo>
                <a:lnTo>
                  <a:pt x="5235" y="28038"/>
                </a:lnTo>
                <a:lnTo>
                  <a:pt x="8144" y="26343"/>
                </a:lnTo>
                <a:lnTo>
                  <a:pt x="9938" y="24502"/>
                </a:lnTo>
                <a:lnTo>
                  <a:pt x="11635" y="22808"/>
                </a:lnTo>
                <a:lnTo>
                  <a:pt x="13477" y="19902"/>
                </a:lnTo>
                <a:lnTo>
                  <a:pt x="13609" y="192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7" name="object 967"/>
          <p:cNvSpPr/>
          <p:nvPr/>
        </p:nvSpPr>
        <p:spPr>
          <a:xfrm>
            <a:off x="6047729" y="2044059"/>
            <a:ext cx="15756" cy="29248"/>
          </a:xfrm>
          <a:custGeom>
            <a:avLst/>
            <a:gdLst/>
            <a:ahLst/>
            <a:cxnLst/>
            <a:rect l="l" t="t" r="r" b="b"/>
            <a:pathLst>
              <a:path w="15756" h="29248">
                <a:moveTo>
                  <a:pt x="484" y="19902"/>
                </a:moveTo>
                <a:lnTo>
                  <a:pt x="2327" y="22808"/>
                </a:lnTo>
                <a:lnTo>
                  <a:pt x="4023" y="24502"/>
                </a:lnTo>
                <a:lnTo>
                  <a:pt x="6448" y="26343"/>
                </a:lnTo>
                <a:lnTo>
                  <a:pt x="8726" y="28038"/>
                </a:lnTo>
                <a:lnTo>
                  <a:pt x="11053" y="28619"/>
                </a:lnTo>
                <a:lnTo>
                  <a:pt x="12847" y="28619"/>
                </a:lnTo>
                <a:lnTo>
                  <a:pt x="14544" y="29248"/>
                </a:lnTo>
                <a:lnTo>
                  <a:pt x="15756" y="28619"/>
                </a:lnTo>
                <a:lnTo>
                  <a:pt x="14544" y="19273"/>
                </a:lnTo>
                <a:lnTo>
                  <a:pt x="14544" y="0"/>
                </a:lnTo>
                <a:lnTo>
                  <a:pt x="11053" y="0"/>
                </a:lnTo>
                <a:lnTo>
                  <a:pt x="8726" y="629"/>
                </a:lnTo>
                <a:lnTo>
                  <a:pt x="6448" y="2421"/>
                </a:lnTo>
                <a:lnTo>
                  <a:pt x="4023" y="4116"/>
                </a:lnTo>
                <a:lnTo>
                  <a:pt x="2327" y="6440"/>
                </a:lnTo>
                <a:lnTo>
                  <a:pt x="484" y="8861"/>
                </a:lnTo>
                <a:lnTo>
                  <a:pt x="0" y="11186"/>
                </a:lnTo>
                <a:lnTo>
                  <a:pt x="0" y="17578"/>
                </a:lnTo>
                <a:lnTo>
                  <a:pt x="484" y="199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8" name="object 968"/>
          <p:cNvSpPr/>
          <p:nvPr/>
        </p:nvSpPr>
        <p:spPr>
          <a:xfrm>
            <a:off x="6076236" y="2053405"/>
            <a:ext cx="326958" cy="19902"/>
          </a:xfrm>
          <a:custGeom>
            <a:avLst/>
            <a:gdLst/>
            <a:ahLst/>
            <a:cxnLst/>
            <a:rect l="l" t="t" r="r" b="b"/>
            <a:pathLst>
              <a:path w="326958" h="19902">
                <a:moveTo>
                  <a:pt x="0" y="3535"/>
                </a:moveTo>
                <a:lnTo>
                  <a:pt x="0" y="6440"/>
                </a:lnTo>
                <a:lnTo>
                  <a:pt x="312085" y="9927"/>
                </a:lnTo>
                <a:lnTo>
                  <a:pt x="311201" y="6440"/>
                </a:lnTo>
                <a:lnTo>
                  <a:pt x="311201" y="5326"/>
                </a:lnTo>
                <a:lnTo>
                  <a:pt x="312085" y="9927"/>
                </a:lnTo>
                <a:lnTo>
                  <a:pt x="312413" y="10556"/>
                </a:lnTo>
                <a:lnTo>
                  <a:pt x="313528" y="13462"/>
                </a:lnTo>
                <a:lnTo>
                  <a:pt x="315322" y="15157"/>
                </a:lnTo>
                <a:lnTo>
                  <a:pt x="317649" y="16997"/>
                </a:lnTo>
                <a:lnTo>
                  <a:pt x="319928" y="18692"/>
                </a:lnTo>
                <a:lnTo>
                  <a:pt x="322837" y="19273"/>
                </a:lnTo>
                <a:lnTo>
                  <a:pt x="324049" y="19273"/>
                </a:lnTo>
                <a:lnTo>
                  <a:pt x="325746" y="19902"/>
                </a:lnTo>
                <a:lnTo>
                  <a:pt x="326958" y="19273"/>
                </a:lnTo>
                <a:lnTo>
                  <a:pt x="325746" y="9927"/>
                </a:lnTo>
                <a:lnTo>
                  <a:pt x="312161" y="0"/>
                </a:lnTo>
                <a:lnTo>
                  <a:pt x="0" y="1840"/>
                </a:lnTo>
                <a:lnTo>
                  <a:pt x="0" y="6440"/>
                </a:lnTo>
                <a:lnTo>
                  <a:pt x="0" y="3535"/>
                </a:lnTo>
                <a:lnTo>
                  <a:pt x="581" y="5326"/>
                </a:lnTo>
                <a:lnTo>
                  <a:pt x="311201" y="1840"/>
                </a:lnTo>
                <a:lnTo>
                  <a:pt x="311201" y="3535"/>
                </a:lnTo>
                <a:lnTo>
                  <a:pt x="311201" y="1840"/>
                </a:lnTo>
                <a:lnTo>
                  <a:pt x="311201" y="8232"/>
                </a:lnTo>
                <a:lnTo>
                  <a:pt x="581" y="5326"/>
                </a:lnTo>
                <a:lnTo>
                  <a:pt x="0" y="35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9" name="object 969"/>
          <p:cNvSpPr/>
          <p:nvPr/>
        </p:nvSpPr>
        <p:spPr>
          <a:xfrm>
            <a:off x="6399074" y="2044060"/>
            <a:ext cx="17453" cy="28619"/>
          </a:xfrm>
          <a:custGeom>
            <a:avLst/>
            <a:gdLst/>
            <a:ahLst/>
            <a:cxnLst/>
            <a:rect l="l" t="t" r="r" b="b"/>
            <a:pathLst>
              <a:path w="17453" h="28619">
                <a:moveTo>
                  <a:pt x="17453" y="14672"/>
                </a:moveTo>
                <a:lnTo>
                  <a:pt x="17453" y="12881"/>
                </a:lnTo>
                <a:lnTo>
                  <a:pt x="16968" y="11186"/>
                </a:lnTo>
                <a:lnTo>
                  <a:pt x="16386" y="8861"/>
                </a:lnTo>
                <a:lnTo>
                  <a:pt x="15174" y="6440"/>
                </a:lnTo>
                <a:lnTo>
                  <a:pt x="13477" y="4116"/>
                </a:lnTo>
                <a:lnTo>
                  <a:pt x="11150" y="2421"/>
                </a:lnTo>
                <a:lnTo>
                  <a:pt x="8726" y="629"/>
                </a:lnTo>
                <a:lnTo>
                  <a:pt x="5817" y="0"/>
                </a:lnTo>
                <a:lnTo>
                  <a:pt x="0" y="0"/>
                </a:lnTo>
                <a:lnTo>
                  <a:pt x="2908" y="9346"/>
                </a:lnTo>
                <a:lnTo>
                  <a:pt x="4120" y="28619"/>
                </a:lnTo>
                <a:lnTo>
                  <a:pt x="5817" y="28619"/>
                </a:lnTo>
                <a:lnTo>
                  <a:pt x="8726" y="28038"/>
                </a:lnTo>
                <a:lnTo>
                  <a:pt x="11150" y="26343"/>
                </a:lnTo>
                <a:lnTo>
                  <a:pt x="13477" y="24502"/>
                </a:lnTo>
                <a:lnTo>
                  <a:pt x="15174" y="22808"/>
                </a:lnTo>
                <a:lnTo>
                  <a:pt x="16386" y="19902"/>
                </a:lnTo>
                <a:lnTo>
                  <a:pt x="16968" y="17578"/>
                </a:lnTo>
                <a:lnTo>
                  <a:pt x="17453" y="15786"/>
                </a:lnTo>
                <a:lnTo>
                  <a:pt x="17453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0" name="object 970"/>
          <p:cNvSpPr/>
          <p:nvPr/>
        </p:nvSpPr>
        <p:spPr>
          <a:xfrm>
            <a:off x="6061935" y="2058369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1" name="object 971"/>
          <p:cNvSpPr/>
          <p:nvPr/>
        </p:nvSpPr>
        <p:spPr>
          <a:xfrm>
            <a:off x="6047729" y="204405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29248"/>
                </a:moveTo>
                <a:lnTo>
                  <a:pt x="12847" y="28619"/>
                </a:lnTo>
                <a:lnTo>
                  <a:pt x="11053" y="28619"/>
                </a:lnTo>
                <a:lnTo>
                  <a:pt x="8726" y="28038"/>
                </a:lnTo>
                <a:lnTo>
                  <a:pt x="6448" y="26343"/>
                </a:lnTo>
                <a:lnTo>
                  <a:pt x="4023" y="24502"/>
                </a:lnTo>
                <a:lnTo>
                  <a:pt x="2327" y="22808"/>
                </a:lnTo>
                <a:lnTo>
                  <a:pt x="484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86"/>
                </a:lnTo>
                <a:lnTo>
                  <a:pt x="484" y="8861"/>
                </a:lnTo>
                <a:lnTo>
                  <a:pt x="2327" y="6440"/>
                </a:lnTo>
                <a:lnTo>
                  <a:pt x="4023" y="4116"/>
                </a:lnTo>
                <a:lnTo>
                  <a:pt x="6448" y="2421"/>
                </a:lnTo>
                <a:lnTo>
                  <a:pt x="8726" y="629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780" y="629"/>
                </a:lnTo>
                <a:lnTo>
                  <a:pt x="22689" y="2421"/>
                </a:lnTo>
                <a:lnTo>
                  <a:pt x="24483" y="4116"/>
                </a:lnTo>
                <a:lnTo>
                  <a:pt x="26179" y="6440"/>
                </a:lnTo>
                <a:lnTo>
                  <a:pt x="28022" y="8861"/>
                </a:lnTo>
                <a:lnTo>
                  <a:pt x="28507" y="11186"/>
                </a:lnTo>
                <a:lnTo>
                  <a:pt x="28507" y="12881"/>
                </a:lnTo>
                <a:lnTo>
                  <a:pt x="29088" y="14672"/>
                </a:lnTo>
                <a:lnTo>
                  <a:pt x="28507" y="15786"/>
                </a:lnTo>
                <a:lnTo>
                  <a:pt x="28507" y="17578"/>
                </a:lnTo>
                <a:lnTo>
                  <a:pt x="28022" y="19902"/>
                </a:lnTo>
                <a:lnTo>
                  <a:pt x="26179" y="22808"/>
                </a:lnTo>
                <a:lnTo>
                  <a:pt x="24483" y="24502"/>
                </a:lnTo>
                <a:lnTo>
                  <a:pt x="22689" y="26343"/>
                </a:lnTo>
                <a:lnTo>
                  <a:pt x="19780" y="28038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248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2" name="object 972"/>
          <p:cNvSpPr/>
          <p:nvPr/>
        </p:nvSpPr>
        <p:spPr>
          <a:xfrm>
            <a:off x="6387438" y="204405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20362" y="629"/>
                </a:lnTo>
                <a:lnTo>
                  <a:pt x="22786" y="2421"/>
                </a:lnTo>
                <a:lnTo>
                  <a:pt x="25113" y="4116"/>
                </a:lnTo>
                <a:lnTo>
                  <a:pt x="26810" y="6440"/>
                </a:lnTo>
                <a:lnTo>
                  <a:pt x="28022" y="8861"/>
                </a:lnTo>
                <a:lnTo>
                  <a:pt x="28603" y="11186"/>
                </a:lnTo>
                <a:lnTo>
                  <a:pt x="29088" y="12881"/>
                </a:lnTo>
                <a:lnTo>
                  <a:pt x="29088" y="14672"/>
                </a:lnTo>
                <a:lnTo>
                  <a:pt x="29088" y="15786"/>
                </a:lnTo>
                <a:lnTo>
                  <a:pt x="28603" y="17578"/>
                </a:lnTo>
                <a:lnTo>
                  <a:pt x="28022" y="19902"/>
                </a:lnTo>
                <a:lnTo>
                  <a:pt x="26810" y="22808"/>
                </a:lnTo>
                <a:lnTo>
                  <a:pt x="25113" y="24502"/>
                </a:lnTo>
                <a:lnTo>
                  <a:pt x="22786" y="26343"/>
                </a:lnTo>
                <a:lnTo>
                  <a:pt x="20362" y="28038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248"/>
                </a:lnTo>
                <a:lnTo>
                  <a:pt x="12847" y="28619"/>
                </a:lnTo>
                <a:lnTo>
                  <a:pt x="11635" y="28619"/>
                </a:lnTo>
                <a:lnTo>
                  <a:pt x="8726" y="28038"/>
                </a:lnTo>
                <a:lnTo>
                  <a:pt x="6448" y="26343"/>
                </a:lnTo>
                <a:lnTo>
                  <a:pt x="4120" y="24502"/>
                </a:lnTo>
                <a:lnTo>
                  <a:pt x="2327" y="22808"/>
                </a:lnTo>
                <a:lnTo>
                  <a:pt x="1212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86"/>
                </a:lnTo>
                <a:lnTo>
                  <a:pt x="1212" y="8861"/>
                </a:lnTo>
                <a:lnTo>
                  <a:pt x="2327" y="6440"/>
                </a:lnTo>
                <a:lnTo>
                  <a:pt x="4120" y="4116"/>
                </a:lnTo>
                <a:lnTo>
                  <a:pt x="6448" y="2421"/>
                </a:lnTo>
                <a:lnTo>
                  <a:pt x="8726" y="629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3" name="object 973"/>
          <p:cNvSpPr/>
          <p:nvPr/>
        </p:nvSpPr>
        <p:spPr>
          <a:xfrm>
            <a:off x="6397377" y="2044060"/>
            <a:ext cx="262235" cy="28619"/>
          </a:xfrm>
          <a:custGeom>
            <a:avLst/>
            <a:gdLst/>
            <a:ahLst/>
            <a:cxnLst/>
            <a:rect l="l" t="t" r="r" b="b"/>
            <a:pathLst>
              <a:path w="262235" h="28619">
                <a:moveTo>
                  <a:pt x="13503" y="19273"/>
                </a:moveTo>
                <a:lnTo>
                  <a:pt x="262235" y="19273"/>
                </a:lnTo>
                <a:lnTo>
                  <a:pt x="13962" y="17578"/>
                </a:lnTo>
                <a:lnTo>
                  <a:pt x="13962" y="11186"/>
                </a:lnTo>
                <a:lnTo>
                  <a:pt x="262235" y="9346"/>
                </a:lnTo>
                <a:lnTo>
                  <a:pt x="13463" y="9345"/>
                </a:lnTo>
                <a:lnTo>
                  <a:pt x="13332" y="8861"/>
                </a:lnTo>
                <a:lnTo>
                  <a:pt x="11635" y="6440"/>
                </a:lnTo>
                <a:lnTo>
                  <a:pt x="9841" y="4116"/>
                </a:lnTo>
                <a:lnTo>
                  <a:pt x="8144" y="2421"/>
                </a:lnTo>
                <a:lnTo>
                  <a:pt x="5235" y="629"/>
                </a:lnTo>
                <a:lnTo>
                  <a:pt x="2908" y="0"/>
                </a:lnTo>
                <a:lnTo>
                  <a:pt x="0" y="0"/>
                </a:lnTo>
                <a:lnTo>
                  <a:pt x="0" y="19273"/>
                </a:lnTo>
                <a:lnTo>
                  <a:pt x="1115" y="28619"/>
                </a:lnTo>
                <a:lnTo>
                  <a:pt x="2908" y="28619"/>
                </a:lnTo>
                <a:lnTo>
                  <a:pt x="5235" y="28038"/>
                </a:lnTo>
                <a:lnTo>
                  <a:pt x="8144" y="26343"/>
                </a:lnTo>
                <a:lnTo>
                  <a:pt x="9841" y="24502"/>
                </a:lnTo>
                <a:lnTo>
                  <a:pt x="11635" y="22808"/>
                </a:lnTo>
                <a:lnTo>
                  <a:pt x="13332" y="19902"/>
                </a:lnTo>
                <a:lnTo>
                  <a:pt x="13503" y="192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4" name="object 974"/>
          <p:cNvSpPr/>
          <p:nvPr/>
        </p:nvSpPr>
        <p:spPr>
          <a:xfrm>
            <a:off x="6382735" y="2044059"/>
            <a:ext cx="15756" cy="29248"/>
          </a:xfrm>
          <a:custGeom>
            <a:avLst/>
            <a:gdLst/>
            <a:ahLst/>
            <a:cxnLst/>
            <a:rect l="l" t="t" r="r" b="b"/>
            <a:pathLst>
              <a:path w="15756" h="29248">
                <a:moveTo>
                  <a:pt x="630" y="19902"/>
                </a:moveTo>
                <a:lnTo>
                  <a:pt x="2424" y="22808"/>
                </a:lnTo>
                <a:lnTo>
                  <a:pt x="4120" y="24502"/>
                </a:lnTo>
                <a:lnTo>
                  <a:pt x="6399" y="26343"/>
                </a:lnTo>
                <a:lnTo>
                  <a:pt x="8823" y="28038"/>
                </a:lnTo>
                <a:lnTo>
                  <a:pt x="11150" y="28619"/>
                </a:lnTo>
                <a:lnTo>
                  <a:pt x="12847" y="28619"/>
                </a:lnTo>
                <a:lnTo>
                  <a:pt x="14641" y="29248"/>
                </a:lnTo>
                <a:lnTo>
                  <a:pt x="15756" y="28619"/>
                </a:lnTo>
                <a:lnTo>
                  <a:pt x="14641" y="19273"/>
                </a:lnTo>
                <a:lnTo>
                  <a:pt x="14641" y="0"/>
                </a:lnTo>
                <a:lnTo>
                  <a:pt x="11150" y="0"/>
                </a:lnTo>
                <a:lnTo>
                  <a:pt x="8823" y="629"/>
                </a:lnTo>
                <a:lnTo>
                  <a:pt x="6399" y="2421"/>
                </a:lnTo>
                <a:lnTo>
                  <a:pt x="4120" y="4116"/>
                </a:lnTo>
                <a:lnTo>
                  <a:pt x="2424" y="6440"/>
                </a:lnTo>
                <a:lnTo>
                  <a:pt x="630" y="8861"/>
                </a:lnTo>
                <a:lnTo>
                  <a:pt x="0" y="11186"/>
                </a:lnTo>
                <a:lnTo>
                  <a:pt x="0" y="17578"/>
                </a:lnTo>
                <a:lnTo>
                  <a:pt x="630" y="199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5" name="object 975"/>
          <p:cNvSpPr/>
          <p:nvPr/>
        </p:nvSpPr>
        <p:spPr>
          <a:xfrm>
            <a:off x="6411339" y="2053406"/>
            <a:ext cx="248272" cy="9927"/>
          </a:xfrm>
          <a:custGeom>
            <a:avLst/>
            <a:gdLst/>
            <a:ahLst/>
            <a:cxnLst/>
            <a:rect l="l" t="t" r="r" b="b"/>
            <a:pathLst>
              <a:path w="248272" h="9927">
                <a:moveTo>
                  <a:pt x="248272" y="9927"/>
                </a:moveTo>
                <a:lnTo>
                  <a:pt x="248272" y="0"/>
                </a:lnTo>
                <a:lnTo>
                  <a:pt x="0" y="1840"/>
                </a:lnTo>
                <a:lnTo>
                  <a:pt x="0" y="6440"/>
                </a:lnTo>
                <a:lnTo>
                  <a:pt x="248272" y="9927"/>
                </a:lnTo>
                <a:lnTo>
                  <a:pt x="581" y="5326"/>
                </a:lnTo>
                <a:lnTo>
                  <a:pt x="0" y="3535"/>
                </a:lnTo>
                <a:lnTo>
                  <a:pt x="581" y="5326"/>
                </a:lnTo>
                <a:lnTo>
                  <a:pt x="248272" y="99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6" name="object 976"/>
          <p:cNvSpPr/>
          <p:nvPr/>
        </p:nvSpPr>
        <p:spPr>
          <a:xfrm>
            <a:off x="6411339" y="2055245"/>
            <a:ext cx="248272" cy="8086"/>
          </a:xfrm>
          <a:custGeom>
            <a:avLst/>
            <a:gdLst/>
            <a:ahLst/>
            <a:cxnLst/>
            <a:rect l="l" t="t" r="r" b="b"/>
            <a:pathLst>
              <a:path w="248272" h="8086">
                <a:moveTo>
                  <a:pt x="0" y="6392"/>
                </a:moveTo>
                <a:lnTo>
                  <a:pt x="248272" y="8086"/>
                </a:lnTo>
                <a:lnTo>
                  <a:pt x="0" y="4600"/>
                </a:lnTo>
                <a:lnTo>
                  <a:pt x="0" y="0"/>
                </a:lnTo>
                <a:lnTo>
                  <a:pt x="0" y="6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7" name="object 977"/>
          <p:cNvSpPr/>
          <p:nvPr/>
        </p:nvSpPr>
        <p:spPr>
          <a:xfrm>
            <a:off x="6397037" y="2058369"/>
            <a:ext cx="262914" cy="0"/>
          </a:xfrm>
          <a:custGeom>
            <a:avLst/>
            <a:gdLst/>
            <a:ahLst/>
            <a:cxnLst/>
            <a:rect l="l" t="t" r="r" b="b"/>
            <a:pathLst>
              <a:path w="262914">
                <a:moveTo>
                  <a:pt x="0" y="0"/>
                </a:moveTo>
                <a:lnTo>
                  <a:pt x="262914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8" name="object 978"/>
          <p:cNvSpPr/>
          <p:nvPr/>
        </p:nvSpPr>
        <p:spPr>
          <a:xfrm>
            <a:off x="6382736" y="2044059"/>
            <a:ext cx="29185" cy="29248"/>
          </a:xfrm>
          <a:custGeom>
            <a:avLst/>
            <a:gdLst/>
            <a:ahLst/>
            <a:cxnLst/>
            <a:rect l="l" t="t" r="r" b="b"/>
            <a:pathLst>
              <a:path w="29185" h="29248">
                <a:moveTo>
                  <a:pt x="14641" y="29248"/>
                </a:moveTo>
                <a:lnTo>
                  <a:pt x="12847" y="28619"/>
                </a:lnTo>
                <a:lnTo>
                  <a:pt x="11150" y="28619"/>
                </a:lnTo>
                <a:lnTo>
                  <a:pt x="8823" y="28038"/>
                </a:lnTo>
                <a:lnTo>
                  <a:pt x="6399" y="26343"/>
                </a:lnTo>
                <a:lnTo>
                  <a:pt x="4120" y="24502"/>
                </a:lnTo>
                <a:lnTo>
                  <a:pt x="2424" y="22808"/>
                </a:lnTo>
                <a:lnTo>
                  <a:pt x="630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86"/>
                </a:lnTo>
                <a:lnTo>
                  <a:pt x="630" y="8861"/>
                </a:lnTo>
                <a:lnTo>
                  <a:pt x="2424" y="6440"/>
                </a:lnTo>
                <a:lnTo>
                  <a:pt x="4120" y="4116"/>
                </a:lnTo>
                <a:lnTo>
                  <a:pt x="6399" y="2421"/>
                </a:lnTo>
                <a:lnTo>
                  <a:pt x="8823" y="629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629"/>
                </a:lnTo>
                <a:lnTo>
                  <a:pt x="22786" y="2421"/>
                </a:lnTo>
                <a:lnTo>
                  <a:pt x="24483" y="4116"/>
                </a:lnTo>
                <a:lnTo>
                  <a:pt x="26276" y="6440"/>
                </a:lnTo>
                <a:lnTo>
                  <a:pt x="27973" y="8861"/>
                </a:lnTo>
                <a:lnTo>
                  <a:pt x="28603" y="11186"/>
                </a:lnTo>
                <a:lnTo>
                  <a:pt x="28603" y="12881"/>
                </a:lnTo>
                <a:lnTo>
                  <a:pt x="29185" y="14672"/>
                </a:lnTo>
                <a:lnTo>
                  <a:pt x="28603" y="15786"/>
                </a:lnTo>
                <a:lnTo>
                  <a:pt x="28603" y="17578"/>
                </a:lnTo>
                <a:lnTo>
                  <a:pt x="27973" y="19902"/>
                </a:lnTo>
                <a:lnTo>
                  <a:pt x="26276" y="22808"/>
                </a:lnTo>
                <a:lnTo>
                  <a:pt x="24483" y="24502"/>
                </a:lnTo>
                <a:lnTo>
                  <a:pt x="22786" y="26343"/>
                </a:lnTo>
                <a:lnTo>
                  <a:pt x="19877" y="28038"/>
                </a:lnTo>
                <a:lnTo>
                  <a:pt x="17550" y="28619"/>
                </a:lnTo>
                <a:lnTo>
                  <a:pt x="15756" y="28619"/>
                </a:lnTo>
                <a:lnTo>
                  <a:pt x="14641" y="29248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9" name="object 979"/>
          <p:cNvSpPr/>
          <p:nvPr/>
        </p:nvSpPr>
        <p:spPr>
          <a:xfrm>
            <a:off x="6063970" y="1752687"/>
            <a:ext cx="17550" cy="28522"/>
          </a:xfrm>
          <a:custGeom>
            <a:avLst/>
            <a:gdLst/>
            <a:ahLst/>
            <a:cxnLst/>
            <a:rect l="l" t="t" r="r" b="b"/>
            <a:pathLst>
              <a:path w="17550" h="28522">
                <a:moveTo>
                  <a:pt x="17550" y="14575"/>
                </a:moveTo>
                <a:lnTo>
                  <a:pt x="17550" y="12735"/>
                </a:lnTo>
                <a:lnTo>
                  <a:pt x="16968" y="11040"/>
                </a:lnTo>
                <a:lnTo>
                  <a:pt x="16338" y="8764"/>
                </a:lnTo>
                <a:lnTo>
                  <a:pt x="15126" y="6440"/>
                </a:lnTo>
                <a:lnTo>
                  <a:pt x="13477" y="4019"/>
                </a:lnTo>
                <a:lnTo>
                  <a:pt x="11150" y="2324"/>
                </a:lnTo>
                <a:lnTo>
                  <a:pt x="8872" y="484"/>
                </a:lnTo>
                <a:lnTo>
                  <a:pt x="5963" y="0"/>
                </a:lnTo>
                <a:lnTo>
                  <a:pt x="0" y="0"/>
                </a:lnTo>
                <a:lnTo>
                  <a:pt x="2908" y="9346"/>
                </a:lnTo>
                <a:lnTo>
                  <a:pt x="4120" y="28522"/>
                </a:lnTo>
                <a:lnTo>
                  <a:pt x="5963" y="28522"/>
                </a:lnTo>
                <a:lnTo>
                  <a:pt x="8872" y="27892"/>
                </a:lnTo>
                <a:lnTo>
                  <a:pt x="11150" y="26197"/>
                </a:lnTo>
                <a:lnTo>
                  <a:pt x="13477" y="24502"/>
                </a:lnTo>
                <a:lnTo>
                  <a:pt x="15126" y="22662"/>
                </a:lnTo>
                <a:lnTo>
                  <a:pt x="16338" y="19757"/>
                </a:lnTo>
                <a:lnTo>
                  <a:pt x="16968" y="17481"/>
                </a:lnTo>
                <a:lnTo>
                  <a:pt x="17550" y="15641"/>
                </a:lnTo>
                <a:lnTo>
                  <a:pt x="17550" y="14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0" name="object 980"/>
          <p:cNvSpPr/>
          <p:nvPr/>
        </p:nvSpPr>
        <p:spPr>
          <a:xfrm>
            <a:off x="5712627" y="1752688"/>
            <a:ext cx="355465" cy="29103"/>
          </a:xfrm>
          <a:custGeom>
            <a:avLst/>
            <a:gdLst/>
            <a:ahLst/>
            <a:cxnLst/>
            <a:rect l="l" t="t" r="r" b="b"/>
            <a:pathLst>
              <a:path w="355465" h="29103">
                <a:moveTo>
                  <a:pt x="354253" y="9346"/>
                </a:moveTo>
                <a:lnTo>
                  <a:pt x="351344" y="0"/>
                </a:lnTo>
                <a:lnTo>
                  <a:pt x="348435" y="484"/>
                </a:lnTo>
                <a:lnTo>
                  <a:pt x="346156" y="2324"/>
                </a:lnTo>
                <a:lnTo>
                  <a:pt x="343829" y="4019"/>
                </a:lnTo>
                <a:lnTo>
                  <a:pt x="342035" y="6440"/>
                </a:lnTo>
                <a:lnTo>
                  <a:pt x="340920" y="8764"/>
                </a:lnTo>
                <a:lnTo>
                  <a:pt x="340611" y="9346"/>
                </a:lnTo>
                <a:lnTo>
                  <a:pt x="28134" y="9346"/>
                </a:lnTo>
                <a:lnTo>
                  <a:pt x="28603" y="11040"/>
                </a:lnTo>
                <a:lnTo>
                  <a:pt x="28603" y="12735"/>
                </a:lnTo>
                <a:lnTo>
                  <a:pt x="28603" y="11040"/>
                </a:lnTo>
                <a:lnTo>
                  <a:pt x="28134" y="9346"/>
                </a:lnTo>
                <a:lnTo>
                  <a:pt x="14544" y="9346"/>
                </a:lnTo>
                <a:lnTo>
                  <a:pt x="14544" y="0"/>
                </a:lnTo>
                <a:lnTo>
                  <a:pt x="11053" y="0"/>
                </a:lnTo>
                <a:lnTo>
                  <a:pt x="8726" y="484"/>
                </a:lnTo>
                <a:lnTo>
                  <a:pt x="6448" y="2324"/>
                </a:lnTo>
                <a:lnTo>
                  <a:pt x="4120" y="4019"/>
                </a:lnTo>
                <a:lnTo>
                  <a:pt x="2327" y="6440"/>
                </a:lnTo>
                <a:lnTo>
                  <a:pt x="630" y="8764"/>
                </a:lnTo>
                <a:lnTo>
                  <a:pt x="0" y="11040"/>
                </a:lnTo>
                <a:lnTo>
                  <a:pt x="0" y="17481"/>
                </a:lnTo>
                <a:lnTo>
                  <a:pt x="630" y="19757"/>
                </a:lnTo>
                <a:lnTo>
                  <a:pt x="2327" y="22662"/>
                </a:lnTo>
                <a:lnTo>
                  <a:pt x="4120" y="24502"/>
                </a:lnTo>
                <a:lnTo>
                  <a:pt x="6448" y="26197"/>
                </a:lnTo>
                <a:lnTo>
                  <a:pt x="8726" y="27892"/>
                </a:lnTo>
                <a:lnTo>
                  <a:pt x="11053" y="28522"/>
                </a:lnTo>
                <a:lnTo>
                  <a:pt x="12847" y="28522"/>
                </a:lnTo>
                <a:lnTo>
                  <a:pt x="14544" y="29103"/>
                </a:lnTo>
                <a:lnTo>
                  <a:pt x="15756" y="28522"/>
                </a:lnTo>
                <a:lnTo>
                  <a:pt x="14544" y="19176"/>
                </a:lnTo>
                <a:lnTo>
                  <a:pt x="28134" y="19176"/>
                </a:lnTo>
                <a:lnTo>
                  <a:pt x="28603" y="17481"/>
                </a:lnTo>
                <a:lnTo>
                  <a:pt x="28603" y="15641"/>
                </a:lnTo>
                <a:lnTo>
                  <a:pt x="29185" y="14575"/>
                </a:lnTo>
                <a:lnTo>
                  <a:pt x="340611" y="19176"/>
                </a:lnTo>
                <a:lnTo>
                  <a:pt x="339708" y="14575"/>
                </a:lnTo>
                <a:lnTo>
                  <a:pt x="339708" y="12735"/>
                </a:lnTo>
                <a:lnTo>
                  <a:pt x="339708" y="14575"/>
                </a:lnTo>
                <a:lnTo>
                  <a:pt x="340611" y="19176"/>
                </a:lnTo>
                <a:lnTo>
                  <a:pt x="339708" y="11040"/>
                </a:lnTo>
                <a:lnTo>
                  <a:pt x="339708" y="17481"/>
                </a:lnTo>
                <a:lnTo>
                  <a:pt x="339708" y="11040"/>
                </a:lnTo>
                <a:lnTo>
                  <a:pt x="340611" y="19176"/>
                </a:lnTo>
                <a:lnTo>
                  <a:pt x="340920" y="19757"/>
                </a:lnTo>
                <a:lnTo>
                  <a:pt x="342035" y="22662"/>
                </a:lnTo>
                <a:lnTo>
                  <a:pt x="354253" y="19176"/>
                </a:lnTo>
                <a:lnTo>
                  <a:pt x="355465" y="28522"/>
                </a:lnTo>
                <a:lnTo>
                  <a:pt x="354253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1" name="object 981"/>
          <p:cNvSpPr/>
          <p:nvPr/>
        </p:nvSpPr>
        <p:spPr>
          <a:xfrm>
            <a:off x="6054663" y="1771864"/>
            <a:ext cx="13429" cy="9927"/>
          </a:xfrm>
          <a:custGeom>
            <a:avLst/>
            <a:gdLst/>
            <a:ahLst/>
            <a:cxnLst/>
            <a:rect l="l" t="t" r="r" b="b"/>
            <a:pathLst>
              <a:path w="13429" h="9927">
                <a:moveTo>
                  <a:pt x="12217" y="0"/>
                </a:moveTo>
                <a:lnTo>
                  <a:pt x="0" y="3486"/>
                </a:lnTo>
                <a:lnTo>
                  <a:pt x="1793" y="5326"/>
                </a:lnTo>
                <a:lnTo>
                  <a:pt x="4120" y="7021"/>
                </a:lnTo>
                <a:lnTo>
                  <a:pt x="6399" y="8716"/>
                </a:lnTo>
                <a:lnTo>
                  <a:pt x="9308" y="9346"/>
                </a:lnTo>
                <a:lnTo>
                  <a:pt x="10520" y="9346"/>
                </a:lnTo>
                <a:lnTo>
                  <a:pt x="12217" y="9927"/>
                </a:lnTo>
                <a:lnTo>
                  <a:pt x="13429" y="9346"/>
                </a:lnTo>
                <a:lnTo>
                  <a:pt x="122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2" name="object 982"/>
          <p:cNvSpPr/>
          <p:nvPr/>
        </p:nvSpPr>
        <p:spPr>
          <a:xfrm>
            <a:off x="6052335" y="1763727"/>
            <a:ext cx="0" cy="6440"/>
          </a:xfrm>
          <a:custGeom>
            <a:avLst/>
            <a:gdLst/>
            <a:ahLst/>
            <a:cxnLst/>
            <a:rect l="l" t="t" r="r" b="b"/>
            <a:pathLst>
              <a:path h="6440">
                <a:moveTo>
                  <a:pt x="0" y="0"/>
                </a:moveTo>
                <a:lnTo>
                  <a:pt x="0" y="64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3" name="object 983"/>
          <p:cNvSpPr/>
          <p:nvPr/>
        </p:nvSpPr>
        <p:spPr>
          <a:xfrm>
            <a:off x="5727170" y="1771863"/>
            <a:ext cx="13590" cy="9346"/>
          </a:xfrm>
          <a:custGeom>
            <a:avLst/>
            <a:gdLst/>
            <a:ahLst/>
            <a:cxnLst/>
            <a:rect l="l" t="t" r="r" b="b"/>
            <a:pathLst>
              <a:path w="13590" h="9346">
                <a:moveTo>
                  <a:pt x="13590" y="0"/>
                </a:moveTo>
                <a:lnTo>
                  <a:pt x="0" y="0"/>
                </a:lnTo>
                <a:lnTo>
                  <a:pt x="1212" y="9346"/>
                </a:lnTo>
                <a:lnTo>
                  <a:pt x="2908" y="9346"/>
                </a:lnTo>
                <a:lnTo>
                  <a:pt x="5332" y="8716"/>
                </a:lnTo>
                <a:lnTo>
                  <a:pt x="8241" y="7021"/>
                </a:lnTo>
                <a:lnTo>
                  <a:pt x="9938" y="5326"/>
                </a:lnTo>
                <a:lnTo>
                  <a:pt x="11635" y="3486"/>
                </a:lnTo>
                <a:lnTo>
                  <a:pt x="13429" y="581"/>
                </a:lnTo>
                <a:lnTo>
                  <a:pt x="1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4" name="object 984"/>
          <p:cNvSpPr/>
          <p:nvPr/>
        </p:nvSpPr>
        <p:spPr>
          <a:xfrm>
            <a:off x="5727170" y="1752687"/>
            <a:ext cx="13590" cy="9346"/>
          </a:xfrm>
          <a:custGeom>
            <a:avLst/>
            <a:gdLst/>
            <a:ahLst/>
            <a:cxnLst/>
            <a:rect l="l" t="t" r="r" b="b"/>
            <a:pathLst>
              <a:path w="13590" h="9346">
                <a:moveTo>
                  <a:pt x="13590" y="9346"/>
                </a:moveTo>
                <a:lnTo>
                  <a:pt x="13429" y="8764"/>
                </a:lnTo>
                <a:lnTo>
                  <a:pt x="11635" y="6440"/>
                </a:lnTo>
                <a:lnTo>
                  <a:pt x="9938" y="4019"/>
                </a:lnTo>
                <a:lnTo>
                  <a:pt x="8241" y="2324"/>
                </a:lnTo>
                <a:lnTo>
                  <a:pt x="5332" y="484"/>
                </a:lnTo>
                <a:lnTo>
                  <a:pt x="2908" y="0"/>
                </a:lnTo>
                <a:lnTo>
                  <a:pt x="0" y="0"/>
                </a:lnTo>
                <a:lnTo>
                  <a:pt x="0" y="9346"/>
                </a:lnTo>
                <a:lnTo>
                  <a:pt x="13590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5" name="object 985"/>
          <p:cNvSpPr/>
          <p:nvPr/>
        </p:nvSpPr>
        <p:spPr>
          <a:xfrm>
            <a:off x="5726832" y="1766948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6" name="object 986"/>
          <p:cNvSpPr/>
          <p:nvPr/>
        </p:nvSpPr>
        <p:spPr>
          <a:xfrm>
            <a:off x="5712627" y="175268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544" y="29103"/>
                </a:moveTo>
                <a:lnTo>
                  <a:pt x="12847" y="28522"/>
                </a:lnTo>
                <a:lnTo>
                  <a:pt x="11053" y="28522"/>
                </a:lnTo>
                <a:lnTo>
                  <a:pt x="8726" y="27892"/>
                </a:lnTo>
                <a:lnTo>
                  <a:pt x="6448" y="26197"/>
                </a:lnTo>
                <a:lnTo>
                  <a:pt x="4120" y="24502"/>
                </a:lnTo>
                <a:lnTo>
                  <a:pt x="2327" y="22662"/>
                </a:lnTo>
                <a:lnTo>
                  <a:pt x="630" y="19757"/>
                </a:lnTo>
                <a:lnTo>
                  <a:pt x="0" y="17481"/>
                </a:lnTo>
                <a:lnTo>
                  <a:pt x="0" y="15641"/>
                </a:lnTo>
                <a:lnTo>
                  <a:pt x="0" y="14575"/>
                </a:lnTo>
                <a:lnTo>
                  <a:pt x="0" y="12735"/>
                </a:lnTo>
                <a:lnTo>
                  <a:pt x="0" y="11040"/>
                </a:lnTo>
                <a:lnTo>
                  <a:pt x="630" y="8764"/>
                </a:lnTo>
                <a:lnTo>
                  <a:pt x="2327" y="6440"/>
                </a:lnTo>
                <a:lnTo>
                  <a:pt x="4120" y="4019"/>
                </a:lnTo>
                <a:lnTo>
                  <a:pt x="6448" y="2324"/>
                </a:lnTo>
                <a:lnTo>
                  <a:pt x="8726" y="484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877" y="484"/>
                </a:lnTo>
                <a:lnTo>
                  <a:pt x="22786" y="2324"/>
                </a:lnTo>
                <a:lnTo>
                  <a:pt x="24483" y="4019"/>
                </a:lnTo>
                <a:lnTo>
                  <a:pt x="26179" y="6440"/>
                </a:lnTo>
                <a:lnTo>
                  <a:pt x="27973" y="8764"/>
                </a:lnTo>
                <a:lnTo>
                  <a:pt x="28603" y="11040"/>
                </a:lnTo>
                <a:lnTo>
                  <a:pt x="28603" y="12735"/>
                </a:lnTo>
                <a:lnTo>
                  <a:pt x="29185" y="14575"/>
                </a:lnTo>
                <a:lnTo>
                  <a:pt x="28603" y="15641"/>
                </a:lnTo>
                <a:lnTo>
                  <a:pt x="28603" y="17481"/>
                </a:lnTo>
                <a:lnTo>
                  <a:pt x="27973" y="19757"/>
                </a:lnTo>
                <a:lnTo>
                  <a:pt x="26179" y="22662"/>
                </a:lnTo>
                <a:lnTo>
                  <a:pt x="24483" y="24502"/>
                </a:lnTo>
                <a:lnTo>
                  <a:pt x="22786" y="26197"/>
                </a:lnTo>
                <a:lnTo>
                  <a:pt x="19877" y="27892"/>
                </a:lnTo>
                <a:lnTo>
                  <a:pt x="17453" y="28522"/>
                </a:lnTo>
                <a:lnTo>
                  <a:pt x="15756" y="28522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7" name="object 987"/>
          <p:cNvSpPr/>
          <p:nvPr/>
        </p:nvSpPr>
        <p:spPr>
          <a:xfrm>
            <a:off x="6052336" y="175268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544" y="0"/>
                </a:moveTo>
                <a:lnTo>
                  <a:pt x="15756" y="0"/>
                </a:lnTo>
                <a:lnTo>
                  <a:pt x="17598" y="0"/>
                </a:lnTo>
                <a:lnTo>
                  <a:pt x="20507" y="484"/>
                </a:lnTo>
                <a:lnTo>
                  <a:pt x="22786" y="2324"/>
                </a:lnTo>
                <a:lnTo>
                  <a:pt x="25113" y="4019"/>
                </a:lnTo>
                <a:lnTo>
                  <a:pt x="26761" y="6440"/>
                </a:lnTo>
                <a:lnTo>
                  <a:pt x="27973" y="8764"/>
                </a:lnTo>
                <a:lnTo>
                  <a:pt x="28603" y="11040"/>
                </a:lnTo>
                <a:lnTo>
                  <a:pt x="29185" y="12735"/>
                </a:lnTo>
                <a:lnTo>
                  <a:pt x="29185" y="14575"/>
                </a:lnTo>
                <a:lnTo>
                  <a:pt x="29185" y="15641"/>
                </a:lnTo>
                <a:lnTo>
                  <a:pt x="28603" y="17481"/>
                </a:lnTo>
                <a:lnTo>
                  <a:pt x="27973" y="19757"/>
                </a:lnTo>
                <a:lnTo>
                  <a:pt x="26761" y="22662"/>
                </a:lnTo>
                <a:lnTo>
                  <a:pt x="25113" y="24502"/>
                </a:lnTo>
                <a:lnTo>
                  <a:pt x="22786" y="26197"/>
                </a:lnTo>
                <a:lnTo>
                  <a:pt x="20507" y="27892"/>
                </a:lnTo>
                <a:lnTo>
                  <a:pt x="17598" y="28522"/>
                </a:lnTo>
                <a:lnTo>
                  <a:pt x="15756" y="28522"/>
                </a:lnTo>
                <a:lnTo>
                  <a:pt x="14544" y="29103"/>
                </a:lnTo>
                <a:lnTo>
                  <a:pt x="12847" y="28522"/>
                </a:lnTo>
                <a:lnTo>
                  <a:pt x="11635" y="28522"/>
                </a:lnTo>
                <a:lnTo>
                  <a:pt x="8726" y="27892"/>
                </a:lnTo>
                <a:lnTo>
                  <a:pt x="6448" y="26197"/>
                </a:lnTo>
                <a:lnTo>
                  <a:pt x="4120" y="24502"/>
                </a:lnTo>
                <a:lnTo>
                  <a:pt x="2327" y="22662"/>
                </a:lnTo>
                <a:lnTo>
                  <a:pt x="1212" y="19757"/>
                </a:lnTo>
                <a:lnTo>
                  <a:pt x="0" y="17481"/>
                </a:lnTo>
                <a:lnTo>
                  <a:pt x="0" y="15641"/>
                </a:lnTo>
                <a:lnTo>
                  <a:pt x="0" y="14575"/>
                </a:lnTo>
                <a:lnTo>
                  <a:pt x="0" y="12735"/>
                </a:lnTo>
                <a:lnTo>
                  <a:pt x="0" y="11040"/>
                </a:lnTo>
                <a:lnTo>
                  <a:pt x="1212" y="8764"/>
                </a:lnTo>
                <a:lnTo>
                  <a:pt x="2327" y="6440"/>
                </a:lnTo>
                <a:lnTo>
                  <a:pt x="4120" y="4019"/>
                </a:lnTo>
                <a:lnTo>
                  <a:pt x="6448" y="2324"/>
                </a:lnTo>
                <a:lnTo>
                  <a:pt x="8726" y="484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8" name="object 988"/>
          <p:cNvSpPr/>
          <p:nvPr/>
        </p:nvSpPr>
        <p:spPr>
          <a:xfrm>
            <a:off x="6080470" y="1762034"/>
            <a:ext cx="1051" cy="8135"/>
          </a:xfrm>
          <a:custGeom>
            <a:avLst/>
            <a:gdLst/>
            <a:ahLst/>
            <a:cxnLst/>
            <a:rect l="l" t="t" r="r" b="b"/>
            <a:pathLst>
              <a:path w="1051" h="8135">
                <a:moveTo>
                  <a:pt x="469" y="1694"/>
                </a:moveTo>
                <a:lnTo>
                  <a:pt x="0" y="0"/>
                </a:lnTo>
                <a:lnTo>
                  <a:pt x="469" y="8135"/>
                </a:lnTo>
                <a:lnTo>
                  <a:pt x="1051" y="6295"/>
                </a:lnTo>
                <a:lnTo>
                  <a:pt x="1051" y="3389"/>
                </a:lnTo>
                <a:lnTo>
                  <a:pt x="469" y="16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9" name="object 989"/>
          <p:cNvSpPr/>
          <p:nvPr/>
        </p:nvSpPr>
        <p:spPr>
          <a:xfrm>
            <a:off x="6066879" y="1762033"/>
            <a:ext cx="13590" cy="19176"/>
          </a:xfrm>
          <a:custGeom>
            <a:avLst/>
            <a:gdLst/>
            <a:ahLst/>
            <a:cxnLst/>
            <a:rect l="l" t="t" r="r" b="b"/>
            <a:pathLst>
              <a:path w="13590" h="19176">
                <a:moveTo>
                  <a:pt x="13590" y="9830"/>
                </a:moveTo>
                <a:lnTo>
                  <a:pt x="0" y="0"/>
                </a:lnTo>
                <a:lnTo>
                  <a:pt x="0" y="9830"/>
                </a:lnTo>
                <a:lnTo>
                  <a:pt x="1212" y="19176"/>
                </a:lnTo>
                <a:lnTo>
                  <a:pt x="3054" y="19176"/>
                </a:lnTo>
                <a:lnTo>
                  <a:pt x="5963" y="18546"/>
                </a:lnTo>
                <a:lnTo>
                  <a:pt x="8241" y="16851"/>
                </a:lnTo>
                <a:lnTo>
                  <a:pt x="10568" y="15156"/>
                </a:lnTo>
                <a:lnTo>
                  <a:pt x="12217" y="13316"/>
                </a:lnTo>
                <a:lnTo>
                  <a:pt x="13429" y="10411"/>
                </a:lnTo>
                <a:lnTo>
                  <a:pt x="13590" y="98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0" name="object 990"/>
          <p:cNvSpPr/>
          <p:nvPr/>
        </p:nvSpPr>
        <p:spPr>
          <a:xfrm>
            <a:off x="6393108" y="1762034"/>
            <a:ext cx="15323" cy="19757"/>
          </a:xfrm>
          <a:custGeom>
            <a:avLst/>
            <a:gdLst/>
            <a:ahLst/>
            <a:cxnLst/>
            <a:rect l="l" t="t" r="r" b="b"/>
            <a:pathLst>
              <a:path w="15323" h="19757">
                <a:moveTo>
                  <a:pt x="13626" y="9830"/>
                </a:moveTo>
                <a:lnTo>
                  <a:pt x="0" y="9830"/>
                </a:lnTo>
                <a:lnTo>
                  <a:pt x="148" y="10411"/>
                </a:lnTo>
                <a:lnTo>
                  <a:pt x="1845" y="13316"/>
                </a:lnTo>
                <a:lnTo>
                  <a:pt x="3687" y="15156"/>
                </a:lnTo>
                <a:lnTo>
                  <a:pt x="5384" y="16851"/>
                </a:lnTo>
                <a:lnTo>
                  <a:pt x="8293" y="18546"/>
                </a:lnTo>
                <a:lnTo>
                  <a:pt x="10717" y="19176"/>
                </a:lnTo>
                <a:lnTo>
                  <a:pt x="12414" y="19176"/>
                </a:lnTo>
                <a:lnTo>
                  <a:pt x="13626" y="19757"/>
                </a:lnTo>
                <a:lnTo>
                  <a:pt x="15323" y="19176"/>
                </a:lnTo>
                <a:lnTo>
                  <a:pt x="13626" y="0"/>
                </a:lnTo>
                <a:lnTo>
                  <a:pt x="13626" y="98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1" name="object 991"/>
          <p:cNvSpPr/>
          <p:nvPr/>
        </p:nvSpPr>
        <p:spPr>
          <a:xfrm>
            <a:off x="6392044" y="1763728"/>
            <a:ext cx="1063" cy="8135"/>
          </a:xfrm>
          <a:custGeom>
            <a:avLst/>
            <a:gdLst/>
            <a:ahLst/>
            <a:cxnLst/>
            <a:rect l="l" t="t" r="r" b="b"/>
            <a:pathLst>
              <a:path w="1063" h="8135">
                <a:moveTo>
                  <a:pt x="630" y="0"/>
                </a:moveTo>
                <a:lnTo>
                  <a:pt x="0" y="1694"/>
                </a:lnTo>
                <a:lnTo>
                  <a:pt x="630" y="6440"/>
                </a:lnTo>
                <a:lnTo>
                  <a:pt x="1063" y="8135"/>
                </a:lnTo>
                <a:lnTo>
                  <a:pt x="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2" name="object 992"/>
          <p:cNvSpPr/>
          <p:nvPr/>
        </p:nvSpPr>
        <p:spPr>
          <a:xfrm>
            <a:off x="6052335" y="1752688"/>
            <a:ext cx="340772" cy="29103"/>
          </a:xfrm>
          <a:custGeom>
            <a:avLst/>
            <a:gdLst/>
            <a:ahLst/>
            <a:cxnLst/>
            <a:rect l="l" t="t" r="r" b="b"/>
            <a:pathLst>
              <a:path w="340772" h="29103">
                <a:moveTo>
                  <a:pt x="1212" y="19757"/>
                </a:moveTo>
                <a:lnTo>
                  <a:pt x="2327" y="22662"/>
                </a:lnTo>
                <a:lnTo>
                  <a:pt x="4120" y="24502"/>
                </a:lnTo>
                <a:lnTo>
                  <a:pt x="6448" y="26197"/>
                </a:lnTo>
                <a:lnTo>
                  <a:pt x="8726" y="27892"/>
                </a:lnTo>
                <a:lnTo>
                  <a:pt x="11635" y="28522"/>
                </a:lnTo>
                <a:lnTo>
                  <a:pt x="12847" y="28522"/>
                </a:lnTo>
                <a:lnTo>
                  <a:pt x="14544" y="29103"/>
                </a:lnTo>
                <a:lnTo>
                  <a:pt x="15756" y="28522"/>
                </a:lnTo>
                <a:lnTo>
                  <a:pt x="14544" y="19176"/>
                </a:lnTo>
                <a:lnTo>
                  <a:pt x="14544" y="9346"/>
                </a:lnTo>
                <a:lnTo>
                  <a:pt x="28134" y="19176"/>
                </a:lnTo>
                <a:lnTo>
                  <a:pt x="340772" y="19176"/>
                </a:lnTo>
                <a:lnTo>
                  <a:pt x="29185" y="14575"/>
                </a:lnTo>
                <a:lnTo>
                  <a:pt x="340772" y="19176"/>
                </a:lnTo>
                <a:lnTo>
                  <a:pt x="340339" y="17481"/>
                </a:lnTo>
                <a:lnTo>
                  <a:pt x="339708" y="12735"/>
                </a:lnTo>
                <a:lnTo>
                  <a:pt x="29185" y="12735"/>
                </a:lnTo>
                <a:lnTo>
                  <a:pt x="339708" y="15641"/>
                </a:lnTo>
                <a:lnTo>
                  <a:pt x="339708" y="14575"/>
                </a:lnTo>
                <a:lnTo>
                  <a:pt x="339708" y="15641"/>
                </a:lnTo>
                <a:lnTo>
                  <a:pt x="29185" y="12735"/>
                </a:lnTo>
                <a:lnTo>
                  <a:pt x="29185" y="15641"/>
                </a:lnTo>
                <a:lnTo>
                  <a:pt x="28603" y="17481"/>
                </a:lnTo>
                <a:lnTo>
                  <a:pt x="28134" y="9346"/>
                </a:lnTo>
                <a:lnTo>
                  <a:pt x="27973" y="8764"/>
                </a:lnTo>
                <a:lnTo>
                  <a:pt x="26761" y="6440"/>
                </a:lnTo>
                <a:lnTo>
                  <a:pt x="25113" y="4019"/>
                </a:lnTo>
                <a:lnTo>
                  <a:pt x="22786" y="2324"/>
                </a:lnTo>
                <a:lnTo>
                  <a:pt x="20507" y="484"/>
                </a:lnTo>
                <a:lnTo>
                  <a:pt x="17598" y="0"/>
                </a:lnTo>
                <a:lnTo>
                  <a:pt x="11635" y="0"/>
                </a:lnTo>
                <a:lnTo>
                  <a:pt x="8726" y="484"/>
                </a:lnTo>
                <a:lnTo>
                  <a:pt x="6448" y="2324"/>
                </a:lnTo>
                <a:lnTo>
                  <a:pt x="4120" y="4019"/>
                </a:lnTo>
                <a:lnTo>
                  <a:pt x="2327" y="6440"/>
                </a:lnTo>
                <a:lnTo>
                  <a:pt x="1212" y="8764"/>
                </a:lnTo>
                <a:lnTo>
                  <a:pt x="0" y="11040"/>
                </a:lnTo>
                <a:lnTo>
                  <a:pt x="0" y="17481"/>
                </a:lnTo>
                <a:lnTo>
                  <a:pt x="1212" y="197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3" name="object 993"/>
          <p:cNvSpPr/>
          <p:nvPr/>
        </p:nvSpPr>
        <p:spPr>
          <a:xfrm>
            <a:off x="6080470" y="1752687"/>
            <a:ext cx="340759" cy="28522"/>
          </a:xfrm>
          <a:custGeom>
            <a:avLst/>
            <a:gdLst/>
            <a:ahLst/>
            <a:cxnLst/>
            <a:rect l="l" t="t" r="r" b="b"/>
            <a:pathLst>
              <a:path w="340759" h="28522">
                <a:moveTo>
                  <a:pt x="325051" y="0"/>
                </a:moveTo>
                <a:lnTo>
                  <a:pt x="323355" y="0"/>
                </a:lnTo>
                <a:lnTo>
                  <a:pt x="320931" y="484"/>
                </a:lnTo>
                <a:lnTo>
                  <a:pt x="318022" y="2324"/>
                </a:lnTo>
                <a:lnTo>
                  <a:pt x="316325" y="4019"/>
                </a:lnTo>
                <a:lnTo>
                  <a:pt x="314483" y="6440"/>
                </a:lnTo>
                <a:lnTo>
                  <a:pt x="312786" y="8764"/>
                </a:lnTo>
                <a:lnTo>
                  <a:pt x="312637" y="9346"/>
                </a:lnTo>
                <a:lnTo>
                  <a:pt x="0" y="9346"/>
                </a:lnTo>
                <a:lnTo>
                  <a:pt x="469" y="11040"/>
                </a:lnTo>
                <a:lnTo>
                  <a:pt x="1051" y="12735"/>
                </a:lnTo>
                <a:lnTo>
                  <a:pt x="311574" y="12735"/>
                </a:lnTo>
                <a:lnTo>
                  <a:pt x="312204" y="11040"/>
                </a:lnTo>
                <a:lnTo>
                  <a:pt x="312637" y="19176"/>
                </a:lnTo>
                <a:lnTo>
                  <a:pt x="326263" y="19176"/>
                </a:lnTo>
                <a:lnTo>
                  <a:pt x="326263" y="9346"/>
                </a:lnTo>
                <a:lnTo>
                  <a:pt x="327960" y="28522"/>
                </a:lnTo>
                <a:lnTo>
                  <a:pt x="329172" y="28522"/>
                </a:lnTo>
                <a:lnTo>
                  <a:pt x="332081" y="27892"/>
                </a:lnTo>
                <a:lnTo>
                  <a:pt x="334360" y="26197"/>
                </a:lnTo>
                <a:lnTo>
                  <a:pt x="336638" y="24502"/>
                </a:lnTo>
                <a:lnTo>
                  <a:pt x="338481" y="22662"/>
                </a:lnTo>
                <a:lnTo>
                  <a:pt x="339547" y="19757"/>
                </a:lnTo>
                <a:lnTo>
                  <a:pt x="340759" y="17481"/>
                </a:lnTo>
                <a:lnTo>
                  <a:pt x="340759" y="11040"/>
                </a:lnTo>
                <a:lnTo>
                  <a:pt x="339547" y="8764"/>
                </a:lnTo>
                <a:lnTo>
                  <a:pt x="338481" y="6440"/>
                </a:lnTo>
                <a:lnTo>
                  <a:pt x="336638" y="4019"/>
                </a:lnTo>
                <a:lnTo>
                  <a:pt x="334360" y="2324"/>
                </a:lnTo>
                <a:lnTo>
                  <a:pt x="332081" y="484"/>
                </a:lnTo>
                <a:lnTo>
                  <a:pt x="329172" y="0"/>
                </a:lnTo>
                <a:lnTo>
                  <a:pt x="3250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4" name="object 994"/>
          <p:cNvSpPr/>
          <p:nvPr/>
        </p:nvSpPr>
        <p:spPr>
          <a:xfrm>
            <a:off x="6066540" y="1766948"/>
            <a:ext cx="340532" cy="0"/>
          </a:xfrm>
          <a:custGeom>
            <a:avLst/>
            <a:gdLst/>
            <a:ahLst/>
            <a:cxnLst/>
            <a:rect l="l" t="t" r="r" b="b"/>
            <a:pathLst>
              <a:path w="340532">
                <a:moveTo>
                  <a:pt x="0" y="0"/>
                </a:moveTo>
                <a:lnTo>
                  <a:pt x="340532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5" name="object 995"/>
          <p:cNvSpPr/>
          <p:nvPr/>
        </p:nvSpPr>
        <p:spPr>
          <a:xfrm>
            <a:off x="6052336" y="175268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544" y="29103"/>
                </a:moveTo>
                <a:lnTo>
                  <a:pt x="12847" y="28522"/>
                </a:lnTo>
                <a:lnTo>
                  <a:pt x="11635" y="28522"/>
                </a:lnTo>
                <a:lnTo>
                  <a:pt x="8726" y="27892"/>
                </a:lnTo>
                <a:lnTo>
                  <a:pt x="6448" y="26197"/>
                </a:lnTo>
                <a:lnTo>
                  <a:pt x="4120" y="24502"/>
                </a:lnTo>
                <a:lnTo>
                  <a:pt x="2327" y="22662"/>
                </a:lnTo>
                <a:lnTo>
                  <a:pt x="1212" y="19757"/>
                </a:lnTo>
                <a:lnTo>
                  <a:pt x="0" y="17481"/>
                </a:lnTo>
                <a:lnTo>
                  <a:pt x="0" y="15641"/>
                </a:lnTo>
                <a:lnTo>
                  <a:pt x="0" y="14575"/>
                </a:lnTo>
                <a:lnTo>
                  <a:pt x="0" y="12735"/>
                </a:lnTo>
                <a:lnTo>
                  <a:pt x="0" y="11040"/>
                </a:lnTo>
                <a:lnTo>
                  <a:pt x="1212" y="8764"/>
                </a:lnTo>
                <a:lnTo>
                  <a:pt x="2327" y="6440"/>
                </a:lnTo>
                <a:lnTo>
                  <a:pt x="4120" y="4019"/>
                </a:lnTo>
                <a:lnTo>
                  <a:pt x="6448" y="2324"/>
                </a:lnTo>
                <a:lnTo>
                  <a:pt x="8726" y="484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598" y="0"/>
                </a:lnTo>
                <a:lnTo>
                  <a:pt x="20507" y="484"/>
                </a:lnTo>
                <a:lnTo>
                  <a:pt x="22786" y="2324"/>
                </a:lnTo>
                <a:lnTo>
                  <a:pt x="25113" y="4019"/>
                </a:lnTo>
                <a:lnTo>
                  <a:pt x="26761" y="6440"/>
                </a:lnTo>
                <a:lnTo>
                  <a:pt x="27973" y="8764"/>
                </a:lnTo>
                <a:lnTo>
                  <a:pt x="28603" y="11040"/>
                </a:lnTo>
                <a:lnTo>
                  <a:pt x="29185" y="12735"/>
                </a:lnTo>
                <a:lnTo>
                  <a:pt x="29185" y="14575"/>
                </a:lnTo>
                <a:lnTo>
                  <a:pt x="29185" y="15641"/>
                </a:lnTo>
                <a:lnTo>
                  <a:pt x="28603" y="17481"/>
                </a:lnTo>
                <a:lnTo>
                  <a:pt x="27973" y="19757"/>
                </a:lnTo>
                <a:lnTo>
                  <a:pt x="26761" y="22662"/>
                </a:lnTo>
                <a:lnTo>
                  <a:pt x="25113" y="24502"/>
                </a:lnTo>
                <a:lnTo>
                  <a:pt x="22786" y="26197"/>
                </a:lnTo>
                <a:lnTo>
                  <a:pt x="20507" y="27892"/>
                </a:lnTo>
                <a:lnTo>
                  <a:pt x="17598" y="28522"/>
                </a:lnTo>
                <a:lnTo>
                  <a:pt x="15756" y="28522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6" name="object 996"/>
          <p:cNvSpPr/>
          <p:nvPr/>
        </p:nvSpPr>
        <p:spPr>
          <a:xfrm>
            <a:off x="6392044" y="175268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689" y="0"/>
                </a:moveTo>
                <a:lnTo>
                  <a:pt x="16386" y="0"/>
                </a:lnTo>
                <a:lnTo>
                  <a:pt x="17598" y="0"/>
                </a:lnTo>
                <a:lnTo>
                  <a:pt x="20507" y="484"/>
                </a:lnTo>
                <a:lnTo>
                  <a:pt x="22786" y="2324"/>
                </a:lnTo>
                <a:lnTo>
                  <a:pt x="25064" y="4019"/>
                </a:lnTo>
                <a:lnTo>
                  <a:pt x="26907" y="6440"/>
                </a:lnTo>
                <a:lnTo>
                  <a:pt x="27973" y="8764"/>
                </a:lnTo>
                <a:lnTo>
                  <a:pt x="29185" y="11040"/>
                </a:lnTo>
                <a:lnTo>
                  <a:pt x="29185" y="12735"/>
                </a:lnTo>
                <a:lnTo>
                  <a:pt x="29185" y="14575"/>
                </a:lnTo>
                <a:lnTo>
                  <a:pt x="29185" y="15641"/>
                </a:lnTo>
                <a:lnTo>
                  <a:pt x="29185" y="17481"/>
                </a:lnTo>
                <a:lnTo>
                  <a:pt x="27973" y="19757"/>
                </a:lnTo>
                <a:lnTo>
                  <a:pt x="26907" y="22662"/>
                </a:lnTo>
                <a:lnTo>
                  <a:pt x="25064" y="24502"/>
                </a:lnTo>
                <a:lnTo>
                  <a:pt x="22786" y="26197"/>
                </a:lnTo>
                <a:lnTo>
                  <a:pt x="20507" y="27892"/>
                </a:lnTo>
                <a:lnTo>
                  <a:pt x="17598" y="28522"/>
                </a:lnTo>
                <a:lnTo>
                  <a:pt x="16386" y="28522"/>
                </a:lnTo>
                <a:lnTo>
                  <a:pt x="14689" y="29103"/>
                </a:lnTo>
                <a:lnTo>
                  <a:pt x="13477" y="28522"/>
                </a:lnTo>
                <a:lnTo>
                  <a:pt x="11780" y="28522"/>
                </a:lnTo>
                <a:lnTo>
                  <a:pt x="9356" y="27892"/>
                </a:lnTo>
                <a:lnTo>
                  <a:pt x="6448" y="26197"/>
                </a:lnTo>
                <a:lnTo>
                  <a:pt x="4751" y="24502"/>
                </a:lnTo>
                <a:lnTo>
                  <a:pt x="2908" y="22662"/>
                </a:lnTo>
                <a:lnTo>
                  <a:pt x="1212" y="19757"/>
                </a:lnTo>
                <a:lnTo>
                  <a:pt x="630" y="17481"/>
                </a:lnTo>
                <a:lnTo>
                  <a:pt x="0" y="15641"/>
                </a:lnTo>
                <a:lnTo>
                  <a:pt x="0" y="14575"/>
                </a:lnTo>
                <a:lnTo>
                  <a:pt x="0" y="12735"/>
                </a:lnTo>
                <a:lnTo>
                  <a:pt x="630" y="11040"/>
                </a:lnTo>
                <a:lnTo>
                  <a:pt x="1212" y="8764"/>
                </a:lnTo>
                <a:lnTo>
                  <a:pt x="2908" y="6440"/>
                </a:lnTo>
                <a:lnTo>
                  <a:pt x="4751" y="4019"/>
                </a:lnTo>
                <a:lnTo>
                  <a:pt x="6448" y="2324"/>
                </a:lnTo>
                <a:lnTo>
                  <a:pt x="9356" y="484"/>
                </a:lnTo>
                <a:lnTo>
                  <a:pt x="11780" y="0"/>
                </a:lnTo>
                <a:lnTo>
                  <a:pt x="13477" y="0"/>
                </a:lnTo>
                <a:lnTo>
                  <a:pt x="14689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7" name="object 997"/>
          <p:cNvSpPr/>
          <p:nvPr/>
        </p:nvSpPr>
        <p:spPr>
          <a:xfrm>
            <a:off x="5707438" y="1752687"/>
            <a:ext cx="29088" cy="28522"/>
          </a:xfrm>
          <a:custGeom>
            <a:avLst/>
            <a:gdLst/>
            <a:ahLst/>
            <a:cxnLst/>
            <a:rect l="l" t="t" r="r" b="b"/>
            <a:pathLst>
              <a:path w="29088" h="28522">
                <a:moveTo>
                  <a:pt x="29088" y="11040"/>
                </a:moveTo>
                <a:lnTo>
                  <a:pt x="27973" y="8764"/>
                </a:lnTo>
                <a:lnTo>
                  <a:pt x="26761" y="6440"/>
                </a:lnTo>
                <a:lnTo>
                  <a:pt x="25064" y="4019"/>
                </a:lnTo>
                <a:lnTo>
                  <a:pt x="22640" y="2324"/>
                </a:lnTo>
                <a:lnTo>
                  <a:pt x="20362" y="484"/>
                </a:lnTo>
                <a:lnTo>
                  <a:pt x="17453" y="0"/>
                </a:lnTo>
                <a:lnTo>
                  <a:pt x="14544" y="0"/>
                </a:lnTo>
                <a:lnTo>
                  <a:pt x="14544" y="9346"/>
                </a:lnTo>
                <a:lnTo>
                  <a:pt x="918" y="9346"/>
                </a:lnTo>
                <a:lnTo>
                  <a:pt x="484" y="11040"/>
                </a:lnTo>
                <a:lnTo>
                  <a:pt x="0" y="12735"/>
                </a:lnTo>
                <a:lnTo>
                  <a:pt x="0" y="15641"/>
                </a:lnTo>
                <a:lnTo>
                  <a:pt x="918" y="19176"/>
                </a:lnTo>
                <a:lnTo>
                  <a:pt x="484" y="17481"/>
                </a:lnTo>
                <a:lnTo>
                  <a:pt x="0" y="14575"/>
                </a:lnTo>
                <a:lnTo>
                  <a:pt x="484" y="17481"/>
                </a:lnTo>
                <a:lnTo>
                  <a:pt x="918" y="19176"/>
                </a:lnTo>
                <a:lnTo>
                  <a:pt x="14544" y="19176"/>
                </a:lnTo>
                <a:lnTo>
                  <a:pt x="16241" y="28522"/>
                </a:lnTo>
                <a:lnTo>
                  <a:pt x="17453" y="28522"/>
                </a:lnTo>
                <a:lnTo>
                  <a:pt x="20362" y="27892"/>
                </a:lnTo>
                <a:lnTo>
                  <a:pt x="22640" y="26197"/>
                </a:lnTo>
                <a:lnTo>
                  <a:pt x="25064" y="24502"/>
                </a:lnTo>
                <a:lnTo>
                  <a:pt x="26761" y="22662"/>
                </a:lnTo>
                <a:lnTo>
                  <a:pt x="27973" y="19757"/>
                </a:lnTo>
                <a:lnTo>
                  <a:pt x="29088" y="17481"/>
                </a:lnTo>
                <a:lnTo>
                  <a:pt x="29088" y="11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8" name="object 998"/>
          <p:cNvSpPr/>
          <p:nvPr/>
        </p:nvSpPr>
        <p:spPr>
          <a:xfrm>
            <a:off x="5708357" y="1771864"/>
            <a:ext cx="15323" cy="9927"/>
          </a:xfrm>
          <a:custGeom>
            <a:avLst/>
            <a:gdLst/>
            <a:ahLst/>
            <a:cxnLst/>
            <a:rect l="l" t="t" r="r" b="b"/>
            <a:pathLst>
              <a:path w="15323" h="9927">
                <a:moveTo>
                  <a:pt x="13626" y="0"/>
                </a:moveTo>
                <a:lnTo>
                  <a:pt x="0" y="0"/>
                </a:lnTo>
                <a:lnTo>
                  <a:pt x="148" y="581"/>
                </a:lnTo>
                <a:lnTo>
                  <a:pt x="1360" y="3486"/>
                </a:lnTo>
                <a:lnTo>
                  <a:pt x="3687" y="5326"/>
                </a:lnTo>
                <a:lnTo>
                  <a:pt x="5481" y="7021"/>
                </a:lnTo>
                <a:lnTo>
                  <a:pt x="7808" y="8716"/>
                </a:lnTo>
                <a:lnTo>
                  <a:pt x="10717" y="9346"/>
                </a:lnTo>
                <a:lnTo>
                  <a:pt x="12414" y="9346"/>
                </a:lnTo>
                <a:lnTo>
                  <a:pt x="13626" y="9927"/>
                </a:lnTo>
                <a:lnTo>
                  <a:pt x="15323" y="9346"/>
                </a:lnTo>
                <a:lnTo>
                  <a:pt x="136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9" name="object 999"/>
          <p:cNvSpPr/>
          <p:nvPr/>
        </p:nvSpPr>
        <p:spPr>
          <a:xfrm>
            <a:off x="5552444" y="1762033"/>
            <a:ext cx="155912" cy="9830"/>
          </a:xfrm>
          <a:custGeom>
            <a:avLst/>
            <a:gdLst/>
            <a:ahLst/>
            <a:cxnLst/>
            <a:rect l="l" t="t" r="r" b="b"/>
            <a:pathLst>
              <a:path w="155912" h="9830">
                <a:moveTo>
                  <a:pt x="0" y="0"/>
                </a:moveTo>
                <a:lnTo>
                  <a:pt x="0" y="9830"/>
                </a:lnTo>
                <a:lnTo>
                  <a:pt x="155912" y="9830"/>
                </a:lnTo>
                <a:lnTo>
                  <a:pt x="154994" y="6295"/>
                </a:lnTo>
                <a:lnTo>
                  <a:pt x="154994" y="3389"/>
                </a:lnTo>
                <a:lnTo>
                  <a:pt x="155479" y="1694"/>
                </a:lnTo>
                <a:lnTo>
                  <a:pt x="15591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0" name="object 1000"/>
          <p:cNvSpPr/>
          <p:nvPr/>
        </p:nvSpPr>
        <p:spPr>
          <a:xfrm>
            <a:off x="5708356" y="1752687"/>
            <a:ext cx="13626" cy="9346"/>
          </a:xfrm>
          <a:custGeom>
            <a:avLst/>
            <a:gdLst/>
            <a:ahLst/>
            <a:cxnLst/>
            <a:rect l="l" t="t" r="r" b="b"/>
            <a:pathLst>
              <a:path w="13626" h="9346">
                <a:moveTo>
                  <a:pt x="13626" y="9346"/>
                </a:moveTo>
                <a:lnTo>
                  <a:pt x="13626" y="0"/>
                </a:lnTo>
                <a:lnTo>
                  <a:pt x="10717" y="0"/>
                </a:lnTo>
                <a:lnTo>
                  <a:pt x="7808" y="484"/>
                </a:lnTo>
                <a:lnTo>
                  <a:pt x="5481" y="2324"/>
                </a:lnTo>
                <a:lnTo>
                  <a:pt x="3687" y="4019"/>
                </a:lnTo>
                <a:lnTo>
                  <a:pt x="1360" y="6440"/>
                </a:lnTo>
                <a:lnTo>
                  <a:pt x="148" y="8764"/>
                </a:lnTo>
                <a:lnTo>
                  <a:pt x="0" y="9346"/>
                </a:lnTo>
                <a:lnTo>
                  <a:pt x="13626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1" name="object 1001"/>
          <p:cNvSpPr/>
          <p:nvPr/>
        </p:nvSpPr>
        <p:spPr>
          <a:xfrm>
            <a:off x="5552105" y="1766948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2" name="object 1002"/>
          <p:cNvSpPr/>
          <p:nvPr/>
        </p:nvSpPr>
        <p:spPr>
          <a:xfrm>
            <a:off x="5707438" y="1752688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484"/>
                </a:lnTo>
                <a:lnTo>
                  <a:pt x="22640" y="2324"/>
                </a:lnTo>
                <a:lnTo>
                  <a:pt x="25064" y="4019"/>
                </a:lnTo>
                <a:lnTo>
                  <a:pt x="26761" y="6440"/>
                </a:lnTo>
                <a:lnTo>
                  <a:pt x="27973" y="8764"/>
                </a:lnTo>
                <a:lnTo>
                  <a:pt x="29088" y="11040"/>
                </a:lnTo>
                <a:lnTo>
                  <a:pt x="29088" y="12735"/>
                </a:lnTo>
                <a:lnTo>
                  <a:pt x="29088" y="14575"/>
                </a:lnTo>
                <a:lnTo>
                  <a:pt x="29088" y="15641"/>
                </a:lnTo>
                <a:lnTo>
                  <a:pt x="29088" y="17481"/>
                </a:lnTo>
                <a:lnTo>
                  <a:pt x="27973" y="19757"/>
                </a:lnTo>
                <a:lnTo>
                  <a:pt x="26761" y="22662"/>
                </a:lnTo>
                <a:lnTo>
                  <a:pt x="25064" y="24502"/>
                </a:lnTo>
                <a:lnTo>
                  <a:pt x="22640" y="26197"/>
                </a:lnTo>
                <a:lnTo>
                  <a:pt x="20362" y="27892"/>
                </a:lnTo>
                <a:lnTo>
                  <a:pt x="17453" y="28522"/>
                </a:lnTo>
                <a:lnTo>
                  <a:pt x="16241" y="28522"/>
                </a:lnTo>
                <a:lnTo>
                  <a:pt x="14544" y="29103"/>
                </a:lnTo>
                <a:lnTo>
                  <a:pt x="13332" y="28522"/>
                </a:lnTo>
                <a:lnTo>
                  <a:pt x="11635" y="28522"/>
                </a:lnTo>
                <a:lnTo>
                  <a:pt x="8726" y="27892"/>
                </a:lnTo>
                <a:lnTo>
                  <a:pt x="6399" y="26197"/>
                </a:lnTo>
                <a:lnTo>
                  <a:pt x="4605" y="24502"/>
                </a:lnTo>
                <a:lnTo>
                  <a:pt x="2278" y="22662"/>
                </a:lnTo>
                <a:lnTo>
                  <a:pt x="1066" y="19757"/>
                </a:lnTo>
                <a:lnTo>
                  <a:pt x="484" y="17481"/>
                </a:lnTo>
                <a:lnTo>
                  <a:pt x="0" y="15641"/>
                </a:lnTo>
                <a:lnTo>
                  <a:pt x="0" y="14575"/>
                </a:lnTo>
                <a:lnTo>
                  <a:pt x="0" y="12735"/>
                </a:lnTo>
                <a:lnTo>
                  <a:pt x="484" y="11040"/>
                </a:lnTo>
                <a:lnTo>
                  <a:pt x="1066" y="8764"/>
                </a:lnTo>
                <a:lnTo>
                  <a:pt x="2278" y="6440"/>
                </a:lnTo>
                <a:lnTo>
                  <a:pt x="4605" y="4019"/>
                </a:lnTo>
                <a:lnTo>
                  <a:pt x="6399" y="2324"/>
                </a:lnTo>
                <a:lnTo>
                  <a:pt x="8726" y="484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3" name="object 1003"/>
          <p:cNvSpPr/>
          <p:nvPr/>
        </p:nvSpPr>
        <p:spPr>
          <a:xfrm>
            <a:off x="6397377" y="1771863"/>
            <a:ext cx="13493" cy="9346"/>
          </a:xfrm>
          <a:custGeom>
            <a:avLst/>
            <a:gdLst/>
            <a:ahLst/>
            <a:cxnLst/>
            <a:rect l="l" t="t" r="r" b="b"/>
            <a:pathLst>
              <a:path w="13493" h="9346">
                <a:moveTo>
                  <a:pt x="13493" y="0"/>
                </a:moveTo>
                <a:lnTo>
                  <a:pt x="0" y="0"/>
                </a:lnTo>
                <a:lnTo>
                  <a:pt x="1115" y="9346"/>
                </a:lnTo>
                <a:lnTo>
                  <a:pt x="2908" y="9346"/>
                </a:lnTo>
                <a:lnTo>
                  <a:pt x="5235" y="8716"/>
                </a:lnTo>
                <a:lnTo>
                  <a:pt x="8144" y="7021"/>
                </a:lnTo>
                <a:lnTo>
                  <a:pt x="9841" y="5326"/>
                </a:lnTo>
                <a:lnTo>
                  <a:pt x="11635" y="3486"/>
                </a:lnTo>
                <a:lnTo>
                  <a:pt x="13332" y="581"/>
                </a:lnTo>
                <a:lnTo>
                  <a:pt x="134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4" name="object 1004"/>
          <p:cNvSpPr/>
          <p:nvPr/>
        </p:nvSpPr>
        <p:spPr>
          <a:xfrm>
            <a:off x="6397377" y="1752687"/>
            <a:ext cx="13493" cy="9346"/>
          </a:xfrm>
          <a:custGeom>
            <a:avLst/>
            <a:gdLst/>
            <a:ahLst/>
            <a:cxnLst/>
            <a:rect l="l" t="t" r="r" b="b"/>
            <a:pathLst>
              <a:path w="13493" h="9346">
                <a:moveTo>
                  <a:pt x="13493" y="9346"/>
                </a:moveTo>
                <a:lnTo>
                  <a:pt x="13332" y="8764"/>
                </a:lnTo>
                <a:lnTo>
                  <a:pt x="11635" y="6440"/>
                </a:lnTo>
                <a:lnTo>
                  <a:pt x="9841" y="4019"/>
                </a:lnTo>
                <a:lnTo>
                  <a:pt x="8144" y="2324"/>
                </a:lnTo>
                <a:lnTo>
                  <a:pt x="5235" y="484"/>
                </a:lnTo>
                <a:lnTo>
                  <a:pt x="2908" y="0"/>
                </a:lnTo>
                <a:lnTo>
                  <a:pt x="0" y="0"/>
                </a:lnTo>
                <a:lnTo>
                  <a:pt x="0" y="9346"/>
                </a:lnTo>
                <a:lnTo>
                  <a:pt x="13493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5" name="object 1005"/>
          <p:cNvSpPr/>
          <p:nvPr/>
        </p:nvSpPr>
        <p:spPr>
          <a:xfrm>
            <a:off x="6382735" y="1752688"/>
            <a:ext cx="276876" cy="29103"/>
          </a:xfrm>
          <a:custGeom>
            <a:avLst/>
            <a:gdLst/>
            <a:ahLst/>
            <a:cxnLst/>
            <a:rect l="l" t="t" r="r" b="b"/>
            <a:pathLst>
              <a:path w="276876" h="29103">
                <a:moveTo>
                  <a:pt x="0" y="11040"/>
                </a:moveTo>
                <a:lnTo>
                  <a:pt x="0" y="17481"/>
                </a:lnTo>
                <a:lnTo>
                  <a:pt x="630" y="19757"/>
                </a:lnTo>
                <a:lnTo>
                  <a:pt x="2424" y="22662"/>
                </a:lnTo>
                <a:lnTo>
                  <a:pt x="4120" y="24502"/>
                </a:lnTo>
                <a:lnTo>
                  <a:pt x="6399" y="26197"/>
                </a:lnTo>
                <a:lnTo>
                  <a:pt x="8823" y="27892"/>
                </a:lnTo>
                <a:lnTo>
                  <a:pt x="11150" y="28522"/>
                </a:lnTo>
                <a:lnTo>
                  <a:pt x="12847" y="28522"/>
                </a:lnTo>
                <a:lnTo>
                  <a:pt x="14641" y="29103"/>
                </a:lnTo>
                <a:lnTo>
                  <a:pt x="15756" y="28522"/>
                </a:lnTo>
                <a:lnTo>
                  <a:pt x="14641" y="19176"/>
                </a:lnTo>
                <a:lnTo>
                  <a:pt x="28134" y="19176"/>
                </a:lnTo>
                <a:lnTo>
                  <a:pt x="28603" y="17481"/>
                </a:lnTo>
                <a:lnTo>
                  <a:pt x="28603" y="15641"/>
                </a:lnTo>
                <a:lnTo>
                  <a:pt x="29185" y="14575"/>
                </a:lnTo>
                <a:lnTo>
                  <a:pt x="276876" y="9346"/>
                </a:lnTo>
                <a:lnTo>
                  <a:pt x="28134" y="9346"/>
                </a:lnTo>
                <a:lnTo>
                  <a:pt x="28603" y="11040"/>
                </a:lnTo>
                <a:lnTo>
                  <a:pt x="28603" y="12735"/>
                </a:lnTo>
                <a:lnTo>
                  <a:pt x="28603" y="11040"/>
                </a:lnTo>
                <a:lnTo>
                  <a:pt x="28134" y="9346"/>
                </a:lnTo>
                <a:lnTo>
                  <a:pt x="14641" y="9346"/>
                </a:lnTo>
                <a:lnTo>
                  <a:pt x="14641" y="0"/>
                </a:lnTo>
                <a:lnTo>
                  <a:pt x="11150" y="0"/>
                </a:lnTo>
                <a:lnTo>
                  <a:pt x="8823" y="484"/>
                </a:lnTo>
                <a:lnTo>
                  <a:pt x="6399" y="2324"/>
                </a:lnTo>
                <a:lnTo>
                  <a:pt x="4120" y="4019"/>
                </a:lnTo>
                <a:lnTo>
                  <a:pt x="2424" y="6440"/>
                </a:lnTo>
                <a:lnTo>
                  <a:pt x="630" y="8764"/>
                </a:lnTo>
                <a:lnTo>
                  <a:pt x="0" y="11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6" name="object 1006"/>
          <p:cNvSpPr/>
          <p:nvPr/>
        </p:nvSpPr>
        <p:spPr>
          <a:xfrm>
            <a:off x="6410870" y="1762033"/>
            <a:ext cx="248742" cy="9830"/>
          </a:xfrm>
          <a:custGeom>
            <a:avLst/>
            <a:gdLst/>
            <a:ahLst/>
            <a:cxnLst/>
            <a:rect l="l" t="t" r="r" b="b"/>
            <a:pathLst>
              <a:path w="248742" h="9830">
                <a:moveTo>
                  <a:pt x="248742" y="9830"/>
                </a:moveTo>
                <a:lnTo>
                  <a:pt x="248742" y="0"/>
                </a:lnTo>
                <a:lnTo>
                  <a:pt x="1051" y="5229"/>
                </a:lnTo>
                <a:lnTo>
                  <a:pt x="469" y="6295"/>
                </a:lnTo>
                <a:lnTo>
                  <a:pt x="469" y="8135"/>
                </a:lnTo>
                <a:lnTo>
                  <a:pt x="0" y="9830"/>
                </a:lnTo>
                <a:lnTo>
                  <a:pt x="248742" y="98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7" name="object 1007"/>
          <p:cNvSpPr/>
          <p:nvPr/>
        </p:nvSpPr>
        <p:spPr>
          <a:xfrm>
            <a:off x="6397037" y="1766948"/>
            <a:ext cx="262914" cy="0"/>
          </a:xfrm>
          <a:custGeom>
            <a:avLst/>
            <a:gdLst/>
            <a:ahLst/>
            <a:cxnLst/>
            <a:rect l="l" t="t" r="r" b="b"/>
            <a:pathLst>
              <a:path w="262914">
                <a:moveTo>
                  <a:pt x="0" y="0"/>
                </a:moveTo>
                <a:lnTo>
                  <a:pt x="262914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8" name="object 1008"/>
          <p:cNvSpPr/>
          <p:nvPr/>
        </p:nvSpPr>
        <p:spPr>
          <a:xfrm>
            <a:off x="6382736" y="175268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641" y="29103"/>
                </a:moveTo>
                <a:lnTo>
                  <a:pt x="12847" y="28522"/>
                </a:lnTo>
                <a:lnTo>
                  <a:pt x="11150" y="28522"/>
                </a:lnTo>
                <a:lnTo>
                  <a:pt x="8823" y="27892"/>
                </a:lnTo>
                <a:lnTo>
                  <a:pt x="6399" y="26197"/>
                </a:lnTo>
                <a:lnTo>
                  <a:pt x="4120" y="24502"/>
                </a:lnTo>
                <a:lnTo>
                  <a:pt x="2424" y="22662"/>
                </a:lnTo>
                <a:lnTo>
                  <a:pt x="630" y="19757"/>
                </a:lnTo>
                <a:lnTo>
                  <a:pt x="0" y="17481"/>
                </a:lnTo>
                <a:lnTo>
                  <a:pt x="0" y="15641"/>
                </a:lnTo>
                <a:lnTo>
                  <a:pt x="0" y="14575"/>
                </a:lnTo>
                <a:lnTo>
                  <a:pt x="0" y="12735"/>
                </a:lnTo>
                <a:lnTo>
                  <a:pt x="0" y="11040"/>
                </a:lnTo>
                <a:lnTo>
                  <a:pt x="630" y="8764"/>
                </a:lnTo>
                <a:lnTo>
                  <a:pt x="2424" y="6440"/>
                </a:lnTo>
                <a:lnTo>
                  <a:pt x="4120" y="4019"/>
                </a:lnTo>
                <a:lnTo>
                  <a:pt x="6399" y="2324"/>
                </a:lnTo>
                <a:lnTo>
                  <a:pt x="8823" y="484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484"/>
                </a:lnTo>
                <a:lnTo>
                  <a:pt x="22786" y="2324"/>
                </a:lnTo>
                <a:lnTo>
                  <a:pt x="24483" y="4019"/>
                </a:lnTo>
                <a:lnTo>
                  <a:pt x="26276" y="6440"/>
                </a:lnTo>
                <a:lnTo>
                  <a:pt x="27973" y="8764"/>
                </a:lnTo>
                <a:lnTo>
                  <a:pt x="28603" y="11040"/>
                </a:lnTo>
                <a:lnTo>
                  <a:pt x="28603" y="12735"/>
                </a:lnTo>
                <a:lnTo>
                  <a:pt x="29185" y="14575"/>
                </a:lnTo>
                <a:lnTo>
                  <a:pt x="28603" y="15641"/>
                </a:lnTo>
                <a:lnTo>
                  <a:pt x="28603" y="17481"/>
                </a:lnTo>
                <a:lnTo>
                  <a:pt x="27973" y="19757"/>
                </a:lnTo>
                <a:lnTo>
                  <a:pt x="26276" y="22662"/>
                </a:lnTo>
                <a:lnTo>
                  <a:pt x="24483" y="24502"/>
                </a:lnTo>
                <a:lnTo>
                  <a:pt x="22786" y="26197"/>
                </a:lnTo>
                <a:lnTo>
                  <a:pt x="19877" y="27892"/>
                </a:lnTo>
                <a:lnTo>
                  <a:pt x="17550" y="28522"/>
                </a:lnTo>
                <a:lnTo>
                  <a:pt x="15756" y="28522"/>
                </a:lnTo>
                <a:lnTo>
                  <a:pt x="14641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9" name="object 1009"/>
          <p:cNvSpPr/>
          <p:nvPr/>
        </p:nvSpPr>
        <p:spPr>
          <a:xfrm>
            <a:off x="6105422" y="1608671"/>
            <a:ext cx="378784" cy="52492"/>
          </a:xfrm>
          <a:custGeom>
            <a:avLst/>
            <a:gdLst/>
            <a:ahLst/>
            <a:cxnLst/>
            <a:rect l="l" t="t" r="r" b="b"/>
            <a:pathLst>
              <a:path w="378784" h="52492">
                <a:moveTo>
                  <a:pt x="335684" y="44841"/>
                </a:moveTo>
                <a:lnTo>
                  <a:pt x="334472" y="46052"/>
                </a:lnTo>
                <a:lnTo>
                  <a:pt x="334472" y="50168"/>
                </a:lnTo>
                <a:lnTo>
                  <a:pt x="335684" y="51281"/>
                </a:lnTo>
                <a:lnTo>
                  <a:pt x="336799" y="51863"/>
                </a:lnTo>
                <a:lnTo>
                  <a:pt x="337381" y="52492"/>
                </a:lnTo>
                <a:lnTo>
                  <a:pt x="341502" y="52492"/>
                </a:lnTo>
                <a:lnTo>
                  <a:pt x="378784" y="33800"/>
                </a:lnTo>
                <a:lnTo>
                  <a:pt x="344411" y="9927"/>
                </a:lnTo>
                <a:lnTo>
                  <a:pt x="343781" y="9297"/>
                </a:lnTo>
                <a:lnTo>
                  <a:pt x="339708" y="9297"/>
                </a:lnTo>
                <a:lnTo>
                  <a:pt x="339078" y="9927"/>
                </a:lnTo>
                <a:lnTo>
                  <a:pt x="338011" y="11137"/>
                </a:lnTo>
                <a:lnTo>
                  <a:pt x="337381" y="12203"/>
                </a:lnTo>
                <a:lnTo>
                  <a:pt x="336799" y="12832"/>
                </a:lnTo>
                <a:lnTo>
                  <a:pt x="336799" y="14527"/>
                </a:lnTo>
                <a:lnTo>
                  <a:pt x="337381" y="15738"/>
                </a:lnTo>
                <a:lnTo>
                  <a:pt x="337381" y="16367"/>
                </a:lnTo>
                <a:lnTo>
                  <a:pt x="338011" y="17432"/>
                </a:lnTo>
                <a:lnTo>
                  <a:pt x="339078" y="18062"/>
                </a:lnTo>
                <a:lnTo>
                  <a:pt x="351210" y="26568"/>
                </a:lnTo>
                <a:lnTo>
                  <a:pt x="369961" y="27989"/>
                </a:lnTo>
                <a:lnTo>
                  <a:pt x="368894" y="37916"/>
                </a:lnTo>
                <a:lnTo>
                  <a:pt x="351146" y="36539"/>
                </a:lnTo>
                <a:lnTo>
                  <a:pt x="336799" y="43727"/>
                </a:lnTo>
                <a:lnTo>
                  <a:pt x="336169" y="43727"/>
                </a:lnTo>
                <a:lnTo>
                  <a:pt x="335684" y="44841"/>
                </a:lnTo>
                <a:close/>
              </a:path>
              <a:path w="378784" h="52492">
                <a:moveTo>
                  <a:pt x="369961" y="27989"/>
                </a:moveTo>
                <a:lnTo>
                  <a:pt x="367052" y="28570"/>
                </a:lnTo>
                <a:lnTo>
                  <a:pt x="366567" y="37335"/>
                </a:lnTo>
                <a:lnTo>
                  <a:pt x="359478" y="32365"/>
                </a:lnTo>
                <a:lnTo>
                  <a:pt x="367052" y="28570"/>
                </a:lnTo>
                <a:lnTo>
                  <a:pt x="369961" y="27989"/>
                </a:lnTo>
                <a:lnTo>
                  <a:pt x="351210" y="26568"/>
                </a:lnTo>
                <a:lnTo>
                  <a:pt x="581" y="0"/>
                </a:lnTo>
                <a:lnTo>
                  <a:pt x="0" y="9297"/>
                </a:lnTo>
                <a:lnTo>
                  <a:pt x="351146" y="36539"/>
                </a:lnTo>
                <a:lnTo>
                  <a:pt x="368894" y="37916"/>
                </a:lnTo>
                <a:lnTo>
                  <a:pt x="369961" y="27989"/>
                </a:lnTo>
                <a:close/>
              </a:path>
              <a:path w="378784" h="52492">
                <a:moveTo>
                  <a:pt x="367052" y="28570"/>
                </a:moveTo>
                <a:lnTo>
                  <a:pt x="359478" y="32365"/>
                </a:lnTo>
                <a:lnTo>
                  <a:pt x="366567" y="37335"/>
                </a:lnTo>
                <a:lnTo>
                  <a:pt x="367052" y="285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0" name="object 1010"/>
          <p:cNvSpPr/>
          <p:nvPr/>
        </p:nvSpPr>
        <p:spPr>
          <a:xfrm>
            <a:off x="6105423" y="1608671"/>
            <a:ext cx="369961" cy="37916"/>
          </a:xfrm>
          <a:custGeom>
            <a:avLst/>
            <a:gdLst/>
            <a:ahLst/>
            <a:cxnLst/>
            <a:rect l="l" t="t" r="r" b="b"/>
            <a:pathLst>
              <a:path w="369961" h="37916">
                <a:moveTo>
                  <a:pt x="581" y="0"/>
                </a:moveTo>
                <a:lnTo>
                  <a:pt x="369961" y="27989"/>
                </a:lnTo>
                <a:lnTo>
                  <a:pt x="368894" y="37916"/>
                </a:lnTo>
                <a:lnTo>
                  <a:pt x="0" y="9297"/>
                </a:lnTo>
                <a:lnTo>
                  <a:pt x="581" y="0"/>
                </a:lnTo>
                <a:close/>
              </a:path>
            </a:pathLst>
          </a:custGeom>
          <a:ln w="6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1" name="object 1011"/>
          <p:cNvSpPr/>
          <p:nvPr/>
        </p:nvSpPr>
        <p:spPr>
          <a:xfrm>
            <a:off x="6439896" y="1617969"/>
            <a:ext cx="44311" cy="43195"/>
          </a:xfrm>
          <a:custGeom>
            <a:avLst/>
            <a:gdLst/>
            <a:ahLst/>
            <a:cxnLst/>
            <a:rect l="l" t="t" r="r" b="b"/>
            <a:pathLst>
              <a:path w="44311" h="43195">
                <a:moveTo>
                  <a:pt x="9938" y="629"/>
                </a:moveTo>
                <a:lnTo>
                  <a:pt x="44311" y="24502"/>
                </a:lnTo>
                <a:lnTo>
                  <a:pt x="7029" y="43195"/>
                </a:lnTo>
                <a:lnTo>
                  <a:pt x="5817" y="43195"/>
                </a:lnTo>
                <a:lnTo>
                  <a:pt x="4605" y="43195"/>
                </a:lnTo>
                <a:lnTo>
                  <a:pt x="4120" y="43195"/>
                </a:lnTo>
                <a:lnTo>
                  <a:pt x="2908" y="43195"/>
                </a:lnTo>
                <a:lnTo>
                  <a:pt x="2327" y="42565"/>
                </a:lnTo>
                <a:lnTo>
                  <a:pt x="1212" y="41984"/>
                </a:lnTo>
                <a:lnTo>
                  <a:pt x="630" y="41500"/>
                </a:lnTo>
                <a:lnTo>
                  <a:pt x="0" y="40870"/>
                </a:lnTo>
                <a:lnTo>
                  <a:pt x="0" y="39659"/>
                </a:lnTo>
                <a:lnTo>
                  <a:pt x="0" y="38449"/>
                </a:lnTo>
                <a:lnTo>
                  <a:pt x="0" y="37965"/>
                </a:lnTo>
                <a:lnTo>
                  <a:pt x="0" y="36754"/>
                </a:lnTo>
                <a:lnTo>
                  <a:pt x="630" y="36173"/>
                </a:lnTo>
                <a:lnTo>
                  <a:pt x="1212" y="35543"/>
                </a:lnTo>
                <a:lnTo>
                  <a:pt x="1696" y="34430"/>
                </a:lnTo>
                <a:lnTo>
                  <a:pt x="2327" y="34430"/>
                </a:lnTo>
                <a:lnTo>
                  <a:pt x="32579" y="19273"/>
                </a:lnTo>
                <a:lnTo>
                  <a:pt x="32094" y="28038"/>
                </a:lnTo>
                <a:lnTo>
                  <a:pt x="4605" y="8764"/>
                </a:lnTo>
                <a:lnTo>
                  <a:pt x="3539" y="8135"/>
                </a:lnTo>
                <a:lnTo>
                  <a:pt x="2908" y="7070"/>
                </a:lnTo>
                <a:lnTo>
                  <a:pt x="2908" y="6440"/>
                </a:lnTo>
                <a:lnTo>
                  <a:pt x="2327" y="5229"/>
                </a:lnTo>
                <a:lnTo>
                  <a:pt x="2327" y="4745"/>
                </a:lnTo>
                <a:lnTo>
                  <a:pt x="2327" y="3535"/>
                </a:lnTo>
                <a:lnTo>
                  <a:pt x="2908" y="2905"/>
                </a:lnTo>
                <a:lnTo>
                  <a:pt x="3539" y="1840"/>
                </a:lnTo>
                <a:lnTo>
                  <a:pt x="4120" y="1210"/>
                </a:lnTo>
                <a:lnTo>
                  <a:pt x="4605" y="629"/>
                </a:lnTo>
                <a:lnTo>
                  <a:pt x="5235" y="0"/>
                </a:lnTo>
                <a:lnTo>
                  <a:pt x="6448" y="0"/>
                </a:lnTo>
                <a:lnTo>
                  <a:pt x="7029" y="0"/>
                </a:lnTo>
                <a:lnTo>
                  <a:pt x="8096" y="0"/>
                </a:lnTo>
                <a:lnTo>
                  <a:pt x="9308" y="0"/>
                </a:lnTo>
                <a:lnTo>
                  <a:pt x="9938" y="629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2" name="object 1012"/>
          <p:cNvSpPr/>
          <p:nvPr/>
        </p:nvSpPr>
        <p:spPr>
          <a:xfrm>
            <a:off x="7009212" y="1637872"/>
            <a:ext cx="39609" cy="65857"/>
          </a:xfrm>
          <a:custGeom>
            <a:avLst/>
            <a:gdLst/>
            <a:ahLst/>
            <a:cxnLst/>
            <a:rect l="l" t="t" r="r" b="b"/>
            <a:pathLst>
              <a:path w="39609" h="65857">
                <a:moveTo>
                  <a:pt x="12847" y="30313"/>
                </a:moveTo>
                <a:lnTo>
                  <a:pt x="27844" y="28283"/>
                </a:lnTo>
                <a:lnTo>
                  <a:pt x="19103" y="25055"/>
                </a:lnTo>
                <a:lnTo>
                  <a:pt x="12847" y="30313"/>
                </a:lnTo>
                <a:close/>
              </a:path>
              <a:path w="39609" h="65857">
                <a:moveTo>
                  <a:pt x="321091" y="-25084"/>
                </a:moveTo>
                <a:lnTo>
                  <a:pt x="319395" y="-34430"/>
                </a:lnTo>
                <a:lnTo>
                  <a:pt x="26484" y="18851"/>
                </a:lnTo>
                <a:lnTo>
                  <a:pt x="11053" y="22081"/>
                </a:lnTo>
                <a:lnTo>
                  <a:pt x="10568" y="31427"/>
                </a:lnTo>
                <a:lnTo>
                  <a:pt x="8726" y="22081"/>
                </a:lnTo>
                <a:lnTo>
                  <a:pt x="32094" y="1113"/>
                </a:lnTo>
                <a:lnTo>
                  <a:pt x="0" y="28473"/>
                </a:lnTo>
                <a:lnTo>
                  <a:pt x="39609" y="42565"/>
                </a:lnTo>
                <a:lnTo>
                  <a:pt x="40239" y="43049"/>
                </a:lnTo>
                <a:lnTo>
                  <a:pt x="42518" y="43049"/>
                </a:lnTo>
                <a:lnTo>
                  <a:pt x="43730" y="41935"/>
                </a:lnTo>
                <a:lnTo>
                  <a:pt x="44942" y="41354"/>
                </a:lnTo>
                <a:lnTo>
                  <a:pt x="45427" y="40725"/>
                </a:lnTo>
                <a:lnTo>
                  <a:pt x="45427" y="39659"/>
                </a:lnTo>
                <a:lnTo>
                  <a:pt x="46057" y="39030"/>
                </a:lnTo>
                <a:lnTo>
                  <a:pt x="46057" y="37819"/>
                </a:lnTo>
                <a:lnTo>
                  <a:pt x="45427" y="36609"/>
                </a:lnTo>
                <a:lnTo>
                  <a:pt x="44942" y="35543"/>
                </a:lnTo>
                <a:lnTo>
                  <a:pt x="44360" y="34333"/>
                </a:lnTo>
                <a:lnTo>
                  <a:pt x="43730" y="33703"/>
                </a:lnTo>
                <a:lnTo>
                  <a:pt x="42518" y="33703"/>
                </a:lnTo>
                <a:lnTo>
                  <a:pt x="27844" y="28283"/>
                </a:lnTo>
                <a:lnTo>
                  <a:pt x="12847" y="30313"/>
                </a:lnTo>
                <a:lnTo>
                  <a:pt x="19103" y="25055"/>
                </a:lnTo>
                <a:lnTo>
                  <a:pt x="27844" y="28283"/>
                </a:lnTo>
                <a:lnTo>
                  <a:pt x="321091" y="-25084"/>
                </a:lnTo>
                <a:close/>
              </a:path>
              <a:path w="39609" h="65857">
                <a:moveTo>
                  <a:pt x="34421" y="0"/>
                </a:moveTo>
                <a:lnTo>
                  <a:pt x="33209" y="0"/>
                </a:lnTo>
                <a:lnTo>
                  <a:pt x="32094" y="1113"/>
                </a:lnTo>
                <a:lnTo>
                  <a:pt x="8726" y="22081"/>
                </a:lnTo>
                <a:lnTo>
                  <a:pt x="10568" y="31427"/>
                </a:lnTo>
                <a:lnTo>
                  <a:pt x="11053" y="22081"/>
                </a:lnTo>
                <a:lnTo>
                  <a:pt x="26484" y="18851"/>
                </a:lnTo>
                <a:lnTo>
                  <a:pt x="38542" y="8716"/>
                </a:lnTo>
                <a:lnTo>
                  <a:pt x="39027" y="7505"/>
                </a:lnTo>
                <a:lnTo>
                  <a:pt x="39609" y="6924"/>
                </a:lnTo>
                <a:lnTo>
                  <a:pt x="39609" y="3389"/>
                </a:lnTo>
                <a:lnTo>
                  <a:pt x="39027" y="2324"/>
                </a:lnTo>
                <a:lnTo>
                  <a:pt x="38542" y="1694"/>
                </a:lnTo>
                <a:lnTo>
                  <a:pt x="37330" y="484"/>
                </a:lnTo>
                <a:lnTo>
                  <a:pt x="36118" y="0"/>
                </a:lnTo>
                <a:lnTo>
                  <a:pt x="344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3" name="object 1013"/>
          <p:cNvSpPr/>
          <p:nvPr/>
        </p:nvSpPr>
        <p:spPr>
          <a:xfrm>
            <a:off x="7017939" y="1603442"/>
            <a:ext cx="312365" cy="65857"/>
          </a:xfrm>
          <a:custGeom>
            <a:avLst/>
            <a:gdLst/>
            <a:ahLst/>
            <a:cxnLst/>
            <a:rect l="l" t="t" r="r" b="b"/>
            <a:pathLst>
              <a:path w="312365" h="65857">
                <a:moveTo>
                  <a:pt x="312365" y="9346"/>
                </a:moveTo>
                <a:lnTo>
                  <a:pt x="1842" y="65857"/>
                </a:lnTo>
                <a:lnTo>
                  <a:pt x="0" y="56511"/>
                </a:lnTo>
                <a:lnTo>
                  <a:pt x="310668" y="0"/>
                </a:lnTo>
                <a:lnTo>
                  <a:pt x="312365" y="9346"/>
                </a:lnTo>
                <a:close/>
              </a:path>
            </a:pathLst>
          </a:custGeom>
          <a:ln w="6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4" name="object 1014"/>
          <p:cNvSpPr/>
          <p:nvPr/>
        </p:nvSpPr>
        <p:spPr>
          <a:xfrm>
            <a:off x="7009212" y="1637872"/>
            <a:ext cx="46057" cy="43049"/>
          </a:xfrm>
          <a:custGeom>
            <a:avLst/>
            <a:gdLst/>
            <a:ahLst/>
            <a:cxnLst/>
            <a:rect l="l" t="t" r="r" b="b"/>
            <a:pathLst>
              <a:path w="46057" h="43049">
                <a:moveTo>
                  <a:pt x="39609" y="42565"/>
                </a:moveTo>
                <a:lnTo>
                  <a:pt x="0" y="28473"/>
                </a:lnTo>
                <a:lnTo>
                  <a:pt x="32094" y="1113"/>
                </a:lnTo>
                <a:lnTo>
                  <a:pt x="32579" y="484"/>
                </a:lnTo>
                <a:lnTo>
                  <a:pt x="33209" y="0"/>
                </a:lnTo>
                <a:lnTo>
                  <a:pt x="34421" y="0"/>
                </a:lnTo>
                <a:lnTo>
                  <a:pt x="35633" y="0"/>
                </a:lnTo>
                <a:lnTo>
                  <a:pt x="36118" y="0"/>
                </a:lnTo>
                <a:lnTo>
                  <a:pt x="37330" y="484"/>
                </a:lnTo>
                <a:lnTo>
                  <a:pt x="37912" y="1113"/>
                </a:lnTo>
                <a:lnTo>
                  <a:pt x="38542" y="1694"/>
                </a:lnTo>
                <a:lnTo>
                  <a:pt x="39027" y="2324"/>
                </a:lnTo>
                <a:lnTo>
                  <a:pt x="39609" y="3389"/>
                </a:lnTo>
                <a:lnTo>
                  <a:pt x="39609" y="4019"/>
                </a:lnTo>
                <a:lnTo>
                  <a:pt x="39609" y="5229"/>
                </a:lnTo>
                <a:lnTo>
                  <a:pt x="39609" y="5810"/>
                </a:lnTo>
                <a:lnTo>
                  <a:pt x="39609" y="6924"/>
                </a:lnTo>
                <a:lnTo>
                  <a:pt x="39027" y="7505"/>
                </a:lnTo>
                <a:lnTo>
                  <a:pt x="38542" y="8716"/>
                </a:lnTo>
                <a:lnTo>
                  <a:pt x="12847" y="30313"/>
                </a:lnTo>
                <a:lnTo>
                  <a:pt x="11053" y="22081"/>
                </a:lnTo>
                <a:lnTo>
                  <a:pt x="42518" y="33703"/>
                </a:lnTo>
                <a:lnTo>
                  <a:pt x="43730" y="33703"/>
                </a:lnTo>
                <a:lnTo>
                  <a:pt x="44360" y="34333"/>
                </a:lnTo>
                <a:lnTo>
                  <a:pt x="44942" y="35543"/>
                </a:lnTo>
                <a:lnTo>
                  <a:pt x="45427" y="36124"/>
                </a:lnTo>
                <a:lnTo>
                  <a:pt x="45427" y="36609"/>
                </a:lnTo>
                <a:lnTo>
                  <a:pt x="46057" y="37819"/>
                </a:lnTo>
                <a:lnTo>
                  <a:pt x="46057" y="39030"/>
                </a:lnTo>
                <a:lnTo>
                  <a:pt x="45427" y="39659"/>
                </a:lnTo>
                <a:lnTo>
                  <a:pt x="45427" y="40725"/>
                </a:lnTo>
                <a:lnTo>
                  <a:pt x="44942" y="41354"/>
                </a:lnTo>
                <a:lnTo>
                  <a:pt x="43730" y="41935"/>
                </a:lnTo>
                <a:lnTo>
                  <a:pt x="43148" y="42565"/>
                </a:lnTo>
                <a:lnTo>
                  <a:pt x="42518" y="43049"/>
                </a:lnTo>
                <a:lnTo>
                  <a:pt x="41451" y="43049"/>
                </a:lnTo>
                <a:lnTo>
                  <a:pt x="40239" y="43049"/>
                </a:lnTo>
                <a:lnTo>
                  <a:pt x="39609" y="42565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5" name="object 1015"/>
          <p:cNvSpPr/>
          <p:nvPr/>
        </p:nvSpPr>
        <p:spPr>
          <a:xfrm>
            <a:off x="6657188" y="2347683"/>
            <a:ext cx="349598" cy="0"/>
          </a:xfrm>
          <a:custGeom>
            <a:avLst/>
            <a:gdLst/>
            <a:ahLst/>
            <a:cxnLst/>
            <a:rect l="l" t="t" r="r" b="b"/>
            <a:pathLst>
              <a:path w="349598">
                <a:moveTo>
                  <a:pt x="0" y="0"/>
                </a:moveTo>
                <a:lnTo>
                  <a:pt x="349598" y="0"/>
                </a:lnTo>
              </a:path>
            </a:pathLst>
          </a:custGeom>
          <a:ln w="99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6" name="object 1016"/>
          <p:cNvSpPr/>
          <p:nvPr/>
        </p:nvSpPr>
        <p:spPr>
          <a:xfrm>
            <a:off x="5287677" y="3659276"/>
            <a:ext cx="466264" cy="116524"/>
          </a:xfrm>
          <a:custGeom>
            <a:avLst/>
            <a:gdLst/>
            <a:ahLst/>
            <a:cxnLst/>
            <a:rect l="l" t="t" r="r" b="b"/>
            <a:pathLst>
              <a:path w="466264" h="116524">
                <a:moveTo>
                  <a:pt x="0" y="116524"/>
                </a:moveTo>
                <a:lnTo>
                  <a:pt x="466264" y="116524"/>
                </a:lnTo>
                <a:lnTo>
                  <a:pt x="466264" y="0"/>
                </a:lnTo>
                <a:lnTo>
                  <a:pt x="0" y="0"/>
                </a:lnTo>
                <a:lnTo>
                  <a:pt x="0" y="1165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7" name="object 1017"/>
          <p:cNvSpPr/>
          <p:nvPr/>
        </p:nvSpPr>
        <p:spPr>
          <a:xfrm>
            <a:off x="5287677" y="3659276"/>
            <a:ext cx="466264" cy="116524"/>
          </a:xfrm>
          <a:custGeom>
            <a:avLst/>
            <a:gdLst/>
            <a:ahLst/>
            <a:cxnLst/>
            <a:rect l="l" t="t" r="r" b="b"/>
            <a:pathLst>
              <a:path w="466264" h="116524">
                <a:moveTo>
                  <a:pt x="0" y="116524"/>
                </a:moveTo>
                <a:lnTo>
                  <a:pt x="466264" y="116524"/>
                </a:lnTo>
                <a:lnTo>
                  <a:pt x="466264" y="0"/>
                </a:lnTo>
                <a:lnTo>
                  <a:pt x="0" y="0"/>
                </a:lnTo>
                <a:lnTo>
                  <a:pt x="0" y="116524"/>
                </a:lnTo>
                <a:close/>
              </a:path>
            </a:pathLst>
          </a:custGeom>
          <a:ln w="99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8" name="object 1018"/>
          <p:cNvSpPr/>
          <p:nvPr/>
        </p:nvSpPr>
        <p:spPr>
          <a:xfrm>
            <a:off x="5452040" y="3513533"/>
            <a:ext cx="116597" cy="145749"/>
          </a:xfrm>
          <a:custGeom>
            <a:avLst/>
            <a:gdLst/>
            <a:ahLst/>
            <a:cxnLst/>
            <a:rect l="l" t="t" r="r" b="b"/>
            <a:pathLst>
              <a:path w="116597" h="145749">
                <a:moveTo>
                  <a:pt x="19247" y="0"/>
                </a:moveTo>
                <a:lnTo>
                  <a:pt x="15126" y="0"/>
                </a:lnTo>
                <a:lnTo>
                  <a:pt x="13429" y="605"/>
                </a:lnTo>
                <a:lnTo>
                  <a:pt x="11732" y="1215"/>
                </a:lnTo>
                <a:lnTo>
                  <a:pt x="9938" y="2305"/>
                </a:lnTo>
                <a:lnTo>
                  <a:pt x="8823" y="2910"/>
                </a:lnTo>
                <a:lnTo>
                  <a:pt x="5817" y="5215"/>
                </a:lnTo>
                <a:lnTo>
                  <a:pt x="3490" y="8125"/>
                </a:lnTo>
                <a:lnTo>
                  <a:pt x="2424" y="9941"/>
                </a:lnTo>
                <a:lnTo>
                  <a:pt x="1793" y="1164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77"/>
                </a:lnTo>
                <a:lnTo>
                  <a:pt x="0" y="128287"/>
                </a:lnTo>
                <a:lnTo>
                  <a:pt x="581" y="129982"/>
                </a:lnTo>
                <a:lnTo>
                  <a:pt x="581" y="131802"/>
                </a:lnTo>
                <a:lnTo>
                  <a:pt x="1793" y="133502"/>
                </a:lnTo>
                <a:lnTo>
                  <a:pt x="2424" y="135197"/>
                </a:lnTo>
                <a:lnTo>
                  <a:pt x="3490" y="137018"/>
                </a:lnTo>
                <a:lnTo>
                  <a:pt x="5817" y="139928"/>
                </a:lnTo>
                <a:lnTo>
                  <a:pt x="8823" y="142228"/>
                </a:lnTo>
                <a:lnTo>
                  <a:pt x="9938" y="143444"/>
                </a:lnTo>
                <a:lnTo>
                  <a:pt x="11732" y="144049"/>
                </a:lnTo>
                <a:lnTo>
                  <a:pt x="13429" y="144533"/>
                </a:lnTo>
                <a:lnTo>
                  <a:pt x="15126" y="145139"/>
                </a:lnTo>
                <a:lnTo>
                  <a:pt x="17550" y="145139"/>
                </a:lnTo>
                <a:lnTo>
                  <a:pt x="19247" y="145749"/>
                </a:lnTo>
                <a:lnTo>
                  <a:pt x="97350" y="145749"/>
                </a:lnTo>
                <a:lnTo>
                  <a:pt x="99047" y="145139"/>
                </a:lnTo>
                <a:lnTo>
                  <a:pt x="100889" y="145139"/>
                </a:lnTo>
                <a:lnTo>
                  <a:pt x="102538" y="144533"/>
                </a:lnTo>
                <a:lnTo>
                  <a:pt x="104380" y="144049"/>
                </a:lnTo>
                <a:lnTo>
                  <a:pt x="106077" y="143444"/>
                </a:lnTo>
                <a:lnTo>
                  <a:pt x="107774" y="142228"/>
                </a:lnTo>
                <a:lnTo>
                  <a:pt x="110779" y="139928"/>
                </a:lnTo>
                <a:lnTo>
                  <a:pt x="113106" y="137018"/>
                </a:lnTo>
                <a:lnTo>
                  <a:pt x="114173" y="135197"/>
                </a:lnTo>
                <a:lnTo>
                  <a:pt x="114803" y="133502"/>
                </a:lnTo>
                <a:lnTo>
                  <a:pt x="115385" y="131802"/>
                </a:lnTo>
                <a:lnTo>
                  <a:pt x="116015" y="129982"/>
                </a:lnTo>
                <a:lnTo>
                  <a:pt x="116597" y="128287"/>
                </a:lnTo>
                <a:lnTo>
                  <a:pt x="116597" y="1697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41"/>
                </a:lnTo>
                <a:lnTo>
                  <a:pt x="114173" y="9941"/>
                </a:lnTo>
                <a:lnTo>
                  <a:pt x="113106" y="8125"/>
                </a:lnTo>
                <a:lnTo>
                  <a:pt x="110779" y="5215"/>
                </a:lnTo>
                <a:lnTo>
                  <a:pt x="107774" y="2910"/>
                </a:lnTo>
                <a:lnTo>
                  <a:pt x="106077" y="2305"/>
                </a:lnTo>
                <a:lnTo>
                  <a:pt x="104380" y="1215"/>
                </a:lnTo>
                <a:lnTo>
                  <a:pt x="102538" y="605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9" name="object 1019"/>
          <p:cNvSpPr/>
          <p:nvPr/>
        </p:nvSpPr>
        <p:spPr>
          <a:xfrm>
            <a:off x="5452040" y="3513533"/>
            <a:ext cx="116597" cy="145749"/>
          </a:xfrm>
          <a:custGeom>
            <a:avLst/>
            <a:gdLst/>
            <a:ahLst/>
            <a:cxnLst/>
            <a:rect l="l" t="t" r="r" b="b"/>
            <a:pathLst>
              <a:path w="116597" h="145749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605"/>
                </a:lnTo>
                <a:lnTo>
                  <a:pt x="11732" y="1215"/>
                </a:lnTo>
                <a:lnTo>
                  <a:pt x="9938" y="2305"/>
                </a:lnTo>
                <a:lnTo>
                  <a:pt x="8823" y="2910"/>
                </a:lnTo>
                <a:lnTo>
                  <a:pt x="5817" y="5215"/>
                </a:lnTo>
                <a:lnTo>
                  <a:pt x="3490" y="8125"/>
                </a:lnTo>
                <a:lnTo>
                  <a:pt x="2424" y="9941"/>
                </a:lnTo>
                <a:lnTo>
                  <a:pt x="1793" y="1164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77"/>
                </a:lnTo>
                <a:lnTo>
                  <a:pt x="0" y="19277"/>
                </a:lnTo>
                <a:lnTo>
                  <a:pt x="0" y="125861"/>
                </a:lnTo>
                <a:lnTo>
                  <a:pt x="0" y="128287"/>
                </a:lnTo>
                <a:lnTo>
                  <a:pt x="581" y="129982"/>
                </a:lnTo>
                <a:lnTo>
                  <a:pt x="581" y="131802"/>
                </a:lnTo>
                <a:lnTo>
                  <a:pt x="1793" y="133502"/>
                </a:lnTo>
                <a:lnTo>
                  <a:pt x="2424" y="135197"/>
                </a:lnTo>
                <a:lnTo>
                  <a:pt x="3490" y="137018"/>
                </a:lnTo>
                <a:lnTo>
                  <a:pt x="5817" y="139928"/>
                </a:lnTo>
                <a:lnTo>
                  <a:pt x="8823" y="142228"/>
                </a:lnTo>
                <a:lnTo>
                  <a:pt x="9938" y="143444"/>
                </a:lnTo>
                <a:lnTo>
                  <a:pt x="11732" y="144049"/>
                </a:lnTo>
                <a:lnTo>
                  <a:pt x="13429" y="144533"/>
                </a:lnTo>
                <a:lnTo>
                  <a:pt x="15126" y="145139"/>
                </a:lnTo>
                <a:lnTo>
                  <a:pt x="17550" y="145139"/>
                </a:lnTo>
                <a:lnTo>
                  <a:pt x="19247" y="145749"/>
                </a:lnTo>
                <a:lnTo>
                  <a:pt x="97350" y="145749"/>
                </a:lnTo>
                <a:lnTo>
                  <a:pt x="99047" y="145139"/>
                </a:lnTo>
                <a:lnTo>
                  <a:pt x="100889" y="145139"/>
                </a:lnTo>
                <a:lnTo>
                  <a:pt x="102538" y="144533"/>
                </a:lnTo>
                <a:lnTo>
                  <a:pt x="104380" y="144049"/>
                </a:lnTo>
                <a:lnTo>
                  <a:pt x="106077" y="143444"/>
                </a:lnTo>
                <a:lnTo>
                  <a:pt x="107774" y="142228"/>
                </a:lnTo>
                <a:lnTo>
                  <a:pt x="110779" y="139928"/>
                </a:lnTo>
                <a:lnTo>
                  <a:pt x="113106" y="137018"/>
                </a:lnTo>
                <a:lnTo>
                  <a:pt x="114173" y="135197"/>
                </a:lnTo>
                <a:lnTo>
                  <a:pt x="114803" y="133502"/>
                </a:lnTo>
                <a:lnTo>
                  <a:pt x="115385" y="131802"/>
                </a:lnTo>
                <a:lnTo>
                  <a:pt x="116015" y="129982"/>
                </a:lnTo>
                <a:lnTo>
                  <a:pt x="116597" y="128287"/>
                </a:lnTo>
                <a:lnTo>
                  <a:pt x="116597" y="125861"/>
                </a:lnTo>
                <a:lnTo>
                  <a:pt x="116597" y="19277"/>
                </a:lnTo>
                <a:lnTo>
                  <a:pt x="116597" y="1697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41"/>
                </a:lnTo>
                <a:lnTo>
                  <a:pt x="114173" y="9941"/>
                </a:lnTo>
                <a:lnTo>
                  <a:pt x="113106" y="8125"/>
                </a:lnTo>
                <a:lnTo>
                  <a:pt x="110779" y="5215"/>
                </a:lnTo>
                <a:lnTo>
                  <a:pt x="107774" y="2910"/>
                </a:lnTo>
                <a:lnTo>
                  <a:pt x="106077" y="2305"/>
                </a:lnTo>
                <a:lnTo>
                  <a:pt x="104380" y="1215"/>
                </a:lnTo>
                <a:lnTo>
                  <a:pt x="102538" y="605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0" name="object 1020"/>
          <p:cNvSpPr/>
          <p:nvPr/>
        </p:nvSpPr>
        <p:spPr>
          <a:xfrm>
            <a:off x="5452040" y="2347683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629"/>
                </a:lnTo>
                <a:lnTo>
                  <a:pt x="11732" y="1210"/>
                </a:lnTo>
                <a:lnTo>
                  <a:pt x="9938" y="2421"/>
                </a:lnTo>
                <a:lnTo>
                  <a:pt x="8823" y="2905"/>
                </a:lnTo>
                <a:lnTo>
                  <a:pt x="5817" y="5326"/>
                </a:lnTo>
                <a:lnTo>
                  <a:pt x="3490" y="8232"/>
                </a:lnTo>
                <a:lnTo>
                  <a:pt x="2424" y="9927"/>
                </a:lnTo>
                <a:lnTo>
                  <a:pt x="1212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97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812"/>
                </a:lnTo>
                <a:lnTo>
                  <a:pt x="1212" y="133507"/>
                </a:lnTo>
                <a:lnTo>
                  <a:pt x="2424" y="135299"/>
                </a:lnTo>
                <a:lnTo>
                  <a:pt x="3490" y="137042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64"/>
                </a:lnTo>
                <a:lnTo>
                  <a:pt x="13429" y="144645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645"/>
                </a:lnTo>
                <a:lnTo>
                  <a:pt x="104380" y="144064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7042"/>
                </a:lnTo>
                <a:lnTo>
                  <a:pt x="114173" y="135299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699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232"/>
                </a:lnTo>
                <a:lnTo>
                  <a:pt x="110779" y="5326"/>
                </a:lnTo>
                <a:lnTo>
                  <a:pt x="107774" y="2905"/>
                </a:lnTo>
                <a:lnTo>
                  <a:pt x="106077" y="2421"/>
                </a:lnTo>
                <a:lnTo>
                  <a:pt x="104380" y="1210"/>
                </a:lnTo>
                <a:lnTo>
                  <a:pt x="102538" y="629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1" name="object 1021"/>
          <p:cNvSpPr/>
          <p:nvPr/>
        </p:nvSpPr>
        <p:spPr>
          <a:xfrm>
            <a:off x="5452040" y="2347683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629"/>
                </a:lnTo>
                <a:lnTo>
                  <a:pt x="11732" y="1210"/>
                </a:lnTo>
                <a:lnTo>
                  <a:pt x="9938" y="2421"/>
                </a:lnTo>
                <a:lnTo>
                  <a:pt x="8823" y="2905"/>
                </a:lnTo>
                <a:lnTo>
                  <a:pt x="5817" y="5326"/>
                </a:lnTo>
                <a:lnTo>
                  <a:pt x="3490" y="8232"/>
                </a:lnTo>
                <a:lnTo>
                  <a:pt x="2424" y="9927"/>
                </a:lnTo>
                <a:lnTo>
                  <a:pt x="1212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97"/>
                </a:lnTo>
                <a:lnTo>
                  <a:pt x="0" y="19273"/>
                </a:lnTo>
                <a:lnTo>
                  <a:pt x="0" y="126001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812"/>
                </a:lnTo>
                <a:lnTo>
                  <a:pt x="1212" y="133507"/>
                </a:lnTo>
                <a:lnTo>
                  <a:pt x="2424" y="135299"/>
                </a:lnTo>
                <a:lnTo>
                  <a:pt x="3490" y="137042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64"/>
                </a:lnTo>
                <a:lnTo>
                  <a:pt x="13429" y="144645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645"/>
                </a:lnTo>
                <a:lnTo>
                  <a:pt x="104380" y="144064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7042"/>
                </a:lnTo>
                <a:lnTo>
                  <a:pt x="114173" y="135299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26001"/>
                </a:lnTo>
                <a:lnTo>
                  <a:pt x="116597" y="19273"/>
                </a:lnTo>
                <a:lnTo>
                  <a:pt x="116597" y="1699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232"/>
                </a:lnTo>
                <a:lnTo>
                  <a:pt x="110779" y="5326"/>
                </a:lnTo>
                <a:lnTo>
                  <a:pt x="107774" y="2905"/>
                </a:lnTo>
                <a:lnTo>
                  <a:pt x="106077" y="2421"/>
                </a:lnTo>
                <a:lnTo>
                  <a:pt x="104380" y="1210"/>
                </a:lnTo>
                <a:lnTo>
                  <a:pt x="102538" y="629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2" name="object 1022"/>
          <p:cNvSpPr/>
          <p:nvPr/>
        </p:nvSpPr>
        <p:spPr>
          <a:xfrm>
            <a:off x="5452040" y="249344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135"/>
                </a:lnTo>
                <a:lnTo>
                  <a:pt x="2424" y="9927"/>
                </a:lnTo>
                <a:lnTo>
                  <a:pt x="1793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48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812"/>
                </a:lnTo>
                <a:lnTo>
                  <a:pt x="1793" y="133507"/>
                </a:lnTo>
                <a:lnTo>
                  <a:pt x="2424" y="135202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15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4015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6948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135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3" name="object 1023"/>
          <p:cNvSpPr/>
          <p:nvPr/>
        </p:nvSpPr>
        <p:spPr>
          <a:xfrm>
            <a:off x="5452040" y="249344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135"/>
                </a:lnTo>
                <a:lnTo>
                  <a:pt x="2424" y="9927"/>
                </a:lnTo>
                <a:lnTo>
                  <a:pt x="1793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48"/>
                </a:lnTo>
                <a:lnTo>
                  <a:pt x="0" y="19273"/>
                </a:lnTo>
                <a:lnTo>
                  <a:pt x="0" y="125953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812"/>
                </a:lnTo>
                <a:lnTo>
                  <a:pt x="1793" y="133507"/>
                </a:lnTo>
                <a:lnTo>
                  <a:pt x="2424" y="135202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15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4015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25953"/>
                </a:lnTo>
                <a:lnTo>
                  <a:pt x="116597" y="19273"/>
                </a:lnTo>
                <a:lnTo>
                  <a:pt x="116597" y="16948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135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4" name="object 1024"/>
          <p:cNvSpPr/>
          <p:nvPr/>
        </p:nvSpPr>
        <p:spPr>
          <a:xfrm>
            <a:off x="5452040" y="2639201"/>
            <a:ext cx="116597" cy="145710"/>
          </a:xfrm>
          <a:custGeom>
            <a:avLst/>
            <a:gdLst/>
            <a:ahLst/>
            <a:cxnLst/>
            <a:rect l="l" t="t" r="r" b="b"/>
            <a:pathLst>
              <a:path w="116597" h="145710">
                <a:moveTo>
                  <a:pt x="19247" y="0"/>
                </a:move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086"/>
                </a:lnTo>
                <a:lnTo>
                  <a:pt x="2424" y="9927"/>
                </a:lnTo>
                <a:lnTo>
                  <a:pt x="1793" y="11621"/>
                </a:lnTo>
                <a:lnTo>
                  <a:pt x="581" y="13413"/>
                </a:lnTo>
                <a:lnTo>
                  <a:pt x="581" y="15156"/>
                </a:lnTo>
                <a:lnTo>
                  <a:pt x="0" y="16851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667"/>
                </a:lnTo>
                <a:lnTo>
                  <a:pt x="1793" y="133459"/>
                </a:lnTo>
                <a:lnTo>
                  <a:pt x="2424" y="135153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3918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10"/>
                </a:lnTo>
                <a:lnTo>
                  <a:pt x="97350" y="145710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3918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153"/>
                </a:lnTo>
                <a:lnTo>
                  <a:pt x="114803" y="133459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413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086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5" name="object 1025"/>
          <p:cNvSpPr/>
          <p:nvPr/>
        </p:nvSpPr>
        <p:spPr>
          <a:xfrm>
            <a:off x="5452040" y="2639201"/>
            <a:ext cx="116597" cy="145710"/>
          </a:xfrm>
          <a:custGeom>
            <a:avLst/>
            <a:gdLst/>
            <a:ahLst/>
            <a:cxnLst/>
            <a:rect l="l" t="t" r="r" b="b"/>
            <a:pathLst>
              <a:path w="116597" h="145710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086"/>
                </a:lnTo>
                <a:lnTo>
                  <a:pt x="2424" y="9927"/>
                </a:lnTo>
                <a:lnTo>
                  <a:pt x="1793" y="11621"/>
                </a:lnTo>
                <a:lnTo>
                  <a:pt x="581" y="13413"/>
                </a:lnTo>
                <a:lnTo>
                  <a:pt x="581" y="15156"/>
                </a:lnTo>
                <a:lnTo>
                  <a:pt x="0" y="16851"/>
                </a:lnTo>
                <a:lnTo>
                  <a:pt x="0" y="19273"/>
                </a:lnTo>
                <a:lnTo>
                  <a:pt x="0" y="125856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667"/>
                </a:lnTo>
                <a:lnTo>
                  <a:pt x="1793" y="133459"/>
                </a:lnTo>
                <a:lnTo>
                  <a:pt x="2424" y="135153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3918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10"/>
                </a:lnTo>
                <a:lnTo>
                  <a:pt x="97350" y="145710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3918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153"/>
                </a:lnTo>
                <a:lnTo>
                  <a:pt x="114803" y="133459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25856"/>
                </a:lnTo>
                <a:lnTo>
                  <a:pt x="116597" y="19273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413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086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6" name="object 1026"/>
          <p:cNvSpPr/>
          <p:nvPr/>
        </p:nvSpPr>
        <p:spPr>
          <a:xfrm>
            <a:off x="5452040" y="278491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629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975"/>
                </a:lnTo>
                <a:lnTo>
                  <a:pt x="1793" y="11670"/>
                </a:lnTo>
                <a:lnTo>
                  <a:pt x="581" y="13365"/>
                </a:lnTo>
                <a:lnTo>
                  <a:pt x="581" y="15156"/>
                </a:lnTo>
                <a:lnTo>
                  <a:pt x="0" y="16851"/>
                </a:lnTo>
                <a:lnTo>
                  <a:pt x="0" y="128180"/>
                </a:lnTo>
                <a:lnTo>
                  <a:pt x="581" y="129972"/>
                </a:lnTo>
                <a:lnTo>
                  <a:pt x="581" y="131715"/>
                </a:lnTo>
                <a:lnTo>
                  <a:pt x="1793" y="133507"/>
                </a:lnTo>
                <a:lnTo>
                  <a:pt x="2424" y="135202"/>
                </a:lnTo>
                <a:lnTo>
                  <a:pt x="3490" y="137042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7042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715"/>
                </a:lnTo>
                <a:lnTo>
                  <a:pt x="116015" y="129972"/>
                </a:lnTo>
                <a:lnTo>
                  <a:pt x="116597" y="128180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65"/>
                </a:lnTo>
                <a:lnTo>
                  <a:pt x="114803" y="11670"/>
                </a:lnTo>
                <a:lnTo>
                  <a:pt x="114173" y="9975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629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7" name="object 1027"/>
          <p:cNvSpPr/>
          <p:nvPr/>
        </p:nvSpPr>
        <p:spPr>
          <a:xfrm>
            <a:off x="5452040" y="278491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629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975"/>
                </a:lnTo>
                <a:lnTo>
                  <a:pt x="1793" y="11670"/>
                </a:lnTo>
                <a:lnTo>
                  <a:pt x="581" y="13365"/>
                </a:lnTo>
                <a:lnTo>
                  <a:pt x="581" y="15156"/>
                </a:lnTo>
                <a:lnTo>
                  <a:pt x="0" y="16851"/>
                </a:lnTo>
                <a:lnTo>
                  <a:pt x="0" y="19176"/>
                </a:lnTo>
                <a:lnTo>
                  <a:pt x="0" y="125856"/>
                </a:lnTo>
                <a:lnTo>
                  <a:pt x="0" y="128180"/>
                </a:lnTo>
                <a:lnTo>
                  <a:pt x="581" y="129972"/>
                </a:lnTo>
                <a:lnTo>
                  <a:pt x="581" y="131715"/>
                </a:lnTo>
                <a:lnTo>
                  <a:pt x="1793" y="133507"/>
                </a:lnTo>
                <a:lnTo>
                  <a:pt x="2424" y="135202"/>
                </a:lnTo>
                <a:lnTo>
                  <a:pt x="3490" y="137042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7042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715"/>
                </a:lnTo>
                <a:lnTo>
                  <a:pt x="116015" y="129972"/>
                </a:lnTo>
                <a:lnTo>
                  <a:pt x="116597" y="128180"/>
                </a:lnTo>
                <a:lnTo>
                  <a:pt x="116597" y="125856"/>
                </a:lnTo>
                <a:lnTo>
                  <a:pt x="116597" y="19176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65"/>
                </a:lnTo>
                <a:lnTo>
                  <a:pt x="114803" y="11670"/>
                </a:lnTo>
                <a:lnTo>
                  <a:pt x="114173" y="9975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629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8" name="object 1028"/>
          <p:cNvSpPr/>
          <p:nvPr/>
        </p:nvSpPr>
        <p:spPr>
          <a:xfrm>
            <a:off x="5452040" y="2930670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484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830"/>
                </a:lnTo>
                <a:lnTo>
                  <a:pt x="1793" y="11621"/>
                </a:lnTo>
                <a:lnTo>
                  <a:pt x="581" y="13316"/>
                </a:lnTo>
                <a:lnTo>
                  <a:pt x="581" y="15156"/>
                </a:lnTo>
                <a:lnTo>
                  <a:pt x="0" y="16851"/>
                </a:lnTo>
                <a:lnTo>
                  <a:pt x="0" y="128180"/>
                </a:lnTo>
                <a:lnTo>
                  <a:pt x="581" y="129972"/>
                </a:lnTo>
                <a:lnTo>
                  <a:pt x="581" y="131667"/>
                </a:lnTo>
                <a:lnTo>
                  <a:pt x="1793" y="133507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802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802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180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16"/>
                </a:lnTo>
                <a:lnTo>
                  <a:pt x="114803" y="11621"/>
                </a:lnTo>
                <a:lnTo>
                  <a:pt x="114173" y="9830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484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9" name="object 1029"/>
          <p:cNvSpPr/>
          <p:nvPr/>
        </p:nvSpPr>
        <p:spPr>
          <a:xfrm>
            <a:off x="5452040" y="2930670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484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830"/>
                </a:lnTo>
                <a:lnTo>
                  <a:pt x="1793" y="11621"/>
                </a:lnTo>
                <a:lnTo>
                  <a:pt x="581" y="13316"/>
                </a:lnTo>
                <a:lnTo>
                  <a:pt x="581" y="15156"/>
                </a:lnTo>
                <a:lnTo>
                  <a:pt x="0" y="16851"/>
                </a:lnTo>
                <a:lnTo>
                  <a:pt x="0" y="19176"/>
                </a:lnTo>
                <a:lnTo>
                  <a:pt x="0" y="125856"/>
                </a:lnTo>
                <a:lnTo>
                  <a:pt x="0" y="128180"/>
                </a:lnTo>
                <a:lnTo>
                  <a:pt x="581" y="129972"/>
                </a:lnTo>
                <a:lnTo>
                  <a:pt x="581" y="131667"/>
                </a:lnTo>
                <a:lnTo>
                  <a:pt x="1793" y="133507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802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802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180"/>
                </a:lnTo>
                <a:lnTo>
                  <a:pt x="116597" y="125856"/>
                </a:lnTo>
                <a:lnTo>
                  <a:pt x="116597" y="19176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16"/>
                </a:lnTo>
                <a:lnTo>
                  <a:pt x="114803" y="11621"/>
                </a:lnTo>
                <a:lnTo>
                  <a:pt x="114173" y="9830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484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0" name="object 1030"/>
          <p:cNvSpPr/>
          <p:nvPr/>
        </p:nvSpPr>
        <p:spPr>
          <a:xfrm>
            <a:off x="5452040" y="3076430"/>
            <a:ext cx="116597" cy="145613"/>
          </a:xfrm>
          <a:custGeom>
            <a:avLst/>
            <a:gdLst/>
            <a:ahLst/>
            <a:cxnLst/>
            <a:rect l="l" t="t" r="r" b="b"/>
            <a:pathLst>
              <a:path w="116597" h="145613">
                <a:moveTo>
                  <a:pt x="19247" y="0"/>
                </a:moveTo>
                <a:lnTo>
                  <a:pt x="15126" y="0"/>
                </a:lnTo>
                <a:lnTo>
                  <a:pt x="13429" y="484"/>
                </a:lnTo>
                <a:lnTo>
                  <a:pt x="11732" y="1065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086"/>
                </a:lnTo>
                <a:lnTo>
                  <a:pt x="2424" y="9830"/>
                </a:lnTo>
                <a:lnTo>
                  <a:pt x="1793" y="11621"/>
                </a:lnTo>
                <a:lnTo>
                  <a:pt x="581" y="13316"/>
                </a:lnTo>
                <a:lnTo>
                  <a:pt x="581" y="15156"/>
                </a:lnTo>
                <a:lnTo>
                  <a:pt x="0" y="16851"/>
                </a:lnTo>
                <a:lnTo>
                  <a:pt x="0" y="128132"/>
                </a:lnTo>
                <a:lnTo>
                  <a:pt x="581" y="129972"/>
                </a:lnTo>
                <a:lnTo>
                  <a:pt x="581" y="131667"/>
                </a:lnTo>
                <a:lnTo>
                  <a:pt x="1793" y="133362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802"/>
                </a:lnTo>
                <a:lnTo>
                  <a:pt x="8823" y="142223"/>
                </a:lnTo>
                <a:lnTo>
                  <a:pt x="9938" y="143289"/>
                </a:lnTo>
                <a:lnTo>
                  <a:pt x="11732" y="143918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613"/>
                </a:lnTo>
                <a:lnTo>
                  <a:pt x="97350" y="145613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3918"/>
                </a:lnTo>
                <a:lnTo>
                  <a:pt x="106077" y="143289"/>
                </a:lnTo>
                <a:lnTo>
                  <a:pt x="107774" y="142223"/>
                </a:lnTo>
                <a:lnTo>
                  <a:pt x="110779" y="139802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362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132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16"/>
                </a:lnTo>
                <a:lnTo>
                  <a:pt x="114803" y="11621"/>
                </a:lnTo>
                <a:lnTo>
                  <a:pt x="114173" y="9830"/>
                </a:lnTo>
                <a:lnTo>
                  <a:pt x="113106" y="8086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065"/>
                </a:lnTo>
                <a:lnTo>
                  <a:pt x="102538" y="484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1" name="object 1031"/>
          <p:cNvSpPr/>
          <p:nvPr/>
        </p:nvSpPr>
        <p:spPr>
          <a:xfrm>
            <a:off x="5452040" y="3076430"/>
            <a:ext cx="116597" cy="145613"/>
          </a:xfrm>
          <a:custGeom>
            <a:avLst/>
            <a:gdLst/>
            <a:ahLst/>
            <a:cxnLst/>
            <a:rect l="l" t="t" r="r" b="b"/>
            <a:pathLst>
              <a:path w="116597" h="145613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484"/>
                </a:lnTo>
                <a:lnTo>
                  <a:pt x="11732" y="1065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086"/>
                </a:lnTo>
                <a:lnTo>
                  <a:pt x="2424" y="9830"/>
                </a:lnTo>
                <a:lnTo>
                  <a:pt x="1793" y="11621"/>
                </a:lnTo>
                <a:lnTo>
                  <a:pt x="581" y="13316"/>
                </a:lnTo>
                <a:lnTo>
                  <a:pt x="581" y="15156"/>
                </a:lnTo>
                <a:lnTo>
                  <a:pt x="0" y="16851"/>
                </a:lnTo>
                <a:lnTo>
                  <a:pt x="0" y="19127"/>
                </a:lnTo>
                <a:lnTo>
                  <a:pt x="0" y="125856"/>
                </a:lnTo>
                <a:lnTo>
                  <a:pt x="0" y="128132"/>
                </a:lnTo>
                <a:lnTo>
                  <a:pt x="581" y="129972"/>
                </a:lnTo>
                <a:lnTo>
                  <a:pt x="581" y="131667"/>
                </a:lnTo>
                <a:lnTo>
                  <a:pt x="1793" y="133362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802"/>
                </a:lnTo>
                <a:lnTo>
                  <a:pt x="8823" y="142223"/>
                </a:lnTo>
                <a:lnTo>
                  <a:pt x="9938" y="143289"/>
                </a:lnTo>
                <a:lnTo>
                  <a:pt x="11732" y="143918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613"/>
                </a:lnTo>
                <a:lnTo>
                  <a:pt x="97350" y="145613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3918"/>
                </a:lnTo>
                <a:lnTo>
                  <a:pt x="106077" y="143289"/>
                </a:lnTo>
                <a:lnTo>
                  <a:pt x="107774" y="142223"/>
                </a:lnTo>
                <a:lnTo>
                  <a:pt x="110779" y="139802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362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132"/>
                </a:lnTo>
                <a:lnTo>
                  <a:pt x="116597" y="125856"/>
                </a:lnTo>
                <a:lnTo>
                  <a:pt x="116597" y="19127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16"/>
                </a:lnTo>
                <a:lnTo>
                  <a:pt x="114803" y="11621"/>
                </a:lnTo>
                <a:lnTo>
                  <a:pt x="114173" y="9830"/>
                </a:lnTo>
                <a:lnTo>
                  <a:pt x="113106" y="8086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065"/>
                </a:lnTo>
                <a:lnTo>
                  <a:pt x="102538" y="484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2" name="object 1032"/>
          <p:cNvSpPr/>
          <p:nvPr/>
        </p:nvSpPr>
        <p:spPr>
          <a:xfrm>
            <a:off x="5452040" y="3222043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421"/>
                </a:lnTo>
                <a:lnTo>
                  <a:pt x="8823" y="2905"/>
                </a:lnTo>
                <a:lnTo>
                  <a:pt x="5817" y="5326"/>
                </a:lnTo>
                <a:lnTo>
                  <a:pt x="3490" y="8232"/>
                </a:lnTo>
                <a:lnTo>
                  <a:pt x="2424" y="9927"/>
                </a:lnTo>
                <a:lnTo>
                  <a:pt x="1793" y="11767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97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812"/>
                </a:lnTo>
                <a:lnTo>
                  <a:pt x="1793" y="133507"/>
                </a:lnTo>
                <a:lnTo>
                  <a:pt x="2424" y="135299"/>
                </a:lnTo>
                <a:lnTo>
                  <a:pt x="3490" y="136994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64"/>
                </a:lnTo>
                <a:lnTo>
                  <a:pt x="13429" y="144645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645"/>
                </a:lnTo>
                <a:lnTo>
                  <a:pt x="104380" y="144064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6994"/>
                </a:lnTo>
                <a:lnTo>
                  <a:pt x="114173" y="135299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699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767"/>
                </a:lnTo>
                <a:lnTo>
                  <a:pt x="114173" y="9927"/>
                </a:lnTo>
                <a:lnTo>
                  <a:pt x="113106" y="8232"/>
                </a:lnTo>
                <a:lnTo>
                  <a:pt x="110779" y="5326"/>
                </a:lnTo>
                <a:lnTo>
                  <a:pt x="107774" y="2905"/>
                </a:lnTo>
                <a:lnTo>
                  <a:pt x="106077" y="2421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3" name="object 1033"/>
          <p:cNvSpPr/>
          <p:nvPr/>
        </p:nvSpPr>
        <p:spPr>
          <a:xfrm>
            <a:off x="5452040" y="3222043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421"/>
                </a:lnTo>
                <a:lnTo>
                  <a:pt x="8823" y="2905"/>
                </a:lnTo>
                <a:lnTo>
                  <a:pt x="5817" y="5326"/>
                </a:lnTo>
                <a:lnTo>
                  <a:pt x="3490" y="8232"/>
                </a:lnTo>
                <a:lnTo>
                  <a:pt x="2424" y="9927"/>
                </a:lnTo>
                <a:lnTo>
                  <a:pt x="1793" y="11767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97"/>
                </a:lnTo>
                <a:lnTo>
                  <a:pt x="0" y="19273"/>
                </a:lnTo>
                <a:lnTo>
                  <a:pt x="0" y="126001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812"/>
                </a:lnTo>
                <a:lnTo>
                  <a:pt x="1793" y="133507"/>
                </a:lnTo>
                <a:lnTo>
                  <a:pt x="2424" y="135299"/>
                </a:lnTo>
                <a:lnTo>
                  <a:pt x="3490" y="136994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64"/>
                </a:lnTo>
                <a:lnTo>
                  <a:pt x="13429" y="144645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645"/>
                </a:lnTo>
                <a:lnTo>
                  <a:pt x="104380" y="144064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6994"/>
                </a:lnTo>
                <a:lnTo>
                  <a:pt x="114173" y="135299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26001"/>
                </a:lnTo>
                <a:lnTo>
                  <a:pt x="116597" y="19273"/>
                </a:lnTo>
                <a:lnTo>
                  <a:pt x="116597" y="1699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767"/>
                </a:lnTo>
                <a:lnTo>
                  <a:pt x="114173" y="9927"/>
                </a:lnTo>
                <a:lnTo>
                  <a:pt x="113106" y="8232"/>
                </a:lnTo>
                <a:lnTo>
                  <a:pt x="110779" y="5326"/>
                </a:lnTo>
                <a:lnTo>
                  <a:pt x="107774" y="2905"/>
                </a:lnTo>
                <a:lnTo>
                  <a:pt x="106077" y="2421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4" name="object 1034"/>
          <p:cNvSpPr/>
          <p:nvPr/>
        </p:nvSpPr>
        <p:spPr>
          <a:xfrm>
            <a:off x="5452040" y="3367803"/>
            <a:ext cx="116597" cy="145729"/>
          </a:xfrm>
          <a:custGeom>
            <a:avLst/>
            <a:gdLst/>
            <a:ahLst/>
            <a:cxnLst/>
            <a:rect l="l" t="t" r="r" b="b"/>
            <a:pathLst>
              <a:path w="116597" h="145729">
                <a:moveTo>
                  <a:pt x="19247" y="0"/>
                </a:move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326"/>
                </a:lnTo>
                <a:lnTo>
                  <a:pt x="3490" y="8232"/>
                </a:lnTo>
                <a:lnTo>
                  <a:pt x="2424" y="9927"/>
                </a:lnTo>
                <a:lnTo>
                  <a:pt x="1793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48"/>
                </a:lnTo>
                <a:lnTo>
                  <a:pt x="0" y="128272"/>
                </a:lnTo>
                <a:lnTo>
                  <a:pt x="581" y="129967"/>
                </a:lnTo>
                <a:lnTo>
                  <a:pt x="581" y="131788"/>
                </a:lnTo>
                <a:lnTo>
                  <a:pt x="1793" y="133483"/>
                </a:lnTo>
                <a:lnTo>
                  <a:pt x="2424" y="135303"/>
                </a:lnTo>
                <a:lnTo>
                  <a:pt x="3490" y="136998"/>
                </a:lnTo>
                <a:lnTo>
                  <a:pt x="5817" y="139909"/>
                </a:lnTo>
                <a:lnTo>
                  <a:pt x="8823" y="142214"/>
                </a:lnTo>
                <a:lnTo>
                  <a:pt x="9938" y="143424"/>
                </a:lnTo>
                <a:lnTo>
                  <a:pt x="11732" y="144034"/>
                </a:lnTo>
                <a:lnTo>
                  <a:pt x="13429" y="144519"/>
                </a:lnTo>
                <a:lnTo>
                  <a:pt x="15126" y="145124"/>
                </a:lnTo>
                <a:lnTo>
                  <a:pt x="17550" y="145124"/>
                </a:lnTo>
                <a:lnTo>
                  <a:pt x="19247" y="145729"/>
                </a:lnTo>
                <a:lnTo>
                  <a:pt x="97350" y="145729"/>
                </a:lnTo>
                <a:lnTo>
                  <a:pt x="99047" y="145124"/>
                </a:lnTo>
                <a:lnTo>
                  <a:pt x="100889" y="145124"/>
                </a:lnTo>
                <a:lnTo>
                  <a:pt x="102538" y="144519"/>
                </a:lnTo>
                <a:lnTo>
                  <a:pt x="104380" y="144034"/>
                </a:lnTo>
                <a:lnTo>
                  <a:pt x="106077" y="143424"/>
                </a:lnTo>
                <a:lnTo>
                  <a:pt x="107774" y="142214"/>
                </a:lnTo>
                <a:lnTo>
                  <a:pt x="110779" y="139909"/>
                </a:lnTo>
                <a:lnTo>
                  <a:pt x="113106" y="136998"/>
                </a:lnTo>
                <a:lnTo>
                  <a:pt x="114173" y="135303"/>
                </a:lnTo>
                <a:lnTo>
                  <a:pt x="114803" y="133483"/>
                </a:lnTo>
                <a:lnTo>
                  <a:pt x="115385" y="131788"/>
                </a:lnTo>
                <a:lnTo>
                  <a:pt x="116015" y="129967"/>
                </a:lnTo>
                <a:lnTo>
                  <a:pt x="116597" y="128272"/>
                </a:lnTo>
                <a:lnTo>
                  <a:pt x="116597" y="16948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232"/>
                </a:lnTo>
                <a:lnTo>
                  <a:pt x="110779" y="5326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5" name="object 1035"/>
          <p:cNvSpPr/>
          <p:nvPr/>
        </p:nvSpPr>
        <p:spPr>
          <a:xfrm>
            <a:off x="5452040" y="3367803"/>
            <a:ext cx="116597" cy="145729"/>
          </a:xfrm>
          <a:custGeom>
            <a:avLst/>
            <a:gdLst/>
            <a:ahLst/>
            <a:cxnLst/>
            <a:rect l="l" t="t" r="r" b="b"/>
            <a:pathLst>
              <a:path w="116597" h="145729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326"/>
                </a:lnTo>
                <a:lnTo>
                  <a:pt x="3490" y="8232"/>
                </a:lnTo>
                <a:lnTo>
                  <a:pt x="2424" y="9927"/>
                </a:lnTo>
                <a:lnTo>
                  <a:pt x="1793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48"/>
                </a:lnTo>
                <a:lnTo>
                  <a:pt x="0" y="19273"/>
                </a:lnTo>
                <a:lnTo>
                  <a:pt x="0" y="125967"/>
                </a:lnTo>
                <a:lnTo>
                  <a:pt x="0" y="128272"/>
                </a:lnTo>
                <a:lnTo>
                  <a:pt x="581" y="129967"/>
                </a:lnTo>
                <a:lnTo>
                  <a:pt x="581" y="131788"/>
                </a:lnTo>
                <a:lnTo>
                  <a:pt x="1793" y="133483"/>
                </a:lnTo>
                <a:lnTo>
                  <a:pt x="2424" y="135303"/>
                </a:lnTo>
                <a:lnTo>
                  <a:pt x="3490" y="136998"/>
                </a:lnTo>
                <a:lnTo>
                  <a:pt x="5817" y="139909"/>
                </a:lnTo>
                <a:lnTo>
                  <a:pt x="8823" y="142214"/>
                </a:lnTo>
                <a:lnTo>
                  <a:pt x="9938" y="143424"/>
                </a:lnTo>
                <a:lnTo>
                  <a:pt x="11732" y="144034"/>
                </a:lnTo>
                <a:lnTo>
                  <a:pt x="13429" y="144519"/>
                </a:lnTo>
                <a:lnTo>
                  <a:pt x="15126" y="145124"/>
                </a:lnTo>
                <a:lnTo>
                  <a:pt x="17550" y="145124"/>
                </a:lnTo>
                <a:lnTo>
                  <a:pt x="19247" y="145729"/>
                </a:lnTo>
                <a:lnTo>
                  <a:pt x="97350" y="145729"/>
                </a:lnTo>
                <a:lnTo>
                  <a:pt x="99047" y="145124"/>
                </a:lnTo>
                <a:lnTo>
                  <a:pt x="100889" y="145124"/>
                </a:lnTo>
                <a:lnTo>
                  <a:pt x="102538" y="144519"/>
                </a:lnTo>
                <a:lnTo>
                  <a:pt x="104380" y="144034"/>
                </a:lnTo>
                <a:lnTo>
                  <a:pt x="106077" y="143424"/>
                </a:lnTo>
                <a:lnTo>
                  <a:pt x="107774" y="142214"/>
                </a:lnTo>
                <a:lnTo>
                  <a:pt x="110779" y="139909"/>
                </a:lnTo>
                <a:lnTo>
                  <a:pt x="113106" y="136998"/>
                </a:lnTo>
                <a:lnTo>
                  <a:pt x="114173" y="135303"/>
                </a:lnTo>
                <a:lnTo>
                  <a:pt x="114803" y="133483"/>
                </a:lnTo>
                <a:lnTo>
                  <a:pt x="115385" y="131788"/>
                </a:lnTo>
                <a:lnTo>
                  <a:pt x="116015" y="129967"/>
                </a:lnTo>
                <a:lnTo>
                  <a:pt x="116597" y="128272"/>
                </a:lnTo>
                <a:lnTo>
                  <a:pt x="116597" y="125967"/>
                </a:lnTo>
                <a:lnTo>
                  <a:pt x="116597" y="19273"/>
                </a:lnTo>
                <a:lnTo>
                  <a:pt x="116597" y="16948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232"/>
                </a:lnTo>
                <a:lnTo>
                  <a:pt x="110779" y="5326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6" name="object 1036"/>
          <p:cNvSpPr/>
          <p:nvPr/>
        </p:nvSpPr>
        <p:spPr>
          <a:xfrm>
            <a:off x="5452040" y="1764841"/>
            <a:ext cx="116597" cy="145710"/>
          </a:xfrm>
          <a:custGeom>
            <a:avLst/>
            <a:gdLst/>
            <a:ahLst/>
            <a:cxnLst/>
            <a:rect l="l" t="t" r="r" b="b"/>
            <a:pathLst>
              <a:path w="116597" h="145710">
                <a:moveTo>
                  <a:pt x="19247" y="0"/>
                </a:moveTo>
                <a:lnTo>
                  <a:pt x="15126" y="0"/>
                </a:lnTo>
                <a:lnTo>
                  <a:pt x="13429" y="581"/>
                </a:lnTo>
                <a:lnTo>
                  <a:pt x="11732" y="1065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086"/>
                </a:lnTo>
                <a:lnTo>
                  <a:pt x="2424" y="9927"/>
                </a:lnTo>
                <a:lnTo>
                  <a:pt x="1212" y="11621"/>
                </a:lnTo>
                <a:lnTo>
                  <a:pt x="581" y="13316"/>
                </a:lnTo>
                <a:lnTo>
                  <a:pt x="581" y="15156"/>
                </a:lnTo>
                <a:lnTo>
                  <a:pt x="0" y="16851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667"/>
                </a:lnTo>
                <a:lnTo>
                  <a:pt x="1212" y="133459"/>
                </a:lnTo>
                <a:lnTo>
                  <a:pt x="2424" y="135202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289"/>
                </a:lnTo>
                <a:lnTo>
                  <a:pt x="11732" y="143918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10"/>
                </a:lnTo>
                <a:lnTo>
                  <a:pt x="97350" y="145710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3918"/>
                </a:lnTo>
                <a:lnTo>
                  <a:pt x="106077" y="143289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202"/>
                </a:lnTo>
                <a:lnTo>
                  <a:pt x="114803" y="133459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16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086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065"/>
                </a:lnTo>
                <a:lnTo>
                  <a:pt x="102538" y="581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7" name="object 1037"/>
          <p:cNvSpPr/>
          <p:nvPr/>
        </p:nvSpPr>
        <p:spPr>
          <a:xfrm>
            <a:off x="5452040" y="1764841"/>
            <a:ext cx="116597" cy="145710"/>
          </a:xfrm>
          <a:custGeom>
            <a:avLst/>
            <a:gdLst/>
            <a:ahLst/>
            <a:cxnLst/>
            <a:rect l="l" t="t" r="r" b="b"/>
            <a:pathLst>
              <a:path w="116597" h="145710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581"/>
                </a:lnTo>
                <a:lnTo>
                  <a:pt x="11732" y="1065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181"/>
                </a:lnTo>
                <a:lnTo>
                  <a:pt x="3490" y="8086"/>
                </a:lnTo>
                <a:lnTo>
                  <a:pt x="2424" y="9927"/>
                </a:lnTo>
                <a:lnTo>
                  <a:pt x="1212" y="11621"/>
                </a:lnTo>
                <a:lnTo>
                  <a:pt x="581" y="13316"/>
                </a:lnTo>
                <a:lnTo>
                  <a:pt x="581" y="15156"/>
                </a:lnTo>
                <a:lnTo>
                  <a:pt x="0" y="16851"/>
                </a:lnTo>
                <a:lnTo>
                  <a:pt x="0" y="19273"/>
                </a:lnTo>
                <a:lnTo>
                  <a:pt x="0" y="125856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667"/>
                </a:lnTo>
                <a:lnTo>
                  <a:pt x="1212" y="133459"/>
                </a:lnTo>
                <a:lnTo>
                  <a:pt x="2424" y="135202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289"/>
                </a:lnTo>
                <a:lnTo>
                  <a:pt x="11732" y="143918"/>
                </a:lnTo>
                <a:lnTo>
                  <a:pt x="13429" y="144499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10"/>
                </a:lnTo>
                <a:lnTo>
                  <a:pt x="97350" y="145710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499"/>
                </a:lnTo>
                <a:lnTo>
                  <a:pt x="104380" y="143918"/>
                </a:lnTo>
                <a:lnTo>
                  <a:pt x="106077" y="143289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202"/>
                </a:lnTo>
                <a:lnTo>
                  <a:pt x="114803" y="133459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25856"/>
                </a:lnTo>
                <a:lnTo>
                  <a:pt x="116597" y="19273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16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086"/>
                </a:lnTo>
                <a:lnTo>
                  <a:pt x="110779" y="5181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065"/>
                </a:lnTo>
                <a:lnTo>
                  <a:pt x="102538" y="581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8" name="object 1038"/>
          <p:cNvSpPr/>
          <p:nvPr/>
        </p:nvSpPr>
        <p:spPr>
          <a:xfrm>
            <a:off x="5452040" y="191055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629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830"/>
                </a:lnTo>
                <a:lnTo>
                  <a:pt x="1212" y="11670"/>
                </a:lnTo>
                <a:lnTo>
                  <a:pt x="581" y="13365"/>
                </a:lnTo>
                <a:lnTo>
                  <a:pt x="581" y="15156"/>
                </a:lnTo>
                <a:lnTo>
                  <a:pt x="0" y="16851"/>
                </a:lnTo>
                <a:lnTo>
                  <a:pt x="0" y="128180"/>
                </a:lnTo>
                <a:lnTo>
                  <a:pt x="581" y="130020"/>
                </a:lnTo>
                <a:lnTo>
                  <a:pt x="581" y="131715"/>
                </a:lnTo>
                <a:lnTo>
                  <a:pt x="1212" y="133507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67"/>
                </a:lnTo>
                <a:lnTo>
                  <a:pt x="13429" y="144548"/>
                </a:lnTo>
                <a:lnTo>
                  <a:pt x="15126" y="145177"/>
                </a:lnTo>
                <a:lnTo>
                  <a:pt x="17550" y="145177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77"/>
                </a:lnTo>
                <a:lnTo>
                  <a:pt x="100889" y="145177"/>
                </a:lnTo>
                <a:lnTo>
                  <a:pt x="102538" y="144548"/>
                </a:lnTo>
                <a:lnTo>
                  <a:pt x="104380" y="143967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715"/>
                </a:lnTo>
                <a:lnTo>
                  <a:pt x="116015" y="130020"/>
                </a:lnTo>
                <a:lnTo>
                  <a:pt x="116597" y="128180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65"/>
                </a:lnTo>
                <a:lnTo>
                  <a:pt x="114803" y="11670"/>
                </a:lnTo>
                <a:lnTo>
                  <a:pt x="114173" y="9830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629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9" name="object 1039"/>
          <p:cNvSpPr/>
          <p:nvPr/>
        </p:nvSpPr>
        <p:spPr>
          <a:xfrm>
            <a:off x="5452040" y="191055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629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830"/>
                </a:lnTo>
                <a:lnTo>
                  <a:pt x="1212" y="11670"/>
                </a:lnTo>
                <a:lnTo>
                  <a:pt x="581" y="13365"/>
                </a:lnTo>
                <a:lnTo>
                  <a:pt x="581" y="15156"/>
                </a:lnTo>
                <a:lnTo>
                  <a:pt x="0" y="16851"/>
                </a:lnTo>
                <a:lnTo>
                  <a:pt x="0" y="19176"/>
                </a:lnTo>
                <a:lnTo>
                  <a:pt x="0" y="125856"/>
                </a:lnTo>
                <a:lnTo>
                  <a:pt x="0" y="128180"/>
                </a:lnTo>
                <a:lnTo>
                  <a:pt x="581" y="130020"/>
                </a:lnTo>
                <a:lnTo>
                  <a:pt x="581" y="131715"/>
                </a:lnTo>
                <a:lnTo>
                  <a:pt x="1212" y="133507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67"/>
                </a:lnTo>
                <a:lnTo>
                  <a:pt x="13429" y="144548"/>
                </a:lnTo>
                <a:lnTo>
                  <a:pt x="15126" y="145177"/>
                </a:lnTo>
                <a:lnTo>
                  <a:pt x="17550" y="145177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77"/>
                </a:lnTo>
                <a:lnTo>
                  <a:pt x="100889" y="145177"/>
                </a:lnTo>
                <a:lnTo>
                  <a:pt x="102538" y="144548"/>
                </a:lnTo>
                <a:lnTo>
                  <a:pt x="104380" y="143967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715"/>
                </a:lnTo>
                <a:lnTo>
                  <a:pt x="116015" y="130020"/>
                </a:lnTo>
                <a:lnTo>
                  <a:pt x="116597" y="128180"/>
                </a:lnTo>
                <a:lnTo>
                  <a:pt x="116597" y="125856"/>
                </a:lnTo>
                <a:lnTo>
                  <a:pt x="116597" y="19176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65"/>
                </a:lnTo>
                <a:lnTo>
                  <a:pt x="114803" y="11670"/>
                </a:lnTo>
                <a:lnTo>
                  <a:pt x="114173" y="9830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629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0" name="object 1040"/>
          <p:cNvSpPr/>
          <p:nvPr/>
        </p:nvSpPr>
        <p:spPr>
          <a:xfrm>
            <a:off x="5452040" y="2056312"/>
            <a:ext cx="116597" cy="145613"/>
          </a:xfrm>
          <a:custGeom>
            <a:avLst/>
            <a:gdLst/>
            <a:ahLst/>
            <a:cxnLst/>
            <a:rect l="l" t="t" r="r" b="b"/>
            <a:pathLst>
              <a:path w="116597" h="145613">
                <a:moveTo>
                  <a:pt x="19247" y="0"/>
                </a:moveTo>
                <a:lnTo>
                  <a:pt x="15126" y="0"/>
                </a:lnTo>
                <a:lnTo>
                  <a:pt x="13429" y="484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830"/>
                </a:lnTo>
                <a:lnTo>
                  <a:pt x="1212" y="11621"/>
                </a:lnTo>
                <a:lnTo>
                  <a:pt x="581" y="13365"/>
                </a:lnTo>
                <a:lnTo>
                  <a:pt x="581" y="15156"/>
                </a:lnTo>
                <a:lnTo>
                  <a:pt x="0" y="16851"/>
                </a:lnTo>
                <a:lnTo>
                  <a:pt x="0" y="128180"/>
                </a:lnTo>
                <a:lnTo>
                  <a:pt x="581" y="129972"/>
                </a:lnTo>
                <a:lnTo>
                  <a:pt x="581" y="131667"/>
                </a:lnTo>
                <a:lnTo>
                  <a:pt x="1212" y="133362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802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613"/>
                </a:lnTo>
                <a:lnTo>
                  <a:pt x="97350" y="145613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802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362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180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65"/>
                </a:lnTo>
                <a:lnTo>
                  <a:pt x="114803" y="11621"/>
                </a:lnTo>
                <a:lnTo>
                  <a:pt x="114173" y="9830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484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1" name="object 1041"/>
          <p:cNvSpPr/>
          <p:nvPr/>
        </p:nvSpPr>
        <p:spPr>
          <a:xfrm>
            <a:off x="5452040" y="2056312"/>
            <a:ext cx="116597" cy="145613"/>
          </a:xfrm>
          <a:custGeom>
            <a:avLst/>
            <a:gdLst/>
            <a:ahLst/>
            <a:cxnLst/>
            <a:rect l="l" t="t" r="r" b="b"/>
            <a:pathLst>
              <a:path w="116597" h="145613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484"/>
                </a:lnTo>
                <a:lnTo>
                  <a:pt x="11732" y="1113"/>
                </a:lnTo>
                <a:lnTo>
                  <a:pt x="9938" y="2324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830"/>
                </a:lnTo>
                <a:lnTo>
                  <a:pt x="1212" y="11621"/>
                </a:lnTo>
                <a:lnTo>
                  <a:pt x="581" y="13365"/>
                </a:lnTo>
                <a:lnTo>
                  <a:pt x="581" y="15156"/>
                </a:lnTo>
                <a:lnTo>
                  <a:pt x="0" y="16851"/>
                </a:lnTo>
                <a:lnTo>
                  <a:pt x="0" y="19176"/>
                </a:lnTo>
                <a:lnTo>
                  <a:pt x="0" y="125856"/>
                </a:lnTo>
                <a:lnTo>
                  <a:pt x="0" y="128180"/>
                </a:lnTo>
                <a:lnTo>
                  <a:pt x="581" y="129972"/>
                </a:lnTo>
                <a:lnTo>
                  <a:pt x="581" y="131667"/>
                </a:lnTo>
                <a:lnTo>
                  <a:pt x="1212" y="133362"/>
                </a:lnTo>
                <a:lnTo>
                  <a:pt x="2424" y="135202"/>
                </a:lnTo>
                <a:lnTo>
                  <a:pt x="3490" y="136897"/>
                </a:lnTo>
                <a:lnTo>
                  <a:pt x="5817" y="139802"/>
                </a:lnTo>
                <a:lnTo>
                  <a:pt x="8823" y="142223"/>
                </a:lnTo>
                <a:lnTo>
                  <a:pt x="9938" y="143337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613"/>
                </a:lnTo>
                <a:lnTo>
                  <a:pt x="97350" y="145613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337"/>
                </a:lnTo>
                <a:lnTo>
                  <a:pt x="107774" y="142223"/>
                </a:lnTo>
                <a:lnTo>
                  <a:pt x="110779" y="139802"/>
                </a:lnTo>
                <a:lnTo>
                  <a:pt x="113106" y="136897"/>
                </a:lnTo>
                <a:lnTo>
                  <a:pt x="114173" y="135202"/>
                </a:lnTo>
                <a:lnTo>
                  <a:pt x="114803" y="133362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180"/>
                </a:lnTo>
                <a:lnTo>
                  <a:pt x="116597" y="125856"/>
                </a:lnTo>
                <a:lnTo>
                  <a:pt x="116597" y="19176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365"/>
                </a:lnTo>
                <a:lnTo>
                  <a:pt x="114803" y="11621"/>
                </a:lnTo>
                <a:lnTo>
                  <a:pt x="114173" y="9830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324"/>
                </a:lnTo>
                <a:lnTo>
                  <a:pt x="104380" y="1113"/>
                </a:lnTo>
                <a:lnTo>
                  <a:pt x="102538" y="484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2" name="object 1042"/>
          <p:cNvSpPr/>
          <p:nvPr/>
        </p:nvSpPr>
        <p:spPr>
          <a:xfrm>
            <a:off x="5452040" y="2201924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629"/>
                </a:lnTo>
                <a:lnTo>
                  <a:pt x="11732" y="1210"/>
                </a:lnTo>
                <a:lnTo>
                  <a:pt x="9938" y="2421"/>
                </a:lnTo>
                <a:lnTo>
                  <a:pt x="8823" y="2905"/>
                </a:lnTo>
                <a:lnTo>
                  <a:pt x="5817" y="5375"/>
                </a:lnTo>
                <a:lnTo>
                  <a:pt x="3490" y="8280"/>
                </a:lnTo>
                <a:lnTo>
                  <a:pt x="2424" y="9975"/>
                </a:lnTo>
                <a:lnTo>
                  <a:pt x="1212" y="11767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97"/>
                </a:lnTo>
                <a:lnTo>
                  <a:pt x="0" y="128277"/>
                </a:lnTo>
                <a:lnTo>
                  <a:pt x="581" y="130020"/>
                </a:lnTo>
                <a:lnTo>
                  <a:pt x="581" y="131812"/>
                </a:lnTo>
                <a:lnTo>
                  <a:pt x="1212" y="133507"/>
                </a:lnTo>
                <a:lnTo>
                  <a:pt x="2424" y="135347"/>
                </a:lnTo>
                <a:lnTo>
                  <a:pt x="3490" y="137042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64"/>
                </a:lnTo>
                <a:lnTo>
                  <a:pt x="13429" y="144693"/>
                </a:lnTo>
                <a:lnTo>
                  <a:pt x="15126" y="145177"/>
                </a:lnTo>
                <a:lnTo>
                  <a:pt x="17550" y="145177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77"/>
                </a:lnTo>
                <a:lnTo>
                  <a:pt x="100889" y="145177"/>
                </a:lnTo>
                <a:lnTo>
                  <a:pt x="102538" y="144693"/>
                </a:lnTo>
                <a:lnTo>
                  <a:pt x="104380" y="144064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7042"/>
                </a:lnTo>
                <a:lnTo>
                  <a:pt x="114173" y="135347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30020"/>
                </a:lnTo>
                <a:lnTo>
                  <a:pt x="116597" y="128277"/>
                </a:lnTo>
                <a:lnTo>
                  <a:pt x="116597" y="1699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767"/>
                </a:lnTo>
                <a:lnTo>
                  <a:pt x="114173" y="9975"/>
                </a:lnTo>
                <a:lnTo>
                  <a:pt x="113106" y="8280"/>
                </a:lnTo>
                <a:lnTo>
                  <a:pt x="110779" y="5375"/>
                </a:lnTo>
                <a:lnTo>
                  <a:pt x="107774" y="2905"/>
                </a:lnTo>
                <a:lnTo>
                  <a:pt x="106077" y="2421"/>
                </a:lnTo>
                <a:lnTo>
                  <a:pt x="104380" y="1210"/>
                </a:lnTo>
                <a:lnTo>
                  <a:pt x="102538" y="629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3" name="object 1043"/>
          <p:cNvSpPr/>
          <p:nvPr/>
        </p:nvSpPr>
        <p:spPr>
          <a:xfrm>
            <a:off x="5452040" y="2201924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629"/>
                </a:lnTo>
                <a:lnTo>
                  <a:pt x="11732" y="1210"/>
                </a:lnTo>
                <a:lnTo>
                  <a:pt x="9938" y="2421"/>
                </a:lnTo>
                <a:lnTo>
                  <a:pt x="8823" y="2905"/>
                </a:lnTo>
                <a:lnTo>
                  <a:pt x="5817" y="5375"/>
                </a:lnTo>
                <a:lnTo>
                  <a:pt x="3490" y="8280"/>
                </a:lnTo>
                <a:lnTo>
                  <a:pt x="2424" y="9975"/>
                </a:lnTo>
                <a:lnTo>
                  <a:pt x="1212" y="11767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997"/>
                </a:lnTo>
                <a:lnTo>
                  <a:pt x="0" y="19273"/>
                </a:lnTo>
                <a:lnTo>
                  <a:pt x="0" y="126001"/>
                </a:lnTo>
                <a:lnTo>
                  <a:pt x="0" y="128277"/>
                </a:lnTo>
                <a:lnTo>
                  <a:pt x="581" y="130020"/>
                </a:lnTo>
                <a:lnTo>
                  <a:pt x="581" y="131812"/>
                </a:lnTo>
                <a:lnTo>
                  <a:pt x="1212" y="133507"/>
                </a:lnTo>
                <a:lnTo>
                  <a:pt x="2424" y="135347"/>
                </a:lnTo>
                <a:lnTo>
                  <a:pt x="3490" y="137042"/>
                </a:lnTo>
                <a:lnTo>
                  <a:pt x="5817" y="139947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4064"/>
                </a:lnTo>
                <a:lnTo>
                  <a:pt x="13429" y="144693"/>
                </a:lnTo>
                <a:lnTo>
                  <a:pt x="15126" y="145177"/>
                </a:lnTo>
                <a:lnTo>
                  <a:pt x="17550" y="145177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77"/>
                </a:lnTo>
                <a:lnTo>
                  <a:pt x="100889" y="145177"/>
                </a:lnTo>
                <a:lnTo>
                  <a:pt x="102538" y="144693"/>
                </a:lnTo>
                <a:lnTo>
                  <a:pt x="104380" y="144064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947"/>
                </a:lnTo>
                <a:lnTo>
                  <a:pt x="113106" y="137042"/>
                </a:lnTo>
                <a:lnTo>
                  <a:pt x="114173" y="135347"/>
                </a:lnTo>
                <a:lnTo>
                  <a:pt x="114803" y="133507"/>
                </a:lnTo>
                <a:lnTo>
                  <a:pt x="115385" y="131812"/>
                </a:lnTo>
                <a:lnTo>
                  <a:pt x="116015" y="130020"/>
                </a:lnTo>
                <a:lnTo>
                  <a:pt x="116597" y="128277"/>
                </a:lnTo>
                <a:lnTo>
                  <a:pt x="116597" y="126001"/>
                </a:lnTo>
                <a:lnTo>
                  <a:pt x="116597" y="19273"/>
                </a:lnTo>
                <a:lnTo>
                  <a:pt x="116597" y="16997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767"/>
                </a:lnTo>
                <a:lnTo>
                  <a:pt x="114173" y="9975"/>
                </a:lnTo>
                <a:lnTo>
                  <a:pt x="113106" y="8280"/>
                </a:lnTo>
                <a:lnTo>
                  <a:pt x="110779" y="5375"/>
                </a:lnTo>
                <a:lnTo>
                  <a:pt x="107774" y="2905"/>
                </a:lnTo>
                <a:lnTo>
                  <a:pt x="106077" y="2421"/>
                </a:lnTo>
                <a:lnTo>
                  <a:pt x="104380" y="1210"/>
                </a:lnTo>
                <a:lnTo>
                  <a:pt x="102538" y="629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4" name="object 1044"/>
          <p:cNvSpPr/>
          <p:nvPr/>
        </p:nvSpPr>
        <p:spPr>
          <a:xfrm>
            <a:off x="5433374" y="3659281"/>
            <a:ext cx="51971" cy="51892"/>
          </a:xfrm>
          <a:custGeom>
            <a:avLst/>
            <a:gdLst/>
            <a:ahLst/>
            <a:cxnLst/>
            <a:rect l="l" t="t" r="r" b="b"/>
            <a:pathLst>
              <a:path w="51971" h="51892">
                <a:moveTo>
                  <a:pt x="25695" y="0"/>
                </a:moveTo>
                <a:lnTo>
                  <a:pt x="23368" y="0"/>
                </a:lnTo>
                <a:lnTo>
                  <a:pt x="20459" y="0"/>
                </a:lnTo>
                <a:lnTo>
                  <a:pt x="18180" y="1210"/>
                </a:lnTo>
                <a:lnTo>
                  <a:pt x="15756" y="1694"/>
                </a:lnTo>
                <a:lnTo>
                  <a:pt x="13429" y="2905"/>
                </a:lnTo>
                <a:lnTo>
                  <a:pt x="11150" y="4120"/>
                </a:lnTo>
                <a:lnTo>
                  <a:pt x="9308" y="5815"/>
                </a:lnTo>
                <a:lnTo>
                  <a:pt x="7611" y="7515"/>
                </a:lnTo>
                <a:lnTo>
                  <a:pt x="5817" y="9336"/>
                </a:lnTo>
                <a:lnTo>
                  <a:pt x="4120" y="11031"/>
                </a:lnTo>
                <a:lnTo>
                  <a:pt x="2908" y="13457"/>
                </a:lnTo>
                <a:lnTo>
                  <a:pt x="1793" y="15762"/>
                </a:lnTo>
                <a:lnTo>
                  <a:pt x="1212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5582"/>
                </a:lnTo>
                <a:lnTo>
                  <a:pt x="0" y="28614"/>
                </a:lnTo>
                <a:lnTo>
                  <a:pt x="0" y="30919"/>
                </a:lnTo>
                <a:lnTo>
                  <a:pt x="1212" y="33829"/>
                </a:lnTo>
                <a:lnTo>
                  <a:pt x="1793" y="36129"/>
                </a:lnTo>
                <a:lnTo>
                  <a:pt x="2908" y="38434"/>
                </a:lnTo>
                <a:lnTo>
                  <a:pt x="4120" y="40255"/>
                </a:lnTo>
                <a:lnTo>
                  <a:pt x="5817" y="42555"/>
                </a:lnTo>
                <a:lnTo>
                  <a:pt x="7611" y="44255"/>
                </a:lnTo>
                <a:lnTo>
                  <a:pt x="9308" y="46076"/>
                </a:lnTo>
                <a:lnTo>
                  <a:pt x="11150" y="47771"/>
                </a:lnTo>
                <a:lnTo>
                  <a:pt x="13429" y="48981"/>
                </a:lnTo>
                <a:lnTo>
                  <a:pt x="15756" y="50076"/>
                </a:lnTo>
                <a:lnTo>
                  <a:pt x="18180" y="50681"/>
                </a:lnTo>
                <a:lnTo>
                  <a:pt x="20459" y="51286"/>
                </a:lnTo>
                <a:lnTo>
                  <a:pt x="23368" y="51892"/>
                </a:lnTo>
                <a:lnTo>
                  <a:pt x="25695" y="51892"/>
                </a:lnTo>
                <a:lnTo>
                  <a:pt x="28603" y="51892"/>
                </a:lnTo>
                <a:lnTo>
                  <a:pt x="30882" y="51286"/>
                </a:lnTo>
                <a:lnTo>
                  <a:pt x="33791" y="50681"/>
                </a:lnTo>
                <a:lnTo>
                  <a:pt x="36215" y="50076"/>
                </a:lnTo>
                <a:lnTo>
                  <a:pt x="38494" y="48981"/>
                </a:lnTo>
                <a:lnTo>
                  <a:pt x="40191" y="47771"/>
                </a:lnTo>
                <a:lnTo>
                  <a:pt x="42615" y="46076"/>
                </a:lnTo>
                <a:lnTo>
                  <a:pt x="44311" y="44255"/>
                </a:lnTo>
                <a:lnTo>
                  <a:pt x="46008" y="42555"/>
                </a:lnTo>
                <a:lnTo>
                  <a:pt x="47851" y="40255"/>
                </a:lnTo>
                <a:lnTo>
                  <a:pt x="49063" y="38434"/>
                </a:lnTo>
                <a:lnTo>
                  <a:pt x="50129" y="36129"/>
                </a:lnTo>
                <a:lnTo>
                  <a:pt x="50759" y="33829"/>
                </a:lnTo>
                <a:lnTo>
                  <a:pt x="51341" y="30919"/>
                </a:lnTo>
                <a:lnTo>
                  <a:pt x="51971" y="28614"/>
                </a:lnTo>
                <a:lnTo>
                  <a:pt x="51971" y="25582"/>
                </a:lnTo>
                <a:lnTo>
                  <a:pt x="51971" y="23277"/>
                </a:lnTo>
                <a:lnTo>
                  <a:pt x="51341" y="20367"/>
                </a:lnTo>
                <a:lnTo>
                  <a:pt x="50759" y="18062"/>
                </a:lnTo>
                <a:lnTo>
                  <a:pt x="50129" y="15762"/>
                </a:lnTo>
                <a:lnTo>
                  <a:pt x="49063" y="13457"/>
                </a:lnTo>
                <a:lnTo>
                  <a:pt x="47851" y="11031"/>
                </a:lnTo>
                <a:lnTo>
                  <a:pt x="46008" y="9336"/>
                </a:lnTo>
                <a:lnTo>
                  <a:pt x="44311" y="7515"/>
                </a:lnTo>
                <a:lnTo>
                  <a:pt x="42615" y="5815"/>
                </a:lnTo>
                <a:lnTo>
                  <a:pt x="40191" y="4120"/>
                </a:lnTo>
                <a:lnTo>
                  <a:pt x="38494" y="2905"/>
                </a:lnTo>
                <a:lnTo>
                  <a:pt x="36215" y="1694"/>
                </a:lnTo>
                <a:lnTo>
                  <a:pt x="33791" y="1210"/>
                </a:lnTo>
                <a:lnTo>
                  <a:pt x="30882" y="0"/>
                </a:lnTo>
                <a:lnTo>
                  <a:pt x="28603" y="0"/>
                </a:lnTo>
                <a:lnTo>
                  <a:pt x="25695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5" name="object 1045"/>
          <p:cNvSpPr/>
          <p:nvPr/>
        </p:nvSpPr>
        <p:spPr>
          <a:xfrm>
            <a:off x="5526603" y="3722815"/>
            <a:ext cx="52456" cy="52986"/>
          </a:xfrm>
          <a:custGeom>
            <a:avLst/>
            <a:gdLst/>
            <a:ahLst/>
            <a:cxnLst/>
            <a:rect l="l" t="t" r="r" b="b"/>
            <a:pathLst>
              <a:path w="52456" h="52986">
                <a:moveTo>
                  <a:pt x="26325" y="0"/>
                </a:moveTo>
                <a:lnTo>
                  <a:pt x="23416" y="0"/>
                </a:lnTo>
                <a:lnTo>
                  <a:pt x="20992" y="605"/>
                </a:lnTo>
                <a:lnTo>
                  <a:pt x="18083" y="1215"/>
                </a:lnTo>
                <a:lnTo>
                  <a:pt x="15756" y="2305"/>
                </a:lnTo>
                <a:lnTo>
                  <a:pt x="13477" y="2910"/>
                </a:lnTo>
                <a:lnTo>
                  <a:pt x="11635" y="4610"/>
                </a:lnTo>
                <a:lnTo>
                  <a:pt x="9356" y="5820"/>
                </a:lnTo>
                <a:lnTo>
                  <a:pt x="7660" y="7520"/>
                </a:lnTo>
                <a:lnTo>
                  <a:pt x="5817" y="9336"/>
                </a:lnTo>
                <a:lnTo>
                  <a:pt x="4751" y="11641"/>
                </a:lnTo>
                <a:lnTo>
                  <a:pt x="2908" y="13946"/>
                </a:lnTo>
                <a:lnTo>
                  <a:pt x="2327" y="16372"/>
                </a:lnTo>
                <a:lnTo>
                  <a:pt x="1212" y="18672"/>
                </a:lnTo>
                <a:lnTo>
                  <a:pt x="630" y="20977"/>
                </a:lnTo>
                <a:lnTo>
                  <a:pt x="0" y="23887"/>
                </a:lnTo>
                <a:lnTo>
                  <a:pt x="0" y="26193"/>
                </a:lnTo>
                <a:lnTo>
                  <a:pt x="0" y="29103"/>
                </a:lnTo>
                <a:lnTo>
                  <a:pt x="630" y="31524"/>
                </a:lnTo>
                <a:lnTo>
                  <a:pt x="1212" y="34434"/>
                </a:lnTo>
                <a:lnTo>
                  <a:pt x="2327" y="36739"/>
                </a:lnTo>
                <a:lnTo>
                  <a:pt x="2908" y="39044"/>
                </a:lnTo>
                <a:lnTo>
                  <a:pt x="4751" y="41350"/>
                </a:lnTo>
                <a:lnTo>
                  <a:pt x="5817" y="43165"/>
                </a:lnTo>
                <a:lnTo>
                  <a:pt x="7660" y="44865"/>
                </a:lnTo>
                <a:lnTo>
                  <a:pt x="9356" y="46681"/>
                </a:lnTo>
                <a:lnTo>
                  <a:pt x="11635" y="48381"/>
                </a:lnTo>
                <a:lnTo>
                  <a:pt x="13477" y="49591"/>
                </a:lnTo>
                <a:lnTo>
                  <a:pt x="15756" y="50686"/>
                </a:lnTo>
                <a:lnTo>
                  <a:pt x="18083" y="51291"/>
                </a:lnTo>
                <a:lnTo>
                  <a:pt x="20992" y="52502"/>
                </a:lnTo>
                <a:lnTo>
                  <a:pt x="23416" y="52502"/>
                </a:lnTo>
                <a:lnTo>
                  <a:pt x="26325" y="52986"/>
                </a:lnTo>
                <a:lnTo>
                  <a:pt x="28603" y="52502"/>
                </a:lnTo>
                <a:lnTo>
                  <a:pt x="31512" y="52502"/>
                </a:lnTo>
                <a:lnTo>
                  <a:pt x="33791" y="51291"/>
                </a:lnTo>
                <a:lnTo>
                  <a:pt x="36215" y="50686"/>
                </a:lnTo>
                <a:lnTo>
                  <a:pt x="38542" y="49591"/>
                </a:lnTo>
                <a:lnTo>
                  <a:pt x="40821" y="48381"/>
                </a:lnTo>
                <a:lnTo>
                  <a:pt x="42518" y="46681"/>
                </a:lnTo>
                <a:lnTo>
                  <a:pt x="44360" y="44865"/>
                </a:lnTo>
                <a:lnTo>
                  <a:pt x="46057" y="43165"/>
                </a:lnTo>
                <a:lnTo>
                  <a:pt x="47851" y="41350"/>
                </a:lnTo>
                <a:lnTo>
                  <a:pt x="48966" y="39044"/>
                </a:lnTo>
                <a:lnTo>
                  <a:pt x="50178" y="36739"/>
                </a:lnTo>
                <a:lnTo>
                  <a:pt x="51390" y="34434"/>
                </a:lnTo>
                <a:lnTo>
                  <a:pt x="51875" y="31524"/>
                </a:lnTo>
                <a:lnTo>
                  <a:pt x="51875" y="29103"/>
                </a:lnTo>
                <a:lnTo>
                  <a:pt x="52456" y="26193"/>
                </a:lnTo>
                <a:lnTo>
                  <a:pt x="51875" y="23887"/>
                </a:lnTo>
                <a:lnTo>
                  <a:pt x="51875" y="20977"/>
                </a:lnTo>
                <a:lnTo>
                  <a:pt x="51390" y="18672"/>
                </a:lnTo>
                <a:lnTo>
                  <a:pt x="50178" y="16372"/>
                </a:lnTo>
                <a:lnTo>
                  <a:pt x="48966" y="13946"/>
                </a:lnTo>
                <a:lnTo>
                  <a:pt x="47851" y="11641"/>
                </a:lnTo>
                <a:lnTo>
                  <a:pt x="46057" y="9336"/>
                </a:lnTo>
                <a:lnTo>
                  <a:pt x="44360" y="7520"/>
                </a:lnTo>
                <a:lnTo>
                  <a:pt x="42518" y="5820"/>
                </a:lnTo>
                <a:lnTo>
                  <a:pt x="40821" y="4610"/>
                </a:lnTo>
                <a:lnTo>
                  <a:pt x="38542" y="2910"/>
                </a:lnTo>
                <a:lnTo>
                  <a:pt x="36215" y="2305"/>
                </a:lnTo>
                <a:lnTo>
                  <a:pt x="33791" y="1215"/>
                </a:lnTo>
                <a:lnTo>
                  <a:pt x="31512" y="605"/>
                </a:lnTo>
                <a:lnTo>
                  <a:pt x="28603" y="0"/>
                </a:lnTo>
                <a:lnTo>
                  <a:pt x="26325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6" name="object 1046"/>
          <p:cNvSpPr/>
          <p:nvPr/>
        </p:nvSpPr>
        <p:spPr>
          <a:xfrm>
            <a:off x="5614063" y="3659281"/>
            <a:ext cx="52456" cy="51892"/>
          </a:xfrm>
          <a:custGeom>
            <a:avLst/>
            <a:gdLst/>
            <a:ahLst/>
            <a:cxnLst/>
            <a:rect l="l" t="t" r="r" b="b"/>
            <a:pathLst>
              <a:path w="52456" h="51892">
                <a:moveTo>
                  <a:pt x="26276" y="0"/>
                </a:moveTo>
                <a:lnTo>
                  <a:pt x="23271" y="0"/>
                </a:lnTo>
                <a:lnTo>
                  <a:pt x="20943" y="0"/>
                </a:lnTo>
                <a:lnTo>
                  <a:pt x="18035" y="1210"/>
                </a:lnTo>
                <a:lnTo>
                  <a:pt x="15756" y="1694"/>
                </a:lnTo>
                <a:lnTo>
                  <a:pt x="13429" y="2905"/>
                </a:lnTo>
                <a:lnTo>
                  <a:pt x="11635" y="4120"/>
                </a:lnTo>
                <a:lnTo>
                  <a:pt x="9308" y="5815"/>
                </a:lnTo>
                <a:lnTo>
                  <a:pt x="7611" y="7515"/>
                </a:lnTo>
                <a:lnTo>
                  <a:pt x="5817" y="9336"/>
                </a:lnTo>
                <a:lnTo>
                  <a:pt x="4605" y="11031"/>
                </a:lnTo>
                <a:lnTo>
                  <a:pt x="2908" y="13457"/>
                </a:lnTo>
                <a:lnTo>
                  <a:pt x="2278" y="15762"/>
                </a:lnTo>
                <a:lnTo>
                  <a:pt x="1212" y="18062"/>
                </a:lnTo>
                <a:lnTo>
                  <a:pt x="630" y="20367"/>
                </a:lnTo>
                <a:lnTo>
                  <a:pt x="0" y="23277"/>
                </a:lnTo>
                <a:lnTo>
                  <a:pt x="0" y="25582"/>
                </a:lnTo>
                <a:lnTo>
                  <a:pt x="0" y="28614"/>
                </a:lnTo>
                <a:lnTo>
                  <a:pt x="630" y="30919"/>
                </a:lnTo>
                <a:lnTo>
                  <a:pt x="1212" y="33829"/>
                </a:lnTo>
                <a:lnTo>
                  <a:pt x="2278" y="36129"/>
                </a:lnTo>
                <a:lnTo>
                  <a:pt x="2908" y="38434"/>
                </a:lnTo>
                <a:lnTo>
                  <a:pt x="4605" y="40255"/>
                </a:lnTo>
                <a:lnTo>
                  <a:pt x="5817" y="42555"/>
                </a:lnTo>
                <a:lnTo>
                  <a:pt x="7611" y="44255"/>
                </a:lnTo>
                <a:lnTo>
                  <a:pt x="9308" y="46076"/>
                </a:lnTo>
                <a:lnTo>
                  <a:pt x="11635" y="47771"/>
                </a:lnTo>
                <a:lnTo>
                  <a:pt x="13429" y="48981"/>
                </a:lnTo>
                <a:lnTo>
                  <a:pt x="15756" y="50076"/>
                </a:lnTo>
                <a:lnTo>
                  <a:pt x="18035" y="50681"/>
                </a:lnTo>
                <a:lnTo>
                  <a:pt x="20943" y="51286"/>
                </a:lnTo>
                <a:lnTo>
                  <a:pt x="23271" y="51892"/>
                </a:lnTo>
                <a:lnTo>
                  <a:pt x="26276" y="51892"/>
                </a:lnTo>
                <a:lnTo>
                  <a:pt x="28603" y="51892"/>
                </a:lnTo>
                <a:lnTo>
                  <a:pt x="31512" y="51286"/>
                </a:lnTo>
                <a:lnTo>
                  <a:pt x="33791" y="50681"/>
                </a:lnTo>
                <a:lnTo>
                  <a:pt x="36070" y="50076"/>
                </a:lnTo>
                <a:lnTo>
                  <a:pt x="38494" y="48981"/>
                </a:lnTo>
                <a:lnTo>
                  <a:pt x="40821" y="47771"/>
                </a:lnTo>
                <a:lnTo>
                  <a:pt x="42518" y="46076"/>
                </a:lnTo>
                <a:lnTo>
                  <a:pt x="44311" y="44255"/>
                </a:lnTo>
                <a:lnTo>
                  <a:pt x="46008" y="42555"/>
                </a:lnTo>
                <a:lnTo>
                  <a:pt x="47851" y="40255"/>
                </a:lnTo>
                <a:lnTo>
                  <a:pt x="48917" y="38434"/>
                </a:lnTo>
                <a:lnTo>
                  <a:pt x="50129" y="36129"/>
                </a:lnTo>
                <a:lnTo>
                  <a:pt x="51244" y="33829"/>
                </a:lnTo>
                <a:lnTo>
                  <a:pt x="51826" y="30919"/>
                </a:lnTo>
                <a:lnTo>
                  <a:pt x="51826" y="28614"/>
                </a:lnTo>
                <a:lnTo>
                  <a:pt x="52456" y="25582"/>
                </a:lnTo>
                <a:lnTo>
                  <a:pt x="51826" y="23277"/>
                </a:lnTo>
                <a:lnTo>
                  <a:pt x="51826" y="20367"/>
                </a:lnTo>
                <a:lnTo>
                  <a:pt x="51244" y="18062"/>
                </a:lnTo>
                <a:lnTo>
                  <a:pt x="50129" y="15762"/>
                </a:lnTo>
                <a:lnTo>
                  <a:pt x="48917" y="13457"/>
                </a:lnTo>
                <a:lnTo>
                  <a:pt x="47851" y="11031"/>
                </a:lnTo>
                <a:lnTo>
                  <a:pt x="46008" y="9336"/>
                </a:lnTo>
                <a:lnTo>
                  <a:pt x="44311" y="7515"/>
                </a:lnTo>
                <a:lnTo>
                  <a:pt x="42518" y="5815"/>
                </a:lnTo>
                <a:lnTo>
                  <a:pt x="40821" y="4120"/>
                </a:lnTo>
                <a:lnTo>
                  <a:pt x="38494" y="2905"/>
                </a:lnTo>
                <a:lnTo>
                  <a:pt x="36070" y="1694"/>
                </a:lnTo>
                <a:lnTo>
                  <a:pt x="33791" y="1210"/>
                </a:lnTo>
                <a:lnTo>
                  <a:pt x="31512" y="0"/>
                </a:lnTo>
                <a:lnTo>
                  <a:pt x="28603" y="0"/>
                </a:lnTo>
                <a:lnTo>
                  <a:pt x="26276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7" name="object 1047"/>
          <p:cNvSpPr/>
          <p:nvPr/>
        </p:nvSpPr>
        <p:spPr>
          <a:xfrm>
            <a:off x="5346055" y="3664492"/>
            <a:ext cx="51831" cy="53112"/>
          </a:xfrm>
          <a:custGeom>
            <a:avLst/>
            <a:gdLst/>
            <a:ahLst/>
            <a:cxnLst/>
            <a:rect l="l" t="t" r="r" b="b"/>
            <a:pathLst>
              <a:path w="51831" h="53112">
                <a:moveTo>
                  <a:pt x="25554" y="0"/>
                </a:moveTo>
                <a:lnTo>
                  <a:pt x="23275" y="0"/>
                </a:lnTo>
                <a:lnTo>
                  <a:pt x="20367" y="605"/>
                </a:lnTo>
                <a:lnTo>
                  <a:pt x="18039" y="1215"/>
                </a:lnTo>
                <a:lnTo>
                  <a:pt x="15741" y="1820"/>
                </a:lnTo>
                <a:lnTo>
                  <a:pt x="13322" y="2910"/>
                </a:lnTo>
                <a:lnTo>
                  <a:pt x="11019" y="4731"/>
                </a:lnTo>
                <a:lnTo>
                  <a:pt x="9322" y="5820"/>
                </a:lnTo>
                <a:lnTo>
                  <a:pt x="7509" y="7641"/>
                </a:lnTo>
                <a:lnTo>
                  <a:pt x="5812" y="9336"/>
                </a:lnTo>
                <a:lnTo>
                  <a:pt x="3994" y="11641"/>
                </a:lnTo>
                <a:lnTo>
                  <a:pt x="2904" y="14067"/>
                </a:lnTo>
                <a:lnTo>
                  <a:pt x="1696" y="16372"/>
                </a:lnTo>
                <a:lnTo>
                  <a:pt x="1090" y="18672"/>
                </a:lnTo>
                <a:lnTo>
                  <a:pt x="0" y="20977"/>
                </a:lnTo>
                <a:lnTo>
                  <a:pt x="0" y="23887"/>
                </a:lnTo>
                <a:lnTo>
                  <a:pt x="0" y="26314"/>
                </a:lnTo>
                <a:lnTo>
                  <a:pt x="0" y="29224"/>
                </a:lnTo>
                <a:lnTo>
                  <a:pt x="0" y="31524"/>
                </a:lnTo>
                <a:lnTo>
                  <a:pt x="1090" y="34434"/>
                </a:lnTo>
                <a:lnTo>
                  <a:pt x="1696" y="36739"/>
                </a:lnTo>
                <a:lnTo>
                  <a:pt x="2904" y="39044"/>
                </a:lnTo>
                <a:lnTo>
                  <a:pt x="3994" y="41471"/>
                </a:lnTo>
                <a:lnTo>
                  <a:pt x="5812" y="43165"/>
                </a:lnTo>
                <a:lnTo>
                  <a:pt x="7509" y="44865"/>
                </a:lnTo>
                <a:lnTo>
                  <a:pt x="9322" y="46681"/>
                </a:lnTo>
                <a:lnTo>
                  <a:pt x="11019" y="48381"/>
                </a:lnTo>
                <a:lnTo>
                  <a:pt x="13322" y="49591"/>
                </a:lnTo>
                <a:lnTo>
                  <a:pt x="15741" y="50686"/>
                </a:lnTo>
                <a:lnTo>
                  <a:pt x="18039" y="51291"/>
                </a:lnTo>
                <a:lnTo>
                  <a:pt x="20367" y="52502"/>
                </a:lnTo>
                <a:lnTo>
                  <a:pt x="23275" y="52502"/>
                </a:lnTo>
                <a:lnTo>
                  <a:pt x="25554" y="53112"/>
                </a:lnTo>
                <a:lnTo>
                  <a:pt x="28463" y="52502"/>
                </a:lnTo>
                <a:lnTo>
                  <a:pt x="30887" y="52502"/>
                </a:lnTo>
                <a:lnTo>
                  <a:pt x="33796" y="51291"/>
                </a:lnTo>
                <a:lnTo>
                  <a:pt x="36074" y="50686"/>
                </a:lnTo>
                <a:lnTo>
                  <a:pt x="38402" y="49591"/>
                </a:lnTo>
                <a:lnTo>
                  <a:pt x="40195" y="48381"/>
                </a:lnTo>
                <a:lnTo>
                  <a:pt x="42522" y="46681"/>
                </a:lnTo>
                <a:lnTo>
                  <a:pt x="44219" y="44865"/>
                </a:lnTo>
                <a:lnTo>
                  <a:pt x="46013" y="43165"/>
                </a:lnTo>
                <a:lnTo>
                  <a:pt x="47710" y="41471"/>
                </a:lnTo>
                <a:lnTo>
                  <a:pt x="48922" y="39044"/>
                </a:lnTo>
                <a:lnTo>
                  <a:pt x="50037" y="36739"/>
                </a:lnTo>
                <a:lnTo>
                  <a:pt x="50619" y="34434"/>
                </a:lnTo>
                <a:lnTo>
                  <a:pt x="51249" y="31524"/>
                </a:lnTo>
                <a:lnTo>
                  <a:pt x="51831" y="29224"/>
                </a:lnTo>
                <a:lnTo>
                  <a:pt x="51831" y="26314"/>
                </a:lnTo>
                <a:lnTo>
                  <a:pt x="51831" y="23887"/>
                </a:lnTo>
                <a:lnTo>
                  <a:pt x="51249" y="20977"/>
                </a:lnTo>
                <a:lnTo>
                  <a:pt x="50619" y="18672"/>
                </a:lnTo>
                <a:lnTo>
                  <a:pt x="50037" y="16372"/>
                </a:lnTo>
                <a:lnTo>
                  <a:pt x="48922" y="14067"/>
                </a:lnTo>
                <a:lnTo>
                  <a:pt x="47710" y="11641"/>
                </a:lnTo>
                <a:lnTo>
                  <a:pt x="46013" y="9336"/>
                </a:lnTo>
                <a:lnTo>
                  <a:pt x="44219" y="7641"/>
                </a:lnTo>
                <a:lnTo>
                  <a:pt x="42522" y="5820"/>
                </a:lnTo>
                <a:lnTo>
                  <a:pt x="40195" y="4731"/>
                </a:lnTo>
                <a:lnTo>
                  <a:pt x="38402" y="2910"/>
                </a:lnTo>
                <a:lnTo>
                  <a:pt x="36074" y="1820"/>
                </a:lnTo>
                <a:lnTo>
                  <a:pt x="33796" y="1215"/>
                </a:lnTo>
                <a:lnTo>
                  <a:pt x="30887" y="605"/>
                </a:lnTo>
                <a:lnTo>
                  <a:pt x="28463" y="0"/>
                </a:lnTo>
                <a:lnTo>
                  <a:pt x="25554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8" name="object 1048"/>
          <p:cNvSpPr/>
          <p:nvPr/>
        </p:nvSpPr>
        <p:spPr>
          <a:xfrm>
            <a:off x="5316869" y="3722815"/>
            <a:ext cx="51831" cy="52986"/>
          </a:xfrm>
          <a:custGeom>
            <a:avLst/>
            <a:gdLst/>
            <a:ahLst/>
            <a:cxnLst/>
            <a:rect l="l" t="t" r="r" b="b"/>
            <a:pathLst>
              <a:path w="51831" h="52986">
                <a:moveTo>
                  <a:pt x="26276" y="0"/>
                </a:moveTo>
                <a:lnTo>
                  <a:pt x="23251" y="0"/>
                </a:lnTo>
                <a:lnTo>
                  <a:pt x="20342" y="605"/>
                </a:lnTo>
                <a:lnTo>
                  <a:pt x="18044" y="1215"/>
                </a:lnTo>
                <a:lnTo>
                  <a:pt x="15741" y="2305"/>
                </a:lnTo>
                <a:lnTo>
                  <a:pt x="13439" y="2910"/>
                </a:lnTo>
                <a:lnTo>
                  <a:pt x="11019" y="4610"/>
                </a:lnTo>
                <a:lnTo>
                  <a:pt x="9322" y="5820"/>
                </a:lnTo>
                <a:lnTo>
                  <a:pt x="7626" y="7520"/>
                </a:lnTo>
                <a:lnTo>
                  <a:pt x="5812" y="9336"/>
                </a:lnTo>
                <a:lnTo>
                  <a:pt x="4116" y="11641"/>
                </a:lnTo>
                <a:lnTo>
                  <a:pt x="2904" y="13946"/>
                </a:lnTo>
                <a:lnTo>
                  <a:pt x="1691" y="16372"/>
                </a:lnTo>
                <a:lnTo>
                  <a:pt x="1207" y="18672"/>
                </a:lnTo>
                <a:lnTo>
                  <a:pt x="0" y="20977"/>
                </a:lnTo>
                <a:lnTo>
                  <a:pt x="0" y="23887"/>
                </a:lnTo>
                <a:lnTo>
                  <a:pt x="0" y="26193"/>
                </a:lnTo>
                <a:lnTo>
                  <a:pt x="0" y="29103"/>
                </a:lnTo>
                <a:lnTo>
                  <a:pt x="0" y="31524"/>
                </a:lnTo>
                <a:lnTo>
                  <a:pt x="1207" y="34434"/>
                </a:lnTo>
                <a:lnTo>
                  <a:pt x="1691" y="36739"/>
                </a:lnTo>
                <a:lnTo>
                  <a:pt x="2904" y="39044"/>
                </a:lnTo>
                <a:lnTo>
                  <a:pt x="4116" y="41350"/>
                </a:lnTo>
                <a:lnTo>
                  <a:pt x="5812" y="43165"/>
                </a:lnTo>
                <a:lnTo>
                  <a:pt x="7626" y="44865"/>
                </a:lnTo>
                <a:lnTo>
                  <a:pt x="9322" y="46681"/>
                </a:lnTo>
                <a:lnTo>
                  <a:pt x="11019" y="48381"/>
                </a:lnTo>
                <a:lnTo>
                  <a:pt x="13439" y="49591"/>
                </a:lnTo>
                <a:lnTo>
                  <a:pt x="15741" y="50686"/>
                </a:lnTo>
                <a:lnTo>
                  <a:pt x="18044" y="51291"/>
                </a:lnTo>
                <a:lnTo>
                  <a:pt x="20342" y="52502"/>
                </a:lnTo>
                <a:lnTo>
                  <a:pt x="23251" y="52502"/>
                </a:lnTo>
                <a:lnTo>
                  <a:pt x="26276" y="52986"/>
                </a:lnTo>
                <a:lnTo>
                  <a:pt x="28579" y="52502"/>
                </a:lnTo>
                <a:lnTo>
                  <a:pt x="31483" y="52502"/>
                </a:lnTo>
                <a:lnTo>
                  <a:pt x="33786" y="51291"/>
                </a:lnTo>
                <a:lnTo>
                  <a:pt x="36089" y="50686"/>
                </a:lnTo>
                <a:lnTo>
                  <a:pt x="38508" y="49591"/>
                </a:lnTo>
                <a:lnTo>
                  <a:pt x="40811" y="48381"/>
                </a:lnTo>
                <a:lnTo>
                  <a:pt x="42508" y="46681"/>
                </a:lnTo>
                <a:lnTo>
                  <a:pt x="44321" y="44865"/>
                </a:lnTo>
                <a:lnTo>
                  <a:pt x="46013" y="43165"/>
                </a:lnTo>
                <a:lnTo>
                  <a:pt x="47855" y="41350"/>
                </a:lnTo>
                <a:lnTo>
                  <a:pt x="48922" y="39044"/>
                </a:lnTo>
                <a:lnTo>
                  <a:pt x="50134" y="36739"/>
                </a:lnTo>
                <a:lnTo>
                  <a:pt x="50764" y="34434"/>
                </a:lnTo>
                <a:lnTo>
                  <a:pt x="51249" y="31524"/>
                </a:lnTo>
                <a:lnTo>
                  <a:pt x="51831" y="29103"/>
                </a:lnTo>
                <a:lnTo>
                  <a:pt x="51831" y="26193"/>
                </a:lnTo>
                <a:lnTo>
                  <a:pt x="51831" y="23887"/>
                </a:lnTo>
                <a:lnTo>
                  <a:pt x="51249" y="20977"/>
                </a:lnTo>
                <a:lnTo>
                  <a:pt x="50764" y="18672"/>
                </a:lnTo>
                <a:lnTo>
                  <a:pt x="50134" y="16372"/>
                </a:lnTo>
                <a:lnTo>
                  <a:pt x="48922" y="13946"/>
                </a:lnTo>
                <a:lnTo>
                  <a:pt x="47855" y="11641"/>
                </a:lnTo>
                <a:lnTo>
                  <a:pt x="46013" y="9336"/>
                </a:lnTo>
                <a:lnTo>
                  <a:pt x="44321" y="7520"/>
                </a:lnTo>
                <a:lnTo>
                  <a:pt x="42508" y="5820"/>
                </a:lnTo>
                <a:lnTo>
                  <a:pt x="40811" y="4610"/>
                </a:lnTo>
                <a:lnTo>
                  <a:pt x="38508" y="2910"/>
                </a:lnTo>
                <a:lnTo>
                  <a:pt x="36089" y="2305"/>
                </a:lnTo>
                <a:lnTo>
                  <a:pt x="33786" y="1215"/>
                </a:lnTo>
                <a:lnTo>
                  <a:pt x="31483" y="605"/>
                </a:lnTo>
                <a:lnTo>
                  <a:pt x="28579" y="0"/>
                </a:lnTo>
                <a:lnTo>
                  <a:pt x="26276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9" name="object 1049"/>
          <p:cNvSpPr/>
          <p:nvPr/>
        </p:nvSpPr>
        <p:spPr>
          <a:xfrm>
            <a:off x="5695706" y="3717604"/>
            <a:ext cx="51826" cy="51892"/>
          </a:xfrm>
          <a:custGeom>
            <a:avLst/>
            <a:gdLst/>
            <a:ahLst/>
            <a:cxnLst/>
            <a:rect l="l" t="t" r="r" b="b"/>
            <a:pathLst>
              <a:path w="51826" h="51892">
                <a:moveTo>
                  <a:pt x="26131" y="0"/>
                </a:moveTo>
                <a:lnTo>
                  <a:pt x="23222" y="0"/>
                </a:lnTo>
                <a:lnTo>
                  <a:pt x="20313" y="0"/>
                </a:lnTo>
                <a:lnTo>
                  <a:pt x="18035" y="1089"/>
                </a:lnTo>
                <a:lnTo>
                  <a:pt x="15707" y="1694"/>
                </a:lnTo>
                <a:lnTo>
                  <a:pt x="13283" y="2905"/>
                </a:lnTo>
                <a:lnTo>
                  <a:pt x="11005" y="3999"/>
                </a:lnTo>
                <a:lnTo>
                  <a:pt x="9308" y="5815"/>
                </a:lnTo>
                <a:lnTo>
                  <a:pt x="7514" y="7515"/>
                </a:lnTo>
                <a:lnTo>
                  <a:pt x="5817" y="9336"/>
                </a:lnTo>
                <a:lnTo>
                  <a:pt x="3975" y="11031"/>
                </a:lnTo>
                <a:lnTo>
                  <a:pt x="2908" y="13336"/>
                </a:lnTo>
                <a:lnTo>
                  <a:pt x="1696" y="15641"/>
                </a:lnTo>
                <a:lnTo>
                  <a:pt x="1066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6188"/>
                </a:lnTo>
                <a:lnTo>
                  <a:pt x="0" y="28493"/>
                </a:lnTo>
                <a:lnTo>
                  <a:pt x="0" y="31403"/>
                </a:lnTo>
                <a:lnTo>
                  <a:pt x="1066" y="33824"/>
                </a:lnTo>
                <a:lnTo>
                  <a:pt x="1696" y="36129"/>
                </a:lnTo>
                <a:lnTo>
                  <a:pt x="2908" y="38434"/>
                </a:lnTo>
                <a:lnTo>
                  <a:pt x="3975" y="40739"/>
                </a:lnTo>
                <a:lnTo>
                  <a:pt x="5817" y="42555"/>
                </a:lnTo>
                <a:lnTo>
                  <a:pt x="7514" y="44255"/>
                </a:lnTo>
                <a:lnTo>
                  <a:pt x="9308" y="45950"/>
                </a:lnTo>
                <a:lnTo>
                  <a:pt x="11005" y="47771"/>
                </a:lnTo>
                <a:lnTo>
                  <a:pt x="13283" y="48981"/>
                </a:lnTo>
                <a:lnTo>
                  <a:pt x="15707" y="50076"/>
                </a:lnTo>
                <a:lnTo>
                  <a:pt x="18035" y="50681"/>
                </a:lnTo>
                <a:lnTo>
                  <a:pt x="20313" y="51286"/>
                </a:lnTo>
                <a:lnTo>
                  <a:pt x="23222" y="51892"/>
                </a:lnTo>
                <a:lnTo>
                  <a:pt x="26131" y="51892"/>
                </a:lnTo>
                <a:lnTo>
                  <a:pt x="28458" y="51892"/>
                </a:lnTo>
                <a:lnTo>
                  <a:pt x="31367" y="51286"/>
                </a:lnTo>
                <a:lnTo>
                  <a:pt x="33791" y="50681"/>
                </a:lnTo>
                <a:lnTo>
                  <a:pt x="36070" y="50076"/>
                </a:lnTo>
                <a:lnTo>
                  <a:pt x="38397" y="48981"/>
                </a:lnTo>
                <a:lnTo>
                  <a:pt x="40675" y="47771"/>
                </a:lnTo>
                <a:lnTo>
                  <a:pt x="42518" y="45950"/>
                </a:lnTo>
                <a:lnTo>
                  <a:pt x="44166" y="44255"/>
                </a:lnTo>
                <a:lnTo>
                  <a:pt x="46008" y="42555"/>
                </a:lnTo>
                <a:lnTo>
                  <a:pt x="47705" y="40739"/>
                </a:lnTo>
                <a:lnTo>
                  <a:pt x="48917" y="38434"/>
                </a:lnTo>
                <a:lnTo>
                  <a:pt x="49984" y="36129"/>
                </a:lnTo>
                <a:lnTo>
                  <a:pt x="50614" y="33824"/>
                </a:lnTo>
                <a:lnTo>
                  <a:pt x="51196" y="31403"/>
                </a:lnTo>
                <a:lnTo>
                  <a:pt x="51826" y="28493"/>
                </a:lnTo>
                <a:lnTo>
                  <a:pt x="51826" y="26188"/>
                </a:lnTo>
                <a:lnTo>
                  <a:pt x="51826" y="23277"/>
                </a:lnTo>
                <a:lnTo>
                  <a:pt x="51196" y="20367"/>
                </a:lnTo>
                <a:lnTo>
                  <a:pt x="50614" y="18062"/>
                </a:lnTo>
                <a:lnTo>
                  <a:pt x="49984" y="15641"/>
                </a:lnTo>
                <a:lnTo>
                  <a:pt x="48917" y="13336"/>
                </a:lnTo>
                <a:lnTo>
                  <a:pt x="47705" y="11031"/>
                </a:lnTo>
                <a:lnTo>
                  <a:pt x="46008" y="9336"/>
                </a:lnTo>
                <a:lnTo>
                  <a:pt x="44166" y="7515"/>
                </a:lnTo>
                <a:lnTo>
                  <a:pt x="42518" y="5815"/>
                </a:lnTo>
                <a:lnTo>
                  <a:pt x="40675" y="3999"/>
                </a:lnTo>
                <a:lnTo>
                  <a:pt x="38397" y="2905"/>
                </a:lnTo>
                <a:lnTo>
                  <a:pt x="36070" y="1694"/>
                </a:lnTo>
                <a:lnTo>
                  <a:pt x="33791" y="1089"/>
                </a:lnTo>
                <a:lnTo>
                  <a:pt x="31367" y="0"/>
                </a:lnTo>
                <a:lnTo>
                  <a:pt x="28458" y="0"/>
                </a:lnTo>
                <a:lnTo>
                  <a:pt x="26131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0" name="object 1050"/>
          <p:cNvSpPr/>
          <p:nvPr/>
        </p:nvSpPr>
        <p:spPr>
          <a:xfrm>
            <a:off x="5287678" y="3659281"/>
            <a:ext cx="51957" cy="51892"/>
          </a:xfrm>
          <a:custGeom>
            <a:avLst/>
            <a:gdLst/>
            <a:ahLst/>
            <a:cxnLst/>
            <a:rect l="l" t="t" r="r" b="b"/>
            <a:pathLst>
              <a:path w="51957" h="51892">
                <a:moveTo>
                  <a:pt x="25675" y="0"/>
                </a:moveTo>
                <a:lnTo>
                  <a:pt x="23377" y="0"/>
                </a:lnTo>
                <a:lnTo>
                  <a:pt x="20468" y="0"/>
                </a:lnTo>
                <a:lnTo>
                  <a:pt x="18165" y="1210"/>
                </a:lnTo>
                <a:lnTo>
                  <a:pt x="15746" y="1694"/>
                </a:lnTo>
                <a:lnTo>
                  <a:pt x="13443" y="2905"/>
                </a:lnTo>
                <a:lnTo>
                  <a:pt x="11145" y="4120"/>
                </a:lnTo>
                <a:lnTo>
                  <a:pt x="9327" y="5815"/>
                </a:lnTo>
                <a:lnTo>
                  <a:pt x="7630" y="7515"/>
                </a:lnTo>
                <a:lnTo>
                  <a:pt x="5934" y="9336"/>
                </a:lnTo>
                <a:lnTo>
                  <a:pt x="4120" y="11031"/>
                </a:lnTo>
                <a:lnTo>
                  <a:pt x="2908" y="13457"/>
                </a:lnTo>
                <a:lnTo>
                  <a:pt x="1818" y="15762"/>
                </a:lnTo>
                <a:lnTo>
                  <a:pt x="1212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5582"/>
                </a:lnTo>
                <a:lnTo>
                  <a:pt x="0" y="28614"/>
                </a:lnTo>
                <a:lnTo>
                  <a:pt x="0" y="30919"/>
                </a:lnTo>
                <a:lnTo>
                  <a:pt x="1212" y="33829"/>
                </a:lnTo>
                <a:lnTo>
                  <a:pt x="1818" y="36129"/>
                </a:lnTo>
                <a:lnTo>
                  <a:pt x="2908" y="38434"/>
                </a:lnTo>
                <a:lnTo>
                  <a:pt x="4120" y="40255"/>
                </a:lnTo>
                <a:lnTo>
                  <a:pt x="5934" y="42555"/>
                </a:lnTo>
                <a:lnTo>
                  <a:pt x="7630" y="44255"/>
                </a:lnTo>
                <a:lnTo>
                  <a:pt x="9327" y="46076"/>
                </a:lnTo>
                <a:lnTo>
                  <a:pt x="11145" y="47771"/>
                </a:lnTo>
                <a:lnTo>
                  <a:pt x="13443" y="48981"/>
                </a:lnTo>
                <a:lnTo>
                  <a:pt x="15746" y="50076"/>
                </a:lnTo>
                <a:lnTo>
                  <a:pt x="18165" y="50681"/>
                </a:lnTo>
                <a:lnTo>
                  <a:pt x="20468" y="51286"/>
                </a:lnTo>
                <a:lnTo>
                  <a:pt x="23377" y="51892"/>
                </a:lnTo>
                <a:lnTo>
                  <a:pt x="25675" y="51892"/>
                </a:lnTo>
                <a:lnTo>
                  <a:pt x="28584" y="51892"/>
                </a:lnTo>
                <a:lnTo>
                  <a:pt x="30882" y="51286"/>
                </a:lnTo>
                <a:lnTo>
                  <a:pt x="33912" y="50681"/>
                </a:lnTo>
                <a:lnTo>
                  <a:pt x="36210" y="50076"/>
                </a:lnTo>
                <a:lnTo>
                  <a:pt x="38513" y="48981"/>
                </a:lnTo>
                <a:lnTo>
                  <a:pt x="40210" y="47771"/>
                </a:lnTo>
                <a:lnTo>
                  <a:pt x="42629" y="46076"/>
                </a:lnTo>
                <a:lnTo>
                  <a:pt x="44326" y="44255"/>
                </a:lnTo>
                <a:lnTo>
                  <a:pt x="46144" y="42555"/>
                </a:lnTo>
                <a:lnTo>
                  <a:pt x="47841" y="40255"/>
                </a:lnTo>
                <a:lnTo>
                  <a:pt x="49048" y="38434"/>
                </a:lnTo>
                <a:lnTo>
                  <a:pt x="50139" y="36129"/>
                </a:lnTo>
                <a:lnTo>
                  <a:pt x="50745" y="33829"/>
                </a:lnTo>
                <a:lnTo>
                  <a:pt x="51351" y="30919"/>
                </a:lnTo>
                <a:lnTo>
                  <a:pt x="51957" y="28614"/>
                </a:lnTo>
                <a:lnTo>
                  <a:pt x="51957" y="25582"/>
                </a:lnTo>
                <a:lnTo>
                  <a:pt x="51957" y="23277"/>
                </a:lnTo>
                <a:lnTo>
                  <a:pt x="51351" y="20367"/>
                </a:lnTo>
                <a:lnTo>
                  <a:pt x="50745" y="18062"/>
                </a:lnTo>
                <a:lnTo>
                  <a:pt x="50139" y="15762"/>
                </a:lnTo>
                <a:lnTo>
                  <a:pt x="49048" y="13457"/>
                </a:lnTo>
                <a:lnTo>
                  <a:pt x="47841" y="11031"/>
                </a:lnTo>
                <a:lnTo>
                  <a:pt x="46144" y="9336"/>
                </a:lnTo>
                <a:lnTo>
                  <a:pt x="44326" y="7515"/>
                </a:lnTo>
                <a:lnTo>
                  <a:pt x="42629" y="5815"/>
                </a:lnTo>
                <a:lnTo>
                  <a:pt x="40210" y="4120"/>
                </a:lnTo>
                <a:lnTo>
                  <a:pt x="38513" y="2905"/>
                </a:lnTo>
                <a:lnTo>
                  <a:pt x="36210" y="1694"/>
                </a:lnTo>
                <a:lnTo>
                  <a:pt x="33912" y="1210"/>
                </a:lnTo>
                <a:lnTo>
                  <a:pt x="30882" y="0"/>
                </a:lnTo>
                <a:lnTo>
                  <a:pt x="28584" y="0"/>
                </a:lnTo>
                <a:lnTo>
                  <a:pt x="25675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1" name="object 1051"/>
          <p:cNvSpPr/>
          <p:nvPr/>
        </p:nvSpPr>
        <p:spPr>
          <a:xfrm>
            <a:off x="5555789" y="3664492"/>
            <a:ext cx="52456" cy="53112"/>
          </a:xfrm>
          <a:custGeom>
            <a:avLst/>
            <a:gdLst/>
            <a:ahLst/>
            <a:cxnLst/>
            <a:rect l="l" t="t" r="r" b="b"/>
            <a:pathLst>
              <a:path w="52456" h="53112">
                <a:moveTo>
                  <a:pt x="26179" y="0"/>
                </a:moveTo>
                <a:lnTo>
                  <a:pt x="23271" y="0"/>
                </a:lnTo>
                <a:lnTo>
                  <a:pt x="20992" y="605"/>
                </a:lnTo>
                <a:lnTo>
                  <a:pt x="18083" y="1215"/>
                </a:lnTo>
                <a:lnTo>
                  <a:pt x="15756" y="1820"/>
                </a:lnTo>
                <a:lnTo>
                  <a:pt x="13332" y="2910"/>
                </a:lnTo>
                <a:lnTo>
                  <a:pt x="11635" y="4731"/>
                </a:lnTo>
                <a:lnTo>
                  <a:pt x="9356" y="5820"/>
                </a:lnTo>
                <a:lnTo>
                  <a:pt x="7514" y="7641"/>
                </a:lnTo>
                <a:lnTo>
                  <a:pt x="5817" y="9336"/>
                </a:lnTo>
                <a:lnTo>
                  <a:pt x="4605" y="11641"/>
                </a:lnTo>
                <a:lnTo>
                  <a:pt x="2908" y="14067"/>
                </a:lnTo>
                <a:lnTo>
                  <a:pt x="2327" y="16372"/>
                </a:lnTo>
                <a:lnTo>
                  <a:pt x="1115" y="18672"/>
                </a:lnTo>
                <a:lnTo>
                  <a:pt x="630" y="20977"/>
                </a:lnTo>
                <a:lnTo>
                  <a:pt x="0" y="23887"/>
                </a:lnTo>
                <a:lnTo>
                  <a:pt x="0" y="26314"/>
                </a:lnTo>
                <a:lnTo>
                  <a:pt x="0" y="29224"/>
                </a:lnTo>
                <a:lnTo>
                  <a:pt x="630" y="31524"/>
                </a:lnTo>
                <a:lnTo>
                  <a:pt x="1115" y="34434"/>
                </a:lnTo>
                <a:lnTo>
                  <a:pt x="2327" y="36739"/>
                </a:lnTo>
                <a:lnTo>
                  <a:pt x="2908" y="39044"/>
                </a:lnTo>
                <a:lnTo>
                  <a:pt x="4605" y="41471"/>
                </a:lnTo>
                <a:lnTo>
                  <a:pt x="5817" y="43165"/>
                </a:lnTo>
                <a:lnTo>
                  <a:pt x="7514" y="44865"/>
                </a:lnTo>
                <a:lnTo>
                  <a:pt x="9356" y="46681"/>
                </a:lnTo>
                <a:lnTo>
                  <a:pt x="11635" y="48381"/>
                </a:lnTo>
                <a:lnTo>
                  <a:pt x="13332" y="49591"/>
                </a:lnTo>
                <a:lnTo>
                  <a:pt x="15756" y="50686"/>
                </a:lnTo>
                <a:lnTo>
                  <a:pt x="18083" y="51291"/>
                </a:lnTo>
                <a:lnTo>
                  <a:pt x="20992" y="52502"/>
                </a:lnTo>
                <a:lnTo>
                  <a:pt x="23271" y="52502"/>
                </a:lnTo>
                <a:lnTo>
                  <a:pt x="26179" y="53112"/>
                </a:lnTo>
                <a:lnTo>
                  <a:pt x="28603" y="52502"/>
                </a:lnTo>
                <a:lnTo>
                  <a:pt x="31512" y="52502"/>
                </a:lnTo>
                <a:lnTo>
                  <a:pt x="33791" y="51291"/>
                </a:lnTo>
                <a:lnTo>
                  <a:pt x="36118" y="50686"/>
                </a:lnTo>
                <a:lnTo>
                  <a:pt x="38397" y="49591"/>
                </a:lnTo>
                <a:lnTo>
                  <a:pt x="40821" y="48381"/>
                </a:lnTo>
                <a:lnTo>
                  <a:pt x="42518" y="46681"/>
                </a:lnTo>
                <a:lnTo>
                  <a:pt x="44360" y="44865"/>
                </a:lnTo>
                <a:lnTo>
                  <a:pt x="46057" y="43165"/>
                </a:lnTo>
                <a:lnTo>
                  <a:pt x="47754" y="41471"/>
                </a:lnTo>
                <a:lnTo>
                  <a:pt x="48966" y="39044"/>
                </a:lnTo>
                <a:lnTo>
                  <a:pt x="50178" y="36739"/>
                </a:lnTo>
                <a:lnTo>
                  <a:pt x="51244" y="34434"/>
                </a:lnTo>
                <a:lnTo>
                  <a:pt x="51875" y="31524"/>
                </a:lnTo>
                <a:lnTo>
                  <a:pt x="51875" y="29224"/>
                </a:lnTo>
                <a:lnTo>
                  <a:pt x="52456" y="26314"/>
                </a:lnTo>
                <a:lnTo>
                  <a:pt x="51875" y="23887"/>
                </a:lnTo>
                <a:lnTo>
                  <a:pt x="51875" y="20977"/>
                </a:lnTo>
                <a:lnTo>
                  <a:pt x="51244" y="18672"/>
                </a:lnTo>
                <a:lnTo>
                  <a:pt x="50178" y="16372"/>
                </a:lnTo>
                <a:lnTo>
                  <a:pt x="48966" y="14067"/>
                </a:lnTo>
                <a:lnTo>
                  <a:pt x="47754" y="11641"/>
                </a:lnTo>
                <a:lnTo>
                  <a:pt x="46057" y="9336"/>
                </a:lnTo>
                <a:lnTo>
                  <a:pt x="44360" y="7641"/>
                </a:lnTo>
                <a:lnTo>
                  <a:pt x="42518" y="5820"/>
                </a:lnTo>
                <a:lnTo>
                  <a:pt x="40821" y="4731"/>
                </a:lnTo>
                <a:lnTo>
                  <a:pt x="38397" y="2910"/>
                </a:lnTo>
                <a:lnTo>
                  <a:pt x="36118" y="1820"/>
                </a:lnTo>
                <a:lnTo>
                  <a:pt x="33791" y="1215"/>
                </a:lnTo>
                <a:lnTo>
                  <a:pt x="31512" y="605"/>
                </a:lnTo>
                <a:lnTo>
                  <a:pt x="28603" y="0"/>
                </a:lnTo>
                <a:lnTo>
                  <a:pt x="2617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2" name="object 1052"/>
          <p:cNvSpPr/>
          <p:nvPr/>
        </p:nvSpPr>
        <p:spPr>
          <a:xfrm>
            <a:off x="5608246" y="3722815"/>
            <a:ext cx="51826" cy="52986"/>
          </a:xfrm>
          <a:custGeom>
            <a:avLst/>
            <a:gdLst/>
            <a:ahLst/>
            <a:cxnLst/>
            <a:rect l="l" t="t" r="r" b="b"/>
            <a:pathLst>
              <a:path w="51826" h="52986">
                <a:moveTo>
                  <a:pt x="26179" y="0"/>
                </a:moveTo>
                <a:lnTo>
                  <a:pt x="23271" y="0"/>
                </a:lnTo>
                <a:lnTo>
                  <a:pt x="20362" y="605"/>
                </a:lnTo>
                <a:lnTo>
                  <a:pt x="18035" y="1215"/>
                </a:lnTo>
                <a:lnTo>
                  <a:pt x="15756" y="2305"/>
                </a:lnTo>
                <a:lnTo>
                  <a:pt x="13429" y="2910"/>
                </a:lnTo>
                <a:lnTo>
                  <a:pt x="11005" y="4610"/>
                </a:lnTo>
                <a:lnTo>
                  <a:pt x="9308" y="5820"/>
                </a:lnTo>
                <a:lnTo>
                  <a:pt x="7514" y="7520"/>
                </a:lnTo>
                <a:lnTo>
                  <a:pt x="5817" y="9336"/>
                </a:lnTo>
                <a:lnTo>
                  <a:pt x="4120" y="11641"/>
                </a:lnTo>
                <a:lnTo>
                  <a:pt x="2908" y="13946"/>
                </a:lnTo>
                <a:lnTo>
                  <a:pt x="1696" y="16372"/>
                </a:lnTo>
                <a:lnTo>
                  <a:pt x="1115" y="18672"/>
                </a:lnTo>
                <a:lnTo>
                  <a:pt x="0" y="20977"/>
                </a:lnTo>
                <a:lnTo>
                  <a:pt x="0" y="23887"/>
                </a:lnTo>
                <a:lnTo>
                  <a:pt x="0" y="26193"/>
                </a:lnTo>
                <a:lnTo>
                  <a:pt x="0" y="29103"/>
                </a:lnTo>
                <a:lnTo>
                  <a:pt x="0" y="31524"/>
                </a:lnTo>
                <a:lnTo>
                  <a:pt x="1115" y="34434"/>
                </a:lnTo>
                <a:lnTo>
                  <a:pt x="1696" y="36739"/>
                </a:lnTo>
                <a:lnTo>
                  <a:pt x="2908" y="39044"/>
                </a:lnTo>
                <a:lnTo>
                  <a:pt x="4120" y="41350"/>
                </a:lnTo>
                <a:lnTo>
                  <a:pt x="5817" y="43165"/>
                </a:lnTo>
                <a:lnTo>
                  <a:pt x="7514" y="44865"/>
                </a:lnTo>
                <a:lnTo>
                  <a:pt x="9308" y="46681"/>
                </a:lnTo>
                <a:lnTo>
                  <a:pt x="11005" y="48381"/>
                </a:lnTo>
                <a:lnTo>
                  <a:pt x="13429" y="49591"/>
                </a:lnTo>
                <a:lnTo>
                  <a:pt x="15756" y="50686"/>
                </a:lnTo>
                <a:lnTo>
                  <a:pt x="18035" y="51291"/>
                </a:lnTo>
                <a:lnTo>
                  <a:pt x="20362" y="52502"/>
                </a:lnTo>
                <a:lnTo>
                  <a:pt x="23271" y="52502"/>
                </a:lnTo>
                <a:lnTo>
                  <a:pt x="26179" y="52986"/>
                </a:lnTo>
                <a:lnTo>
                  <a:pt x="28603" y="52502"/>
                </a:lnTo>
                <a:lnTo>
                  <a:pt x="31512" y="52502"/>
                </a:lnTo>
                <a:lnTo>
                  <a:pt x="33791" y="51291"/>
                </a:lnTo>
                <a:lnTo>
                  <a:pt x="36118" y="50686"/>
                </a:lnTo>
                <a:lnTo>
                  <a:pt x="38397" y="49591"/>
                </a:lnTo>
                <a:lnTo>
                  <a:pt x="40821" y="48381"/>
                </a:lnTo>
                <a:lnTo>
                  <a:pt x="42518" y="46681"/>
                </a:lnTo>
                <a:lnTo>
                  <a:pt x="44311" y="44865"/>
                </a:lnTo>
                <a:lnTo>
                  <a:pt x="46008" y="43165"/>
                </a:lnTo>
                <a:lnTo>
                  <a:pt x="47705" y="41350"/>
                </a:lnTo>
                <a:lnTo>
                  <a:pt x="48917" y="39044"/>
                </a:lnTo>
                <a:lnTo>
                  <a:pt x="50129" y="36739"/>
                </a:lnTo>
                <a:lnTo>
                  <a:pt x="50614" y="34434"/>
                </a:lnTo>
                <a:lnTo>
                  <a:pt x="51244" y="31524"/>
                </a:lnTo>
                <a:lnTo>
                  <a:pt x="51826" y="29103"/>
                </a:lnTo>
                <a:lnTo>
                  <a:pt x="51826" y="26193"/>
                </a:lnTo>
                <a:lnTo>
                  <a:pt x="51826" y="23887"/>
                </a:lnTo>
                <a:lnTo>
                  <a:pt x="51244" y="20977"/>
                </a:lnTo>
                <a:lnTo>
                  <a:pt x="50614" y="18672"/>
                </a:lnTo>
                <a:lnTo>
                  <a:pt x="50129" y="16372"/>
                </a:lnTo>
                <a:lnTo>
                  <a:pt x="48917" y="13946"/>
                </a:lnTo>
                <a:lnTo>
                  <a:pt x="47705" y="11641"/>
                </a:lnTo>
                <a:lnTo>
                  <a:pt x="46008" y="9336"/>
                </a:lnTo>
                <a:lnTo>
                  <a:pt x="44311" y="7520"/>
                </a:lnTo>
                <a:lnTo>
                  <a:pt x="42518" y="5820"/>
                </a:lnTo>
                <a:lnTo>
                  <a:pt x="40821" y="4610"/>
                </a:lnTo>
                <a:lnTo>
                  <a:pt x="38397" y="2910"/>
                </a:lnTo>
                <a:lnTo>
                  <a:pt x="36118" y="2305"/>
                </a:lnTo>
                <a:lnTo>
                  <a:pt x="33791" y="1215"/>
                </a:lnTo>
                <a:lnTo>
                  <a:pt x="31512" y="605"/>
                </a:lnTo>
                <a:lnTo>
                  <a:pt x="28603" y="0"/>
                </a:lnTo>
                <a:lnTo>
                  <a:pt x="2617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3" name="object 1053"/>
          <p:cNvSpPr/>
          <p:nvPr/>
        </p:nvSpPr>
        <p:spPr>
          <a:xfrm>
            <a:off x="5666520" y="3659281"/>
            <a:ext cx="51826" cy="51892"/>
          </a:xfrm>
          <a:custGeom>
            <a:avLst/>
            <a:gdLst/>
            <a:ahLst/>
            <a:cxnLst/>
            <a:rect l="l" t="t" r="r" b="b"/>
            <a:pathLst>
              <a:path w="51826" h="51892">
                <a:moveTo>
                  <a:pt x="25646" y="0"/>
                </a:moveTo>
                <a:lnTo>
                  <a:pt x="23368" y="0"/>
                </a:lnTo>
                <a:lnTo>
                  <a:pt x="20313" y="0"/>
                </a:lnTo>
                <a:lnTo>
                  <a:pt x="18035" y="1210"/>
                </a:lnTo>
                <a:lnTo>
                  <a:pt x="15707" y="1694"/>
                </a:lnTo>
                <a:lnTo>
                  <a:pt x="13429" y="2905"/>
                </a:lnTo>
                <a:lnTo>
                  <a:pt x="11005" y="4120"/>
                </a:lnTo>
                <a:lnTo>
                  <a:pt x="9308" y="5815"/>
                </a:lnTo>
                <a:lnTo>
                  <a:pt x="7611" y="7515"/>
                </a:lnTo>
                <a:lnTo>
                  <a:pt x="5817" y="9336"/>
                </a:lnTo>
                <a:lnTo>
                  <a:pt x="4120" y="11031"/>
                </a:lnTo>
                <a:lnTo>
                  <a:pt x="2908" y="13457"/>
                </a:lnTo>
                <a:lnTo>
                  <a:pt x="1696" y="15762"/>
                </a:lnTo>
                <a:lnTo>
                  <a:pt x="1212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5582"/>
                </a:lnTo>
                <a:lnTo>
                  <a:pt x="0" y="28614"/>
                </a:lnTo>
                <a:lnTo>
                  <a:pt x="0" y="30919"/>
                </a:lnTo>
                <a:lnTo>
                  <a:pt x="1212" y="33829"/>
                </a:lnTo>
                <a:lnTo>
                  <a:pt x="1696" y="36129"/>
                </a:lnTo>
                <a:lnTo>
                  <a:pt x="2908" y="38434"/>
                </a:lnTo>
                <a:lnTo>
                  <a:pt x="4120" y="40255"/>
                </a:lnTo>
                <a:lnTo>
                  <a:pt x="5817" y="42555"/>
                </a:lnTo>
                <a:lnTo>
                  <a:pt x="7611" y="44255"/>
                </a:lnTo>
                <a:lnTo>
                  <a:pt x="9308" y="46076"/>
                </a:lnTo>
                <a:lnTo>
                  <a:pt x="11005" y="47771"/>
                </a:lnTo>
                <a:lnTo>
                  <a:pt x="13429" y="48981"/>
                </a:lnTo>
                <a:lnTo>
                  <a:pt x="15707" y="50076"/>
                </a:lnTo>
                <a:lnTo>
                  <a:pt x="18035" y="50681"/>
                </a:lnTo>
                <a:lnTo>
                  <a:pt x="20313" y="51286"/>
                </a:lnTo>
                <a:lnTo>
                  <a:pt x="23368" y="51892"/>
                </a:lnTo>
                <a:lnTo>
                  <a:pt x="25646" y="51892"/>
                </a:lnTo>
                <a:lnTo>
                  <a:pt x="28555" y="51892"/>
                </a:lnTo>
                <a:lnTo>
                  <a:pt x="30882" y="51286"/>
                </a:lnTo>
                <a:lnTo>
                  <a:pt x="33791" y="50681"/>
                </a:lnTo>
                <a:lnTo>
                  <a:pt x="36070" y="50076"/>
                </a:lnTo>
                <a:lnTo>
                  <a:pt x="38494" y="48981"/>
                </a:lnTo>
                <a:lnTo>
                  <a:pt x="40191" y="47771"/>
                </a:lnTo>
                <a:lnTo>
                  <a:pt x="42469" y="46076"/>
                </a:lnTo>
                <a:lnTo>
                  <a:pt x="44311" y="44255"/>
                </a:lnTo>
                <a:lnTo>
                  <a:pt x="46008" y="42555"/>
                </a:lnTo>
                <a:lnTo>
                  <a:pt x="47802" y="40255"/>
                </a:lnTo>
                <a:lnTo>
                  <a:pt x="48917" y="38434"/>
                </a:lnTo>
                <a:lnTo>
                  <a:pt x="50129" y="36129"/>
                </a:lnTo>
                <a:lnTo>
                  <a:pt x="50711" y="33829"/>
                </a:lnTo>
                <a:lnTo>
                  <a:pt x="51196" y="30919"/>
                </a:lnTo>
                <a:lnTo>
                  <a:pt x="51826" y="28614"/>
                </a:lnTo>
                <a:lnTo>
                  <a:pt x="51826" y="25582"/>
                </a:lnTo>
                <a:lnTo>
                  <a:pt x="51826" y="23277"/>
                </a:lnTo>
                <a:lnTo>
                  <a:pt x="51196" y="20367"/>
                </a:lnTo>
                <a:lnTo>
                  <a:pt x="50711" y="18062"/>
                </a:lnTo>
                <a:lnTo>
                  <a:pt x="50129" y="15762"/>
                </a:lnTo>
                <a:lnTo>
                  <a:pt x="48917" y="13457"/>
                </a:lnTo>
                <a:lnTo>
                  <a:pt x="47802" y="11031"/>
                </a:lnTo>
                <a:lnTo>
                  <a:pt x="46008" y="9336"/>
                </a:lnTo>
                <a:lnTo>
                  <a:pt x="44311" y="7515"/>
                </a:lnTo>
                <a:lnTo>
                  <a:pt x="42469" y="5815"/>
                </a:lnTo>
                <a:lnTo>
                  <a:pt x="40191" y="4120"/>
                </a:lnTo>
                <a:lnTo>
                  <a:pt x="38494" y="2905"/>
                </a:lnTo>
                <a:lnTo>
                  <a:pt x="36070" y="1694"/>
                </a:lnTo>
                <a:lnTo>
                  <a:pt x="33791" y="1210"/>
                </a:lnTo>
                <a:lnTo>
                  <a:pt x="30882" y="0"/>
                </a:lnTo>
                <a:lnTo>
                  <a:pt x="28555" y="0"/>
                </a:lnTo>
                <a:lnTo>
                  <a:pt x="25646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4" name="object 1054"/>
          <p:cNvSpPr/>
          <p:nvPr/>
        </p:nvSpPr>
        <p:spPr>
          <a:xfrm>
            <a:off x="5404286" y="3717604"/>
            <a:ext cx="51875" cy="51892"/>
          </a:xfrm>
          <a:custGeom>
            <a:avLst/>
            <a:gdLst/>
            <a:ahLst/>
            <a:cxnLst/>
            <a:rect l="l" t="t" r="r" b="b"/>
            <a:pathLst>
              <a:path w="51875" h="51892">
                <a:moveTo>
                  <a:pt x="26179" y="0"/>
                </a:moveTo>
                <a:lnTo>
                  <a:pt x="23271" y="0"/>
                </a:lnTo>
                <a:lnTo>
                  <a:pt x="20362" y="0"/>
                </a:lnTo>
                <a:lnTo>
                  <a:pt x="18083" y="1089"/>
                </a:lnTo>
                <a:lnTo>
                  <a:pt x="15756" y="1694"/>
                </a:lnTo>
                <a:lnTo>
                  <a:pt x="13332" y="2905"/>
                </a:lnTo>
                <a:lnTo>
                  <a:pt x="11053" y="3999"/>
                </a:lnTo>
                <a:lnTo>
                  <a:pt x="9356" y="5815"/>
                </a:lnTo>
                <a:lnTo>
                  <a:pt x="7514" y="7515"/>
                </a:lnTo>
                <a:lnTo>
                  <a:pt x="5817" y="9336"/>
                </a:lnTo>
                <a:lnTo>
                  <a:pt x="4023" y="11031"/>
                </a:lnTo>
                <a:lnTo>
                  <a:pt x="2908" y="13336"/>
                </a:lnTo>
                <a:lnTo>
                  <a:pt x="1696" y="15641"/>
                </a:lnTo>
                <a:lnTo>
                  <a:pt x="1115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6188"/>
                </a:lnTo>
                <a:lnTo>
                  <a:pt x="0" y="28493"/>
                </a:lnTo>
                <a:lnTo>
                  <a:pt x="0" y="31403"/>
                </a:lnTo>
                <a:lnTo>
                  <a:pt x="1115" y="33824"/>
                </a:lnTo>
                <a:lnTo>
                  <a:pt x="1696" y="36129"/>
                </a:lnTo>
                <a:lnTo>
                  <a:pt x="2908" y="38434"/>
                </a:lnTo>
                <a:lnTo>
                  <a:pt x="4023" y="40739"/>
                </a:lnTo>
                <a:lnTo>
                  <a:pt x="5817" y="42555"/>
                </a:lnTo>
                <a:lnTo>
                  <a:pt x="7514" y="44255"/>
                </a:lnTo>
                <a:lnTo>
                  <a:pt x="9356" y="45950"/>
                </a:lnTo>
                <a:lnTo>
                  <a:pt x="11053" y="47771"/>
                </a:lnTo>
                <a:lnTo>
                  <a:pt x="13332" y="48981"/>
                </a:lnTo>
                <a:lnTo>
                  <a:pt x="15756" y="50076"/>
                </a:lnTo>
                <a:lnTo>
                  <a:pt x="18083" y="50681"/>
                </a:lnTo>
                <a:lnTo>
                  <a:pt x="20362" y="51286"/>
                </a:lnTo>
                <a:lnTo>
                  <a:pt x="23271" y="51892"/>
                </a:lnTo>
                <a:lnTo>
                  <a:pt x="26179" y="51892"/>
                </a:lnTo>
                <a:lnTo>
                  <a:pt x="28603" y="51892"/>
                </a:lnTo>
                <a:lnTo>
                  <a:pt x="31512" y="51286"/>
                </a:lnTo>
                <a:lnTo>
                  <a:pt x="33791" y="50681"/>
                </a:lnTo>
                <a:lnTo>
                  <a:pt x="36118" y="50076"/>
                </a:lnTo>
                <a:lnTo>
                  <a:pt x="38397" y="48981"/>
                </a:lnTo>
                <a:lnTo>
                  <a:pt x="40821" y="47771"/>
                </a:lnTo>
                <a:lnTo>
                  <a:pt x="42518" y="45950"/>
                </a:lnTo>
                <a:lnTo>
                  <a:pt x="44214" y="44255"/>
                </a:lnTo>
                <a:lnTo>
                  <a:pt x="46057" y="42555"/>
                </a:lnTo>
                <a:lnTo>
                  <a:pt x="47754" y="40739"/>
                </a:lnTo>
                <a:lnTo>
                  <a:pt x="48966" y="38434"/>
                </a:lnTo>
                <a:lnTo>
                  <a:pt x="50178" y="36129"/>
                </a:lnTo>
                <a:lnTo>
                  <a:pt x="50663" y="33824"/>
                </a:lnTo>
                <a:lnTo>
                  <a:pt x="51244" y="31403"/>
                </a:lnTo>
                <a:lnTo>
                  <a:pt x="51875" y="28493"/>
                </a:lnTo>
                <a:lnTo>
                  <a:pt x="51875" y="26188"/>
                </a:lnTo>
                <a:lnTo>
                  <a:pt x="51875" y="23277"/>
                </a:lnTo>
                <a:lnTo>
                  <a:pt x="51244" y="20367"/>
                </a:lnTo>
                <a:lnTo>
                  <a:pt x="50663" y="18062"/>
                </a:lnTo>
                <a:lnTo>
                  <a:pt x="50178" y="15641"/>
                </a:lnTo>
                <a:lnTo>
                  <a:pt x="48966" y="13336"/>
                </a:lnTo>
                <a:lnTo>
                  <a:pt x="47754" y="11031"/>
                </a:lnTo>
                <a:lnTo>
                  <a:pt x="46057" y="9336"/>
                </a:lnTo>
                <a:lnTo>
                  <a:pt x="44214" y="7515"/>
                </a:lnTo>
                <a:lnTo>
                  <a:pt x="42518" y="5815"/>
                </a:lnTo>
                <a:lnTo>
                  <a:pt x="40821" y="3999"/>
                </a:lnTo>
                <a:lnTo>
                  <a:pt x="38397" y="2905"/>
                </a:lnTo>
                <a:lnTo>
                  <a:pt x="36118" y="1694"/>
                </a:lnTo>
                <a:lnTo>
                  <a:pt x="33791" y="1089"/>
                </a:lnTo>
                <a:lnTo>
                  <a:pt x="31512" y="0"/>
                </a:lnTo>
                <a:lnTo>
                  <a:pt x="28603" y="0"/>
                </a:lnTo>
                <a:lnTo>
                  <a:pt x="2617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5" name="object 1055"/>
          <p:cNvSpPr/>
          <p:nvPr/>
        </p:nvSpPr>
        <p:spPr>
          <a:xfrm>
            <a:off x="5462559" y="3717604"/>
            <a:ext cx="51826" cy="51892"/>
          </a:xfrm>
          <a:custGeom>
            <a:avLst/>
            <a:gdLst/>
            <a:ahLst/>
            <a:cxnLst/>
            <a:rect l="l" t="t" r="r" b="b"/>
            <a:pathLst>
              <a:path w="51826" h="51892">
                <a:moveTo>
                  <a:pt x="26179" y="0"/>
                </a:moveTo>
                <a:lnTo>
                  <a:pt x="23271" y="0"/>
                </a:lnTo>
                <a:lnTo>
                  <a:pt x="20362" y="0"/>
                </a:lnTo>
                <a:lnTo>
                  <a:pt x="18035" y="1089"/>
                </a:lnTo>
                <a:lnTo>
                  <a:pt x="15756" y="1694"/>
                </a:lnTo>
                <a:lnTo>
                  <a:pt x="13429" y="2905"/>
                </a:lnTo>
                <a:lnTo>
                  <a:pt x="11005" y="3999"/>
                </a:lnTo>
                <a:lnTo>
                  <a:pt x="9308" y="5815"/>
                </a:lnTo>
                <a:lnTo>
                  <a:pt x="7514" y="7515"/>
                </a:lnTo>
                <a:lnTo>
                  <a:pt x="5817" y="9336"/>
                </a:lnTo>
                <a:lnTo>
                  <a:pt x="4120" y="11031"/>
                </a:lnTo>
                <a:lnTo>
                  <a:pt x="2908" y="13336"/>
                </a:lnTo>
                <a:lnTo>
                  <a:pt x="1696" y="15641"/>
                </a:lnTo>
                <a:lnTo>
                  <a:pt x="1212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6188"/>
                </a:lnTo>
                <a:lnTo>
                  <a:pt x="0" y="28493"/>
                </a:lnTo>
                <a:lnTo>
                  <a:pt x="0" y="31403"/>
                </a:lnTo>
                <a:lnTo>
                  <a:pt x="1212" y="33824"/>
                </a:lnTo>
                <a:lnTo>
                  <a:pt x="1696" y="36129"/>
                </a:lnTo>
                <a:lnTo>
                  <a:pt x="2908" y="38434"/>
                </a:lnTo>
                <a:lnTo>
                  <a:pt x="4120" y="40739"/>
                </a:lnTo>
                <a:lnTo>
                  <a:pt x="5817" y="42555"/>
                </a:lnTo>
                <a:lnTo>
                  <a:pt x="7514" y="44255"/>
                </a:lnTo>
                <a:lnTo>
                  <a:pt x="9308" y="45950"/>
                </a:lnTo>
                <a:lnTo>
                  <a:pt x="11005" y="47771"/>
                </a:lnTo>
                <a:lnTo>
                  <a:pt x="13429" y="48981"/>
                </a:lnTo>
                <a:lnTo>
                  <a:pt x="15756" y="50076"/>
                </a:lnTo>
                <a:lnTo>
                  <a:pt x="18035" y="50681"/>
                </a:lnTo>
                <a:lnTo>
                  <a:pt x="20362" y="51286"/>
                </a:lnTo>
                <a:lnTo>
                  <a:pt x="23271" y="51892"/>
                </a:lnTo>
                <a:lnTo>
                  <a:pt x="26179" y="51892"/>
                </a:lnTo>
                <a:lnTo>
                  <a:pt x="28603" y="51892"/>
                </a:lnTo>
                <a:lnTo>
                  <a:pt x="31464" y="51286"/>
                </a:lnTo>
                <a:lnTo>
                  <a:pt x="33791" y="50681"/>
                </a:lnTo>
                <a:lnTo>
                  <a:pt x="36070" y="50076"/>
                </a:lnTo>
                <a:lnTo>
                  <a:pt x="38494" y="48981"/>
                </a:lnTo>
                <a:lnTo>
                  <a:pt x="40821" y="47771"/>
                </a:lnTo>
                <a:lnTo>
                  <a:pt x="42518" y="45950"/>
                </a:lnTo>
                <a:lnTo>
                  <a:pt x="44311" y="44255"/>
                </a:lnTo>
                <a:lnTo>
                  <a:pt x="46008" y="42555"/>
                </a:lnTo>
                <a:lnTo>
                  <a:pt x="47851" y="40739"/>
                </a:lnTo>
                <a:lnTo>
                  <a:pt x="48917" y="38434"/>
                </a:lnTo>
                <a:lnTo>
                  <a:pt x="50129" y="36129"/>
                </a:lnTo>
                <a:lnTo>
                  <a:pt x="50759" y="33824"/>
                </a:lnTo>
                <a:lnTo>
                  <a:pt x="51244" y="31403"/>
                </a:lnTo>
                <a:lnTo>
                  <a:pt x="51826" y="28493"/>
                </a:lnTo>
                <a:lnTo>
                  <a:pt x="51826" y="26188"/>
                </a:lnTo>
                <a:lnTo>
                  <a:pt x="51826" y="23277"/>
                </a:lnTo>
                <a:lnTo>
                  <a:pt x="51244" y="20367"/>
                </a:lnTo>
                <a:lnTo>
                  <a:pt x="50759" y="18062"/>
                </a:lnTo>
                <a:lnTo>
                  <a:pt x="50129" y="15641"/>
                </a:lnTo>
                <a:lnTo>
                  <a:pt x="48917" y="13336"/>
                </a:lnTo>
                <a:lnTo>
                  <a:pt x="47851" y="11031"/>
                </a:lnTo>
                <a:lnTo>
                  <a:pt x="46008" y="9336"/>
                </a:lnTo>
                <a:lnTo>
                  <a:pt x="44311" y="7515"/>
                </a:lnTo>
                <a:lnTo>
                  <a:pt x="42518" y="5815"/>
                </a:lnTo>
                <a:lnTo>
                  <a:pt x="40821" y="3999"/>
                </a:lnTo>
                <a:lnTo>
                  <a:pt x="38494" y="2905"/>
                </a:lnTo>
                <a:lnTo>
                  <a:pt x="36070" y="1694"/>
                </a:lnTo>
                <a:lnTo>
                  <a:pt x="33791" y="1089"/>
                </a:lnTo>
                <a:lnTo>
                  <a:pt x="31464" y="0"/>
                </a:lnTo>
                <a:lnTo>
                  <a:pt x="28603" y="0"/>
                </a:lnTo>
                <a:lnTo>
                  <a:pt x="2617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6" name="object 1056"/>
          <p:cNvSpPr/>
          <p:nvPr/>
        </p:nvSpPr>
        <p:spPr>
          <a:xfrm>
            <a:off x="5491745" y="3659281"/>
            <a:ext cx="51826" cy="51892"/>
          </a:xfrm>
          <a:custGeom>
            <a:avLst/>
            <a:gdLst/>
            <a:ahLst/>
            <a:cxnLst/>
            <a:rect l="l" t="t" r="r" b="b"/>
            <a:pathLst>
              <a:path w="51826" h="51892">
                <a:moveTo>
                  <a:pt x="25549" y="0"/>
                </a:moveTo>
                <a:lnTo>
                  <a:pt x="23271" y="0"/>
                </a:lnTo>
                <a:lnTo>
                  <a:pt x="20362" y="0"/>
                </a:lnTo>
                <a:lnTo>
                  <a:pt x="18035" y="1210"/>
                </a:lnTo>
                <a:lnTo>
                  <a:pt x="15610" y="1694"/>
                </a:lnTo>
                <a:lnTo>
                  <a:pt x="13332" y="2905"/>
                </a:lnTo>
                <a:lnTo>
                  <a:pt x="11005" y="4120"/>
                </a:lnTo>
                <a:lnTo>
                  <a:pt x="9308" y="5815"/>
                </a:lnTo>
                <a:lnTo>
                  <a:pt x="7514" y="7515"/>
                </a:lnTo>
                <a:lnTo>
                  <a:pt x="5817" y="9336"/>
                </a:lnTo>
                <a:lnTo>
                  <a:pt x="3975" y="11031"/>
                </a:lnTo>
                <a:lnTo>
                  <a:pt x="2908" y="13457"/>
                </a:lnTo>
                <a:lnTo>
                  <a:pt x="1696" y="15762"/>
                </a:lnTo>
                <a:lnTo>
                  <a:pt x="1115" y="18062"/>
                </a:lnTo>
                <a:lnTo>
                  <a:pt x="0" y="20367"/>
                </a:lnTo>
                <a:lnTo>
                  <a:pt x="0" y="23277"/>
                </a:lnTo>
                <a:lnTo>
                  <a:pt x="0" y="25582"/>
                </a:lnTo>
                <a:lnTo>
                  <a:pt x="0" y="28614"/>
                </a:lnTo>
                <a:lnTo>
                  <a:pt x="0" y="30919"/>
                </a:lnTo>
                <a:lnTo>
                  <a:pt x="1115" y="33829"/>
                </a:lnTo>
                <a:lnTo>
                  <a:pt x="1696" y="36129"/>
                </a:lnTo>
                <a:lnTo>
                  <a:pt x="2908" y="38434"/>
                </a:lnTo>
                <a:lnTo>
                  <a:pt x="3975" y="40255"/>
                </a:lnTo>
                <a:lnTo>
                  <a:pt x="5817" y="42555"/>
                </a:lnTo>
                <a:lnTo>
                  <a:pt x="7514" y="44255"/>
                </a:lnTo>
                <a:lnTo>
                  <a:pt x="9308" y="46076"/>
                </a:lnTo>
                <a:lnTo>
                  <a:pt x="11005" y="47771"/>
                </a:lnTo>
                <a:lnTo>
                  <a:pt x="13332" y="48981"/>
                </a:lnTo>
                <a:lnTo>
                  <a:pt x="15610" y="50076"/>
                </a:lnTo>
                <a:lnTo>
                  <a:pt x="18035" y="50681"/>
                </a:lnTo>
                <a:lnTo>
                  <a:pt x="20362" y="51286"/>
                </a:lnTo>
                <a:lnTo>
                  <a:pt x="23271" y="51892"/>
                </a:lnTo>
                <a:lnTo>
                  <a:pt x="25549" y="51892"/>
                </a:lnTo>
                <a:lnTo>
                  <a:pt x="28458" y="51892"/>
                </a:lnTo>
                <a:lnTo>
                  <a:pt x="30882" y="51286"/>
                </a:lnTo>
                <a:lnTo>
                  <a:pt x="33791" y="50681"/>
                </a:lnTo>
                <a:lnTo>
                  <a:pt x="36070" y="50076"/>
                </a:lnTo>
                <a:lnTo>
                  <a:pt x="38397" y="48981"/>
                </a:lnTo>
                <a:lnTo>
                  <a:pt x="40191" y="47771"/>
                </a:lnTo>
                <a:lnTo>
                  <a:pt x="42518" y="46076"/>
                </a:lnTo>
                <a:lnTo>
                  <a:pt x="44214" y="44255"/>
                </a:lnTo>
                <a:lnTo>
                  <a:pt x="46008" y="42555"/>
                </a:lnTo>
                <a:lnTo>
                  <a:pt x="47705" y="40255"/>
                </a:lnTo>
                <a:lnTo>
                  <a:pt x="48917" y="38434"/>
                </a:lnTo>
                <a:lnTo>
                  <a:pt x="50032" y="36129"/>
                </a:lnTo>
                <a:lnTo>
                  <a:pt x="50614" y="33829"/>
                </a:lnTo>
                <a:lnTo>
                  <a:pt x="51244" y="30919"/>
                </a:lnTo>
                <a:lnTo>
                  <a:pt x="51826" y="28614"/>
                </a:lnTo>
                <a:lnTo>
                  <a:pt x="51826" y="25582"/>
                </a:lnTo>
                <a:lnTo>
                  <a:pt x="51826" y="23277"/>
                </a:lnTo>
                <a:lnTo>
                  <a:pt x="51244" y="20367"/>
                </a:lnTo>
                <a:lnTo>
                  <a:pt x="50614" y="18062"/>
                </a:lnTo>
                <a:lnTo>
                  <a:pt x="50032" y="15762"/>
                </a:lnTo>
                <a:lnTo>
                  <a:pt x="48917" y="13457"/>
                </a:lnTo>
                <a:lnTo>
                  <a:pt x="47705" y="11031"/>
                </a:lnTo>
                <a:lnTo>
                  <a:pt x="46008" y="9336"/>
                </a:lnTo>
                <a:lnTo>
                  <a:pt x="44214" y="7515"/>
                </a:lnTo>
                <a:lnTo>
                  <a:pt x="42518" y="5815"/>
                </a:lnTo>
                <a:lnTo>
                  <a:pt x="40191" y="4120"/>
                </a:lnTo>
                <a:lnTo>
                  <a:pt x="38397" y="2905"/>
                </a:lnTo>
                <a:lnTo>
                  <a:pt x="36070" y="1694"/>
                </a:lnTo>
                <a:lnTo>
                  <a:pt x="33791" y="1210"/>
                </a:lnTo>
                <a:lnTo>
                  <a:pt x="30882" y="0"/>
                </a:lnTo>
                <a:lnTo>
                  <a:pt x="28458" y="0"/>
                </a:lnTo>
                <a:lnTo>
                  <a:pt x="2554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7" name="object 1057"/>
          <p:cNvSpPr/>
          <p:nvPr/>
        </p:nvSpPr>
        <p:spPr>
          <a:xfrm>
            <a:off x="7123336" y="1677387"/>
            <a:ext cx="75776" cy="80385"/>
          </a:xfrm>
          <a:custGeom>
            <a:avLst/>
            <a:gdLst/>
            <a:ahLst/>
            <a:cxnLst/>
            <a:rect l="l" t="t" r="r" b="b"/>
            <a:pathLst>
              <a:path w="75776" h="80385">
                <a:moveTo>
                  <a:pt x="75776" y="0"/>
                </a:moveTo>
                <a:lnTo>
                  <a:pt x="0" y="80385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8" name="object 1058"/>
          <p:cNvSpPr/>
          <p:nvPr/>
        </p:nvSpPr>
        <p:spPr>
          <a:xfrm>
            <a:off x="7175261" y="1677387"/>
            <a:ext cx="76891" cy="80385"/>
          </a:xfrm>
          <a:custGeom>
            <a:avLst/>
            <a:gdLst/>
            <a:ahLst/>
            <a:cxnLst/>
            <a:rect l="l" t="t" r="r" b="b"/>
            <a:pathLst>
              <a:path w="76891" h="80385">
                <a:moveTo>
                  <a:pt x="76891" y="0"/>
                </a:moveTo>
                <a:lnTo>
                  <a:pt x="0" y="80385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9" name="object 1059"/>
          <p:cNvSpPr/>
          <p:nvPr/>
        </p:nvSpPr>
        <p:spPr>
          <a:xfrm>
            <a:off x="7202022" y="1683826"/>
            <a:ext cx="75679" cy="81014"/>
          </a:xfrm>
          <a:custGeom>
            <a:avLst/>
            <a:gdLst/>
            <a:ahLst/>
            <a:cxnLst/>
            <a:rect l="l" t="t" r="r" b="b"/>
            <a:pathLst>
              <a:path w="75679" h="81014">
                <a:moveTo>
                  <a:pt x="75679" y="0"/>
                </a:moveTo>
                <a:lnTo>
                  <a:pt x="0" y="8101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0" name="object 1060"/>
          <p:cNvSpPr/>
          <p:nvPr/>
        </p:nvSpPr>
        <p:spPr>
          <a:xfrm>
            <a:off x="7306935" y="1683826"/>
            <a:ext cx="52408" cy="73944"/>
          </a:xfrm>
          <a:custGeom>
            <a:avLst/>
            <a:gdLst/>
            <a:ahLst/>
            <a:cxnLst/>
            <a:rect l="l" t="t" r="r" b="b"/>
            <a:pathLst>
              <a:path w="52408" h="73944">
                <a:moveTo>
                  <a:pt x="0" y="0"/>
                </a:moveTo>
                <a:lnTo>
                  <a:pt x="52408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1" name="object 1061"/>
          <p:cNvSpPr/>
          <p:nvPr/>
        </p:nvSpPr>
        <p:spPr>
          <a:xfrm>
            <a:off x="7228202" y="1683826"/>
            <a:ext cx="52553" cy="73944"/>
          </a:xfrm>
          <a:custGeom>
            <a:avLst/>
            <a:gdLst/>
            <a:ahLst/>
            <a:cxnLst/>
            <a:rect l="l" t="t" r="r" b="b"/>
            <a:pathLst>
              <a:path w="52553" h="73944">
                <a:moveTo>
                  <a:pt x="0" y="0"/>
                </a:moveTo>
                <a:lnTo>
                  <a:pt x="52553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2" name="object 1062"/>
          <p:cNvSpPr/>
          <p:nvPr/>
        </p:nvSpPr>
        <p:spPr>
          <a:xfrm>
            <a:off x="7202021" y="1683826"/>
            <a:ext cx="52456" cy="73944"/>
          </a:xfrm>
          <a:custGeom>
            <a:avLst/>
            <a:gdLst/>
            <a:ahLst/>
            <a:cxnLst/>
            <a:rect l="l" t="t" r="r" b="b"/>
            <a:pathLst>
              <a:path w="52456" h="73944">
                <a:moveTo>
                  <a:pt x="0" y="0"/>
                </a:moveTo>
                <a:lnTo>
                  <a:pt x="52456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3" name="object 1063"/>
          <p:cNvSpPr/>
          <p:nvPr/>
        </p:nvSpPr>
        <p:spPr>
          <a:xfrm>
            <a:off x="7280755" y="1683826"/>
            <a:ext cx="52456" cy="73944"/>
          </a:xfrm>
          <a:custGeom>
            <a:avLst/>
            <a:gdLst/>
            <a:ahLst/>
            <a:cxnLst/>
            <a:rect l="l" t="t" r="r" b="b"/>
            <a:pathLst>
              <a:path w="52456" h="73944">
                <a:moveTo>
                  <a:pt x="0" y="0"/>
                </a:moveTo>
                <a:lnTo>
                  <a:pt x="52456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4" name="object 1064"/>
          <p:cNvSpPr/>
          <p:nvPr/>
        </p:nvSpPr>
        <p:spPr>
          <a:xfrm>
            <a:off x="7333212" y="1683826"/>
            <a:ext cx="52408" cy="73944"/>
          </a:xfrm>
          <a:custGeom>
            <a:avLst/>
            <a:gdLst/>
            <a:ahLst/>
            <a:cxnLst/>
            <a:rect l="l" t="t" r="r" b="b"/>
            <a:pathLst>
              <a:path w="52408" h="73944">
                <a:moveTo>
                  <a:pt x="0" y="0"/>
                </a:moveTo>
                <a:lnTo>
                  <a:pt x="52408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5" name="object 1065"/>
          <p:cNvSpPr/>
          <p:nvPr/>
        </p:nvSpPr>
        <p:spPr>
          <a:xfrm>
            <a:off x="7254478" y="1683826"/>
            <a:ext cx="52456" cy="73944"/>
          </a:xfrm>
          <a:custGeom>
            <a:avLst/>
            <a:gdLst/>
            <a:ahLst/>
            <a:cxnLst/>
            <a:rect l="l" t="t" r="r" b="b"/>
            <a:pathLst>
              <a:path w="52456" h="73944">
                <a:moveTo>
                  <a:pt x="0" y="0"/>
                </a:moveTo>
                <a:lnTo>
                  <a:pt x="52456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6" name="object 1066"/>
          <p:cNvSpPr/>
          <p:nvPr/>
        </p:nvSpPr>
        <p:spPr>
          <a:xfrm>
            <a:off x="7123336" y="1677387"/>
            <a:ext cx="75776" cy="80385"/>
          </a:xfrm>
          <a:custGeom>
            <a:avLst/>
            <a:gdLst/>
            <a:ahLst/>
            <a:cxnLst/>
            <a:rect l="l" t="t" r="r" b="b"/>
            <a:pathLst>
              <a:path w="75776" h="80385">
                <a:moveTo>
                  <a:pt x="75776" y="0"/>
                </a:moveTo>
                <a:lnTo>
                  <a:pt x="0" y="80385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7" name="object 1067"/>
          <p:cNvSpPr/>
          <p:nvPr/>
        </p:nvSpPr>
        <p:spPr>
          <a:xfrm>
            <a:off x="7175261" y="1677387"/>
            <a:ext cx="76891" cy="80385"/>
          </a:xfrm>
          <a:custGeom>
            <a:avLst/>
            <a:gdLst/>
            <a:ahLst/>
            <a:cxnLst/>
            <a:rect l="l" t="t" r="r" b="b"/>
            <a:pathLst>
              <a:path w="76891" h="80385">
                <a:moveTo>
                  <a:pt x="76891" y="0"/>
                </a:moveTo>
                <a:lnTo>
                  <a:pt x="0" y="80385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8" name="object 1068"/>
          <p:cNvSpPr/>
          <p:nvPr/>
        </p:nvSpPr>
        <p:spPr>
          <a:xfrm>
            <a:off x="7202022" y="1683826"/>
            <a:ext cx="75679" cy="81014"/>
          </a:xfrm>
          <a:custGeom>
            <a:avLst/>
            <a:gdLst/>
            <a:ahLst/>
            <a:cxnLst/>
            <a:rect l="l" t="t" r="r" b="b"/>
            <a:pathLst>
              <a:path w="75679" h="81014">
                <a:moveTo>
                  <a:pt x="75679" y="0"/>
                </a:moveTo>
                <a:lnTo>
                  <a:pt x="0" y="8101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9" name="object 1069"/>
          <p:cNvSpPr/>
          <p:nvPr/>
        </p:nvSpPr>
        <p:spPr>
          <a:xfrm>
            <a:off x="7306935" y="1683826"/>
            <a:ext cx="52408" cy="73944"/>
          </a:xfrm>
          <a:custGeom>
            <a:avLst/>
            <a:gdLst/>
            <a:ahLst/>
            <a:cxnLst/>
            <a:rect l="l" t="t" r="r" b="b"/>
            <a:pathLst>
              <a:path w="52408" h="73944">
                <a:moveTo>
                  <a:pt x="0" y="0"/>
                </a:moveTo>
                <a:lnTo>
                  <a:pt x="52408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0" name="object 1070"/>
          <p:cNvSpPr/>
          <p:nvPr/>
        </p:nvSpPr>
        <p:spPr>
          <a:xfrm>
            <a:off x="7228202" y="1683826"/>
            <a:ext cx="52553" cy="73944"/>
          </a:xfrm>
          <a:custGeom>
            <a:avLst/>
            <a:gdLst/>
            <a:ahLst/>
            <a:cxnLst/>
            <a:rect l="l" t="t" r="r" b="b"/>
            <a:pathLst>
              <a:path w="52553" h="73944">
                <a:moveTo>
                  <a:pt x="0" y="0"/>
                </a:moveTo>
                <a:lnTo>
                  <a:pt x="52553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1" name="object 1071"/>
          <p:cNvSpPr/>
          <p:nvPr/>
        </p:nvSpPr>
        <p:spPr>
          <a:xfrm>
            <a:off x="7202021" y="1683826"/>
            <a:ext cx="52456" cy="73944"/>
          </a:xfrm>
          <a:custGeom>
            <a:avLst/>
            <a:gdLst/>
            <a:ahLst/>
            <a:cxnLst/>
            <a:rect l="l" t="t" r="r" b="b"/>
            <a:pathLst>
              <a:path w="52456" h="73944">
                <a:moveTo>
                  <a:pt x="0" y="0"/>
                </a:moveTo>
                <a:lnTo>
                  <a:pt x="52456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2" name="object 1072"/>
          <p:cNvSpPr/>
          <p:nvPr/>
        </p:nvSpPr>
        <p:spPr>
          <a:xfrm>
            <a:off x="7280755" y="1683826"/>
            <a:ext cx="52456" cy="73944"/>
          </a:xfrm>
          <a:custGeom>
            <a:avLst/>
            <a:gdLst/>
            <a:ahLst/>
            <a:cxnLst/>
            <a:rect l="l" t="t" r="r" b="b"/>
            <a:pathLst>
              <a:path w="52456" h="73944">
                <a:moveTo>
                  <a:pt x="0" y="0"/>
                </a:moveTo>
                <a:lnTo>
                  <a:pt x="52456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3" name="object 1073"/>
          <p:cNvSpPr/>
          <p:nvPr/>
        </p:nvSpPr>
        <p:spPr>
          <a:xfrm>
            <a:off x="7333212" y="1683826"/>
            <a:ext cx="52408" cy="73944"/>
          </a:xfrm>
          <a:custGeom>
            <a:avLst/>
            <a:gdLst/>
            <a:ahLst/>
            <a:cxnLst/>
            <a:rect l="l" t="t" r="r" b="b"/>
            <a:pathLst>
              <a:path w="52408" h="73944">
                <a:moveTo>
                  <a:pt x="0" y="0"/>
                </a:moveTo>
                <a:lnTo>
                  <a:pt x="52408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4" name="object 1074"/>
          <p:cNvSpPr/>
          <p:nvPr/>
        </p:nvSpPr>
        <p:spPr>
          <a:xfrm>
            <a:off x="7254478" y="1683826"/>
            <a:ext cx="52456" cy="73944"/>
          </a:xfrm>
          <a:custGeom>
            <a:avLst/>
            <a:gdLst/>
            <a:ahLst/>
            <a:cxnLst/>
            <a:rect l="l" t="t" r="r" b="b"/>
            <a:pathLst>
              <a:path w="52456" h="73944">
                <a:moveTo>
                  <a:pt x="0" y="0"/>
                </a:moveTo>
                <a:lnTo>
                  <a:pt x="52456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5" name="object 1075"/>
          <p:cNvSpPr/>
          <p:nvPr/>
        </p:nvSpPr>
        <p:spPr>
          <a:xfrm>
            <a:off x="7202022" y="1683826"/>
            <a:ext cx="75679" cy="81014"/>
          </a:xfrm>
          <a:custGeom>
            <a:avLst/>
            <a:gdLst/>
            <a:ahLst/>
            <a:cxnLst/>
            <a:rect l="l" t="t" r="r" b="b"/>
            <a:pathLst>
              <a:path w="75679" h="81014">
                <a:moveTo>
                  <a:pt x="75679" y="0"/>
                </a:moveTo>
                <a:lnTo>
                  <a:pt x="0" y="8101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6" name="object 1076"/>
          <p:cNvSpPr/>
          <p:nvPr/>
        </p:nvSpPr>
        <p:spPr>
          <a:xfrm>
            <a:off x="7306935" y="1683826"/>
            <a:ext cx="52408" cy="73944"/>
          </a:xfrm>
          <a:custGeom>
            <a:avLst/>
            <a:gdLst/>
            <a:ahLst/>
            <a:cxnLst/>
            <a:rect l="l" t="t" r="r" b="b"/>
            <a:pathLst>
              <a:path w="52408" h="73944">
                <a:moveTo>
                  <a:pt x="0" y="0"/>
                </a:moveTo>
                <a:lnTo>
                  <a:pt x="52408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7" name="object 1077"/>
          <p:cNvSpPr/>
          <p:nvPr/>
        </p:nvSpPr>
        <p:spPr>
          <a:xfrm>
            <a:off x="7228202" y="1683826"/>
            <a:ext cx="52553" cy="73944"/>
          </a:xfrm>
          <a:custGeom>
            <a:avLst/>
            <a:gdLst/>
            <a:ahLst/>
            <a:cxnLst/>
            <a:rect l="l" t="t" r="r" b="b"/>
            <a:pathLst>
              <a:path w="52553" h="73944">
                <a:moveTo>
                  <a:pt x="0" y="0"/>
                </a:moveTo>
                <a:lnTo>
                  <a:pt x="52553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8" name="object 1078"/>
          <p:cNvSpPr/>
          <p:nvPr/>
        </p:nvSpPr>
        <p:spPr>
          <a:xfrm>
            <a:off x="7202021" y="1683826"/>
            <a:ext cx="52456" cy="73944"/>
          </a:xfrm>
          <a:custGeom>
            <a:avLst/>
            <a:gdLst/>
            <a:ahLst/>
            <a:cxnLst/>
            <a:rect l="l" t="t" r="r" b="b"/>
            <a:pathLst>
              <a:path w="52456" h="73944">
                <a:moveTo>
                  <a:pt x="0" y="0"/>
                </a:moveTo>
                <a:lnTo>
                  <a:pt x="52456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9" name="object 1079"/>
          <p:cNvSpPr/>
          <p:nvPr/>
        </p:nvSpPr>
        <p:spPr>
          <a:xfrm>
            <a:off x="7280755" y="1683826"/>
            <a:ext cx="52456" cy="73944"/>
          </a:xfrm>
          <a:custGeom>
            <a:avLst/>
            <a:gdLst/>
            <a:ahLst/>
            <a:cxnLst/>
            <a:rect l="l" t="t" r="r" b="b"/>
            <a:pathLst>
              <a:path w="52456" h="73944">
                <a:moveTo>
                  <a:pt x="0" y="0"/>
                </a:moveTo>
                <a:lnTo>
                  <a:pt x="52456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0" name="object 1080"/>
          <p:cNvSpPr/>
          <p:nvPr/>
        </p:nvSpPr>
        <p:spPr>
          <a:xfrm>
            <a:off x="7333212" y="1683826"/>
            <a:ext cx="52408" cy="73944"/>
          </a:xfrm>
          <a:custGeom>
            <a:avLst/>
            <a:gdLst/>
            <a:ahLst/>
            <a:cxnLst/>
            <a:rect l="l" t="t" r="r" b="b"/>
            <a:pathLst>
              <a:path w="52408" h="73944">
                <a:moveTo>
                  <a:pt x="0" y="0"/>
                </a:moveTo>
                <a:lnTo>
                  <a:pt x="52408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1" name="object 1081"/>
          <p:cNvSpPr/>
          <p:nvPr/>
        </p:nvSpPr>
        <p:spPr>
          <a:xfrm>
            <a:off x="7254478" y="1683826"/>
            <a:ext cx="52456" cy="73944"/>
          </a:xfrm>
          <a:custGeom>
            <a:avLst/>
            <a:gdLst/>
            <a:ahLst/>
            <a:cxnLst/>
            <a:rect l="l" t="t" r="r" b="b"/>
            <a:pathLst>
              <a:path w="52456" h="73944">
                <a:moveTo>
                  <a:pt x="0" y="0"/>
                </a:moveTo>
                <a:lnTo>
                  <a:pt x="52456" y="7394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2" name="object 1082"/>
          <p:cNvSpPr/>
          <p:nvPr/>
        </p:nvSpPr>
        <p:spPr>
          <a:xfrm>
            <a:off x="5550019" y="1619082"/>
            <a:ext cx="1107168" cy="87406"/>
          </a:xfrm>
          <a:custGeom>
            <a:avLst/>
            <a:gdLst/>
            <a:ahLst/>
            <a:cxnLst/>
            <a:rect l="l" t="t" r="r" b="b"/>
            <a:pathLst>
              <a:path w="1107168" h="87406">
                <a:moveTo>
                  <a:pt x="0" y="0"/>
                </a:moveTo>
                <a:lnTo>
                  <a:pt x="1107168" y="87406"/>
                </a:lnTo>
              </a:path>
            </a:pathLst>
          </a:custGeom>
          <a:ln w="35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3" name="object 1083"/>
          <p:cNvSpPr/>
          <p:nvPr/>
        </p:nvSpPr>
        <p:spPr>
          <a:xfrm>
            <a:off x="4879788" y="3775801"/>
            <a:ext cx="407889" cy="0"/>
          </a:xfrm>
          <a:custGeom>
            <a:avLst/>
            <a:gdLst/>
            <a:ahLst/>
            <a:cxnLst/>
            <a:rect l="l" t="t" r="r" b="b"/>
            <a:pathLst>
              <a:path w="407889">
                <a:moveTo>
                  <a:pt x="407889" y="0"/>
                </a:moveTo>
                <a:lnTo>
                  <a:pt x="0" y="0"/>
                </a:lnTo>
              </a:path>
            </a:pathLst>
          </a:custGeom>
          <a:ln w="35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4" name="object 1084"/>
          <p:cNvSpPr/>
          <p:nvPr/>
        </p:nvSpPr>
        <p:spPr>
          <a:xfrm>
            <a:off x="4879788" y="3775801"/>
            <a:ext cx="84533" cy="95064"/>
          </a:xfrm>
          <a:custGeom>
            <a:avLst/>
            <a:gdLst/>
            <a:ahLst/>
            <a:cxnLst/>
            <a:rect l="l" t="t" r="r" b="b"/>
            <a:pathLst>
              <a:path w="84533" h="95064">
                <a:moveTo>
                  <a:pt x="84533" y="0"/>
                </a:moveTo>
                <a:lnTo>
                  <a:pt x="0" y="9506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5" name="object 1085"/>
          <p:cNvSpPr/>
          <p:nvPr/>
        </p:nvSpPr>
        <p:spPr>
          <a:xfrm>
            <a:off x="4938040" y="3775801"/>
            <a:ext cx="84532" cy="95064"/>
          </a:xfrm>
          <a:custGeom>
            <a:avLst/>
            <a:gdLst/>
            <a:ahLst/>
            <a:cxnLst/>
            <a:rect l="l" t="t" r="r" b="b"/>
            <a:pathLst>
              <a:path w="84532" h="95064">
                <a:moveTo>
                  <a:pt x="84532" y="0"/>
                </a:moveTo>
                <a:lnTo>
                  <a:pt x="0" y="9506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6" name="object 1086"/>
          <p:cNvSpPr/>
          <p:nvPr/>
        </p:nvSpPr>
        <p:spPr>
          <a:xfrm>
            <a:off x="4967225" y="3783442"/>
            <a:ext cx="84536" cy="95546"/>
          </a:xfrm>
          <a:custGeom>
            <a:avLst/>
            <a:gdLst/>
            <a:ahLst/>
            <a:cxnLst/>
            <a:rect l="l" t="t" r="r" b="b"/>
            <a:pathLst>
              <a:path w="84536" h="95546">
                <a:moveTo>
                  <a:pt x="84536" y="0"/>
                </a:moveTo>
                <a:lnTo>
                  <a:pt x="0" y="95546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7" name="object 1087"/>
          <p:cNvSpPr/>
          <p:nvPr/>
        </p:nvSpPr>
        <p:spPr>
          <a:xfrm>
            <a:off x="5083732" y="3783442"/>
            <a:ext cx="58255" cy="87422"/>
          </a:xfrm>
          <a:custGeom>
            <a:avLst/>
            <a:gdLst/>
            <a:ahLst/>
            <a:cxnLst/>
            <a:rect l="l" t="t" r="r" b="b"/>
            <a:pathLst>
              <a:path w="58255" h="87422">
                <a:moveTo>
                  <a:pt x="0" y="0"/>
                </a:moveTo>
                <a:lnTo>
                  <a:pt x="58255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8" name="object 1088"/>
          <p:cNvSpPr/>
          <p:nvPr/>
        </p:nvSpPr>
        <p:spPr>
          <a:xfrm>
            <a:off x="4996416" y="3783442"/>
            <a:ext cx="58250" cy="87422"/>
          </a:xfrm>
          <a:custGeom>
            <a:avLst/>
            <a:gdLst/>
            <a:ahLst/>
            <a:cxnLst/>
            <a:rect l="l" t="t" r="r" b="b"/>
            <a:pathLst>
              <a:path w="58250" h="87422">
                <a:moveTo>
                  <a:pt x="0" y="0"/>
                </a:moveTo>
                <a:lnTo>
                  <a:pt x="58250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9" name="object 1089"/>
          <p:cNvSpPr/>
          <p:nvPr/>
        </p:nvSpPr>
        <p:spPr>
          <a:xfrm>
            <a:off x="4967226" y="3783442"/>
            <a:ext cx="58255" cy="87422"/>
          </a:xfrm>
          <a:custGeom>
            <a:avLst/>
            <a:gdLst/>
            <a:ahLst/>
            <a:cxnLst/>
            <a:rect l="l" t="t" r="r" b="b"/>
            <a:pathLst>
              <a:path w="58255" h="87422">
                <a:moveTo>
                  <a:pt x="0" y="0"/>
                </a:moveTo>
                <a:lnTo>
                  <a:pt x="58255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0" name="object 1090"/>
          <p:cNvSpPr/>
          <p:nvPr/>
        </p:nvSpPr>
        <p:spPr>
          <a:xfrm>
            <a:off x="5054667" y="3783442"/>
            <a:ext cx="58255" cy="87422"/>
          </a:xfrm>
          <a:custGeom>
            <a:avLst/>
            <a:gdLst/>
            <a:ahLst/>
            <a:cxnLst/>
            <a:rect l="l" t="t" r="r" b="b"/>
            <a:pathLst>
              <a:path w="58255" h="87422">
                <a:moveTo>
                  <a:pt x="0" y="0"/>
                </a:moveTo>
                <a:lnTo>
                  <a:pt x="58255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1" name="object 1091"/>
          <p:cNvSpPr/>
          <p:nvPr/>
        </p:nvSpPr>
        <p:spPr>
          <a:xfrm>
            <a:off x="5112921" y="3783442"/>
            <a:ext cx="58250" cy="87422"/>
          </a:xfrm>
          <a:custGeom>
            <a:avLst/>
            <a:gdLst/>
            <a:ahLst/>
            <a:cxnLst/>
            <a:rect l="l" t="t" r="r" b="b"/>
            <a:pathLst>
              <a:path w="58250" h="87422">
                <a:moveTo>
                  <a:pt x="0" y="0"/>
                </a:moveTo>
                <a:lnTo>
                  <a:pt x="58250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2" name="object 1092"/>
          <p:cNvSpPr/>
          <p:nvPr/>
        </p:nvSpPr>
        <p:spPr>
          <a:xfrm>
            <a:off x="5025480" y="3783442"/>
            <a:ext cx="58250" cy="87422"/>
          </a:xfrm>
          <a:custGeom>
            <a:avLst/>
            <a:gdLst/>
            <a:ahLst/>
            <a:cxnLst/>
            <a:rect l="l" t="t" r="r" b="b"/>
            <a:pathLst>
              <a:path w="58250" h="87422">
                <a:moveTo>
                  <a:pt x="0" y="0"/>
                </a:moveTo>
                <a:lnTo>
                  <a:pt x="58250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3" name="object 1093"/>
          <p:cNvSpPr/>
          <p:nvPr/>
        </p:nvSpPr>
        <p:spPr>
          <a:xfrm>
            <a:off x="4879788" y="3775801"/>
            <a:ext cx="84533" cy="95064"/>
          </a:xfrm>
          <a:custGeom>
            <a:avLst/>
            <a:gdLst/>
            <a:ahLst/>
            <a:cxnLst/>
            <a:rect l="l" t="t" r="r" b="b"/>
            <a:pathLst>
              <a:path w="84533" h="95064">
                <a:moveTo>
                  <a:pt x="84533" y="0"/>
                </a:moveTo>
                <a:lnTo>
                  <a:pt x="0" y="9506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4" name="object 1094"/>
          <p:cNvSpPr/>
          <p:nvPr/>
        </p:nvSpPr>
        <p:spPr>
          <a:xfrm>
            <a:off x="4938040" y="3775801"/>
            <a:ext cx="84532" cy="95064"/>
          </a:xfrm>
          <a:custGeom>
            <a:avLst/>
            <a:gdLst/>
            <a:ahLst/>
            <a:cxnLst/>
            <a:rect l="l" t="t" r="r" b="b"/>
            <a:pathLst>
              <a:path w="84532" h="95064">
                <a:moveTo>
                  <a:pt x="84532" y="0"/>
                </a:moveTo>
                <a:lnTo>
                  <a:pt x="0" y="95064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5" name="object 1095"/>
          <p:cNvSpPr/>
          <p:nvPr/>
        </p:nvSpPr>
        <p:spPr>
          <a:xfrm>
            <a:off x="4967225" y="3783442"/>
            <a:ext cx="84536" cy="95546"/>
          </a:xfrm>
          <a:custGeom>
            <a:avLst/>
            <a:gdLst/>
            <a:ahLst/>
            <a:cxnLst/>
            <a:rect l="l" t="t" r="r" b="b"/>
            <a:pathLst>
              <a:path w="84536" h="95546">
                <a:moveTo>
                  <a:pt x="84536" y="0"/>
                </a:moveTo>
                <a:lnTo>
                  <a:pt x="0" y="95546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6" name="object 1096"/>
          <p:cNvSpPr/>
          <p:nvPr/>
        </p:nvSpPr>
        <p:spPr>
          <a:xfrm>
            <a:off x="5083732" y="3783442"/>
            <a:ext cx="58255" cy="87422"/>
          </a:xfrm>
          <a:custGeom>
            <a:avLst/>
            <a:gdLst/>
            <a:ahLst/>
            <a:cxnLst/>
            <a:rect l="l" t="t" r="r" b="b"/>
            <a:pathLst>
              <a:path w="58255" h="87422">
                <a:moveTo>
                  <a:pt x="0" y="0"/>
                </a:moveTo>
                <a:lnTo>
                  <a:pt x="58255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7" name="object 1097"/>
          <p:cNvSpPr/>
          <p:nvPr/>
        </p:nvSpPr>
        <p:spPr>
          <a:xfrm>
            <a:off x="4996416" y="3783442"/>
            <a:ext cx="58250" cy="87422"/>
          </a:xfrm>
          <a:custGeom>
            <a:avLst/>
            <a:gdLst/>
            <a:ahLst/>
            <a:cxnLst/>
            <a:rect l="l" t="t" r="r" b="b"/>
            <a:pathLst>
              <a:path w="58250" h="87422">
                <a:moveTo>
                  <a:pt x="0" y="0"/>
                </a:moveTo>
                <a:lnTo>
                  <a:pt x="58250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8" name="object 1098"/>
          <p:cNvSpPr/>
          <p:nvPr/>
        </p:nvSpPr>
        <p:spPr>
          <a:xfrm>
            <a:off x="4967226" y="3783442"/>
            <a:ext cx="58255" cy="87422"/>
          </a:xfrm>
          <a:custGeom>
            <a:avLst/>
            <a:gdLst/>
            <a:ahLst/>
            <a:cxnLst/>
            <a:rect l="l" t="t" r="r" b="b"/>
            <a:pathLst>
              <a:path w="58255" h="87422">
                <a:moveTo>
                  <a:pt x="0" y="0"/>
                </a:moveTo>
                <a:lnTo>
                  <a:pt x="58255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9" name="object 1099"/>
          <p:cNvSpPr/>
          <p:nvPr/>
        </p:nvSpPr>
        <p:spPr>
          <a:xfrm>
            <a:off x="5054667" y="3783442"/>
            <a:ext cx="58255" cy="87422"/>
          </a:xfrm>
          <a:custGeom>
            <a:avLst/>
            <a:gdLst/>
            <a:ahLst/>
            <a:cxnLst/>
            <a:rect l="l" t="t" r="r" b="b"/>
            <a:pathLst>
              <a:path w="58255" h="87422">
                <a:moveTo>
                  <a:pt x="0" y="0"/>
                </a:moveTo>
                <a:lnTo>
                  <a:pt x="58255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0" name="object 1100"/>
          <p:cNvSpPr/>
          <p:nvPr/>
        </p:nvSpPr>
        <p:spPr>
          <a:xfrm>
            <a:off x="5112921" y="3783442"/>
            <a:ext cx="58250" cy="87422"/>
          </a:xfrm>
          <a:custGeom>
            <a:avLst/>
            <a:gdLst/>
            <a:ahLst/>
            <a:cxnLst/>
            <a:rect l="l" t="t" r="r" b="b"/>
            <a:pathLst>
              <a:path w="58250" h="87422">
                <a:moveTo>
                  <a:pt x="0" y="0"/>
                </a:moveTo>
                <a:lnTo>
                  <a:pt x="58250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1" name="object 1101"/>
          <p:cNvSpPr/>
          <p:nvPr/>
        </p:nvSpPr>
        <p:spPr>
          <a:xfrm>
            <a:off x="5025480" y="3783442"/>
            <a:ext cx="58250" cy="87422"/>
          </a:xfrm>
          <a:custGeom>
            <a:avLst/>
            <a:gdLst/>
            <a:ahLst/>
            <a:cxnLst/>
            <a:rect l="l" t="t" r="r" b="b"/>
            <a:pathLst>
              <a:path w="58250" h="87422">
                <a:moveTo>
                  <a:pt x="0" y="0"/>
                </a:moveTo>
                <a:lnTo>
                  <a:pt x="58250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2" name="object 1102"/>
          <p:cNvSpPr/>
          <p:nvPr/>
        </p:nvSpPr>
        <p:spPr>
          <a:xfrm>
            <a:off x="4967225" y="3783442"/>
            <a:ext cx="84536" cy="95546"/>
          </a:xfrm>
          <a:custGeom>
            <a:avLst/>
            <a:gdLst/>
            <a:ahLst/>
            <a:cxnLst/>
            <a:rect l="l" t="t" r="r" b="b"/>
            <a:pathLst>
              <a:path w="84536" h="95546">
                <a:moveTo>
                  <a:pt x="84536" y="0"/>
                </a:moveTo>
                <a:lnTo>
                  <a:pt x="0" y="95546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3" name="object 1103"/>
          <p:cNvSpPr/>
          <p:nvPr/>
        </p:nvSpPr>
        <p:spPr>
          <a:xfrm>
            <a:off x="5083732" y="3783442"/>
            <a:ext cx="58255" cy="87422"/>
          </a:xfrm>
          <a:custGeom>
            <a:avLst/>
            <a:gdLst/>
            <a:ahLst/>
            <a:cxnLst/>
            <a:rect l="l" t="t" r="r" b="b"/>
            <a:pathLst>
              <a:path w="58255" h="87422">
                <a:moveTo>
                  <a:pt x="0" y="0"/>
                </a:moveTo>
                <a:lnTo>
                  <a:pt x="58255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4" name="object 1104"/>
          <p:cNvSpPr/>
          <p:nvPr/>
        </p:nvSpPr>
        <p:spPr>
          <a:xfrm>
            <a:off x="4996416" y="3783442"/>
            <a:ext cx="58250" cy="87422"/>
          </a:xfrm>
          <a:custGeom>
            <a:avLst/>
            <a:gdLst/>
            <a:ahLst/>
            <a:cxnLst/>
            <a:rect l="l" t="t" r="r" b="b"/>
            <a:pathLst>
              <a:path w="58250" h="87422">
                <a:moveTo>
                  <a:pt x="0" y="0"/>
                </a:moveTo>
                <a:lnTo>
                  <a:pt x="58250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5" name="object 1105"/>
          <p:cNvSpPr/>
          <p:nvPr/>
        </p:nvSpPr>
        <p:spPr>
          <a:xfrm>
            <a:off x="4967226" y="3783442"/>
            <a:ext cx="58255" cy="87422"/>
          </a:xfrm>
          <a:custGeom>
            <a:avLst/>
            <a:gdLst/>
            <a:ahLst/>
            <a:cxnLst/>
            <a:rect l="l" t="t" r="r" b="b"/>
            <a:pathLst>
              <a:path w="58255" h="87422">
                <a:moveTo>
                  <a:pt x="0" y="0"/>
                </a:moveTo>
                <a:lnTo>
                  <a:pt x="58255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6" name="object 1106"/>
          <p:cNvSpPr/>
          <p:nvPr/>
        </p:nvSpPr>
        <p:spPr>
          <a:xfrm>
            <a:off x="5054667" y="3783442"/>
            <a:ext cx="58255" cy="87422"/>
          </a:xfrm>
          <a:custGeom>
            <a:avLst/>
            <a:gdLst/>
            <a:ahLst/>
            <a:cxnLst/>
            <a:rect l="l" t="t" r="r" b="b"/>
            <a:pathLst>
              <a:path w="58255" h="87422">
                <a:moveTo>
                  <a:pt x="0" y="0"/>
                </a:moveTo>
                <a:lnTo>
                  <a:pt x="58255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7" name="object 1107"/>
          <p:cNvSpPr/>
          <p:nvPr/>
        </p:nvSpPr>
        <p:spPr>
          <a:xfrm>
            <a:off x="5112921" y="3783442"/>
            <a:ext cx="58250" cy="87422"/>
          </a:xfrm>
          <a:custGeom>
            <a:avLst/>
            <a:gdLst/>
            <a:ahLst/>
            <a:cxnLst/>
            <a:rect l="l" t="t" r="r" b="b"/>
            <a:pathLst>
              <a:path w="58250" h="87422">
                <a:moveTo>
                  <a:pt x="0" y="0"/>
                </a:moveTo>
                <a:lnTo>
                  <a:pt x="58250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8" name="object 1108"/>
          <p:cNvSpPr/>
          <p:nvPr/>
        </p:nvSpPr>
        <p:spPr>
          <a:xfrm>
            <a:off x="5025480" y="3783442"/>
            <a:ext cx="58250" cy="87422"/>
          </a:xfrm>
          <a:custGeom>
            <a:avLst/>
            <a:gdLst/>
            <a:ahLst/>
            <a:cxnLst/>
            <a:rect l="l" t="t" r="r" b="b"/>
            <a:pathLst>
              <a:path w="58250" h="87422">
                <a:moveTo>
                  <a:pt x="0" y="0"/>
                </a:moveTo>
                <a:lnTo>
                  <a:pt x="58250" y="87422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9" name="object 1109"/>
          <p:cNvSpPr/>
          <p:nvPr/>
        </p:nvSpPr>
        <p:spPr>
          <a:xfrm>
            <a:off x="5708357" y="2646224"/>
            <a:ext cx="15323" cy="9927"/>
          </a:xfrm>
          <a:custGeom>
            <a:avLst/>
            <a:gdLst/>
            <a:ahLst/>
            <a:cxnLst/>
            <a:rect l="l" t="t" r="r" b="b"/>
            <a:pathLst>
              <a:path w="15323" h="9927">
                <a:moveTo>
                  <a:pt x="13626" y="0"/>
                </a:moveTo>
                <a:lnTo>
                  <a:pt x="0" y="0"/>
                </a:lnTo>
                <a:lnTo>
                  <a:pt x="148" y="581"/>
                </a:lnTo>
                <a:lnTo>
                  <a:pt x="1990" y="3486"/>
                </a:lnTo>
                <a:lnTo>
                  <a:pt x="3687" y="5326"/>
                </a:lnTo>
                <a:lnTo>
                  <a:pt x="5481" y="7021"/>
                </a:lnTo>
                <a:lnTo>
                  <a:pt x="8390" y="8861"/>
                </a:lnTo>
                <a:lnTo>
                  <a:pt x="10717" y="9346"/>
                </a:lnTo>
                <a:lnTo>
                  <a:pt x="12414" y="9346"/>
                </a:lnTo>
                <a:lnTo>
                  <a:pt x="13626" y="9927"/>
                </a:lnTo>
                <a:lnTo>
                  <a:pt x="15323" y="9346"/>
                </a:lnTo>
                <a:lnTo>
                  <a:pt x="136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0" name="object 1110"/>
          <p:cNvSpPr/>
          <p:nvPr/>
        </p:nvSpPr>
        <p:spPr>
          <a:xfrm>
            <a:off x="5552445" y="2627046"/>
            <a:ext cx="184083" cy="28522"/>
          </a:xfrm>
          <a:custGeom>
            <a:avLst/>
            <a:gdLst/>
            <a:ahLst/>
            <a:cxnLst/>
            <a:rect l="l" t="t" r="r" b="b"/>
            <a:pathLst>
              <a:path w="184083" h="28522">
                <a:moveTo>
                  <a:pt x="155912" y="19176"/>
                </a:moveTo>
                <a:lnTo>
                  <a:pt x="154994" y="15786"/>
                </a:lnTo>
                <a:lnTo>
                  <a:pt x="154994" y="12881"/>
                </a:lnTo>
                <a:lnTo>
                  <a:pt x="155479" y="11040"/>
                </a:lnTo>
                <a:lnTo>
                  <a:pt x="155479" y="17481"/>
                </a:lnTo>
                <a:lnTo>
                  <a:pt x="154994" y="14575"/>
                </a:lnTo>
                <a:lnTo>
                  <a:pt x="155479" y="17481"/>
                </a:lnTo>
                <a:lnTo>
                  <a:pt x="155479" y="11040"/>
                </a:lnTo>
                <a:lnTo>
                  <a:pt x="154994" y="12881"/>
                </a:lnTo>
                <a:lnTo>
                  <a:pt x="154994" y="15786"/>
                </a:lnTo>
                <a:lnTo>
                  <a:pt x="155912" y="19176"/>
                </a:lnTo>
                <a:lnTo>
                  <a:pt x="169539" y="9346"/>
                </a:lnTo>
                <a:lnTo>
                  <a:pt x="155912" y="19176"/>
                </a:lnTo>
                <a:lnTo>
                  <a:pt x="169539" y="19176"/>
                </a:lnTo>
                <a:lnTo>
                  <a:pt x="171236" y="28522"/>
                </a:lnTo>
                <a:lnTo>
                  <a:pt x="172448" y="28522"/>
                </a:lnTo>
                <a:lnTo>
                  <a:pt x="175357" y="28038"/>
                </a:lnTo>
                <a:lnTo>
                  <a:pt x="177635" y="26197"/>
                </a:lnTo>
                <a:lnTo>
                  <a:pt x="180059" y="24502"/>
                </a:lnTo>
                <a:lnTo>
                  <a:pt x="181756" y="22662"/>
                </a:lnTo>
                <a:lnTo>
                  <a:pt x="182968" y="19757"/>
                </a:lnTo>
                <a:lnTo>
                  <a:pt x="184083" y="17481"/>
                </a:lnTo>
                <a:lnTo>
                  <a:pt x="184083" y="11040"/>
                </a:lnTo>
                <a:lnTo>
                  <a:pt x="182968" y="8716"/>
                </a:lnTo>
                <a:lnTo>
                  <a:pt x="181756" y="6440"/>
                </a:lnTo>
                <a:lnTo>
                  <a:pt x="180059" y="4019"/>
                </a:lnTo>
                <a:lnTo>
                  <a:pt x="177635" y="2324"/>
                </a:lnTo>
                <a:lnTo>
                  <a:pt x="175357" y="629"/>
                </a:lnTo>
                <a:lnTo>
                  <a:pt x="172448" y="0"/>
                </a:lnTo>
                <a:lnTo>
                  <a:pt x="166630" y="0"/>
                </a:lnTo>
                <a:lnTo>
                  <a:pt x="164303" y="629"/>
                </a:lnTo>
                <a:lnTo>
                  <a:pt x="161394" y="2324"/>
                </a:lnTo>
                <a:lnTo>
                  <a:pt x="159600" y="4019"/>
                </a:lnTo>
                <a:lnTo>
                  <a:pt x="157903" y="6440"/>
                </a:lnTo>
                <a:lnTo>
                  <a:pt x="156061" y="8716"/>
                </a:lnTo>
                <a:lnTo>
                  <a:pt x="155903" y="9345"/>
                </a:lnTo>
                <a:lnTo>
                  <a:pt x="0" y="9346"/>
                </a:lnTo>
                <a:lnTo>
                  <a:pt x="0" y="19176"/>
                </a:lnTo>
                <a:lnTo>
                  <a:pt x="155912" y="191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1" name="object 1111"/>
          <p:cNvSpPr/>
          <p:nvPr/>
        </p:nvSpPr>
        <p:spPr>
          <a:xfrm>
            <a:off x="5552105" y="2641308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2" name="object 1112"/>
          <p:cNvSpPr/>
          <p:nvPr/>
        </p:nvSpPr>
        <p:spPr>
          <a:xfrm>
            <a:off x="5707438" y="262704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629"/>
                </a:lnTo>
                <a:lnTo>
                  <a:pt x="22640" y="2324"/>
                </a:lnTo>
                <a:lnTo>
                  <a:pt x="25064" y="4019"/>
                </a:lnTo>
                <a:lnTo>
                  <a:pt x="26761" y="6440"/>
                </a:lnTo>
                <a:lnTo>
                  <a:pt x="27973" y="8716"/>
                </a:lnTo>
                <a:lnTo>
                  <a:pt x="29088" y="11040"/>
                </a:lnTo>
                <a:lnTo>
                  <a:pt x="29088" y="12881"/>
                </a:lnTo>
                <a:lnTo>
                  <a:pt x="29088" y="14575"/>
                </a:lnTo>
                <a:lnTo>
                  <a:pt x="29088" y="15786"/>
                </a:lnTo>
                <a:lnTo>
                  <a:pt x="29088" y="17481"/>
                </a:lnTo>
                <a:lnTo>
                  <a:pt x="27973" y="19757"/>
                </a:lnTo>
                <a:lnTo>
                  <a:pt x="26761" y="22662"/>
                </a:lnTo>
                <a:lnTo>
                  <a:pt x="25064" y="24502"/>
                </a:lnTo>
                <a:lnTo>
                  <a:pt x="22640" y="26197"/>
                </a:lnTo>
                <a:lnTo>
                  <a:pt x="20362" y="28038"/>
                </a:lnTo>
                <a:lnTo>
                  <a:pt x="17453" y="28522"/>
                </a:lnTo>
                <a:lnTo>
                  <a:pt x="16241" y="28522"/>
                </a:lnTo>
                <a:lnTo>
                  <a:pt x="14544" y="29103"/>
                </a:lnTo>
                <a:lnTo>
                  <a:pt x="13332" y="28522"/>
                </a:lnTo>
                <a:lnTo>
                  <a:pt x="11635" y="28522"/>
                </a:lnTo>
                <a:lnTo>
                  <a:pt x="9308" y="28038"/>
                </a:lnTo>
                <a:lnTo>
                  <a:pt x="6399" y="26197"/>
                </a:lnTo>
                <a:lnTo>
                  <a:pt x="4605" y="24502"/>
                </a:lnTo>
                <a:lnTo>
                  <a:pt x="2908" y="22662"/>
                </a:lnTo>
                <a:lnTo>
                  <a:pt x="1066" y="19757"/>
                </a:lnTo>
                <a:lnTo>
                  <a:pt x="484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484" y="11040"/>
                </a:lnTo>
                <a:lnTo>
                  <a:pt x="1066" y="8716"/>
                </a:lnTo>
                <a:lnTo>
                  <a:pt x="2908" y="6440"/>
                </a:lnTo>
                <a:lnTo>
                  <a:pt x="4605" y="4019"/>
                </a:lnTo>
                <a:lnTo>
                  <a:pt x="6399" y="2324"/>
                </a:lnTo>
                <a:lnTo>
                  <a:pt x="9308" y="629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3" name="object 1113"/>
          <p:cNvSpPr/>
          <p:nvPr/>
        </p:nvSpPr>
        <p:spPr>
          <a:xfrm>
            <a:off x="5735697" y="2627046"/>
            <a:ext cx="341120" cy="28522"/>
          </a:xfrm>
          <a:custGeom>
            <a:avLst/>
            <a:gdLst/>
            <a:ahLst/>
            <a:cxnLst/>
            <a:rect l="l" t="t" r="r" b="b"/>
            <a:pathLst>
              <a:path w="341120" h="28522">
                <a:moveTo>
                  <a:pt x="341120" y="14575"/>
                </a:moveTo>
                <a:lnTo>
                  <a:pt x="340539" y="12881"/>
                </a:lnTo>
                <a:lnTo>
                  <a:pt x="340539" y="11040"/>
                </a:lnTo>
                <a:lnTo>
                  <a:pt x="340054" y="8716"/>
                </a:lnTo>
                <a:lnTo>
                  <a:pt x="338212" y="6440"/>
                </a:lnTo>
                <a:lnTo>
                  <a:pt x="336515" y="4019"/>
                </a:lnTo>
                <a:lnTo>
                  <a:pt x="334721" y="2324"/>
                </a:lnTo>
                <a:lnTo>
                  <a:pt x="331812" y="629"/>
                </a:lnTo>
                <a:lnTo>
                  <a:pt x="329485" y="0"/>
                </a:lnTo>
                <a:lnTo>
                  <a:pt x="323085" y="0"/>
                </a:lnTo>
                <a:lnTo>
                  <a:pt x="320758" y="629"/>
                </a:lnTo>
                <a:lnTo>
                  <a:pt x="318480" y="2324"/>
                </a:lnTo>
                <a:lnTo>
                  <a:pt x="316056" y="4019"/>
                </a:lnTo>
                <a:lnTo>
                  <a:pt x="314359" y="6440"/>
                </a:lnTo>
                <a:lnTo>
                  <a:pt x="312516" y="8716"/>
                </a:lnTo>
                <a:lnTo>
                  <a:pt x="312385" y="9345"/>
                </a:lnTo>
                <a:lnTo>
                  <a:pt x="312032" y="11040"/>
                </a:lnTo>
                <a:lnTo>
                  <a:pt x="312032" y="17481"/>
                </a:lnTo>
                <a:lnTo>
                  <a:pt x="830" y="11040"/>
                </a:lnTo>
                <a:lnTo>
                  <a:pt x="830" y="17481"/>
                </a:lnTo>
                <a:lnTo>
                  <a:pt x="0" y="19176"/>
                </a:lnTo>
                <a:lnTo>
                  <a:pt x="312393" y="19176"/>
                </a:lnTo>
                <a:lnTo>
                  <a:pt x="312516" y="19757"/>
                </a:lnTo>
                <a:lnTo>
                  <a:pt x="326576" y="19176"/>
                </a:lnTo>
                <a:lnTo>
                  <a:pt x="326576" y="9346"/>
                </a:lnTo>
                <a:lnTo>
                  <a:pt x="327788" y="28522"/>
                </a:lnTo>
                <a:lnTo>
                  <a:pt x="329485" y="28522"/>
                </a:lnTo>
                <a:lnTo>
                  <a:pt x="331812" y="28038"/>
                </a:lnTo>
                <a:lnTo>
                  <a:pt x="334721" y="26197"/>
                </a:lnTo>
                <a:lnTo>
                  <a:pt x="336515" y="24502"/>
                </a:lnTo>
                <a:lnTo>
                  <a:pt x="338212" y="22662"/>
                </a:lnTo>
                <a:lnTo>
                  <a:pt x="340054" y="19757"/>
                </a:lnTo>
                <a:lnTo>
                  <a:pt x="340539" y="17481"/>
                </a:lnTo>
                <a:lnTo>
                  <a:pt x="340539" y="15786"/>
                </a:lnTo>
                <a:lnTo>
                  <a:pt x="341120" y="14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4" name="object 1114"/>
          <p:cNvSpPr/>
          <p:nvPr/>
        </p:nvSpPr>
        <p:spPr>
          <a:xfrm>
            <a:off x="6048215" y="2636393"/>
            <a:ext cx="15271" cy="19757"/>
          </a:xfrm>
          <a:custGeom>
            <a:avLst/>
            <a:gdLst/>
            <a:ahLst/>
            <a:cxnLst/>
            <a:rect l="l" t="t" r="r" b="b"/>
            <a:pathLst>
              <a:path w="15271" h="19757">
                <a:moveTo>
                  <a:pt x="14059" y="9830"/>
                </a:moveTo>
                <a:lnTo>
                  <a:pt x="0" y="10411"/>
                </a:lnTo>
                <a:lnTo>
                  <a:pt x="1842" y="13316"/>
                </a:lnTo>
                <a:lnTo>
                  <a:pt x="3539" y="15156"/>
                </a:lnTo>
                <a:lnTo>
                  <a:pt x="5963" y="16851"/>
                </a:lnTo>
                <a:lnTo>
                  <a:pt x="8241" y="18692"/>
                </a:lnTo>
                <a:lnTo>
                  <a:pt x="10568" y="19176"/>
                </a:lnTo>
                <a:lnTo>
                  <a:pt x="12362" y="19176"/>
                </a:lnTo>
                <a:lnTo>
                  <a:pt x="14059" y="19757"/>
                </a:lnTo>
                <a:lnTo>
                  <a:pt x="15271" y="19176"/>
                </a:lnTo>
                <a:lnTo>
                  <a:pt x="14059" y="0"/>
                </a:lnTo>
                <a:lnTo>
                  <a:pt x="14059" y="98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5" name="object 1115"/>
          <p:cNvSpPr/>
          <p:nvPr/>
        </p:nvSpPr>
        <p:spPr>
          <a:xfrm>
            <a:off x="5721984" y="2627046"/>
            <a:ext cx="326099" cy="19176"/>
          </a:xfrm>
          <a:custGeom>
            <a:avLst/>
            <a:gdLst/>
            <a:ahLst/>
            <a:cxnLst/>
            <a:rect l="l" t="t" r="r" b="b"/>
            <a:pathLst>
              <a:path w="326099" h="19176">
                <a:moveTo>
                  <a:pt x="14544" y="11040"/>
                </a:moveTo>
                <a:lnTo>
                  <a:pt x="325746" y="17481"/>
                </a:lnTo>
                <a:lnTo>
                  <a:pt x="325746" y="11040"/>
                </a:lnTo>
                <a:lnTo>
                  <a:pt x="326099" y="9345"/>
                </a:lnTo>
                <a:lnTo>
                  <a:pt x="13731" y="9346"/>
                </a:lnTo>
                <a:lnTo>
                  <a:pt x="13429" y="8716"/>
                </a:lnTo>
                <a:lnTo>
                  <a:pt x="12217" y="6440"/>
                </a:lnTo>
                <a:lnTo>
                  <a:pt x="10520" y="4019"/>
                </a:lnTo>
                <a:lnTo>
                  <a:pt x="8096" y="2324"/>
                </a:lnTo>
                <a:lnTo>
                  <a:pt x="5817" y="629"/>
                </a:lnTo>
                <a:lnTo>
                  <a:pt x="2908" y="0"/>
                </a:lnTo>
                <a:lnTo>
                  <a:pt x="0" y="0"/>
                </a:lnTo>
                <a:lnTo>
                  <a:pt x="0" y="9346"/>
                </a:lnTo>
                <a:lnTo>
                  <a:pt x="13714" y="19176"/>
                </a:lnTo>
                <a:lnTo>
                  <a:pt x="14544" y="17481"/>
                </a:lnTo>
                <a:lnTo>
                  <a:pt x="14544" y="11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6" name="object 1116"/>
          <p:cNvSpPr/>
          <p:nvPr/>
        </p:nvSpPr>
        <p:spPr>
          <a:xfrm>
            <a:off x="5707438" y="2627047"/>
            <a:ext cx="28258" cy="29103"/>
          </a:xfrm>
          <a:custGeom>
            <a:avLst/>
            <a:gdLst/>
            <a:ahLst/>
            <a:cxnLst/>
            <a:rect l="l" t="t" r="r" b="b"/>
            <a:pathLst>
              <a:path w="28258" h="29103">
                <a:moveTo>
                  <a:pt x="28258" y="19176"/>
                </a:moveTo>
                <a:lnTo>
                  <a:pt x="14544" y="9346"/>
                </a:lnTo>
                <a:lnTo>
                  <a:pt x="14544" y="0"/>
                </a:lnTo>
                <a:lnTo>
                  <a:pt x="11635" y="0"/>
                </a:lnTo>
                <a:lnTo>
                  <a:pt x="9308" y="629"/>
                </a:lnTo>
                <a:lnTo>
                  <a:pt x="6399" y="2324"/>
                </a:lnTo>
                <a:lnTo>
                  <a:pt x="4605" y="4019"/>
                </a:lnTo>
                <a:lnTo>
                  <a:pt x="2908" y="6440"/>
                </a:lnTo>
                <a:lnTo>
                  <a:pt x="1066" y="8716"/>
                </a:lnTo>
                <a:lnTo>
                  <a:pt x="484" y="11040"/>
                </a:lnTo>
                <a:lnTo>
                  <a:pt x="0" y="12881"/>
                </a:lnTo>
                <a:lnTo>
                  <a:pt x="0" y="15786"/>
                </a:lnTo>
                <a:lnTo>
                  <a:pt x="484" y="17481"/>
                </a:lnTo>
                <a:lnTo>
                  <a:pt x="1066" y="19757"/>
                </a:lnTo>
                <a:lnTo>
                  <a:pt x="2908" y="22662"/>
                </a:lnTo>
                <a:lnTo>
                  <a:pt x="4605" y="24502"/>
                </a:lnTo>
                <a:lnTo>
                  <a:pt x="6399" y="26197"/>
                </a:lnTo>
                <a:lnTo>
                  <a:pt x="9308" y="28038"/>
                </a:lnTo>
                <a:lnTo>
                  <a:pt x="11635" y="28522"/>
                </a:lnTo>
                <a:lnTo>
                  <a:pt x="13332" y="28522"/>
                </a:lnTo>
                <a:lnTo>
                  <a:pt x="14544" y="29103"/>
                </a:lnTo>
                <a:lnTo>
                  <a:pt x="16241" y="28522"/>
                </a:lnTo>
                <a:lnTo>
                  <a:pt x="14544" y="19176"/>
                </a:lnTo>
                <a:lnTo>
                  <a:pt x="28258" y="191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7" name="object 1117"/>
          <p:cNvSpPr/>
          <p:nvPr/>
        </p:nvSpPr>
        <p:spPr>
          <a:xfrm>
            <a:off x="5721983" y="2646223"/>
            <a:ext cx="13714" cy="9346"/>
          </a:xfrm>
          <a:custGeom>
            <a:avLst/>
            <a:gdLst/>
            <a:ahLst/>
            <a:cxnLst/>
            <a:rect l="l" t="t" r="r" b="b"/>
            <a:pathLst>
              <a:path w="13714" h="9346">
                <a:moveTo>
                  <a:pt x="5817" y="8861"/>
                </a:moveTo>
                <a:lnTo>
                  <a:pt x="8096" y="7021"/>
                </a:lnTo>
                <a:lnTo>
                  <a:pt x="10520" y="5326"/>
                </a:lnTo>
                <a:lnTo>
                  <a:pt x="12217" y="3486"/>
                </a:lnTo>
                <a:lnTo>
                  <a:pt x="13429" y="581"/>
                </a:lnTo>
                <a:lnTo>
                  <a:pt x="13714" y="0"/>
                </a:lnTo>
                <a:lnTo>
                  <a:pt x="0" y="0"/>
                </a:lnTo>
                <a:lnTo>
                  <a:pt x="1696" y="9346"/>
                </a:lnTo>
                <a:lnTo>
                  <a:pt x="2908" y="9346"/>
                </a:lnTo>
                <a:lnTo>
                  <a:pt x="5817" y="8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8" name="object 1118"/>
          <p:cNvSpPr/>
          <p:nvPr/>
        </p:nvSpPr>
        <p:spPr>
          <a:xfrm>
            <a:off x="5721644" y="2641308"/>
            <a:ext cx="340969" cy="0"/>
          </a:xfrm>
          <a:custGeom>
            <a:avLst/>
            <a:gdLst/>
            <a:ahLst/>
            <a:cxnLst/>
            <a:rect l="l" t="t" r="r" b="b"/>
            <a:pathLst>
              <a:path w="340969">
                <a:moveTo>
                  <a:pt x="0" y="0"/>
                </a:moveTo>
                <a:lnTo>
                  <a:pt x="340969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9" name="object 1119"/>
          <p:cNvSpPr/>
          <p:nvPr/>
        </p:nvSpPr>
        <p:spPr>
          <a:xfrm>
            <a:off x="5707438" y="262704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29103"/>
                </a:moveTo>
                <a:lnTo>
                  <a:pt x="13332" y="28522"/>
                </a:lnTo>
                <a:lnTo>
                  <a:pt x="11635" y="28522"/>
                </a:lnTo>
                <a:lnTo>
                  <a:pt x="9308" y="28038"/>
                </a:lnTo>
                <a:lnTo>
                  <a:pt x="6399" y="26197"/>
                </a:lnTo>
                <a:lnTo>
                  <a:pt x="4605" y="24502"/>
                </a:lnTo>
                <a:lnTo>
                  <a:pt x="2908" y="22662"/>
                </a:lnTo>
                <a:lnTo>
                  <a:pt x="1066" y="19757"/>
                </a:lnTo>
                <a:lnTo>
                  <a:pt x="484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484" y="11040"/>
                </a:lnTo>
                <a:lnTo>
                  <a:pt x="1066" y="8716"/>
                </a:lnTo>
                <a:lnTo>
                  <a:pt x="2908" y="6440"/>
                </a:lnTo>
                <a:lnTo>
                  <a:pt x="4605" y="4019"/>
                </a:lnTo>
                <a:lnTo>
                  <a:pt x="6399" y="2324"/>
                </a:lnTo>
                <a:lnTo>
                  <a:pt x="9308" y="629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lnTo>
                  <a:pt x="16241" y="0"/>
                </a:lnTo>
                <a:lnTo>
                  <a:pt x="17453" y="0"/>
                </a:lnTo>
                <a:lnTo>
                  <a:pt x="20362" y="629"/>
                </a:lnTo>
                <a:lnTo>
                  <a:pt x="22640" y="2324"/>
                </a:lnTo>
                <a:lnTo>
                  <a:pt x="25064" y="4019"/>
                </a:lnTo>
                <a:lnTo>
                  <a:pt x="26761" y="6440"/>
                </a:lnTo>
                <a:lnTo>
                  <a:pt x="27973" y="8716"/>
                </a:lnTo>
                <a:lnTo>
                  <a:pt x="29088" y="11040"/>
                </a:lnTo>
                <a:lnTo>
                  <a:pt x="29088" y="12881"/>
                </a:lnTo>
                <a:lnTo>
                  <a:pt x="29088" y="14575"/>
                </a:lnTo>
                <a:lnTo>
                  <a:pt x="29088" y="15786"/>
                </a:lnTo>
                <a:lnTo>
                  <a:pt x="29088" y="17481"/>
                </a:lnTo>
                <a:lnTo>
                  <a:pt x="27973" y="19757"/>
                </a:lnTo>
                <a:lnTo>
                  <a:pt x="26761" y="22662"/>
                </a:lnTo>
                <a:lnTo>
                  <a:pt x="25064" y="24502"/>
                </a:lnTo>
                <a:lnTo>
                  <a:pt x="22640" y="26197"/>
                </a:lnTo>
                <a:lnTo>
                  <a:pt x="20362" y="28038"/>
                </a:lnTo>
                <a:lnTo>
                  <a:pt x="17453" y="28522"/>
                </a:lnTo>
                <a:lnTo>
                  <a:pt x="16241" y="28522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0" name="object 1120"/>
          <p:cNvSpPr/>
          <p:nvPr/>
        </p:nvSpPr>
        <p:spPr>
          <a:xfrm>
            <a:off x="6047729" y="262704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19780" y="629"/>
                </a:lnTo>
                <a:lnTo>
                  <a:pt x="22689" y="2324"/>
                </a:lnTo>
                <a:lnTo>
                  <a:pt x="24483" y="4019"/>
                </a:lnTo>
                <a:lnTo>
                  <a:pt x="26179" y="6440"/>
                </a:lnTo>
                <a:lnTo>
                  <a:pt x="28022" y="8716"/>
                </a:lnTo>
                <a:lnTo>
                  <a:pt x="28507" y="11040"/>
                </a:lnTo>
                <a:lnTo>
                  <a:pt x="28507" y="12881"/>
                </a:lnTo>
                <a:lnTo>
                  <a:pt x="29088" y="14575"/>
                </a:lnTo>
                <a:lnTo>
                  <a:pt x="28507" y="15786"/>
                </a:lnTo>
                <a:lnTo>
                  <a:pt x="28507" y="17481"/>
                </a:lnTo>
                <a:lnTo>
                  <a:pt x="28022" y="19757"/>
                </a:lnTo>
                <a:lnTo>
                  <a:pt x="26179" y="22662"/>
                </a:lnTo>
                <a:lnTo>
                  <a:pt x="24483" y="24502"/>
                </a:lnTo>
                <a:lnTo>
                  <a:pt x="22689" y="26197"/>
                </a:lnTo>
                <a:lnTo>
                  <a:pt x="19780" y="28038"/>
                </a:lnTo>
                <a:lnTo>
                  <a:pt x="17453" y="28522"/>
                </a:lnTo>
                <a:lnTo>
                  <a:pt x="15756" y="28522"/>
                </a:lnTo>
                <a:lnTo>
                  <a:pt x="14544" y="29103"/>
                </a:lnTo>
                <a:lnTo>
                  <a:pt x="12847" y="28522"/>
                </a:lnTo>
                <a:lnTo>
                  <a:pt x="11053" y="28522"/>
                </a:lnTo>
                <a:lnTo>
                  <a:pt x="8726" y="28038"/>
                </a:lnTo>
                <a:lnTo>
                  <a:pt x="6448" y="26197"/>
                </a:lnTo>
                <a:lnTo>
                  <a:pt x="4023" y="24502"/>
                </a:lnTo>
                <a:lnTo>
                  <a:pt x="2327" y="22662"/>
                </a:lnTo>
                <a:lnTo>
                  <a:pt x="484" y="19757"/>
                </a:lnTo>
                <a:lnTo>
                  <a:pt x="0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0" y="11040"/>
                </a:lnTo>
                <a:lnTo>
                  <a:pt x="484" y="8716"/>
                </a:lnTo>
                <a:lnTo>
                  <a:pt x="2327" y="6440"/>
                </a:lnTo>
                <a:lnTo>
                  <a:pt x="4023" y="4019"/>
                </a:lnTo>
                <a:lnTo>
                  <a:pt x="6448" y="2324"/>
                </a:lnTo>
                <a:lnTo>
                  <a:pt x="8726" y="629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1" name="object 1121"/>
          <p:cNvSpPr/>
          <p:nvPr/>
        </p:nvSpPr>
        <p:spPr>
          <a:xfrm>
            <a:off x="6062274" y="2627046"/>
            <a:ext cx="13609" cy="9346"/>
          </a:xfrm>
          <a:custGeom>
            <a:avLst/>
            <a:gdLst/>
            <a:ahLst/>
            <a:cxnLst/>
            <a:rect l="l" t="t" r="r" b="b"/>
            <a:pathLst>
              <a:path w="13609" h="9346">
                <a:moveTo>
                  <a:pt x="13609" y="9345"/>
                </a:moveTo>
                <a:lnTo>
                  <a:pt x="13477" y="8716"/>
                </a:lnTo>
                <a:lnTo>
                  <a:pt x="11635" y="6440"/>
                </a:lnTo>
                <a:lnTo>
                  <a:pt x="9938" y="4019"/>
                </a:lnTo>
                <a:lnTo>
                  <a:pt x="8144" y="2324"/>
                </a:lnTo>
                <a:lnTo>
                  <a:pt x="5235" y="629"/>
                </a:lnTo>
                <a:lnTo>
                  <a:pt x="2908" y="0"/>
                </a:lnTo>
                <a:lnTo>
                  <a:pt x="0" y="0"/>
                </a:lnTo>
                <a:lnTo>
                  <a:pt x="0" y="9346"/>
                </a:lnTo>
                <a:lnTo>
                  <a:pt x="13609" y="93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2" name="object 1122"/>
          <p:cNvSpPr/>
          <p:nvPr/>
        </p:nvSpPr>
        <p:spPr>
          <a:xfrm>
            <a:off x="6047730" y="2627047"/>
            <a:ext cx="368797" cy="29103"/>
          </a:xfrm>
          <a:custGeom>
            <a:avLst/>
            <a:gdLst/>
            <a:ahLst/>
            <a:cxnLst/>
            <a:rect l="l" t="t" r="r" b="b"/>
            <a:pathLst>
              <a:path w="368797" h="29103">
                <a:moveTo>
                  <a:pt x="484" y="19757"/>
                </a:moveTo>
                <a:lnTo>
                  <a:pt x="2327" y="22662"/>
                </a:lnTo>
                <a:lnTo>
                  <a:pt x="4023" y="24502"/>
                </a:lnTo>
                <a:lnTo>
                  <a:pt x="6448" y="26197"/>
                </a:lnTo>
                <a:lnTo>
                  <a:pt x="8726" y="28038"/>
                </a:lnTo>
                <a:lnTo>
                  <a:pt x="11053" y="28522"/>
                </a:lnTo>
                <a:lnTo>
                  <a:pt x="12847" y="28522"/>
                </a:lnTo>
                <a:lnTo>
                  <a:pt x="14544" y="29103"/>
                </a:lnTo>
                <a:lnTo>
                  <a:pt x="14544" y="19176"/>
                </a:lnTo>
                <a:lnTo>
                  <a:pt x="15756" y="28522"/>
                </a:lnTo>
                <a:lnTo>
                  <a:pt x="17453" y="28522"/>
                </a:lnTo>
                <a:lnTo>
                  <a:pt x="19780" y="28038"/>
                </a:lnTo>
                <a:lnTo>
                  <a:pt x="22689" y="26197"/>
                </a:lnTo>
                <a:lnTo>
                  <a:pt x="24483" y="24502"/>
                </a:lnTo>
                <a:lnTo>
                  <a:pt x="26179" y="22662"/>
                </a:lnTo>
                <a:lnTo>
                  <a:pt x="28022" y="19757"/>
                </a:lnTo>
                <a:lnTo>
                  <a:pt x="28145" y="19176"/>
                </a:lnTo>
                <a:lnTo>
                  <a:pt x="28507" y="17481"/>
                </a:lnTo>
                <a:lnTo>
                  <a:pt x="28507" y="15786"/>
                </a:lnTo>
                <a:lnTo>
                  <a:pt x="29088" y="14575"/>
                </a:lnTo>
                <a:lnTo>
                  <a:pt x="340611" y="19176"/>
                </a:lnTo>
                <a:lnTo>
                  <a:pt x="339708" y="14575"/>
                </a:lnTo>
                <a:lnTo>
                  <a:pt x="339708" y="12881"/>
                </a:lnTo>
                <a:lnTo>
                  <a:pt x="339708" y="14575"/>
                </a:lnTo>
                <a:lnTo>
                  <a:pt x="340611" y="19176"/>
                </a:lnTo>
                <a:lnTo>
                  <a:pt x="339708" y="11040"/>
                </a:lnTo>
                <a:lnTo>
                  <a:pt x="339708" y="17481"/>
                </a:lnTo>
                <a:lnTo>
                  <a:pt x="339708" y="11040"/>
                </a:lnTo>
                <a:lnTo>
                  <a:pt x="340611" y="19176"/>
                </a:lnTo>
                <a:lnTo>
                  <a:pt x="354253" y="19176"/>
                </a:lnTo>
                <a:lnTo>
                  <a:pt x="354253" y="29103"/>
                </a:lnTo>
                <a:lnTo>
                  <a:pt x="355465" y="28522"/>
                </a:lnTo>
                <a:lnTo>
                  <a:pt x="357162" y="28522"/>
                </a:lnTo>
                <a:lnTo>
                  <a:pt x="360070" y="28038"/>
                </a:lnTo>
                <a:lnTo>
                  <a:pt x="362494" y="26197"/>
                </a:lnTo>
                <a:lnTo>
                  <a:pt x="364822" y="24502"/>
                </a:lnTo>
                <a:lnTo>
                  <a:pt x="366518" y="22662"/>
                </a:lnTo>
                <a:lnTo>
                  <a:pt x="367730" y="19757"/>
                </a:lnTo>
                <a:lnTo>
                  <a:pt x="368312" y="17481"/>
                </a:lnTo>
                <a:lnTo>
                  <a:pt x="368797" y="15786"/>
                </a:lnTo>
                <a:lnTo>
                  <a:pt x="368797" y="12881"/>
                </a:lnTo>
                <a:lnTo>
                  <a:pt x="368312" y="11040"/>
                </a:lnTo>
                <a:lnTo>
                  <a:pt x="367730" y="8716"/>
                </a:lnTo>
                <a:lnTo>
                  <a:pt x="366518" y="6440"/>
                </a:lnTo>
                <a:lnTo>
                  <a:pt x="364822" y="4019"/>
                </a:lnTo>
                <a:lnTo>
                  <a:pt x="362494" y="2324"/>
                </a:lnTo>
                <a:lnTo>
                  <a:pt x="360070" y="629"/>
                </a:lnTo>
                <a:lnTo>
                  <a:pt x="357162" y="0"/>
                </a:lnTo>
                <a:lnTo>
                  <a:pt x="351344" y="0"/>
                </a:lnTo>
                <a:lnTo>
                  <a:pt x="354253" y="9346"/>
                </a:lnTo>
                <a:lnTo>
                  <a:pt x="28153" y="9345"/>
                </a:lnTo>
                <a:lnTo>
                  <a:pt x="28507" y="11040"/>
                </a:lnTo>
                <a:lnTo>
                  <a:pt x="28507" y="12881"/>
                </a:lnTo>
                <a:lnTo>
                  <a:pt x="28507" y="11040"/>
                </a:lnTo>
                <a:lnTo>
                  <a:pt x="28153" y="9345"/>
                </a:lnTo>
                <a:lnTo>
                  <a:pt x="14544" y="9346"/>
                </a:lnTo>
                <a:lnTo>
                  <a:pt x="14544" y="0"/>
                </a:lnTo>
                <a:lnTo>
                  <a:pt x="11053" y="0"/>
                </a:lnTo>
                <a:lnTo>
                  <a:pt x="8726" y="629"/>
                </a:lnTo>
                <a:lnTo>
                  <a:pt x="6448" y="2324"/>
                </a:lnTo>
                <a:lnTo>
                  <a:pt x="4023" y="4019"/>
                </a:lnTo>
                <a:lnTo>
                  <a:pt x="2327" y="6440"/>
                </a:lnTo>
                <a:lnTo>
                  <a:pt x="484" y="8716"/>
                </a:lnTo>
                <a:lnTo>
                  <a:pt x="0" y="11040"/>
                </a:lnTo>
                <a:lnTo>
                  <a:pt x="0" y="17481"/>
                </a:lnTo>
                <a:lnTo>
                  <a:pt x="484" y="197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3" name="object 1123"/>
          <p:cNvSpPr/>
          <p:nvPr/>
        </p:nvSpPr>
        <p:spPr>
          <a:xfrm>
            <a:off x="6062273" y="2646224"/>
            <a:ext cx="1212" cy="9927"/>
          </a:xfrm>
          <a:custGeom>
            <a:avLst/>
            <a:gdLst/>
            <a:ahLst/>
            <a:cxnLst/>
            <a:rect l="l" t="t" r="r" b="b"/>
            <a:pathLst>
              <a:path w="1212" h="9927">
                <a:moveTo>
                  <a:pt x="1212" y="9346"/>
                </a:moveTo>
                <a:lnTo>
                  <a:pt x="0" y="0"/>
                </a:lnTo>
                <a:lnTo>
                  <a:pt x="0" y="9927"/>
                </a:lnTo>
                <a:lnTo>
                  <a:pt x="1212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4" name="object 1124"/>
          <p:cNvSpPr/>
          <p:nvPr/>
        </p:nvSpPr>
        <p:spPr>
          <a:xfrm>
            <a:off x="6387438" y="2638087"/>
            <a:ext cx="0" cy="6440"/>
          </a:xfrm>
          <a:custGeom>
            <a:avLst/>
            <a:gdLst/>
            <a:ahLst/>
            <a:cxnLst/>
            <a:rect l="l" t="t" r="r" b="b"/>
            <a:pathLst>
              <a:path h="6440">
                <a:moveTo>
                  <a:pt x="0" y="0"/>
                </a:moveTo>
                <a:lnTo>
                  <a:pt x="0" y="64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5" name="object 1125"/>
          <p:cNvSpPr/>
          <p:nvPr/>
        </p:nvSpPr>
        <p:spPr>
          <a:xfrm>
            <a:off x="6388322" y="2627046"/>
            <a:ext cx="13660" cy="9346"/>
          </a:xfrm>
          <a:custGeom>
            <a:avLst/>
            <a:gdLst/>
            <a:ahLst/>
            <a:cxnLst/>
            <a:rect l="l" t="t" r="r" b="b"/>
            <a:pathLst>
              <a:path w="13660" h="9346">
                <a:moveTo>
                  <a:pt x="13660" y="9346"/>
                </a:moveTo>
                <a:lnTo>
                  <a:pt x="10751" y="0"/>
                </a:lnTo>
                <a:lnTo>
                  <a:pt x="7842" y="629"/>
                </a:lnTo>
                <a:lnTo>
                  <a:pt x="5564" y="2324"/>
                </a:lnTo>
                <a:lnTo>
                  <a:pt x="3237" y="4019"/>
                </a:lnTo>
                <a:lnTo>
                  <a:pt x="1443" y="6440"/>
                </a:lnTo>
                <a:lnTo>
                  <a:pt x="328" y="8716"/>
                </a:lnTo>
                <a:lnTo>
                  <a:pt x="0" y="9345"/>
                </a:lnTo>
                <a:lnTo>
                  <a:pt x="13660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6" name="object 1126"/>
          <p:cNvSpPr/>
          <p:nvPr/>
        </p:nvSpPr>
        <p:spPr>
          <a:xfrm>
            <a:off x="6388341" y="2646224"/>
            <a:ext cx="13641" cy="9927"/>
          </a:xfrm>
          <a:custGeom>
            <a:avLst/>
            <a:gdLst/>
            <a:ahLst/>
            <a:cxnLst/>
            <a:rect l="l" t="t" r="r" b="b"/>
            <a:pathLst>
              <a:path w="13641" h="9927">
                <a:moveTo>
                  <a:pt x="13641" y="0"/>
                </a:moveTo>
                <a:lnTo>
                  <a:pt x="0" y="0"/>
                </a:lnTo>
                <a:lnTo>
                  <a:pt x="309" y="581"/>
                </a:lnTo>
                <a:lnTo>
                  <a:pt x="1424" y="3486"/>
                </a:lnTo>
                <a:lnTo>
                  <a:pt x="3218" y="5326"/>
                </a:lnTo>
                <a:lnTo>
                  <a:pt x="5545" y="7021"/>
                </a:lnTo>
                <a:lnTo>
                  <a:pt x="7824" y="8861"/>
                </a:lnTo>
                <a:lnTo>
                  <a:pt x="10732" y="9346"/>
                </a:lnTo>
                <a:lnTo>
                  <a:pt x="11944" y="9346"/>
                </a:lnTo>
                <a:lnTo>
                  <a:pt x="13641" y="9927"/>
                </a:lnTo>
                <a:lnTo>
                  <a:pt x="1364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7" name="object 1127"/>
          <p:cNvSpPr/>
          <p:nvPr/>
        </p:nvSpPr>
        <p:spPr>
          <a:xfrm>
            <a:off x="6061935" y="2641308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8" name="object 1128"/>
          <p:cNvSpPr/>
          <p:nvPr/>
        </p:nvSpPr>
        <p:spPr>
          <a:xfrm>
            <a:off x="6047729" y="262704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29103"/>
                </a:moveTo>
                <a:lnTo>
                  <a:pt x="12847" y="28522"/>
                </a:lnTo>
                <a:lnTo>
                  <a:pt x="11053" y="28522"/>
                </a:lnTo>
                <a:lnTo>
                  <a:pt x="8726" y="28038"/>
                </a:lnTo>
                <a:lnTo>
                  <a:pt x="6448" y="26197"/>
                </a:lnTo>
                <a:lnTo>
                  <a:pt x="4023" y="24502"/>
                </a:lnTo>
                <a:lnTo>
                  <a:pt x="2327" y="22662"/>
                </a:lnTo>
                <a:lnTo>
                  <a:pt x="484" y="19757"/>
                </a:lnTo>
                <a:lnTo>
                  <a:pt x="0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0" y="11040"/>
                </a:lnTo>
                <a:lnTo>
                  <a:pt x="484" y="8716"/>
                </a:lnTo>
                <a:lnTo>
                  <a:pt x="2327" y="6440"/>
                </a:lnTo>
                <a:lnTo>
                  <a:pt x="4023" y="4019"/>
                </a:lnTo>
                <a:lnTo>
                  <a:pt x="6448" y="2324"/>
                </a:lnTo>
                <a:lnTo>
                  <a:pt x="8726" y="629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780" y="629"/>
                </a:lnTo>
                <a:lnTo>
                  <a:pt x="22689" y="2324"/>
                </a:lnTo>
                <a:lnTo>
                  <a:pt x="24483" y="4019"/>
                </a:lnTo>
                <a:lnTo>
                  <a:pt x="26179" y="6440"/>
                </a:lnTo>
                <a:lnTo>
                  <a:pt x="28022" y="8716"/>
                </a:lnTo>
                <a:lnTo>
                  <a:pt x="28507" y="11040"/>
                </a:lnTo>
                <a:lnTo>
                  <a:pt x="28507" y="12881"/>
                </a:lnTo>
                <a:lnTo>
                  <a:pt x="29088" y="14575"/>
                </a:lnTo>
                <a:lnTo>
                  <a:pt x="28507" y="15786"/>
                </a:lnTo>
                <a:lnTo>
                  <a:pt x="28507" y="17481"/>
                </a:lnTo>
                <a:lnTo>
                  <a:pt x="28022" y="19757"/>
                </a:lnTo>
                <a:lnTo>
                  <a:pt x="26179" y="22662"/>
                </a:lnTo>
                <a:lnTo>
                  <a:pt x="24483" y="24502"/>
                </a:lnTo>
                <a:lnTo>
                  <a:pt x="22689" y="26197"/>
                </a:lnTo>
                <a:lnTo>
                  <a:pt x="19780" y="28038"/>
                </a:lnTo>
                <a:lnTo>
                  <a:pt x="17453" y="28522"/>
                </a:lnTo>
                <a:lnTo>
                  <a:pt x="15756" y="28522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9" name="object 1129"/>
          <p:cNvSpPr/>
          <p:nvPr/>
        </p:nvSpPr>
        <p:spPr>
          <a:xfrm>
            <a:off x="6387438" y="262704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20362" y="629"/>
                </a:lnTo>
                <a:lnTo>
                  <a:pt x="22786" y="2324"/>
                </a:lnTo>
                <a:lnTo>
                  <a:pt x="25113" y="4019"/>
                </a:lnTo>
                <a:lnTo>
                  <a:pt x="26810" y="6440"/>
                </a:lnTo>
                <a:lnTo>
                  <a:pt x="28022" y="8716"/>
                </a:lnTo>
                <a:lnTo>
                  <a:pt x="28603" y="11040"/>
                </a:lnTo>
                <a:lnTo>
                  <a:pt x="29088" y="12881"/>
                </a:lnTo>
                <a:lnTo>
                  <a:pt x="29088" y="14575"/>
                </a:lnTo>
                <a:lnTo>
                  <a:pt x="29088" y="15786"/>
                </a:lnTo>
                <a:lnTo>
                  <a:pt x="28603" y="17481"/>
                </a:lnTo>
                <a:lnTo>
                  <a:pt x="28022" y="19757"/>
                </a:lnTo>
                <a:lnTo>
                  <a:pt x="26810" y="22662"/>
                </a:lnTo>
                <a:lnTo>
                  <a:pt x="25113" y="24502"/>
                </a:lnTo>
                <a:lnTo>
                  <a:pt x="22786" y="26197"/>
                </a:lnTo>
                <a:lnTo>
                  <a:pt x="20362" y="28038"/>
                </a:lnTo>
                <a:lnTo>
                  <a:pt x="17453" y="28522"/>
                </a:lnTo>
                <a:lnTo>
                  <a:pt x="15756" y="28522"/>
                </a:lnTo>
                <a:lnTo>
                  <a:pt x="14544" y="29103"/>
                </a:lnTo>
                <a:lnTo>
                  <a:pt x="12847" y="28522"/>
                </a:lnTo>
                <a:lnTo>
                  <a:pt x="11635" y="28522"/>
                </a:lnTo>
                <a:lnTo>
                  <a:pt x="8726" y="28038"/>
                </a:lnTo>
                <a:lnTo>
                  <a:pt x="6448" y="26197"/>
                </a:lnTo>
                <a:lnTo>
                  <a:pt x="4120" y="24502"/>
                </a:lnTo>
                <a:lnTo>
                  <a:pt x="2327" y="22662"/>
                </a:lnTo>
                <a:lnTo>
                  <a:pt x="1212" y="19757"/>
                </a:lnTo>
                <a:lnTo>
                  <a:pt x="0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0" y="11040"/>
                </a:lnTo>
                <a:lnTo>
                  <a:pt x="1212" y="8716"/>
                </a:lnTo>
                <a:lnTo>
                  <a:pt x="2327" y="6440"/>
                </a:lnTo>
                <a:lnTo>
                  <a:pt x="4120" y="4019"/>
                </a:lnTo>
                <a:lnTo>
                  <a:pt x="6448" y="2324"/>
                </a:lnTo>
                <a:lnTo>
                  <a:pt x="8726" y="629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0" name="object 1130"/>
          <p:cNvSpPr/>
          <p:nvPr/>
        </p:nvSpPr>
        <p:spPr>
          <a:xfrm>
            <a:off x="6397377" y="2627046"/>
            <a:ext cx="13503" cy="9346"/>
          </a:xfrm>
          <a:custGeom>
            <a:avLst/>
            <a:gdLst/>
            <a:ahLst/>
            <a:cxnLst/>
            <a:rect l="l" t="t" r="r" b="b"/>
            <a:pathLst>
              <a:path w="13503" h="9346">
                <a:moveTo>
                  <a:pt x="13503" y="9346"/>
                </a:moveTo>
                <a:lnTo>
                  <a:pt x="13332" y="8716"/>
                </a:lnTo>
                <a:lnTo>
                  <a:pt x="11635" y="6440"/>
                </a:lnTo>
                <a:lnTo>
                  <a:pt x="9841" y="4019"/>
                </a:lnTo>
                <a:lnTo>
                  <a:pt x="8144" y="2324"/>
                </a:lnTo>
                <a:lnTo>
                  <a:pt x="5235" y="629"/>
                </a:lnTo>
                <a:lnTo>
                  <a:pt x="2908" y="0"/>
                </a:lnTo>
                <a:lnTo>
                  <a:pt x="0" y="0"/>
                </a:lnTo>
                <a:lnTo>
                  <a:pt x="0" y="9346"/>
                </a:lnTo>
                <a:lnTo>
                  <a:pt x="13503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1" name="object 1131"/>
          <p:cNvSpPr/>
          <p:nvPr/>
        </p:nvSpPr>
        <p:spPr>
          <a:xfrm>
            <a:off x="6382735" y="2627047"/>
            <a:ext cx="368894" cy="29103"/>
          </a:xfrm>
          <a:custGeom>
            <a:avLst/>
            <a:gdLst/>
            <a:ahLst/>
            <a:cxnLst/>
            <a:rect l="l" t="t" r="r" b="b"/>
            <a:pathLst>
              <a:path w="368894" h="29103">
                <a:moveTo>
                  <a:pt x="630" y="19757"/>
                </a:moveTo>
                <a:lnTo>
                  <a:pt x="2424" y="22662"/>
                </a:lnTo>
                <a:lnTo>
                  <a:pt x="4120" y="24502"/>
                </a:lnTo>
                <a:lnTo>
                  <a:pt x="6399" y="26197"/>
                </a:lnTo>
                <a:lnTo>
                  <a:pt x="8823" y="28038"/>
                </a:lnTo>
                <a:lnTo>
                  <a:pt x="11150" y="28522"/>
                </a:lnTo>
                <a:lnTo>
                  <a:pt x="12847" y="28522"/>
                </a:lnTo>
                <a:lnTo>
                  <a:pt x="14641" y="29103"/>
                </a:lnTo>
                <a:lnTo>
                  <a:pt x="14641" y="19176"/>
                </a:lnTo>
                <a:lnTo>
                  <a:pt x="15756" y="28522"/>
                </a:lnTo>
                <a:lnTo>
                  <a:pt x="17550" y="28522"/>
                </a:lnTo>
                <a:lnTo>
                  <a:pt x="19877" y="28038"/>
                </a:lnTo>
                <a:lnTo>
                  <a:pt x="22786" y="26197"/>
                </a:lnTo>
                <a:lnTo>
                  <a:pt x="24483" y="24502"/>
                </a:lnTo>
                <a:lnTo>
                  <a:pt x="26276" y="22662"/>
                </a:lnTo>
                <a:lnTo>
                  <a:pt x="27973" y="19757"/>
                </a:lnTo>
                <a:lnTo>
                  <a:pt x="28134" y="19176"/>
                </a:lnTo>
                <a:lnTo>
                  <a:pt x="28603" y="17481"/>
                </a:lnTo>
                <a:lnTo>
                  <a:pt x="28603" y="15786"/>
                </a:lnTo>
                <a:lnTo>
                  <a:pt x="29185" y="14575"/>
                </a:lnTo>
                <a:lnTo>
                  <a:pt x="340648" y="19176"/>
                </a:lnTo>
                <a:lnTo>
                  <a:pt x="339854" y="14575"/>
                </a:lnTo>
                <a:lnTo>
                  <a:pt x="339854" y="12881"/>
                </a:lnTo>
                <a:lnTo>
                  <a:pt x="339854" y="14575"/>
                </a:lnTo>
                <a:lnTo>
                  <a:pt x="340648" y="19176"/>
                </a:lnTo>
                <a:lnTo>
                  <a:pt x="339854" y="11040"/>
                </a:lnTo>
                <a:lnTo>
                  <a:pt x="339854" y="17481"/>
                </a:lnTo>
                <a:lnTo>
                  <a:pt x="339854" y="11040"/>
                </a:lnTo>
                <a:lnTo>
                  <a:pt x="340648" y="19176"/>
                </a:lnTo>
                <a:lnTo>
                  <a:pt x="354350" y="19176"/>
                </a:lnTo>
                <a:lnTo>
                  <a:pt x="354350" y="29103"/>
                </a:lnTo>
                <a:lnTo>
                  <a:pt x="355562" y="28522"/>
                </a:lnTo>
                <a:lnTo>
                  <a:pt x="357259" y="28522"/>
                </a:lnTo>
                <a:lnTo>
                  <a:pt x="360167" y="28038"/>
                </a:lnTo>
                <a:lnTo>
                  <a:pt x="362494" y="26197"/>
                </a:lnTo>
                <a:lnTo>
                  <a:pt x="364919" y="24502"/>
                </a:lnTo>
                <a:lnTo>
                  <a:pt x="366615" y="22662"/>
                </a:lnTo>
                <a:lnTo>
                  <a:pt x="367827" y="19757"/>
                </a:lnTo>
                <a:lnTo>
                  <a:pt x="368312" y="17481"/>
                </a:lnTo>
                <a:lnTo>
                  <a:pt x="368894" y="15786"/>
                </a:lnTo>
                <a:lnTo>
                  <a:pt x="368894" y="12881"/>
                </a:lnTo>
                <a:lnTo>
                  <a:pt x="368312" y="11040"/>
                </a:lnTo>
                <a:lnTo>
                  <a:pt x="367827" y="8716"/>
                </a:lnTo>
                <a:lnTo>
                  <a:pt x="366615" y="6440"/>
                </a:lnTo>
                <a:lnTo>
                  <a:pt x="364919" y="4019"/>
                </a:lnTo>
                <a:lnTo>
                  <a:pt x="362494" y="2324"/>
                </a:lnTo>
                <a:lnTo>
                  <a:pt x="360167" y="629"/>
                </a:lnTo>
                <a:lnTo>
                  <a:pt x="357259" y="0"/>
                </a:lnTo>
                <a:lnTo>
                  <a:pt x="351441" y="0"/>
                </a:lnTo>
                <a:lnTo>
                  <a:pt x="354350" y="9346"/>
                </a:lnTo>
                <a:lnTo>
                  <a:pt x="28144" y="9346"/>
                </a:lnTo>
                <a:lnTo>
                  <a:pt x="28603" y="11040"/>
                </a:lnTo>
                <a:lnTo>
                  <a:pt x="28603" y="12881"/>
                </a:lnTo>
                <a:lnTo>
                  <a:pt x="28603" y="11040"/>
                </a:lnTo>
                <a:lnTo>
                  <a:pt x="28144" y="9346"/>
                </a:lnTo>
                <a:lnTo>
                  <a:pt x="14641" y="9346"/>
                </a:lnTo>
                <a:lnTo>
                  <a:pt x="14641" y="0"/>
                </a:lnTo>
                <a:lnTo>
                  <a:pt x="11150" y="0"/>
                </a:lnTo>
                <a:lnTo>
                  <a:pt x="8823" y="629"/>
                </a:lnTo>
                <a:lnTo>
                  <a:pt x="6399" y="2324"/>
                </a:lnTo>
                <a:lnTo>
                  <a:pt x="4120" y="4019"/>
                </a:lnTo>
                <a:lnTo>
                  <a:pt x="2424" y="6440"/>
                </a:lnTo>
                <a:lnTo>
                  <a:pt x="630" y="8716"/>
                </a:lnTo>
                <a:lnTo>
                  <a:pt x="0" y="11040"/>
                </a:lnTo>
                <a:lnTo>
                  <a:pt x="0" y="17481"/>
                </a:lnTo>
                <a:lnTo>
                  <a:pt x="630" y="197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2" name="object 1132"/>
          <p:cNvSpPr/>
          <p:nvPr/>
        </p:nvSpPr>
        <p:spPr>
          <a:xfrm>
            <a:off x="6397377" y="2646224"/>
            <a:ext cx="1115" cy="9927"/>
          </a:xfrm>
          <a:custGeom>
            <a:avLst/>
            <a:gdLst/>
            <a:ahLst/>
            <a:cxnLst/>
            <a:rect l="l" t="t" r="r" b="b"/>
            <a:pathLst>
              <a:path w="1115" h="9927">
                <a:moveTo>
                  <a:pt x="1115" y="9346"/>
                </a:moveTo>
                <a:lnTo>
                  <a:pt x="0" y="0"/>
                </a:lnTo>
                <a:lnTo>
                  <a:pt x="0" y="9927"/>
                </a:lnTo>
                <a:lnTo>
                  <a:pt x="1115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3" name="object 1133"/>
          <p:cNvSpPr/>
          <p:nvPr/>
        </p:nvSpPr>
        <p:spPr>
          <a:xfrm>
            <a:off x="6722589" y="2638087"/>
            <a:ext cx="0" cy="6440"/>
          </a:xfrm>
          <a:custGeom>
            <a:avLst/>
            <a:gdLst/>
            <a:ahLst/>
            <a:cxnLst/>
            <a:rect l="l" t="t" r="r" b="b"/>
            <a:pathLst>
              <a:path h="6440">
                <a:moveTo>
                  <a:pt x="0" y="0"/>
                </a:moveTo>
                <a:lnTo>
                  <a:pt x="0" y="64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4" name="object 1134"/>
          <p:cNvSpPr/>
          <p:nvPr/>
        </p:nvSpPr>
        <p:spPr>
          <a:xfrm>
            <a:off x="6723367" y="2627046"/>
            <a:ext cx="13718" cy="9346"/>
          </a:xfrm>
          <a:custGeom>
            <a:avLst/>
            <a:gdLst/>
            <a:ahLst/>
            <a:cxnLst/>
            <a:rect l="l" t="t" r="r" b="b"/>
            <a:pathLst>
              <a:path w="13718" h="9346">
                <a:moveTo>
                  <a:pt x="13718" y="9346"/>
                </a:moveTo>
                <a:lnTo>
                  <a:pt x="10809" y="0"/>
                </a:lnTo>
                <a:lnTo>
                  <a:pt x="7900" y="629"/>
                </a:lnTo>
                <a:lnTo>
                  <a:pt x="5621" y="2324"/>
                </a:lnTo>
                <a:lnTo>
                  <a:pt x="3197" y="4019"/>
                </a:lnTo>
                <a:lnTo>
                  <a:pt x="1500" y="6440"/>
                </a:lnTo>
                <a:lnTo>
                  <a:pt x="288" y="8716"/>
                </a:lnTo>
                <a:lnTo>
                  <a:pt x="0" y="9345"/>
                </a:lnTo>
                <a:lnTo>
                  <a:pt x="13718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5" name="object 1135"/>
          <p:cNvSpPr/>
          <p:nvPr/>
        </p:nvSpPr>
        <p:spPr>
          <a:xfrm>
            <a:off x="6723384" y="2646224"/>
            <a:ext cx="13701" cy="9927"/>
          </a:xfrm>
          <a:custGeom>
            <a:avLst/>
            <a:gdLst/>
            <a:ahLst/>
            <a:cxnLst/>
            <a:rect l="l" t="t" r="r" b="b"/>
            <a:pathLst>
              <a:path w="13701" h="9927">
                <a:moveTo>
                  <a:pt x="13701" y="0"/>
                </a:moveTo>
                <a:lnTo>
                  <a:pt x="0" y="0"/>
                </a:lnTo>
                <a:lnTo>
                  <a:pt x="272" y="581"/>
                </a:lnTo>
                <a:lnTo>
                  <a:pt x="1484" y="3486"/>
                </a:lnTo>
                <a:lnTo>
                  <a:pt x="3181" y="5326"/>
                </a:lnTo>
                <a:lnTo>
                  <a:pt x="5605" y="7021"/>
                </a:lnTo>
                <a:lnTo>
                  <a:pt x="7883" y="8861"/>
                </a:lnTo>
                <a:lnTo>
                  <a:pt x="10792" y="9346"/>
                </a:lnTo>
                <a:lnTo>
                  <a:pt x="11907" y="9346"/>
                </a:lnTo>
                <a:lnTo>
                  <a:pt x="13701" y="9927"/>
                </a:lnTo>
                <a:lnTo>
                  <a:pt x="1370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6" name="object 1136"/>
          <p:cNvSpPr/>
          <p:nvPr/>
        </p:nvSpPr>
        <p:spPr>
          <a:xfrm>
            <a:off x="6397038" y="2641308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7" name="object 1137"/>
          <p:cNvSpPr/>
          <p:nvPr/>
        </p:nvSpPr>
        <p:spPr>
          <a:xfrm>
            <a:off x="6382736" y="2627047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641" y="29103"/>
                </a:moveTo>
                <a:lnTo>
                  <a:pt x="12847" y="28522"/>
                </a:lnTo>
                <a:lnTo>
                  <a:pt x="11150" y="28522"/>
                </a:lnTo>
                <a:lnTo>
                  <a:pt x="8823" y="28038"/>
                </a:lnTo>
                <a:lnTo>
                  <a:pt x="6399" y="26197"/>
                </a:lnTo>
                <a:lnTo>
                  <a:pt x="4120" y="24502"/>
                </a:lnTo>
                <a:lnTo>
                  <a:pt x="2424" y="22662"/>
                </a:lnTo>
                <a:lnTo>
                  <a:pt x="630" y="19757"/>
                </a:lnTo>
                <a:lnTo>
                  <a:pt x="0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0" y="11040"/>
                </a:lnTo>
                <a:lnTo>
                  <a:pt x="630" y="8716"/>
                </a:lnTo>
                <a:lnTo>
                  <a:pt x="2424" y="6440"/>
                </a:lnTo>
                <a:lnTo>
                  <a:pt x="4120" y="4019"/>
                </a:lnTo>
                <a:lnTo>
                  <a:pt x="6399" y="2324"/>
                </a:lnTo>
                <a:lnTo>
                  <a:pt x="8823" y="629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629"/>
                </a:lnTo>
                <a:lnTo>
                  <a:pt x="22786" y="2324"/>
                </a:lnTo>
                <a:lnTo>
                  <a:pt x="24483" y="4019"/>
                </a:lnTo>
                <a:lnTo>
                  <a:pt x="26276" y="6440"/>
                </a:lnTo>
                <a:lnTo>
                  <a:pt x="27973" y="8716"/>
                </a:lnTo>
                <a:lnTo>
                  <a:pt x="28603" y="11040"/>
                </a:lnTo>
                <a:lnTo>
                  <a:pt x="28603" y="12881"/>
                </a:lnTo>
                <a:lnTo>
                  <a:pt x="29185" y="14575"/>
                </a:lnTo>
                <a:lnTo>
                  <a:pt x="28603" y="15786"/>
                </a:lnTo>
                <a:lnTo>
                  <a:pt x="28603" y="17481"/>
                </a:lnTo>
                <a:lnTo>
                  <a:pt x="27973" y="19757"/>
                </a:lnTo>
                <a:lnTo>
                  <a:pt x="26276" y="22662"/>
                </a:lnTo>
                <a:lnTo>
                  <a:pt x="24483" y="24502"/>
                </a:lnTo>
                <a:lnTo>
                  <a:pt x="22786" y="26197"/>
                </a:lnTo>
                <a:lnTo>
                  <a:pt x="19877" y="28038"/>
                </a:lnTo>
                <a:lnTo>
                  <a:pt x="17550" y="28522"/>
                </a:lnTo>
                <a:lnTo>
                  <a:pt x="15756" y="28522"/>
                </a:lnTo>
                <a:lnTo>
                  <a:pt x="14641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8" name="object 1138"/>
          <p:cNvSpPr/>
          <p:nvPr/>
        </p:nvSpPr>
        <p:spPr>
          <a:xfrm>
            <a:off x="6722589" y="2627047"/>
            <a:ext cx="29040" cy="29103"/>
          </a:xfrm>
          <a:custGeom>
            <a:avLst/>
            <a:gdLst/>
            <a:ahLst/>
            <a:cxnLst/>
            <a:rect l="l" t="t" r="r" b="b"/>
            <a:pathLst>
              <a:path w="29040" h="29103">
                <a:moveTo>
                  <a:pt x="14495" y="0"/>
                </a:moveTo>
                <a:lnTo>
                  <a:pt x="15707" y="0"/>
                </a:lnTo>
                <a:lnTo>
                  <a:pt x="17404" y="0"/>
                </a:lnTo>
                <a:lnTo>
                  <a:pt x="20313" y="629"/>
                </a:lnTo>
                <a:lnTo>
                  <a:pt x="22640" y="2324"/>
                </a:lnTo>
                <a:lnTo>
                  <a:pt x="25064" y="4019"/>
                </a:lnTo>
                <a:lnTo>
                  <a:pt x="26761" y="6440"/>
                </a:lnTo>
                <a:lnTo>
                  <a:pt x="27973" y="8716"/>
                </a:lnTo>
                <a:lnTo>
                  <a:pt x="28458" y="11040"/>
                </a:lnTo>
                <a:lnTo>
                  <a:pt x="29040" y="12881"/>
                </a:lnTo>
                <a:lnTo>
                  <a:pt x="29040" y="14575"/>
                </a:lnTo>
                <a:lnTo>
                  <a:pt x="29040" y="15786"/>
                </a:lnTo>
                <a:lnTo>
                  <a:pt x="28458" y="17481"/>
                </a:lnTo>
                <a:lnTo>
                  <a:pt x="27973" y="19757"/>
                </a:lnTo>
                <a:lnTo>
                  <a:pt x="26761" y="22662"/>
                </a:lnTo>
                <a:lnTo>
                  <a:pt x="25064" y="24502"/>
                </a:lnTo>
                <a:lnTo>
                  <a:pt x="22640" y="26197"/>
                </a:lnTo>
                <a:lnTo>
                  <a:pt x="20313" y="28038"/>
                </a:lnTo>
                <a:lnTo>
                  <a:pt x="17404" y="28522"/>
                </a:lnTo>
                <a:lnTo>
                  <a:pt x="15707" y="28522"/>
                </a:lnTo>
                <a:lnTo>
                  <a:pt x="14495" y="29103"/>
                </a:lnTo>
                <a:lnTo>
                  <a:pt x="12702" y="28522"/>
                </a:lnTo>
                <a:lnTo>
                  <a:pt x="11587" y="28522"/>
                </a:lnTo>
                <a:lnTo>
                  <a:pt x="8678" y="28038"/>
                </a:lnTo>
                <a:lnTo>
                  <a:pt x="6399" y="26197"/>
                </a:lnTo>
                <a:lnTo>
                  <a:pt x="3975" y="24502"/>
                </a:lnTo>
                <a:lnTo>
                  <a:pt x="2278" y="22662"/>
                </a:lnTo>
                <a:lnTo>
                  <a:pt x="1066" y="19757"/>
                </a:lnTo>
                <a:lnTo>
                  <a:pt x="0" y="17481"/>
                </a:lnTo>
                <a:lnTo>
                  <a:pt x="0" y="15786"/>
                </a:lnTo>
                <a:lnTo>
                  <a:pt x="0" y="14575"/>
                </a:lnTo>
                <a:lnTo>
                  <a:pt x="0" y="12881"/>
                </a:lnTo>
                <a:lnTo>
                  <a:pt x="0" y="11040"/>
                </a:lnTo>
                <a:lnTo>
                  <a:pt x="1066" y="8716"/>
                </a:lnTo>
                <a:lnTo>
                  <a:pt x="2278" y="6440"/>
                </a:lnTo>
                <a:lnTo>
                  <a:pt x="3975" y="4019"/>
                </a:lnTo>
                <a:lnTo>
                  <a:pt x="6399" y="2324"/>
                </a:lnTo>
                <a:lnTo>
                  <a:pt x="8678" y="629"/>
                </a:lnTo>
                <a:lnTo>
                  <a:pt x="11587" y="0"/>
                </a:lnTo>
                <a:lnTo>
                  <a:pt x="12702" y="0"/>
                </a:lnTo>
                <a:lnTo>
                  <a:pt x="14495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9" name="object 1139"/>
          <p:cNvSpPr/>
          <p:nvPr/>
        </p:nvSpPr>
        <p:spPr>
          <a:xfrm>
            <a:off x="5707438" y="2918420"/>
            <a:ext cx="29088" cy="28619"/>
          </a:xfrm>
          <a:custGeom>
            <a:avLst/>
            <a:gdLst/>
            <a:ahLst/>
            <a:cxnLst/>
            <a:rect l="l" t="t" r="r" b="b"/>
            <a:pathLst>
              <a:path w="29088" h="28619">
                <a:moveTo>
                  <a:pt x="29088" y="11137"/>
                </a:moveTo>
                <a:lnTo>
                  <a:pt x="27973" y="8861"/>
                </a:lnTo>
                <a:lnTo>
                  <a:pt x="26761" y="6440"/>
                </a:lnTo>
                <a:lnTo>
                  <a:pt x="25064" y="4116"/>
                </a:lnTo>
                <a:lnTo>
                  <a:pt x="22640" y="2421"/>
                </a:lnTo>
                <a:lnTo>
                  <a:pt x="20362" y="629"/>
                </a:lnTo>
                <a:lnTo>
                  <a:pt x="17453" y="0"/>
                </a:lnTo>
                <a:lnTo>
                  <a:pt x="14544" y="0"/>
                </a:lnTo>
                <a:lnTo>
                  <a:pt x="14544" y="9346"/>
                </a:lnTo>
                <a:lnTo>
                  <a:pt x="942" y="9345"/>
                </a:lnTo>
                <a:lnTo>
                  <a:pt x="484" y="11137"/>
                </a:lnTo>
                <a:lnTo>
                  <a:pt x="0" y="12881"/>
                </a:lnTo>
                <a:lnTo>
                  <a:pt x="0" y="15786"/>
                </a:lnTo>
                <a:lnTo>
                  <a:pt x="909" y="19273"/>
                </a:lnTo>
                <a:lnTo>
                  <a:pt x="484" y="17578"/>
                </a:lnTo>
                <a:lnTo>
                  <a:pt x="0" y="14672"/>
                </a:lnTo>
                <a:lnTo>
                  <a:pt x="484" y="17578"/>
                </a:lnTo>
                <a:lnTo>
                  <a:pt x="909" y="19273"/>
                </a:lnTo>
                <a:lnTo>
                  <a:pt x="14544" y="19273"/>
                </a:lnTo>
                <a:lnTo>
                  <a:pt x="16241" y="28619"/>
                </a:lnTo>
                <a:lnTo>
                  <a:pt x="17453" y="28619"/>
                </a:lnTo>
                <a:lnTo>
                  <a:pt x="20362" y="28038"/>
                </a:lnTo>
                <a:lnTo>
                  <a:pt x="22640" y="26294"/>
                </a:lnTo>
                <a:lnTo>
                  <a:pt x="25064" y="24502"/>
                </a:lnTo>
                <a:lnTo>
                  <a:pt x="26761" y="22808"/>
                </a:lnTo>
                <a:lnTo>
                  <a:pt x="27973" y="19902"/>
                </a:lnTo>
                <a:lnTo>
                  <a:pt x="29088" y="17578"/>
                </a:lnTo>
                <a:lnTo>
                  <a:pt x="29088" y="111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0" name="object 1140"/>
          <p:cNvSpPr/>
          <p:nvPr/>
        </p:nvSpPr>
        <p:spPr>
          <a:xfrm>
            <a:off x="5708347" y="2937693"/>
            <a:ext cx="15332" cy="9975"/>
          </a:xfrm>
          <a:custGeom>
            <a:avLst/>
            <a:gdLst/>
            <a:ahLst/>
            <a:cxnLst/>
            <a:rect l="l" t="t" r="r" b="b"/>
            <a:pathLst>
              <a:path w="15332" h="9975">
                <a:moveTo>
                  <a:pt x="13635" y="0"/>
                </a:moveTo>
                <a:lnTo>
                  <a:pt x="0" y="0"/>
                </a:lnTo>
                <a:lnTo>
                  <a:pt x="157" y="629"/>
                </a:lnTo>
                <a:lnTo>
                  <a:pt x="1999" y="3535"/>
                </a:lnTo>
                <a:lnTo>
                  <a:pt x="3696" y="5229"/>
                </a:lnTo>
                <a:lnTo>
                  <a:pt x="5490" y="7021"/>
                </a:lnTo>
                <a:lnTo>
                  <a:pt x="8399" y="8764"/>
                </a:lnTo>
                <a:lnTo>
                  <a:pt x="10726" y="9346"/>
                </a:lnTo>
                <a:lnTo>
                  <a:pt x="12423" y="9346"/>
                </a:lnTo>
                <a:lnTo>
                  <a:pt x="13635" y="9975"/>
                </a:lnTo>
                <a:lnTo>
                  <a:pt x="15332" y="9346"/>
                </a:lnTo>
                <a:lnTo>
                  <a:pt x="136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1" name="object 1141"/>
          <p:cNvSpPr/>
          <p:nvPr/>
        </p:nvSpPr>
        <p:spPr>
          <a:xfrm>
            <a:off x="5552445" y="2927766"/>
            <a:ext cx="155937" cy="9927"/>
          </a:xfrm>
          <a:custGeom>
            <a:avLst/>
            <a:gdLst/>
            <a:ahLst/>
            <a:cxnLst/>
            <a:rect l="l" t="t" r="r" b="b"/>
            <a:pathLst>
              <a:path w="155937" h="9927">
                <a:moveTo>
                  <a:pt x="0" y="0"/>
                </a:moveTo>
                <a:lnTo>
                  <a:pt x="0" y="9927"/>
                </a:lnTo>
                <a:lnTo>
                  <a:pt x="155903" y="9927"/>
                </a:lnTo>
                <a:lnTo>
                  <a:pt x="154994" y="6440"/>
                </a:lnTo>
                <a:lnTo>
                  <a:pt x="154994" y="3535"/>
                </a:lnTo>
                <a:lnTo>
                  <a:pt x="155479" y="1791"/>
                </a:lnTo>
                <a:lnTo>
                  <a:pt x="155937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2" name="object 1142"/>
          <p:cNvSpPr/>
          <p:nvPr/>
        </p:nvSpPr>
        <p:spPr>
          <a:xfrm>
            <a:off x="5708382" y="2918419"/>
            <a:ext cx="13601" cy="9346"/>
          </a:xfrm>
          <a:custGeom>
            <a:avLst/>
            <a:gdLst/>
            <a:ahLst/>
            <a:cxnLst/>
            <a:rect l="l" t="t" r="r" b="b"/>
            <a:pathLst>
              <a:path w="13601" h="9346">
                <a:moveTo>
                  <a:pt x="13601" y="9346"/>
                </a:moveTo>
                <a:lnTo>
                  <a:pt x="13601" y="0"/>
                </a:lnTo>
                <a:lnTo>
                  <a:pt x="10692" y="0"/>
                </a:lnTo>
                <a:lnTo>
                  <a:pt x="8365" y="629"/>
                </a:lnTo>
                <a:lnTo>
                  <a:pt x="5456" y="2421"/>
                </a:lnTo>
                <a:lnTo>
                  <a:pt x="3662" y="4116"/>
                </a:lnTo>
                <a:lnTo>
                  <a:pt x="1966" y="6440"/>
                </a:lnTo>
                <a:lnTo>
                  <a:pt x="123" y="8861"/>
                </a:lnTo>
                <a:lnTo>
                  <a:pt x="0" y="9345"/>
                </a:lnTo>
                <a:lnTo>
                  <a:pt x="13601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3" name="object 1143"/>
          <p:cNvSpPr/>
          <p:nvPr/>
        </p:nvSpPr>
        <p:spPr>
          <a:xfrm>
            <a:off x="5552105" y="2932729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4" name="object 1144"/>
          <p:cNvSpPr/>
          <p:nvPr/>
        </p:nvSpPr>
        <p:spPr>
          <a:xfrm>
            <a:off x="5707438" y="291841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629"/>
                </a:lnTo>
                <a:lnTo>
                  <a:pt x="22640" y="2421"/>
                </a:lnTo>
                <a:lnTo>
                  <a:pt x="25064" y="4116"/>
                </a:lnTo>
                <a:lnTo>
                  <a:pt x="26761" y="6440"/>
                </a:lnTo>
                <a:lnTo>
                  <a:pt x="27973" y="8861"/>
                </a:lnTo>
                <a:lnTo>
                  <a:pt x="29088" y="11137"/>
                </a:lnTo>
                <a:lnTo>
                  <a:pt x="29088" y="12881"/>
                </a:lnTo>
                <a:lnTo>
                  <a:pt x="29088" y="14672"/>
                </a:lnTo>
                <a:lnTo>
                  <a:pt x="29088" y="15786"/>
                </a:lnTo>
                <a:lnTo>
                  <a:pt x="29088" y="17578"/>
                </a:lnTo>
                <a:lnTo>
                  <a:pt x="27973" y="19902"/>
                </a:lnTo>
                <a:lnTo>
                  <a:pt x="26761" y="22808"/>
                </a:lnTo>
                <a:lnTo>
                  <a:pt x="25064" y="24502"/>
                </a:lnTo>
                <a:lnTo>
                  <a:pt x="22640" y="26294"/>
                </a:lnTo>
                <a:lnTo>
                  <a:pt x="20362" y="28038"/>
                </a:lnTo>
                <a:lnTo>
                  <a:pt x="17453" y="28619"/>
                </a:lnTo>
                <a:lnTo>
                  <a:pt x="16241" y="28619"/>
                </a:lnTo>
                <a:lnTo>
                  <a:pt x="14544" y="29248"/>
                </a:lnTo>
                <a:lnTo>
                  <a:pt x="13332" y="28619"/>
                </a:lnTo>
                <a:lnTo>
                  <a:pt x="11635" y="28619"/>
                </a:lnTo>
                <a:lnTo>
                  <a:pt x="9308" y="28038"/>
                </a:lnTo>
                <a:lnTo>
                  <a:pt x="6399" y="26294"/>
                </a:lnTo>
                <a:lnTo>
                  <a:pt x="4605" y="24502"/>
                </a:lnTo>
                <a:lnTo>
                  <a:pt x="2908" y="22808"/>
                </a:lnTo>
                <a:lnTo>
                  <a:pt x="1066" y="19902"/>
                </a:lnTo>
                <a:lnTo>
                  <a:pt x="484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484" y="11137"/>
                </a:lnTo>
                <a:lnTo>
                  <a:pt x="1066" y="8861"/>
                </a:lnTo>
                <a:lnTo>
                  <a:pt x="2908" y="6440"/>
                </a:lnTo>
                <a:lnTo>
                  <a:pt x="4605" y="4116"/>
                </a:lnTo>
                <a:lnTo>
                  <a:pt x="6399" y="2421"/>
                </a:lnTo>
                <a:lnTo>
                  <a:pt x="9308" y="629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5" name="object 1145"/>
          <p:cNvSpPr/>
          <p:nvPr/>
        </p:nvSpPr>
        <p:spPr>
          <a:xfrm>
            <a:off x="6048111" y="2918420"/>
            <a:ext cx="15374" cy="28619"/>
          </a:xfrm>
          <a:custGeom>
            <a:avLst/>
            <a:gdLst/>
            <a:ahLst/>
            <a:cxnLst/>
            <a:rect l="l" t="t" r="r" b="b"/>
            <a:pathLst>
              <a:path w="15374" h="28619">
                <a:moveTo>
                  <a:pt x="14162" y="9346"/>
                </a:moveTo>
                <a:lnTo>
                  <a:pt x="10672" y="0"/>
                </a:lnTo>
                <a:lnTo>
                  <a:pt x="8344" y="629"/>
                </a:lnTo>
                <a:lnTo>
                  <a:pt x="6066" y="2421"/>
                </a:lnTo>
                <a:lnTo>
                  <a:pt x="3642" y="4116"/>
                </a:lnTo>
                <a:lnTo>
                  <a:pt x="1945" y="6440"/>
                </a:lnTo>
                <a:lnTo>
                  <a:pt x="103" y="8861"/>
                </a:lnTo>
                <a:lnTo>
                  <a:pt x="0" y="9345"/>
                </a:lnTo>
                <a:lnTo>
                  <a:pt x="14162" y="19273"/>
                </a:lnTo>
                <a:lnTo>
                  <a:pt x="15374" y="28619"/>
                </a:lnTo>
                <a:lnTo>
                  <a:pt x="14162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6" name="object 1146"/>
          <p:cNvSpPr/>
          <p:nvPr/>
        </p:nvSpPr>
        <p:spPr>
          <a:xfrm>
            <a:off x="6047730" y="2933092"/>
            <a:ext cx="353" cy="4600"/>
          </a:xfrm>
          <a:custGeom>
            <a:avLst/>
            <a:gdLst/>
            <a:ahLst/>
            <a:cxnLst/>
            <a:rect l="l" t="t" r="r" b="b"/>
            <a:pathLst>
              <a:path w="353" h="4600">
                <a:moveTo>
                  <a:pt x="0" y="1113"/>
                </a:moveTo>
                <a:lnTo>
                  <a:pt x="353" y="4600"/>
                </a:lnTo>
                <a:lnTo>
                  <a:pt x="0" y="0"/>
                </a:lnTo>
                <a:lnTo>
                  <a:pt x="0" y="1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7" name="object 1147"/>
          <p:cNvSpPr/>
          <p:nvPr/>
        </p:nvSpPr>
        <p:spPr>
          <a:xfrm>
            <a:off x="5736527" y="2929557"/>
            <a:ext cx="0" cy="4648"/>
          </a:xfrm>
          <a:custGeom>
            <a:avLst/>
            <a:gdLst/>
            <a:ahLst/>
            <a:cxnLst/>
            <a:rect l="l" t="t" r="r" b="b"/>
            <a:pathLst>
              <a:path h="4648">
                <a:moveTo>
                  <a:pt x="0" y="0"/>
                </a:moveTo>
                <a:lnTo>
                  <a:pt x="0" y="4648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8" name="object 1148"/>
          <p:cNvSpPr/>
          <p:nvPr/>
        </p:nvSpPr>
        <p:spPr>
          <a:xfrm>
            <a:off x="5721983" y="2918420"/>
            <a:ext cx="13666" cy="19273"/>
          </a:xfrm>
          <a:custGeom>
            <a:avLst/>
            <a:gdLst/>
            <a:ahLst/>
            <a:cxnLst/>
            <a:rect l="l" t="t" r="r" b="b"/>
            <a:pathLst>
              <a:path w="13666" h="19273">
                <a:moveTo>
                  <a:pt x="13666" y="9345"/>
                </a:moveTo>
                <a:lnTo>
                  <a:pt x="13429" y="8861"/>
                </a:lnTo>
                <a:lnTo>
                  <a:pt x="12217" y="6440"/>
                </a:lnTo>
                <a:lnTo>
                  <a:pt x="10520" y="4116"/>
                </a:lnTo>
                <a:lnTo>
                  <a:pt x="8096" y="2421"/>
                </a:lnTo>
                <a:lnTo>
                  <a:pt x="5817" y="629"/>
                </a:lnTo>
                <a:lnTo>
                  <a:pt x="2908" y="0"/>
                </a:lnTo>
                <a:lnTo>
                  <a:pt x="0" y="0"/>
                </a:lnTo>
                <a:lnTo>
                  <a:pt x="0" y="19273"/>
                </a:lnTo>
                <a:lnTo>
                  <a:pt x="0" y="9346"/>
                </a:lnTo>
                <a:lnTo>
                  <a:pt x="13666" y="934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9" name="object 1149"/>
          <p:cNvSpPr/>
          <p:nvPr/>
        </p:nvSpPr>
        <p:spPr>
          <a:xfrm>
            <a:off x="5707438" y="2918419"/>
            <a:ext cx="340644" cy="29248"/>
          </a:xfrm>
          <a:custGeom>
            <a:avLst/>
            <a:gdLst/>
            <a:ahLst/>
            <a:cxnLst/>
            <a:rect l="l" t="t" r="r" b="b"/>
            <a:pathLst>
              <a:path w="340644" h="29248">
                <a:moveTo>
                  <a:pt x="0" y="14672"/>
                </a:moveTo>
                <a:lnTo>
                  <a:pt x="0" y="15786"/>
                </a:lnTo>
                <a:lnTo>
                  <a:pt x="484" y="17578"/>
                </a:lnTo>
                <a:lnTo>
                  <a:pt x="1066" y="19902"/>
                </a:lnTo>
                <a:lnTo>
                  <a:pt x="2908" y="22808"/>
                </a:lnTo>
                <a:lnTo>
                  <a:pt x="4605" y="24502"/>
                </a:lnTo>
                <a:lnTo>
                  <a:pt x="6399" y="26294"/>
                </a:lnTo>
                <a:lnTo>
                  <a:pt x="9308" y="28038"/>
                </a:lnTo>
                <a:lnTo>
                  <a:pt x="11635" y="28619"/>
                </a:lnTo>
                <a:lnTo>
                  <a:pt x="13332" y="28619"/>
                </a:lnTo>
                <a:lnTo>
                  <a:pt x="14544" y="29248"/>
                </a:lnTo>
                <a:lnTo>
                  <a:pt x="16241" y="28619"/>
                </a:lnTo>
                <a:lnTo>
                  <a:pt x="17453" y="28619"/>
                </a:lnTo>
                <a:lnTo>
                  <a:pt x="20362" y="28038"/>
                </a:lnTo>
                <a:lnTo>
                  <a:pt x="22640" y="26294"/>
                </a:lnTo>
                <a:lnTo>
                  <a:pt x="25064" y="24502"/>
                </a:lnTo>
                <a:lnTo>
                  <a:pt x="26761" y="22808"/>
                </a:lnTo>
                <a:lnTo>
                  <a:pt x="27973" y="19902"/>
                </a:lnTo>
                <a:lnTo>
                  <a:pt x="28275" y="19273"/>
                </a:lnTo>
                <a:lnTo>
                  <a:pt x="340644" y="19273"/>
                </a:lnTo>
                <a:lnTo>
                  <a:pt x="29088" y="17578"/>
                </a:lnTo>
                <a:lnTo>
                  <a:pt x="29088" y="11137"/>
                </a:lnTo>
                <a:lnTo>
                  <a:pt x="28211" y="9345"/>
                </a:lnTo>
                <a:lnTo>
                  <a:pt x="14544" y="9346"/>
                </a:lnTo>
                <a:lnTo>
                  <a:pt x="14544" y="19273"/>
                </a:lnTo>
                <a:lnTo>
                  <a:pt x="14544" y="0"/>
                </a:lnTo>
                <a:lnTo>
                  <a:pt x="11635" y="0"/>
                </a:lnTo>
                <a:lnTo>
                  <a:pt x="9308" y="629"/>
                </a:lnTo>
                <a:lnTo>
                  <a:pt x="6399" y="2421"/>
                </a:lnTo>
                <a:lnTo>
                  <a:pt x="4605" y="4116"/>
                </a:lnTo>
                <a:lnTo>
                  <a:pt x="2908" y="6440"/>
                </a:lnTo>
                <a:lnTo>
                  <a:pt x="1066" y="8861"/>
                </a:lnTo>
                <a:lnTo>
                  <a:pt x="484" y="11137"/>
                </a:lnTo>
                <a:lnTo>
                  <a:pt x="0" y="12881"/>
                </a:lnTo>
                <a:lnTo>
                  <a:pt x="0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0" name="object 1150"/>
          <p:cNvSpPr/>
          <p:nvPr/>
        </p:nvSpPr>
        <p:spPr>
          <a:xfrm>
            <a:off x="5735650" y="2927765"/>
            <a:ext cx="327835" cy="19902"/>
          </a:xfrm>
          <a:custGeom>
            <a:avLst/>
            <a:gdLst/>
            <a:ahLst/>
            <a:cxnLst/>
            <a:rect l="l" t="t" r="r" b="b"/>
            <a:pathLst>
              <a:path w="327835" h="19902">
                <a:moveTo>
                  <a:pt x="0" y="0"/>
                </a:moveTo>
                <a:lnTo>
                  <a:pt x="877" y="1791"/>
                </a:lnTo>
                <a:lnTo>
                  <a:pt x="312079" y="1791"/>
                </a:lnTo>
                <a:lnTo>
                  <a:pt x="312079" y="3535"/>
                </a:lnTo>
                <a:lnTo>
                  <a:pt x="312079" y="1791"/>
                </a:lnTo>
                <a:lnTo>
                  <a:pt x="312079" y="8232"/>
                </a:lnTo>
                <a:lnTo>
                  <a:pt x="877" y="1791"/>
                </a:lnTo>
                <a:lnTo>
                  <a:pt x="877" y="6440"/>
                </a:lnTo>
                <a:lnTo>
                  <a:pt x="877" y="1791"/>
                </a:lnTo>
                <a:lnTo>
                  <a:pt x="877" y="8232"/>
                </a:lnTo>
                <a:lnTo>
                  <a:pt x="312433" y="9927"/>
                </a:lnTo>
                <a:lnTo>
                  <a:pt x="877" y="3535"/>
                </a:lnTo>
                <a:lnTo>
                  <a:pt x="312433" y="9927"/>
                </a:lnTo>
                <a:lnTo>
                  <a:pt x="312079" y="6440"/>
                </a:lnTo>
                <a:lnTo>
                  <a:pt x="312079" y="5326"/>
                </a:lnTo>
                <a:lnTo>
                  <a:pt x="312433" y="9927"/>
                </a:lnTo>
                <a:lnTo>
                  <a:pt x="312564" y="10556"/>
                </a:lnTo>
                <a:lnTo>
                  <a:pt x="314406" y="13462"/>
                </a:lnTo>
                <a:lnTo>
                  <a:pt x="316103" y="15157"/>
                </a:lnTo>
                <a:lnTo>
                  <a:pt x="318527" y="16948"/>
                </a:lnTo>
                <a:lnTo>
                  <a:pt x="320806" y="18692"/>
                </a:lnTo>
                <a:lnTo>
                  <a:pt x="323133" y="19273"/>
                </a:lnTo>
                <a:lnTo>
                  <a:pt x="324927" y="19273"/>
                </a:lnTo>
                <a:lnTo>
                  <a:pt x="326623" y="19902"/>
                </a:lnTo>
                <a:lnTo>
                  <a:pt x="327835" y="19273"/>
                </a:lnTo>
                <a:lnTo>
                  <a:pt x="326623" y="9927"/>
                </a:lnTo>
                <a:lnTo>
                  <a:pt x="31246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1" name="object 1151"/>
          <p:cNvSpPr/>
          <p:nvPr/>
        </p:nvSpPr>
        <p:spPr>
          <a:xfrm>
            <a:off x="6058784" y="2918420"/>
            <a:ext cx="18035" cy="28619"/>
          </a:xfrm>
          <a:custGeom>
            <a:avLst/>
            <a:gdLst/>
            <a:ahLst/>
            <a:cxnLst/>
            <a:rect l="l" t="t" r="r" b="b"/>
            <a:pathLst>
              <a:path w="18035" h="28619">
                <a:moveTo>
                  <a:pt x="18035" y="14672"/>
                </a:moveTo>
                <a:lnTo>
                  <a:pt x="17453" y="12881"/>
                </a:lnTo>
                <a:lnTo>
                  <a:pt x="17453" y="11137"/>
                </a:lnTo>
                <a:lnTo>
                  <a:pt x="16968" y="8861"/>
                </a:lnTo>
                <a:lnTo>
                  <a:pt x="15126" y="6440"/>
                </a:lnTo>
                <a:lnTo>
                  <a:pt x="13429" y="4116"/>
                </a:lnTo>
                <a:lnTo>
                  <a:pt x="11635" y="2421"/>
                </a:lnTo>
                <a:lnTo>
                  <a:pt x="8726" y="629"/>
                </a:lnTo>
                <a:lnTo>
                  <a:pt x="6399" y="0"/>
                </a:lnTo>
                <a:lnTo>
                  <a:pt x="0" y="0"/>
                </a:lnTo>
                <a:lnTo>
                  <a:pt x="3490" y="9346"/>
                </a:lnTo>
                <a:lnTo>
                  <a:pt x="4702" y="28619"/>
                </a:lnTo>
                <a:lnTo>
                  <a:pt x="6399" y="28619"/>
                </a:lnTo>
                <a:lnTo>
                  <a:pt x="8726" y="28038"/>
                </a:lnTo>
                <a:lnTo>
                  <a:pt x="11635" y="26294"/>
                </a:lnTo>
                <a:lnTo>
                  <a:pt x="13429" y="24502"/>
                </a:lnTo>
                <a:lnTo>
                  <a:pt x="15126" y="22808"/>
                </a:lnTo>
                <a:lnTo>
                  <a:pt x="16968" y="19902"/>
                </a:lnTo>
                <a:lnTo>
                  <a:pt x="17453" y="17578"/>
                </a:lnTo>
                <a:lnTo>
                  <a:pt x="17453" y="15786"/>
                </a:lnTo>
                <a:lnTo>
                  <a:pt x="18035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2" name="object 1152"/>
          <p:cNvSpPr/>
          <p:nvPr/>
        </p:nvSpPr>
        <p:spPr>
          <a:xfrm>
            <a:off x="5721644" y="2932729"/>
            <a:ext cx="340969" cy="0"/>
          </a:xfrm>
          <a:custGeom>
            <a:avLst/>
            <a:gdLst/>
            <a:ahLst/>
            <a:cxnLst/>
            <a:rect l="l" t="t" r="r" b="b"/>
            <a:pathLst>
              <a:path w="340969">
                <a:moveTo>
                  <a:pt x="0" y="0"/>
                </a:moveTo>
                <a:lnTo>
                  <a:pt x="340969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3" name="object 1153"/>
          <p:cNvSpPr/>
          <p:nvPr/>
        </p:nvSpPr>
        <p:spPr>
          <a:xfrm>
            <a:off x="5707438" y="291841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29248"/>
                </a:moveTo>
                <a:lnTo>
                  <a:pt x="13332" y="28619"/>
                </a:lnTo>
                <a:lnTo>
                  <a:pt x="11635" y="28619"/>
                </a:lnTo>
                <a:lnTo>
                  <a:pt x="9308" y="28038"/>
                </a:lnTo>
                <a:lnTo>
                  <a:pt x="6399" y="26294"/>
                </a:lnTo>
                <a:lnTo>
                  <a:pt x="4605" y="24502"/>
                </a:lnTo>
                <a:lnTo>
                  <a:pt x="2908" y="22808"/>
                </a:lnTo>
                <a:lnTo>
                  <a:pt x="1066" y="19902"/>
                </a:lnTo>
                <a:lnTo>
                  <a:pt x="484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484" y="11137"/>
                </a:lnTo>
                <a:lnTo>
                  <a:pt x="1066" y="8861"/>
                </a:lnTo>
                <a:lnTo>
                  <a:pt x="2908" y="6440"/>
                </a:lnTo>
                <a:lnTo>
                  <a:pt x="4605" y="4116"/>
                </a:lnTo>
                <a:lnTo>
                  <a:pt x="6399" y="2421"/>
                </a:lnTo>
                <a:lnTo>
                  <a:pt x="9308" y="629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lnTo>
                  <a:pt x="16241" y="0"/>
                </a:lnTo>
                <a:lnTo>
                  <a:pt x="17453" y="0"/>
                </a:lnTo>
                <a:lnTo>
                  <a:pt x="20362" y="629"/>
                </a:lnTo>
                <a:lnTo>
                  <a:pt x="22640" y="2421"/>
                </a:lnTo>
                <a:lnTo>
                  <a:pt x="25064" y="4116"/>
                </a:lnTo>
                <a:lnTo>
                  <a:pt x="26761" y="6440"/>
                </a:lnTo>
                <a:lnTo>
                  <a:pt x="27973" y="8861"/>
                </a:lnTo>
                <a:lnTo>
                  <a:pt x="29088" y="11137"/>
                </a:lnTo>
                <a:lnTo>
                  <a:pt x="29088" y="12881"/>
                </a:lnTo>
                <a:lnTo>
                  <a:pt x="29088" y="14672"/>
                </a:lnTo>
                <a:lnTo>
                  <a:pt x="29088" y="15786"/>
                </a:lnTo>
                <a:lnTo>
                  <a:pt x="29088" y="17578"/>
                </a:lnTo>
                <a:lnTo>
                  <a:pt x="27973" y="19902"/>
                </a:lnTo>
                <a:lnTo>
                  <a:pt x="26761" y="22808"/>
                </a:lnTo>
                <a:lnTo>
                  <a:pt x="25064" y="24502"/>
                </a:lnTo>
                <a:lnTo>
                  <a:pt x="22640" y="26294"/>
                </a:lnTo>
                <a:lnTo>
                  <a:pt x="20362" y="28038"/>
                </a:lnTo>
                <a:lnTo>
                  <a:pt x="17453" y="28619"/>
                </a:lnTo>
                <a:lnTo>
                  <a:pt x="16241" y="28619"/>
                </a:lnTo>
                <a:lnTo>
                  <a:pt x="14544" y="29248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4" name="object 1154"/>
          <p:cNvSpPr/>
          <p:nvPr/>
        </p:nvSpPr>
        <p:spPr>
          <a:xfrm>
            <a:off x="6047729" y="291841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19780" y="629"/>
                </a:lnTo>
                <a:lnTo>
                  <a:pt x="22689" y="2421"/>
                </a:lnTo>
                <a:lnTo>
                  <a:pt x="24483" y="4116"/>
                </a:lnTo>
                <a:lnTo>
                  <a:pt x="26179" y="6440"/>
                </a:lnTo>
                <a:lnTo>
                  <a:pt x="28022" y="8861"/>
                </a:lnTo>
                <a:lnTo>
                  <a:pt x="28507" y="11137"/>
                </a:lnTo>
                <a:lnTo>
                  <a:pt x="28507" y="12881"/>
                </a:lnTo>
                <a:lnTo>
                  <a:pt x="29088" y="14672"/>
                </a:lnTo>
                <a:lnTo>
                  <a:pt x="28507" y="15786"/>
                </a:lnTo>
                <a:lnTo>
                  <a:pt x="28507" y="17578"/>
                </a:lnTo>
                <a:lnTo>
                  <a:pt x="28022" y="19902"/>
                </a:lnTo>
                <a:lnTo>
                  <a:pt x="26179" y="22808"/>
                </a:lnTo>
                <a:lnTo>
                  <a:pt x="24483" y="24502"/>
                </a:lnTo>
                <a:lnTo>
                  <a:pt x="22689" y="26294"/>
                </a:lnTo>
                <a:lnTo>
                  <a:pt x="19780" y="28038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248"/>
                </a:lnTo>
                <a:lnTo>
                  <a:pt x="12847" y="28619"/>
                </a:lnTo>
                <a:lnTo>
                  <a:pt x="11053" y="28619"/>
                </a:lnTo>
                <a:lnTo>
                  <a:pt x="8726" y="28038"/>
                </a:lnTo>
                <a:lnTo>
                  <a:pt x="6448" y="26294"/>
                </a:lnTo>
                <a:lnTo>
                  <a:pt x="4023" y="24502"/>
                </a:lnTo>
                <a:lnTo>
                  <a:pt x="2327" y="22808"/>
                </a:lnTo>
                <a:lnTo>
                  <a:pt x="484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37"/>
                </a:lnTo>
                <a:lnTo>
                  <a:pt x="484" y="8861"/>
                </a:lnTo>
                <a:lnTo>
                  <a:pt x="2327" y="6440"/>
                </a:lnTo>
                <a:lnTo>
                  <a:pt x="4023" y="4116"/>
                </a:lnTo>
                <a:lnTo>
                  <a:pt x="6448" y="2421"/>
                </a:lnTo>
                <a:lnTo>
                  <a:pt x="8726" y="629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5" name="object 1155"/>
          <p:cNvSpPr/>
          <p:nvPr/>
        </p:nvSpPr>
        <p:spPr>
          <a:xfrm>
            <a:off x="6388392" y="2918420"/>
            <a:ext cx="14802" cy="28619"/>
          </a:xfrm>
          <a:custGeom>
            <a:avLst/>
            <a:gdLst/>
            <a:ahLst/>
            <a:cxnLst/>
            <a:rect l="l" t="t" r="r" b="b"/>
            <a:pathLst>
              <a:path w="14802" h="28619">
                <a:moveTo>
                  <a:pt x="13590" y="9346"/>
                </a:moveTo>
                <a:lnTo>
                  <a:pt x="10681" y="0"/>
                </a:lnTo>
                <a:lnTo>
                  <a:pt x="7772" y="629"/>
                </a:lnTo>
                <a:lnTo>
                  <a:pt x="5493" y="2421"/>
                </a:lnTo>
                <a:lnTo>
                  <a:pt x="3166" y="4116"/>
                </a:lnTo>
                <a:lnTo>
                  <a:pt x="1372" y="6440"/>
                </a:lnTo>
                <a:lnTo>
                  <a:pt x="257" y="8861"/>
                </a:lnTo>
                <a:lnTo>
                  <a:pt x="0" y="9345"/>
                </a:lnTo>
                <a:lnTo>
                  <a:pt x="13590" y="19273"/>
                </a:lnTo>
                <a:lnTo>
                  <a:pt x="14802" y="28619"/>
                </a:lnTo>
                <a:lnTo>
                  <a:pt x="13590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6" name="object 1156"/>
          <p:cNvSpPr/>
          <p:nvPr/>
        </p:nvSpPr>
        <p:spPr>
          <a:xfrm>
            <a:off x="6387439" y="2933092"/>
            <a:ext cx="883" cy="4600"/>
          </a:xfrm>
          <a:custGeom>
            <a:avLst/>
            <a:gdLst/>
            <a:ahLst/>
            <a:cxnLst/>
            <a:rect l="l" t="t" r="r" b="b"/>
            <a:pathLst>
              <a:path w="883" h="4600">
                <a:moveTo>
                  <a:pt x="0" y="1113"/>
                </a:moveTo>
                <a:lnTo>
                  <a:pt x="883" y="4600"/>
                </a:lnTo>
                <a:lnTo>
                  <a:pt x="0" y="0"/>
                </a:lnTo>
                <a:lnTo>
                  <a:pt x="0" y="1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7" name="object 1157"/>
          <p:cNvSpPr/>
          <p:nvPr/>
        </p:nvSpPr>
        <p:spPr>
          <a:xfrm>
            <a:off x="6062273" y="2918420"/>
            <a:ext cx="326118" cy="28619"/>
          </a:xfrm>
          <a:custGeom>
            <a:avLst/>
            <a:gdLst/>
            <a:ahLst/>
            <a:cxnLst/>
            <a:rect l="l" t="t" r="r" b="b"/>
            <a:pathLst>
              <a:path w="326118" h="28619">
                <a:moveTo>
                  <a:pt x="13609" y="19273"/>
                </a:moveTo>
                <a:lnTo>
                  <a:pt x="326048" y="19273"/>
                </a:lnTo>
                <a:lnTo>
                  <a:pt x="13962" y="17578"/>
                </a:lnTo>
                <a:lnTo>
                  <a:pt x="13962" y="11137"/>
                </a:lnTo>
                <a:lnTo>
                  <a:pt x="326118" y="9345"/>
                </a:lnTo>
                <a:lnTo>
                  <a:pt x="13580" y="9345"/>
                </a:lnTo>
                <a:lnTo>
                  <a:pt x="13477" y="8861"/>
                </a:lnTo>
                <a:lnTo>
                  <a:pt x="11635" y="6440"/>
                </a:lnTo>
                <a:lnTo>
                  <a:pt x="9938" y="4116"/>
                </a:lnTo>
                <a:lnTo>
                  <a:pt x="8144" y="2421"/>
                </a:lnTo>
                <a:lnTo>
                  <a:pt x="5235" y="629"/>
                </a:lnTo>
                <a:lnTo>
                  <a:pt x="2908" y="0"/>
                </a:lnTo>
                <a:lnTo>
                  <a:pt x="0" y="0"/>
                </a:lnTo>
                <a:lnTo>
                  <a:pt x="0" y="19273"/>
                </a:lnTo>
                <a:lnTo>
                  <a:pt x="1212" y="28619"/>
                </a:lnTo>
                <a:lnTo>
                  <a:pt x="2908" y="28619"/>
                </a:lnTo>
                <a:lnTo>
                  <a:pt x="5235" y="28038"/>
                </a:lnTo>
                <a:lnTo>
                  <a:pt x="8144" y="26294"/>
                </a:lnTo>
                <a:lnTo>
                  <a:pt x="9938" y="24502"/>
                </a:lnTo>
                <a:lnTo>
                  <a:pt x="11635" y="22808"/>
                </a:lnTo>
                <a:lnTo>
                  <a:pt x="13477" y="19902"/>
                </a:lnTo>
                <a:lnTo>
                  <a:pt x="13609" y="192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8" name="object 1158"/>
          <p:cNvSpPr/>
          <p:nvPr/>
        </p:nvSpPr>
        <p:spPr>
          <a:xfrm>
            <a:off x="6047729" y="2918419"/>
            <a:ext cx="15756" cy="29248"/>
          </a:xfrm>
          <a:custGeom>
            <a:avLst/>
            <a:gdLst/>
            <a:ahLst/>
            <a:cxnLst/>
            <a:rect l="l" t="t" r="r" b="b"/>
            <a:pathLst>
              <a:path w="15756" h="29248">
                <a:moveTo>
                  <a:pt x="484" y="19902"/>
                </a:moveTo>
                <a:lnTo>
                  <a:pt x="2327" y="22808"/>
                </a:lnTo>
                <a:lnTo>
                  <a:pt x="4023" y="24502"/>
                </a:lnTo>
                <a:lnTo>
                  <a:pt x="6448" y="26294"/>
                </a:lnTo>
                <a:lnTo>
                  <a:pt x="8726" y="28038"/>
                </a:lnTo>
                <a:lnTo>
                  <a:pt x="11053" y="28619"/>
                </a:lnTo>
                <a:lnTo>
                  <a:pt x="12847" y="28619"/>
                </a:lnTo>
                <a:lnTo>
                  <a:pt x="14544" y="29248"/>
                </a:lnTo>
                <a:lnTo>
                  <a:pt x="15756" y="28619"/>
                </a:lnTo>
                <a:lnTo>
                  <a:pt x="14544" y="19273"/>
                </a:lnTo>
                <a:lnTo>
                  <a:pt x="14544" y="0"/>
                </a:lnTo>
                <a:lnTo>
                  <a:pt x="11053" y="0"/>
                </a:lnTo>
                <a:lnTo>
                  <a:pt x="8726" y="629"/>
                </a:lnTo>
                <a:lnTo>
                  <a:pt x="6448" y="2421"/>
                </a:lnTo>
                <a:lnTo>
                  <a:pt x="4023" y="4116"/>
                </a:lnTo>
                <a:lnTo>
                  <a:pt x="2327" y="6440"/>
                </a:lnTo>
                <a:lnTo>
                  <a:pt x="484" y="8861"/>
                </a:lnTo>
                <a:lnTo>
                  <a:pt x="0" y="11137"/>
                </a:lnTo>
                <a:lnTo>
                  <a:pt x="0" y="17578"/>
                </a:lnTo>
                <a:lnTo>
                  <a:pt x="484" y="199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9" name="object 1159"/>
          <p:cNvSpPr/>
          <p:nvPr/>
        </p:nvSpPr>
        <p:spPr>
          <a:xfrm>
            <a:off x="6076236" y="2927765"/>
            <a:ext cx="326958" cy="19902"/>
          </a:xfrm>
          <a:custGeom>
            <a:avLst/>
            <a:gdLst/>
            <a:ahLst/>
            <a:cxnLst/>
            <a:rect l="l" t="t" r="r" b="b"/>
            <a:pathLst>
              <a:path w="326958" h="19902">
                <a:moveTo>
                  <a:pt x="0" y="3535"/>
                </a:moveTo>
                <a:lnTo>
                  <a:pt x="0" y="6440"/>
                </a:lnTo>
                <a:lnTo>
                  <a:pt x="312085" y="9927"/>
                </a:lnTo>
                <a:lnTo>
                  <a:pt x="311201" y="6440"/>
                </a:lnTo>
                <a:lnTo>
                  <a:pt x="311201" y="5326"/>
                </a:lnTo>
                <a:lnTo>
                  <a:pt x="312085" y="9927"/>
                </a:lnTo>
                <a:lnTo>
                  <a:pt x="312413" y="10556"/>
                </a:lnTo>
                <a:lnTo>
                  <a:pt x="313528" y="13462"/>
                </a:lnTo>
                <a:lnTo>
                  <a:pt x="315322" y="15157"/>
                </a:lnTo>
                <a:lnTo>
                  <a:pt x="317649" y="16948"/>
                </a:lnTo>
                <a:lnTo>
                  <a:pt x="319928" y="18692"/>
                </a:lnTo>
                <a:lnTo>
                  <a:pt x="322837" y="19273"/>
                </a:lnTo>
                <a:lnTo>
                  <a:pt x="324049" y="19273"/>
                </a:lnTo>
                <a:lnTo>
                  <a:pt x="325746" y="19902"/>
                </a:lnTo>
                <a:lnTo>
                  <a:pt x="326958" y="19273"/>
                </a:lnTo>
                <a:lnTo>
                  <a:pt x="325746" y="9927"/>
                </a:lnTo>
                <a:lnTo>
                  <a:pt x="312155" y="0"/>
                </a:lnTo>
                <a:lnTo>
                  <a:pt x="0" y="1791"/>
                </a:lnTo>
                <a:lnTo>
                  <a:pt x="0" y="6440"/>
                </a:lnTo>
                <a:lnTo>
                  <a:pt x="0" y="3535"/>
                </a:lnTo>
                <a:lnTo>
                  <a:pt x="581" y="5326"/>
                </a:lnTo>
                <a:lnTo>
                  <a:pt x="311201" y="1791"/>
                </a:lnTo>
                <a:lnTo>
                  <a:pt x="311201" y="3535"/>
                </a:lnTo>
                <a:lnTo>
                  <a:pt x="311201" y="1791"/>
                </a:lnTo>
                <a:lnTo>
                  <a:pt x="311201" y="8232"/>
                </a:lnTo>
                <a:lnTo>
                  <a:pt x="581" y="5326"/>
                </a:lnTo>
                <a:lnTo>
                  <a:pt x="0" y="35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0" name="object 1160"/>
          <p:cNvSpPr/>
          <p:nvPr/>
        </p:nvSpPr>
        <p:spPr>
          <a:xfrm>
            <a:off x="6399074" y="2918420"/>
            <a:ext cx="17453" cy="28619"/>
          </a:xfrm>
          <a:custGeom>
            <a:avLst/>
            <a:gdLst/>
            <a:ahLst/>
            <a:cxnLst/>
            <a:rect l="l" t="t" r="r" b="b"/>
            <a:pathLst>
              <a:path w="17453" h="28619">
                <a:moveTo>
                  <a:pt x="17453" y="14672"/>
                </a:moveTo>
                <a:lnTo>
                  <a:pt x="17453" y="12881"/>
                </a:lnTo>
                <a:lnTo>
                  <a:pt x="16968" y="11137"/>
                </a:lnTo>
                <a:lnTo>
                  <a:pt x="16386" y="8861"/>
                </a:lnTo>
                <a:lnTo>
                  <a:pt x="15174" y="6440"/>
                </a:lnTo>
                <a:lnTo>
                  <a:pt x="13477" y="4116"/>
                </a:lnTo>
                <a:lnTo>
                  <a:pt x="11150" y="2421"/>
                </a:lnTo>
                <a:lnTo>
                  <a:pt x="8726" y="629"/>
                </a:lnTo>
                <a:lnTo>
                  <a:pt x="5817" y="0"/>
                </a:lnTo>
                <a:lnTo>
                  <a:pt x="0" y="0"/>
                </a:lnTo>
                <a:lnTo>
                  <a:pt x="2908" y="9346"/>
                </a:lnTo>
                <a:lnTo>
                  <a:pt x="4120" y="28619"/>
                </a:lnTo>
                <a:lnTo>
                  <a:pt x="5817" y="28619"/>
                </a:lnTo>
                <a:lnTo>
                  <a:pt x="8726" y="28038"/>
                </a:lnTo>
                <a:lnTo>
                  <a:pt x="11150" y="26294"/>
                </a:lnTo>
                <a:lnTo>
                  <a:pt x="13477" y="24502"/>
                </a:lnTo>
                <a:lnTo>
                  <a:pt x="15174" y="22808"/>
                </a:lnTo>
                <a:lnTo>
                  <a:pt x="16386" y="19902"/>
                </a:lnTo>
                <a:lnTo>
                  <a:pt x="16968" y="17578"/>
                </a:lnTo>
                <a:lnTo>
                  <a:pt x="17453" y="15786"/>
                </a:lnTo>
                <a:lnTo>
                  <a:pt x="17453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1" name="object 1161"/>
          <p:cNvSpPr/>
          <p:nvPr/>
        </p:nvSpPr>
        <p:spPr>
          <a:xfrm>
            <a:off x="6061935" y="2932729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2" name="object 1162"/>
          <p:cNvSpPr/>
          <p:nvPr/>
        </p:nvSpPr>
        <p:spPr>
          <a:xfrm>
            <a:off x="6047729" y="291841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29248"/>
                </a:moveTo>
                <a:lnTo>
                  <a:pt x="12847" y="28619"/>
                </a:lnTo>
                <a:lnTo>
                  <a:pt x="11053" y="28619"/>
                </a:lnTo>
                <a:lnTo>
                  <a:pt x="8726" y="28038"/>
                </a:lnTo>
                <a:lnTo>
                  <a:pt x="6448" y="26294"/>
                </a:lnTo>
                <a:lnTo>
                  <a:pt x="4023" y="24502"/>
                </a:lnTo>
                <a:lnTo>
                  <a:pt x="2327" y="22808"/>
                </a:lnTo>
                <a:lnTo>
                  <a:pt x="484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37"/>
                </a:lnTo>
                <a:lnTo>
                  <a:pt x="484" y="8861"/>
                </a:lnTo>
                <a:lnTo>
                  <a:pt x="2327" y="6440"/>
                </a:lnTo>
                <a:lnTo>
                  <a:pt x="4023" y="4116"/>
                </a:lnTo>
                <a:lnTo>
                  <a:pt x="6448" y="2421"/>
                </a:lnTo>
                <a:lnTo>
                  <a:pt x="8726" y="629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780" y="629"/>
                </a:lnTo>
                <a:lnTo>
                  <a:pt x="22689" y="2421"/>
                </a:lnTo>
                <a:lnTo>
                  <a:pt x="24483" y="4116"/>
                </a:lnTo>
                <a:lnTo>
                  <a:pt x="26179" y="6440"/>
                </a:lnTo>
                <a:lnTo>
                  <a:pt x="28022" y="8861"/>
                </a:lnTo>
                <a:lnTo>
                  <a:pt x="28507" y="11137"/>
                </a:lnTo>
                <a:lnTo>
                  <a:pt x="28507" y="12881"/>
                </a:lnTo>
                <a:lnTo>
                  <a:pt x="29088" y="14672"/>
                </a:lnTo>
                <a:lnTo>
                  <a:pt x="28507" y="15786"/>
                </a:lnTo>
                <a:lnTo>
                  <a:pt x="28507" y="17578"/>
                </a:lnTo>
                <a:lnTo>
                  <a:pt x="28022" y="19902"/>
                </a:lnTo>
                <a:lnTo>
                  <a:pt x="26179" y="22808"/>
                </a:lnTo>
                <a:lnTo>
                  <a:pt x="24483" y="24502"/>
                </a:lnTo>
                <a:lnTo>
                  <a:pt x="22689" y="26294"/>
                </a:lnTo>
                <a:lnTo>
                  <a:pt x="19780" y="28038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248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3" name="object 1163"/>
          <p:cNvSpPr/>
          <p:nvPr/>
        </p:nvSpPr>
        <p:spPr>
          <a:xfrm>
            <a:off x="6387438" y="291841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20362" y="629"/>
                </a:lnTo>
                <a:lnTo>
                  <a:pt x="22786" y="2421"/>
                </a:lnTo>
                <a:lnTo>
                  <a:pt x="25113" y="4116"/>
                </a:lnTo>
                <a:lnTo>
                  <a:pt x="26810" y="6440"/>
                </a:lnTo>
                <a:lnTo>
                  <a:pt x="28022" y="8861"/>
                </a:lnTo>
                <a:lnTo>
                  <a:pt x="28603" y="11137"/>
                </a:lnTo>
                <a:lnTo>
                  <a:pt x="29088" y="12881"/>
                </a:lnTo>
                <a:lnTo>
                  <a:pt x="29088" y="14672"/>
                </a:lnTo>
                <a:lnTo>
                  <a:pt x="29088" y="15786"/>
                </a:lnTo>
                <a:lnTo>
                  <a:pt x="28603" y="17578"/>
                </a:lnTo>
                <a:lnTo>
                  <a:pt x="28022" y="19902"/>
                </a:lnTo>
                <a:lnTo>
                  <a:pt x="26810" y="22808"/>
                </a:lnTo>
                <a:lnTo>
                  <a:pt x="25113" y="24502"/>
                </a:lnTo>
                <a:lnTo>
                  <a:pt x="22786" y="26294"/>
                </a:lnTo>
                <a:lnTo>
                  <a:pt x="20362" y="28038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248"/>
                </a:lnTo>
                <a:lnTo>
                  <a:pt x="12847" y="28619"/>
                </a:lnTo>
                <a:lnTo>
                  <a:pt x="11635" y="28619"/>
                </a:lnTo>
                <a:lnTo>
                  <a:pt x="8726" y="28038"/>
                </a:lnTo>
                <a:lnTo>
                  <a:pt x="6448" y="26294"/>
                </a:lnTo>
                <a:lnTo>
                  <a:pt x="4120" y="24502"/>
                </a:lnTo>
                <a:lnTo>
                  <a:pt x="2327" y="22808"/>
                </a:lnTo>
                <a:lnTo>
                  <a:pt x="1212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37"/>
                </a:lnTo>
                <a:lnTo>
                  <a:pt x="1212" y="8861"/>
                </a:lnTo>
                <a:lnTo>
                  <a:pt x="2327" y="6440"/>
                </a:lnTo>
                <a:lnTo>
                  <a:pt x="4120" y="4116"/>
                </a:lnTo>
                <a:lnTo>
                  <a:pt x="6448" y="2421"/>
                </a:lnTo>
                <a:lnTo>
                  <a:pt x="8726" y="629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4" name="object 1164"/>
          <p:cNvSpPr/>
          <p:nvPr/>
        </p:nvSpPr>
        <p:spPr>
          <a:xfrm>
            <a:off x="6723429" y="2918420"/>
            <a:ext cx="14868" cy="28619"/>
          </a:xfrm>
          <a:custGeom>
            <a:avLst/>
            <a:gdLst/>
            <a:ahLst/>
            <a:cxnLst/>
            <a:rect l="l" t="t" r="r" b="b"/>
            <a:pathLst>
              <a:path w="14868" h="28619">
                <a:moveTo>
                  <a:pt x="13656" y="9346"/>
                </a:moveTo>
                <a:lnTo>
                  <a:pt x="10747" y="0"/>
                </a:lnTo>
                <a:lnTo>
                  <a:pt x="7838" y="629"/>
                </a:lnTo>
                <a:lnTo>
                  <a:pt x="5559" y="2421"/>
                </a:lnTo>
                <a:lnTo>
                  <a:pt x="3135" y="4116"/>
                </a:lnTo>
                <a:lnTo>
                  <a:pt x="1438" y="6440"/>
                </a:lnTo>
                <a:lnTo>
                  <a:pt x="226" y="8861"/>
                </a:lnTo>
                <a:lnTo>
                  <a:pt x="0" y="9345"/>
                </a:lnTo>
                <a:lnTo>
                  <a:pt x="13656" y="19273"/>
                </a:lnTo>
                <a:lnTo>
                  <a:pt x="14868" y="28619"/>
                </a:lnTo>
                <a:lnTo>
                  <a:pt x="13656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5" name="object 1165"/>
          <p:cNvSpPr/>
          <p:nvPr/>
        </p:nvSpPr>
        <p:spPr>
          <a:xfrm>
            <a:off x="6722590" y="2933092"/>
            <a:ext cx="777" cy="4600"/>
          </a:xfrm>
          <a:custGeom>
            <a:avLst/>
            <a:gdLst/>
            <a:ahLst/>
            <a:cxnLst/>
            <a:rect l="l" t="t" r="r" b="b"/>
            <a:pathLst>
              <a:path w="777" h="4600">
                <a:moveTo>
                  <a:pt x="0" y="1113"/>
                </a:moveTo>
                <a:lnTo>
                  <a:pt x="777" y="4600"/>
                </a:lnTo>
                <a:lnTo>
                  <a:pt x="0" y="0"/>
                </a:lnTo>
                <a:lnTo>
                  <a:pt x="0" y="1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6" name="object 1166"/>
          <p:cNvSpPr/>
          <p:nvPr/>
        </p:nvSpPr>
        <p:spPr>
          <a:xfrm>
            <a:off x="6397376" y="2918420"/>
            <a:ext cx="326052" cy="28619"/>
          </a:xfrm>
          <a:custGeom>
            <a:avLst/>
            <a:gdLst/>
            <a:ahLst/>
            <a:cxnLst/>
            <a:rect l="l" t="t" r="r" b="b"/>
            <a:pathLst>
              <a:path w="326052" h="28619">
                <a:moveTo>
                  <a:pt x="13503" y="19273"/>
                </a:moveTo>
                <a:lnTo>
                  <a:pt x="325990" y="19273"/>
                </a:lnTo>
                <a:lnTo>
                  <a:pt x="13962" y="17578"/>
                </a:lnTo>
                <a:lnTo>
                  <a:pt x="13962" y="11137"/>
                </a:lnTo>
                <a:lnTo>
                  <a:pt x="326052" y="9345"/>
                </a:lnTo>
                <a:lnTo>
                  <a:pt x="13466" y="9345"/>
                </a:lnTo>
                <a:lnTo>
                  <a:pt x="13332" y="8861"/>
                </a:lnTo>
                <a:lnTo>
                  <a:pt x="11635" y="6440"/>
                </a:lnTo>
                <a:lnTo>
                  <a:pt x="9841" y="4116"/>
                </a:lnTo>
                <a:lnTo>
                  <a:pt x="8144" y="2421"/>
                </a:lnTo>
                <a:lnTo>
                  <a:pt x="5235" y="629"/>
                </a:lnTo>
                <a:lnTo>
                  <a:pt x="2908" y="0"/>
                </a:lnTo>
                <a:lnTo>
                  <a:pt x="0" y="0"/>
                </a:lnTo>
                <a:lnTo>
                  <a:pt x="0" y="19273"/>
                </a:lnTo>
                <a:lnTo>
                  <a:pt x="1115" y="28619"/>
                </a:lnTo>
                <a:lnTo>
                  <a:pt x="2908" y="28619"/>
                </a:lnTo>
                <a:lnTo>
                  <a:pt x="5235" y="28038"/>
                </a:lnTo>
                <a:lnTo>
                  <a:pt x="8144" y="26294"/>
                </a:lnTo>
                <a:lnTo>
                  <a:pt x="9841" y="24502"/>
                </a:lnTo>
                <a:lnTo>
                  <a:pt x="11635" y="22808"/>
                </a:lnTo>
                <a:lnTo>
                  <a:pt x="13332" y="19902"/>
                </a:lnTo>
                <a:lnTo>
                  <a:pt x="13503" y="192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7" name="object 1167"/>
          <p:cNvSpPr/>
          <p:nvPr/>
        </p:nvSpPr>
        <p:spPr>
          <a:xfrm>
            <a:off x="6382735" y="2918419"/>
            <a:ext cx="15756" cy="29248"/>
          </a:xfrm>
          <a:custGeom>
            <a:avLst/>
            <a:gdLst/>
            <a:ahLst/>
            <a:cxnLst/>
            <a:rect l="l" t="t" r="r" b="b"/>
            <a:pathLst>
              <a:path w="15756" h="29248">
                <a:moveTo>
                  <a:pt x="630" y="19902"/>
                </a:moveTo>
                <a:lnTo>
                  <a:pt x="2424" y="22808"/>
                </a:lnTo>
                <a:lnTo>
                  <a:pt x="4120" y="24502"/>
                </a:lnTo>
                <a:lnTo>
                  <a:pt x="6399" y="26294"/>
                </a:lnTo>
                <a:lnTo>
                  <a:pt x="8823" y="28038"/>
                </a:lnTo>
                <a:lnTo>
                  <a:pt x="11150" y="28619"/>
                </a:lnTo>
                <a:lnTo>
                  <a:pt x="12847" y="28619"/>
                </a:lnTo>
                <a:lnTo>
                  <a:pt x="14641" y="29248"/>
                </a:lnTo>
                <a:lnTo>
                  <a:pt x="15756" y="28619"/>
                </a:lnTo>
                <a:lnTo>
                  <a:pt x="14641" y="19273"/>
                </a:lnTo>
                <a:lnTo>
                  <a:pt x="14641" y="0"/>
                </a:lnTo>
                <a:lnTo>
                  <a:pt x="11150" y="0"/>
                </a:lnTo>
                <a:lnTo>
                  <a:pt x="8823" y="629"/>
                </a:lnTo>
                <a:lnTo>
                  <a:pt x="6399" y="2421"/>
                </a:lnTo>
                <a:lnTo>
                  <a:pt x="4120" y="4116"/>
                </a:lnTo>
                <a:lnTo>
                  <a:pt x="2424" y="6440"/>
                </a:lnTo>
                <a:lnTo>
                  <a:pt x="630" y="8861"/>
                </a:lnTo>
                <a:lnTo>
                  <a:pt x="0" y="11137"/>
                </a:lnTo>
                <a:lnTo>
                  <a:pt x="0" y="17578"/>
                </a:lnTo>
                <a:lnTo>
                  <a:pt x="630" y="199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8" name="object 1168"/>
          <p:cNvSpPr/>
          <p:nvPr/>
        </p:nvSpPr>
        <p:spPr>
          <a:xfrm>
            <a:off x="6411339" y="2927765"/>
            <a:ext cx="326958" cy="19902"/>
          </a:xfrm>
          <a:custGeom>
            <a:avLst/>
            <a:gdLst/>
            <a:ahLst/>
            <a:cxnLst/>
            <a:rect l="l" t="t" r="r" b="b"/>
            <a:pathLst>
              <a:path w="326958" h="19902">
                <a:moveTo>
                  <a:pt x="0" y="3535"/>
                </a:moveTo>
                <a:lnTo>
                  <a:pt x="0" y="6440"/>
                </a:lnTo>
                <a:lnTo>
                  <a:pt x="312027" y="9927"/>
                </a:lnTo>
                <a:lnTo>
                  <a:pt x="311250" y="6440"/>
                </a:lnTo>
                <a:lnTo>
                  <a:pt x="311250" y="5326"/>
                </a:lnTo>
                <a:lnTo>
                  <a:pt x="312027" y="9927"/>
                </a:lnTo>
                <a:lnTo>
                  <a:pt x="312316" y="10556"/>
                </a:lnTo>
                <a:lnTo>
                  <a:pt x="313528" y="13462"/>
                </a:lnTo>
                <a:lnTo>
                  <a:pt x="315225" y="15157"/>
                </a:lnTo>
                <a:lnTo>
                  <a:pt x="317649" y="16948"/>
                </a:lnTo>
                <a:lnTo>
                  <a:pt x="319928" y="18692"/>
                </a:lnTo>
                <a:lnTo>
                  <a:pt x="322837" y="19273"/>
                </a:lnTo>
                <a:lnTo>
                  <a:pt x="323952" y="19273"/>
                </a:lnTo>
                <a:lnTo>
                  <a:pt x="325746" y="19902"/>
                </a:lnTo>
                <a:lnTo>
                  <a:pt x="326958" y="19273"/>
                </a:lnTo>
                <a:lnTo>
                  <a:pt x="325746" y="9927"/>
                </a:lnTo>
                <a:lnTo>
                  <a:pt x="312089" y="0"/>
                </a:lnTo>
                <a:lnTo>
                  <a:pt x="0" y="1791"/>
                </a:lnTo>
                <a:lnTo>
                  <a:pt x="0" y="6440"/>
                </a:lnTo>
                <a:lnTo>
                  <a:pt x="0" y="3535"/>
                </a:lnTo>
                <a:lnTo>
                  <a:pt x="581" y="5326"/>
                </a:lnTo>
                <a:lnTo>
                  <a:pt x="311250" y="1791"/>
                </a:lnTo>
                <a:lnTo>
                  <a:pt x="311250" y="3535"/>
                </a:lnTo>
                <a:lnTo>
                  <a:pt x="311250" y="1791"/>
                </a:lnTo>
                <a:lnTo>
                  <a:pt x="311250" y="8232"/>
                </a:lnTo>
                <a:lnTo>
                  <a:pt x="581" y="5326"/>
                </a:lnTo>
                <a:lnTo>
                  <a:pt x="0" y="35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9" name="object 1169"/>
          <p:cNvSpPr/>
          <p:nvPr/>
        </p:nvSpPr>
        <p:spPr>
          <a:xfrm>
            <a:off x="6734177" y="2918420"/>
            <a:ext cx="17453" cy="28619"/>
          </a:xfrm>
          <a:custGeom>
            <a:avLst/>
            <a:gdLst/>
            <a:ahLst/>
            <a:cxnLst/>
            <a:rect l="l" t="t" r="r" b="b"/>
            <a:pathLst>
              <a:path w="17453" h="28619">
                <a:moveTo>
                  <a:pt x="17453" y="14672"/>
                </a:moveTo>
                <a:lnTo>
                  <a:pt x="17453" y="12881"/>
                </a:lnTo>
                <a:lnTo>
                  <a:pt x="16871" y="11137"/>
                </a:lnTo>
                <a:lnTo>
                  <a:pt x="16386" y="8861"/>
                </a:lnTo>
                <a:lnTo>
                  <a:pt x="15174" y="6440"/>
                </a:lnTo>
                <a:lnTo>
                  <a:pt x="13477" y="4116"/>
                </a:lnTo>
                <a:lnTo>
                  <a:pt x="11053" y="2421"/>
                </a:lnTo>
                <a:lnTo>
                  <a:pt x="8726" y="629"/>
                </a:lnTo>
                <a:lnTo>
                  <a:pt x="5817" y="0"/>
                </a:lnTo>
                <a:lnTo>
                  <a:pt x="0" y="0"/>
                </a:lnTo>
                <a:lnTo>
                  <a:pt x="2908" y="9346"/>
                </a:lnTo>
                <a:lnTo>
                  <a:pt x="4120" y="28619"/>
                </a:lnTo>
                <a:lnTo>
                  <a:pt x="5817" y="28619"/>
                </a:lnTo>
                <a:lnTo>
                  <a:pt x="8726" y="28038"/>
                </a:lnTo>
                <a:lnTo>
                  <a:pt x="11053" y="26294"/>
                </a:lnTo>
                <a:lnTo>
                  <a:pt x="13477" y="24502"/>
                </a:lnTo>
                <a:lnTo>
                  <a:pt x="15174" y="22808"/>
                </a:lnTo>
                <a:lnTo>
                  <a:pt x="16386" y="19902"/>
                </a:lnTo>
                <a:lnTo>
                  <a:pt x="16871" y="17578"/>
                </a:lnTo>
                <a:lnTo>
                  <a:pt x="17453" y="15786"/>
                </a:lnTo>
                <a:lnTo>
                  <a:pt x="17453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0" name="object 1170"/>
          <p:cNvSpPr/>
          <p:nvPr/>
        </p:nvSpPr>
        <p:spPr>
          <a:xfrm>
            <a:off x="6397038" y="2932729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1" name="object 1171"/>
          <p:cNvSpPr/>
          <p:nvPr/>
        </p:nvSpPr>
        <p:spPr>
          <a:xfrm>
            <a:off x="6382736" y="2918419"/>
            <a:ext cx="29185" cy="29248"/>
          </a:xfrm>
          <a:custGeom>
            <a:avLst/>
            <a:gdLst/>
            <a:ahLst/>
            <a:cxnLst/>
            <a:rect l="l" t="t" r="r" b="b"/>
            <a:pathLst>
              <a:path w="29185" h="29248">
                <a:moveTo>
                  <a:pt x="14641" y="29248"/>
                </a:moveTo>
                <a:lnTo>
                  <a:pt x="12847" y="28619"/>
                </a:lnTo>
                <a:lnTo>
                  <a:pt x="11150" y="28619"/>
                </a:lnTo>
                <a:lnTo>
                  <a:pt x="8823" y="28038"/>
                </a:lnTo>
                <a:lnTo>
                  <a:pt x="6399" y="26294"/>
                </a:lnTo>
                <a:lnTo>
                  <a:pt x="4120" y="24502"/>
                </a:lnTo>
                <a:lnTo>
                  <a:pt x="2424" y="22808"/>
                </a:lnTo>
                <a:lnTo>
                  <a:pt x="630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37"/>
                </a:lnTo>
                <a:lnTo>
                  <a:pt x="630" y="8861"/>
                </a:lnTo>
                <a:lnTo>
                  <a:pt x="2424" y="6440"/>
                </a:lnTo>
                <a:lnTo>
                  <a:pt x="4120" y="4116"/>
                </a:lnTo>
                <a:lnTo>
                  <a:pt x="6399" y="2421"/>
                </a:lnTo>
                <a:lnTo>
                  <a:pt x="8823" y="629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629"/>
                </a:lnTo>
                <a:lnTo>
                  <a:pt x="22786" y="2421"/>
                </a:lnTo>
                <a:lnTo>
                  <a:pt x="24483" y="4116"/>
                </a:lnTo>
                <a:lnTo>
                  <a:pt x="26276" y="6440"/>
                </a:lnTo>
                <a:lnTo>
                  <a:pt x="27973" y="8861"/>
                </a:lnTo>
                <a:lnTo>
                  <a:pt x="28603" y="11137"/>
                </a:lnTo>
                <a:lnTo>
                  <a:pt x="28603" y="12881"/>
                </a:lnTo>
                <a:lnTo>
                  <a:pt x="29185" y="14672"/>
                </a:lnTo>
                <a:lnTo>
                  <a:pt x="28603" y="15786"/>
                </a:lnTo>
                <a:lnTo>
                  <a:pt x="28603" y="17578"/>
                </a:lnTo>
                <a:lnTo>
                  <a:pt x="27973" y="19902"/>
                </a:lnTo>
                <a:lnTo>
                  <a:pt x="26276" y="22808"/>
                </a:lnTo>
                <a:lnTo>
                  <a:pt x="24483" y="24502"/>
                </a:lnTo>
                <a:lnTo>
                  <a:pt x="22786" y="26294"/>
                </a:lnTo>
                <a:lnTo>
                  <a:pt x="19877" y="28038"/>
                </a:lnTo>
                <a:lnTo>
                  <a:pt x="17550" y="28619"/>
                </a:lnTo>
                <a:lnTo>
                  <a:pt x="15756" y="28619"/>
                </a:lnTo>
                <a:lnTo>
                  <a:pt x="14641" y="29248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2" name="object 1172"/>
          <p:cNvSpPr/>
          <p:nvPr/>
        </p:nvSpPr>
        <p:spPr>
          <a:xfrm>
            <a:off x="6722589" y="2918419"/>
            <a:ext cx="29040" cy="29248"/>
          </a:xfrm>
          <a:custGeom>
            <a:avLst/>
            <a:gdLst/>
            <a:ahLst/>
            <a:cxnLst/>
            <a:rect l="l" t="t" r="r" b="b"/>
            <a:pathLst>
              <a:path w="29040" h="29248">
                <a:moveTo>
                  <a:pt x="14495" y="0"/>
                </a:moveTo>
                <a:lnTo>
                  <a:pt x="15707" y="0"/>
                </a:lnTo>
                <a:lnTo>
                  <a:pt x="17404" y="0"/>
                </a:lnTo>
                <a:lnTo>
                  <a:pt x="20313" y="629"/>
                </a:lnTo>
                <a:lnTo>
                  <a:pt x="22640" y="2421"/>
                </a:lnTo>
                <a:lnTo>
                  <a:pt x="25064" y="4116"/>
                </a:lnTo>
                <a:lnTo>
                  <a:pt x="26761" y="6440"/>
                </a:lnTo>
                <a:lnTo>
                  <a:pt x="27973" y="8861"/>
                </a:lnTo>
                <a:lnTo>
                  <a:pt x="28458" y="11137"/>
                </a:lnTo>
                <a:lnTo>
                  <a:pt x="29040" y="12881"/>
                </a:lnTo>
                <a:lnTo>
                  <a:pt x="29040" y="14672"/>
                </a:lnTo>
                <a:lnTo>
                  <a:pt x="29040" y="15786"/>
                </a:lnTo>
                <a:lnTo>
                  <a:pt x="28458" y="17578"/>
                </a:lnTo>
                <a:lnTo>
                  <a:pt x="27973" y="19902"/>
                </a:lnTo>
                <a:lnTo>
                  <a:pt x="26761" y="22808"/>
                </a:lnTo>
                <a:lnTo>
                  <a:pt x="25064" y="24502"/>
                </a:lnTo>
                <a:lnTo>
                  <a:pt x="22640" y="26294"/>
                </a:lnTo>
                <a:lnTo>
                  <a:pt x="20313" y="28038"/>
                </a:lnTo>
                <a:lnTo>
                  <a:pt x="17404" y="28619"/>
                </a:lnTo>
                <a:lnTo>
                  <a:pt x="15707" y="28619"/>
                </a:lnTo>
                <a:lnTo>
                  <a:pt x="14495" y="29248"/>
                </a:lnTo>
                <a:lnTo>
                  <a:pt x="12702" y="28619"/>
                </a:lnTo>
                <a:lnTo>
                  <a:pt x="11587" y="28619"/>
                </a:lnTo>
                <a:lnTo>
                  <a:pt x="8678" y="28038"/>
                </a:lnTo>
                <a:lnTo>
                  <a:pt x="6399" y="26294"/>
                </a:lnTo>
                <a:lnTo>
                  <a:pt x="3975" y="24502"/>
                </a:lnTo>
                <a:lnTo>
                  <a:pt x="2278" y="22808"/>
                </a:lnTo>
                <a:lnTo>
                  <a:pt x="1066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37"/>
                </a:lnTo>
                <a:lnTo>
                  <a:pt x="1066" y="8861"/>
                </a:lnTo>
                <a:lnTo>
                  <a:pt x="2278" y="6440"/>
                </a:lnTo>
                <a:lnTo>
                  <a:pt x="3975" y="4116"/>
                </a:lnTo>
                <a:lnTo>
                  <a:pt x="6399" y="2421"/>
                </a:lnTo>
                <a:lnTo>
                  <a:pt x="8678" y="629"/>
                </a:lnTo>
                <a:lnTo>
                  <a:pt x="11587" y="0"/>
                </a:lnTo>
                <a:lnTo>
                  <a:pt x="12702" y="0"/>
                </a:lnTo>
                <a:lnTo>
                  <a:pt x="14495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3" name="object 1173"/>
          <p:cNvSpPr/>
          <p:nvPr/>
        </p:nvSpPr>
        <p:spPr>
          <a:xfrm>
            <a:off x="5707438" y="3209937"/>
            <a:ext cx="29088" cy="28570"/>
          </a:xfrm>
          <a:custGeom>
            <a:avLst/>
            <a:gdLst/>
            <a:ahLst/>
            <a:cxnLst/>
            <a:rect l="l" t="t" r="r" b="b"/>
            <a:pathLst>
              <a:path w="29088" h="28570">
                <a:moveTo>
                  <a:pt x="29088" y="11137"/>
                </a:moveTo>
                <a:lnTo>
                  <a:pt x="27973" y="8716"/>
                </a:lnTo>
                <a:lnTo>
                  <a:pt x="26761" y="6392"/>
                </a:lnTo>
                <a:lnTo>
                  <a:pt x="25064" y="4116"/>
                </a:lnTo>
                <a:lnTo>
                  <a:pt x="22640" y="2275"/>
                </a:lnTo>
                <a:lnTo>
                  <a:pt x="20362" y="581"/>
                </a:lnTo>
                <a:lnTo>
                  <a:pt x="17453" y="0"/>
                </a:lnTo>
                <a:lnTo>
                  <a:pt x="14544" y="0"/>
                </a:lnTo>
                <a:lnTo>
                  <a:pt x="14544" y="9297"/>
                </a:lnTo>
                <a:lnTo>
                  <a:pt x="926" y="9297"/>
                </a:lnTo>
                <a:lnTo>
                  <a:pt x="484" y="11137"/>
                </a:lnTo>
                <a:lnTo>
                  <a:pt x="0" y="12832"/>
                </a:lnTo>
                <a:lnTo>
                  <a:pt x="0" y="15738"/>
                </a:lnTo>
                <a:lnTo>
                  <a:pt x="926" y="19273"/>
                </a:lnTo>
                <a:lnTo>
                  <a:pt x="484" y="17432"/>
                </a:lnTo>
                <a:lnTo>
                  <a:pt x="0" y="14527"/>
                </a:lnTo>
                <a:lnTo>
                  <a:pt x="484" y="17432"/>
                </a:lnTo>
                <a:lnTo>
                  <a:pt x="926" y="19273"/>
                </a:lnTo>
                <a:lnTo>
                  <a:pt x="14544" y="19273"/>
                </a:lnTo>
                <a:lnTo>
                  <a:pt x="16241" y="28570"/>
                </a:lnTo>
                <a:lnTo>
                  <a:pt x="17453" y="28570"/>
                </a:lnTo>
                <a:lnTo>
                  <a:pt x="20362" y="27989"/>
                </a:lnTo>
                <a:lnTo>
                  <a:pt x="22640" y="26294"/>
                </a:lnTo>
                <a:lnTo>
                  <a:pt x="25064" y="24454"/>
                </a:lnTo>
                <a:lnTo>
                  <a:pt x="26761" y="22759"/>
                </a:lnTo>
                <a:lnTo>
                  <a:pt x="27973" y="19854"/>
                </a:lnTo>
                <a:lnTo>
                  <a:pt x="29088" y="17432"/>
                </a:lnTo>
                <a:lnTo>
                  <a:pt x="29088" y="1113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4" name="object 1174"/>
          <p:cNvSpPr/>
          <p:nvPr/>
        </p:nvSpPr>
        <p:spPr>
          <a:xfrm>
            <a:off x="5708365" y="3229211"/>
            <a:ext cx="15314" cy="9927"/>
          </a:xfrm>
          <a:custGeom>
            <a:avLst/>
            <a:gdLst/>
            <a:ahLst/>
            <a:cxnLst/>
            <a:rect l="l" t="t" r="r" b="b"/>
            <a:pathLst>
              <a:path w="15314" h="9927">
                <a:moveTo>
                  <a:pt x="13617" y="0"/>
                </a:moveTo>
                <a:lnTo>
                  <a:pt x="0" y="0"/>
                </a:lnTo>
                <a:lnTo>
                  <a:pt x="139" y="581"/>
                </a:lnTo>
                <a:lnTo>
                  <a:pt x="1981" y="3486"/>
                </a:lnTo>
                <a:lnTo>
                  <a:pt x="3678" y="5181"/>
                </a:lnTo>
                <a:lnTo>
                  <a:pt x="5472" y="7021"/>
                </a:lnTo>
                <a:lnTo>
                  <a:pt x="8381" y="8716"/>
                </a:lnTo>
                <a:lnTo>
                  <a:pt x="10708" y="9297"/>
                </a:lnTo>
                <a:lnTo>
                  <a:pt x="12405" y="9297"/>
                </a:lnTo>
                <a:lnTo>
                  <a:pt x="13617" y="9927"/>
                </a:lnTo>
                <a:lnTo>
                  <a:pt x="15314" y="9297"/>
                </a:lnTo>
                <a:lnTo>
                  <a:pt x="13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5" name="object 1175"/>
          <p:cNvSpPr/>
          <p:nvPr/>
        </p:nvSpPr>
        <p:spPr>
          <a:xfrm>
            <a:off x="5552445" y="3219235"/>
            <a:ext cx="155921" cy="9975"/>
          </a:xfrm>
          <a:custGeom>
            <a:avLst/>
            <a:gdLst/>
            <a:ahLst/>
            <a:cxnLst/>
            <a:rect l="l" t="t" r="r" b="b"/>
            <a:pathLst>
              <a:path w="155921" h="9975">
                <a:moveTo>
                  <a:pt x="0" y="0"/>
                </a:moveTo>
                <a:lnTo>
                  <a:pt x="0" y="9975"/>
                </a:lnTo>
                <a:lnTo>
                  <a:pt x="155921" y="9975"/>
                </a:lnTo>
                <a:lnTo>
                  <a:pt x="154994" y="6440"/>
                </a:lnTo>
                <a:lnTo>
                  <a:pt x="154994" y="3535"/>
                </a:lnTo>
                <a:lnTo>
                  <a:pt x="155479" y="1840"/>
                </a:lnTo>
                <a:lnTo>
                  <a:pt x="155921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6" name="object 1176"/>
          <p:cNvSpPr/>
          <p:nvPr/>
        </p:nvSpPr>
        <p:spPr>
          <a:xfrm>
            <a:off x="5708366" y="3209938"/>
            <a:ext cx="13617" cy="9297"/>
          </a:xfrm>
          <a:custGeom>
            <a:avLst/>
            <a:gdLst/>
            <a:ahLst/>
            <a:cxnLst/>
            <a:rect l="l" t="t" r="r" b="b"/>
            <a:pathLst>
              <a:path w="13617" h="9297">
                <a:moveTo>
                  <a:pt x="13617" y="9297"/>
                </a:moveTo>
                <a:lnTo>
                  <a:pt x="13617" y="0"/>
                </a:lnTo>
                <a:lnTo>
                  <a:pt x="10708" y="0"/>
                </a:lnTo>
                <a:lnTo>
                  <a:pt x="8381" y="581"/>
                </a:lnTo>
                <a:lnTo>
                  <a:pt x="5472" y="2275"/>
                </a:lnTo>
                <a:lnTo>
                  <a:pt x="3678" y="4116"/>
                </a:lnTo>
                <a:lnTo>
                  <a:pt x="1981" y="6392"/>
                </a:lnTo>
                <a:lnTo>
                  <a:pt x="139" y="8716"/>
                </a:lnTo>
                <a:lnTo>
                  <a:pt x="0" y="9297"/>
                </a:lnTo>
                <a:lnTo>
                  <a:pt x="13617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7" name="object 1177"/>
          <p:cNvSpPr/>
          <p:nvPr/>
        </p:nvSpPr>
        <p:spPr>
          <a:xfrm>
            <a:off x="5552105" y="3224222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8" name="object 1178"/>
          <p:cNvSpPr/>
          <p:nvPr/>
        </p:nvSpPr>
        <p:spPr>
          <a:xfrm>
            <a:off x="5707438" y="3209937"/>
            <a:ext cx="29088" cy="29200"/>
          </a:xfrm>
          <a:custGeom>
            <a:avLst/>
            <a:gdLst/>
            <a:ahLst/>
            <a:cxnLst/>
            <a:rect l="l" t="t" r="r" b="b"/>
            <a:pathLst>
              <a:path w="29088" h="29200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581"/>
                </a:lnTo>
                <a:lnTo>
                  <a:pt x="22640" y="2275"/>
                </a:lnTo>
                <a:lnTo>
                  <a:pt x="25064" y="4116"/>
                </a:lnTo>
                <a:lnTo>
                  <a:pt x="26761" y="6392"/>
                </a:lnTo>
                <a:lnTo>
                  <a:pt x="27973" y="8716"/>
                </a:lnTo>
                <a:lnTo>
                  <a:pt x="29088" y="11137"/>
                </a:lnTo>
                <a:lnTo>
                  <a:pt x="29088" y="12832"/>
                </a:lnTo>
                <a:lnTo>
                  <a:pt x="29088" y="14527"/>
                </a:lnTo>
                <a:lnTo>
                  <a:pt x="29088" y="15738"/>
                </a:lnTo>
                <a:lnTo>
                  <a:pt x="29088" y="17432"/>
                </a:lnTo>
                <a:lnTo>
                  <a:pt x="27973" y="19854"/>
                </a:lnTo>
                <a:lnTo>
                  <a:pt x="26761" y="22759"/>
                </a:lnTo>
                <a:lnTo>
                  <a:pt x="25064" y="24454"/>
                </a:lnTo>
                <a:lnTo>
                  <a:pt x="22640" y="26294"/>
                </a:lnTo>
                <a:lnTo>
                  <a:pt x="20362" y="27989"/>
                </a:lnTo>
                <a:lnTo>
                  <a:pt x="17453" y="28570"/>
                </a:lnTo>
                <a:lnTo>
                  <a:pt x="16241" y="28570"/>
                </a:lnTo>
                <a:lnTo>
                  <a:pt x="14544" y="29200"/>
                </a:lnTo>
                <a:lnTo>
                  <a:pt x="13332" y="28570"/>
                </a:lnTo>
                <a:lnTo>
                  <a:pt x="11635" y="28570"/>
                </a:lnTo>
                <a:lnTo>
                  <a:pt x="9308" y="27989"/>
                </a:lnTo>
                <a:lnTo>
                  <a:pt x="6399" y="26294"/>
                </a:lnTo>
                <a:lnTo>
                  <a:pt x="4605" y="24454"/>
                </a:lnTo>
                <a:lnTo>
                  <a:pt x="2908" y="22759"/>
                </a:lnTo>
                <a:lnTo>
                  <a:pt x="1066" y="19854"/>
                </a:lnTo>
                <a:lnTo>
                  <a:pt x="484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484" y="11137"/>
                </a:lnTo>
                <a:lnTo>
                  <a:pt x="1066" y="8716"/>
                </a:lnTo>
                <a:lnTo>
                  <a:pt x="2908" y="6392"/>
                </a:lnTo>
                <a:lnTo>
                  <a:pt x="4605" y="4116"/>
                </a:lnTo>
                <a:lnTo>
                  <a:pt x="6399" y="2275"/>
                </a:lnTo>
                <a:lnTo>
                  <a:pt x="9308" y="581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9" name="object 1179"/>
          <p:cNvSpPr/>
          <p:nvPr/>
        </p:nvSpPr>
        <p:spPr>
          <a:xfrm>
            <a:off x="6048098" y="3209937"/>
            <a:ext cx="15387" cy="28570"/>
          </a:xfrm>
          <a:custGeom>
            <a:avLst/>
            <a:gdLst/>
            <a:ahLst/>
            <a:cxnLst/>
            <a:rect l="l" t="t" r="r" b="b"/>
            <a:pathLst>
              <a:path w="15387" h="28570">
                <a:moveTo>
                  <a:pt x="14175" y="9297"/>
                </a:moveTo>
                <a:lnTo>
                  <a:pt x="10685" y="0"/>
                </a:lnTo>
                <a:lnTo>
                  <a:pt x="8358" y="581"/>
                </a:lnTo>
                <a:lnTo>
                  <a:pt x="6079" y="2275"/>
                </a:lnTo>
                <a:lnTo>
                  <a:pt x="3655" y="4116"/>
                </a:lnTo>
                <a:lnTo>
                  <a:pt x="1958" y="6392"/>
                </a:lnTo>
                <a:lnTo>
                  <a:pt x="116" y="8716"/>
                </a:lnTo>
                <a:lnTo>
                  <a:pt x="0" y="9297"/>
                </a:lnTo>
                <a:lnTo>
                  <a:pt x="14175" y="19273"/>
                </a:lnTo>
                <a:lnTo>
                  <a:pt x="15387" y="28570"/>
                </a:lnTo>
                <a:lnTo>
                  <a:pt x="14175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0" name="object 1180"/>
          <p:cNvSpPr/>
          <p:nvPr/>
        </p:nvSpPr>
        <p:spPr>
          <a:xfrm>
            <a:off x="6047729" y="3224465"/>
            <a:ext cx="368" cy="4745"/>
          </a:xfrm>
          <a:custGeom>
            <a:avLst/>
            <a:gdLst/>
            <a:ahLst/>
            <a:cxnLst/>
            <a:rect l="l" t="t" r="r" b="b"/>
            <a:pathLst>
              <a:path w="368" h="4745">
                <a:moveTo>
                  <a:pt x="0" y="1210"/>
                </a:moveTo>
                <a:lnTo>
                  <a:pt x="368" y="4745"/>
                </a:lnTo>
                <a:lnTo>
                  <a:pt x="0" y="0"/>
                </a:lnTo>
                <a:lnTo>
                  <a:pt x="0" y="121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1" name="object 1181"/>
          <p:cNvSpPr/>
          <p:nvPr/>
        </p:nvSpPr>
        <p:spPr>
          <a:xfrm>
            <a:off x="5721983" y="3229211"/>
            <a:ext cx="13696" cy="9927"/>
          </a:xfrm>
          <a:custGeom>
            <a:avLst/>
            <a:gdLst/>
            <a:ahLst/>
            <a:cxnLst/>
            <a:rect l="l" t="t" r="r" b="b"/>
            <a:pathLst>
              <a:path w="13696" h="9927">
                <a:moveTo>
                  <a:pt x="1696" y="9297"/>
                </a:moveTo>
                <a:lnTo>
                  <a:pt x="2908" y="9297"/>
                </a:lnTo>
                <a:lnTo>
                  <a:pt x="5817" y="8716"/>
                </a:lnTo>
                <a:lnTo>
                  <a:pt x="8096" y="7021"/>
                </a:lnTo>
                <a:lnTo>
                  <a:pt x="10520" y="5181"/>
                </a:lnTo>
                <a:lnTo>
                  <a:pt x="12217" y="3486"/>
                </a:lnTo>
                <a:lnTo>
                  <a:pt x="13429" y="581"/>
                </a:lnTo>
                <a:lnTo>
                  <a:pt x="13696" y="0"/>
                </a:lnTo>
                <a:lnTo>
                  <a:pt x="0" y="0"/>
                </a:lnTo>
                <a:lnTo>
                  <a:pt x="0" y="9927"/>
                </a:lnTo>
                <a:lnTo>
                  <a:pt x="1696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2" name="object 1182"/>
          <p:cNvSpPr/>
          <p:nvPr/>
        </p:nvSpPr>
        <p:spPr>
          <a:xfrm>
            <a:off x="5736527" y="3221075"/>
            <a:ext cx="0" cy="4600"/>
          </a:xfrm>
          <a:custGeom>
            <a:avLst/>
            <a:gdLst/>
            <a:ahLst/>
            <a:cxnLst/>
            <a:rect l="l" t="t" r="r" b="b"/>
            <a:pathLst>
              <a:path h="4600">
                <a:moveTo>
                  <a:pt x="0" y="0"/>
                </a:moveTo>
                <a:lnTo>
                  <a:pt x="0" y="4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3" name="object 1183"/>
          <p:cNvSpPr/>
          <p:nvPr/>
        </p:nvSpPr>
        <p:spPr>
          <a:xfrm>
            <a:off x="5721983" y="3209938"/>
            <a:ext cx="13696" cy="9297"/>
          </a:xfrm>
          <a:custGeom>
            <a:avLst/>
            <a:gdLst/>
            <a:ahLst/>
            <a:cxnLst/>
            <a:rect l="l" t="t" r="r" b="b"/>
            <a:pathLst>
              <a:path w="13696" h="9297">
                <a:moveTo>
                  <a:pt x="13696" y="9297"/>
                </a:moveTo>
                <a:lnTo>
                  <a:pt x="13429" y="8716"/>
                </a:lnTo>
                <a:lnTo>
                  <a:pt x="12217" y="6392"/>
                </a:lnTo>
                <a:lnTo>
                  <a:pt x="10520" y="4116"/>
                </a:lnTo>
                <a:lnTo>
                  <a:pt x="8096" y="2275"/>
                </a:lnTo>
                <a:lnTo>
                  <a:pt x="5817" y="581"/>
                </a:lnTo>
                <a:lnTo>
                  <a:pt x="2908" y="0"/>
                </a:lnTo>
                <a:lnTo>
                  <a:pt x="0" y="0"/>
                </a:lnTo>
                <a:lnTo>
                  <a:pt x="0" y="9297"/>
                </a:lnTo>
                <a:lnTo>
                  <a:pt x="13696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4" name="object 1184"/>
          <p:cNvSpPr/>
          <p:nvPr/>
        </p:nvSpPr>
        <p:spPr>
          <a:xfrm>
            <a:off x="5707438" y="3209937"/>
            <a:ext cx="356046" cy="29200"/>
          </a:xfrm>
          <a:custGeom>
            <a:avLst/>
            <a:gdLst/>
            <a:ahLst/>
            <a:cxnLst/>
            <a:rect l="l" t="t" r="r" b="b"/>
            <a:pathLst>
              <a:path w="356046" h="29200">
                <a:moveTo>
                  <a:pt x="0" y="14527"/>
                </a:moveTo>
                <a:lnTo>
                  <a:pt x="0" y="15738"/>
                </a:lnTo>
                <a:lnTo>
                  <a:pt x="484" y="17432"/>
                </a:lnTo>
                <a:lnTo>
                  <a:pt x="1066" y="19854"/>
                </a:lnTo>
                <a:lnTo>
                  <a:pt x="2908" y="22759"/>
                </a:lnTo>
                <a:lnTo>
                  <a:pt x="4605" y="24454"/>
                </a:lnTo>
                <a:lnTo>
                  <a:pt x="6399" y="26294"/>
                </a:lnTo>
                <a:lnTo>
                  <a:pt x="9308" y="27989"/>
                </a:lnTo>
                <a:lnTo>
                  <a:pt x="11635" y="28570"/>
                </a:lnTo>
                <a:lnTo>
                  <a:pt x="13332" y="28570"/>
                </a:lnTo>
                <a:lnTo>
                  <a:pt x="14544" y="29200"/>
                </a:lnTo>
                <a:lnTo>
                  <a:pt x="14544" y="19273"/>
                </a:lnTo>
                <a:lnTo>
                  <a:pt x="340658" y="19273"/>
                </a:lnTo>
                <a:lnTo>
                  <a:pt x="29088" y="17432"/>
                </a:lnTo>
                <a:lnTo>
                  <a:pt x="29088" y="11137"/>
                </a:lnTo>
                <a:lnTo>
                  <a:pt x="340290" y="11137"/>
                </a:lnTo>
                <a:lnTo>
                  <a:pt x="340290" y="12832"/>
                </a:lnTo>
                <a:lnTo>
                  <a:pt x="340290" y="11137"/>
                </a:lnTo>
                <a:lnTo>
                  <a:pt x="340290" y="17432"/>
                </a:lnTo>
                <a:lnTo>
                  <a:pt x="29088" y="11137"/>
                </a:lnTo>
                <a:lnTo>
                  <a:pt x="29088" y="15738"/>
                </a:lnTo>
                <a:lnTo>
                  <a:pt x="29088" y="11137"/>
                </a:lnTo>
                <a:lnTo>
                  <a:pt x="29088" y="17432"/>
                </a:lnTo>
                <a:lnTo>
                  <a:pt x="340658" y="19273"/>
                </a:lnTo>
                <a:lnTo>
                  <a:pt x="29088" y="12832"/>
                </a:lnTo>
                <a:lnTo>
                  <a:pt x="340658" y="19273"/>
                </a:lnTo>
                <a:lnTo>
                  <a:pt x="340290" y="15738"/>
                </a:lnTo>
                <a:lnTo>
                  <a:pt x="340290" y="14527"/>
                </a:lnTo>
                <a:lnTo>
                  <a:pt x="340658" y="19273"/>
                </a:lnTo>
                <a:lnTo>
                  <a:pt x="340775" y="19854"/>
                </a:lnTo>
                <a:lnTo>
                  <a:pt x="342617" y="22759"/>
                </a:lnTo>
                <a:lnTo>
                  <a:pt x="344314" y="24454"/>
                </a:lnTo>
                <a:lnTo>
                  <a:pt x="346738" y="26294"/>
                </a:lnTo>
                <a:lnTo>
                  <a:pt x="349017" y="27989"/>
                </a:lnTo>
                <a:lnTo>
                  <a:pt x="351344" y="28570"/>
                </a:lnTo>
                <a:lnTo>
                  <a:pt x="353138" y="28570"/>
                </a:lnTo>
                <a:lnTo>
                  <a:pt x="354834" y="29200"/>
                </a:lnTo>
                <a:lnTo>
                  <a:pt x="356046" y="28570"/>
                </a:lnTo>
                <a:lnTo>
                  <a:pt x="354834" y="19273"/>
                </a:lnTo>
                <a:lnTo>
                  <a:pt x="340658" y="9297"/>
                </a:lnTo>
                <a:lnTo>
                  <a:pt x="14544" y="9297"/>
                </a:lnTo>
                <a:lnTo>
                  <a:pt x="14544" y="0"/>
                </a:lnTo>
                <a:lnTo>
                  <a:pt x="11635" y="0"/>
                </a:lnTo>
                <a:lnTo>
                  <a:pt x="9308" y="581"/>
                </a:lnTo>
                <a:lnTo>
                  <a:pt x="6399" y="2275"/>
                </a:lnTo>
                <a:lnTo>
                  <a:pt x="4605" y="4116"/>
                </a:lnTo>
                <a:lnTo>
                  <a:pt x="2908" y="6392"/>
                </a:lnTo>
                <a:lnTo>
                  <a:pt x="1066" y="8716"/>
                </a:lnTo>
                <a:lnTo>
                  <a:pt x="484" y="11137"/>
                </a:lnTo>
                <a:lnTo>
                  <a:pt x="0" y="12832"/>
                </a:lnTo>
                <a:lnTo>
                  <a:pt x="0" y="14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5" name="object 1185"/>
          <p:cNvSpPr/>
          <p:nvPr/>
        </p:nvSpPr>
        <p:spPr>
          <a:xfrm>
            <a:off x="6058784" y="3209937"/>
            <a:ext cx="18035" cy="28570"/>
          </a:xfrm>
          <a:custGeom>
            <a:avLst/>
            <a:gdLst/>
            <a:ahLst/>
            <a:cxnLst/>
            <a:rect l="l" t="t" r="r" b="b"/>
            <a:pathLst>
              <a:path w="18035" h="28570">
                <a:moveTo>
                  <a:pt x="18035" y="14527"/>
                </a:moveTo>
                <a:lnTo>
                  <a:pt x="17453" y="12832"/>
                </a:lnTo>
                <a:lnTo>
                  <a:pt x="17453" y="11137"/>
                </a:lnTo>
                <a:lnTo>
                  <a:pt x="16968" y="8716"/>
                </a:lnTo>
                <a:lnTo>
                  <a:pt x="15126" y="6392"/>
                </a:lnTo>
                <a:lnTo>
                  <a:pt x="13429" y="4116"/>
                </a:lnTo>
                <a:lnTo>
                  <a:pt x="11635" y="2275"/>
                </a:lnTo>
                <a:lnTo>
                  <a:pt x="8726" y="581"/>
                </a:lnTo>
                <a:lnTo>
                  <a:pt x="6399" y="0"/>
                </a:lnTo>
                <a:lnTo>
                  <a:pt x="0" y="0"/>
                </a:lnTo>
                <a:lnTo>
                  <a:pt x="3490" y="9297"/>
                </a:lnTo>
                <a:lnTo>
                  <a:pt x="4702" y="28570"/>
                </a:lnTo>
                <a:lnTo>
                  <a:pt x="6399" y="28570"/>
                </a:lnTo>
                <a:lnTo>
                  <a:pt x="8726" y="27989"/>
                </a:lnTo>
                <a:lnTo>
                  <a:pt x="11635" y="26294"/>
                </a:lnTo>
                <a:lnTo>
                  <a:pt x="13429" y="24454"/>
                </a:lnTo>
                <a:lnTo>
                  <a:pt x="15126" y="22759"/>
                </a:lnTo>
                <a:lnTo>
                  <a:pt x="16968" y="19854"/>
                </a:lnTo>
                <a:lnTo>
                  <a:pt x="17453" y="17432"/>
                </a:lnTo>
                <a:lnTo>
                  <a:pt x="17453" y="15738"/>
                </a:lnTo>
                <a:lnTo>
                  <a:pt x="18035" y="14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6" name="object 1186"/>
          <p:cNvSpPr/>
          <p:nvPr/>
        </p:nvSpPr>
        <p:spPr>
          <a:xfrm>
            <a:off x="5721644" y="3224222"/>
            <a:ext cx="340969" cy="0"/>
          </a:xfrm>
          <a:custGeom>
            <a:avLst/>
            <a:gdLst/>
            <a:ahLst/>
            <a:cxnLst/>
            <a:rect l="l" t="t" r="r" b="b"/>
            <a:pathLst>
              <a:path w="340969">
                <a:moveTo>
                  <a:pt x="0" y="0"/>
                </a:moveTo>
                <a:lnTo>
                  <a:pt x="340969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7" name="object 1187"/>
          <p:cNvSpPr/>
          <p:nvPr/>
        </p:nvSpPr>
        <p:spPr>
          <a:xfrm>
            <a:off x="5707438" y="3209937"/>
            <a:ext cx="29088" cy="29200"/>
          </a:xfrm>
          <a:custGeom>
            <a:avLst/>
            <a:gdLst/>
            <a:ahLst/>
            <a:cxnLst/>
            <a:rect l="l" t="t" r="r" b="b"/>
            <a:pathLst>
              <a:path w="29088" h="29200">
                <a:moveTo>
                  <a:pt x="14544" y="29200"/>
                </a:moveTo>
                <a:lnTo>
                  <a:pt x="13332" y="28570"/>
                </a:lnTo>
                <a:lnTo>
                  <a:pt x="11635" y="28570"/>
                </a:lnTo>
                <a:lnTo>
                  <a:pt x="9308" y="27989"/>
                </a:lnTo>
                <a:lnTo>
                  <a:pt x="6399" y="26294"/>
                </a:lnTo>
                <a:lnTo>
                  <a:pt x="4605" y="24454"/>
                </a:lnTo>
                <a:lnTo>
                  <a:pt x="2908" y="22759"/>
                </a:lnTo>
                <a:lnTo>
                  <a:pt x="1066" y="19854"/>
                </a:lnTo>
                <a:lnTo>
                  <a:pt x="484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484" y="11137"/>
                </a:lnTo>
                <a:lnTo>
                  <a:pt x="1066" y="8716"/>
                </a:lnTo>
                <a:lnTo>
                  <a:pt x="2908" y="6392"/>
                </a:lnTo>
                <a:lnTo>
                  <a:pt x="4605" y="4116"/>
                </a:lnTo>
                <a:lnTo>
                  <a:pt x="6399" y="2275"/>
                </a:lnTo>
                <a:lnTo>
                  <a:pt x="9308" y="581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lnTo>
                  <a:pt x="16241" y="0"/>
                </a:lnTo>
                <a:lnTo>
                  <a:pt x="17453" y="0"/>
                </a:lnTo>
                <a:lnTo>
                  <a:pt x="20362" y="581"/>
                </a:lnTo>
                <a:lnTo>
                  <a:pt x="22640" y="2275"/>
                </a:lnTo>
                <a:lnTo>
                  <a:pt x="25064" y="4116"/>
                </a:lnTo>
                <a:lnTo>
                  <a:pt x="26761" y="6392"/>
                </a:lnTo>
                <a:lnTo>
                  <a:pt x="27973" y="8716"/>
                </a:lnTo>
                <a:lnTo>
                  <a:pt x="29088" y="11137"/>
                </a:lnTo>
                <a:lnTo>
                  <a:pt x="29088" y="12832"/>
                </a:lnTo>
                <a:lnTo>
                  <a:pt x="29088" y="14527"/>
                </a:lnTo>
                <a:lnTo>
                  <a:pt x="29088" y="15738"/>
                </a:lnTo>
                <a:lnTo>
                  <a:pt x="29088" y="17432"/>
                </a:lnTo>
                <a:lnTo>
                  <a:pt x="27973" y="19854"/>
                </a:lnTo>
                <a:lnTo>
                  <a:pt x="26761" y="22759"/>
                </a:lnTo>
                <a:lnTo>
                  <a:pt x="25064" y="24454"/>
                </a:lnTo>
                <a:lnTo>
                  <a:pt x="22640" y="26294"/>
                </a:lnTo>
                <a:lnTo>
                  <a:pt x="20362" y="27989"/>
                </a:lnTo>
                <a:lnTo>
                  <a:pt x="17453" y="28570"/>
                </a:lnTo>
                <a:lnTo>
                  <a:pt x="16241" y="28570"/>
                </a:lnTo>
                <a:lnTo>
                  <a:pt x="14544" y="2920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8" name="object 1188"/>
          <p:cNvSpPr/>
          <p:nvPr/>
        </p:nvSpPr>
        <p:spPr>
          <a:xfrm>
            <a:off x="6047729" y="3209937"/>
            <a:ext cx="29088" cy="29200"/>
          </a:xfrm>
          <a:custGeom>
            <a:avLst/>
            <a:gdLst/>
            <a:ahLst/>
            <a:cxnLst/>
            <a:rect l="l" t="t" r="r" b="b"/>
            <a:pathLst>
              <a:path w="29088" h="29200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19780" y="581"/>
                </a:lnTo>
                <a:lnTo>
                  <a:pt x="22689" y="2275"/>
                </a:lnTo>
                <a:lnTo>
                  <a:pt x="24483" y="4116"/>
                </a:lnTo>
                <a:lnTo>
                  <a:pt x="26179" y="6392"/>
                </a:lnTo>
                <a:lnTo>
                  <a:pt x="28022" y="8716"/>
                </a:lnTo>
                <a:lnTo>
                  <a:pt x="28507" y="11137"/>
                </a:lnTo>
                <a:lnTo>
                  <a:pt x="28507" y="12832"/>
                </a:lnTo>
                <a:lnTo>
                  <a:pt x="29088" y="14527"/>
                </a:lnTo>
                <a:lnTo>
                  <a:pt x="28507" y="15738"/>
                </a:lnTo>
                <a:lnTo>
                  <a:pt x="28507" y="17432"/>
                </a:lnTo>
                <a:lnTo>
                  <a:pt x="28022" y="19854"/>
                </a:lnTo>
                <a:lnTo>
                  <a:pt x="26179" y="22759"/>
                </a:lnTo>
                <a:lnTo>
                  <a:pt x="24483" y="24454"/>
                </a:lnTo>
                <a:lnTo>
                  <a:pt x="22689" y="26294"/>
                </a:lnTo>
                <a:lnTo>
                  <a:pt x="19780" y="27989"/>
                </a:lnTo>
                <a:lnTo>
                  <a:pt x="17453" y="28570"/>
                </a:lnTo>
                <a:lnTo>
                  <a:pt x="15756" y="28570"/>
                </a:lnTo>
                <a:lnTo>
                  <a:pt x="14544" y="29200"/>
                </a:lnTo>
                <a:lnTo>
                  <a:pt x="12847" y="28570"/>
                </a:lnTo>
                <a:lnTo>
                  <a:pt x="11053" y="28570"/>
                </a:lnTo>
                <a:lnTo>
                  <a:pt x="8726" y="27989"/>
                </a:lnTo>
                <a:lnTo>
                  <a:pt x="6448" y="26294"/>
                </a:lnTo>
                <a:lnTo>
                  <a:pt x="4023" y="24454"/>
                </a:lnTo>
                <a:lnTo>
                  <a:pt x="2327" y="22759"/>
                </a:lnTo>
                <a:lnTo>
                  <a:pt x="484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137"/>
                </a:lnTo>
                <a:lnTo>
                  <a:pt x="484" y="8716"/>
                </a:lnTo>
                <a:lnTo>
                  <a:pt x="2327" y="6392"/>
                </a:lnTo>
                <a:lnTo>
                  <a:pt x="4023" y="4116"/>
                </a:lnTo>
                <a:lnTo>
                  <a:pt x="6448" y="2275"/>
                </a:lnTo>
                <a:lnTo>
                  <a:pt x="8726" y="581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9" name="object 1189"/>
          <p:cNvSpPr/>
          <p:nvPr/>
        </p:nvSpPr>
        <p:spPr>
          <a:xfrm>
            <a:off x="6399074" y="3209937"/>
            <a:ext cx="17453" cy="28570"/>
          </a:xfrm>
          <a:custGeom>
            <a:avLst/>
            <a:gdLst/>
            <a:ahLst/>
            <a:cxnLst/>
            <a:rect l="l" t="t" r="r" b="b"/>
            <a:pathLst>
              <a:path w="17453" h="28570">
                <a:moveTo>
                  <a:pt x="17453" y="14527"/>
                </a:moveTo>
                <a:lnTo>
                  <a:pt x="17453" y="12832"/>
                </a:lnTo>
                <a:lnTo>
                  <a:pt x="16968" y="11137"/>
                </a:lnTo>
                <a:lnTo>
                  <a:pt x="16386" y="8716"/>
                </a:lnTo>
                <a:lnTo>
                  <a:pt x="15174" y="6392"/>
                </a:lnTo>
                <a:lnTo>
                  <a:pt x="13477" y="4116"/>
                </a:lnTo>
                <a:lnTo>
                  <a:pt x="11150" y="2275"/>
                </a:lnTo>
                <a:lnTo>
                  <a:pt x="8726" y="581"/>
                </a:lnTo>
                <a:lnTo>
                  <a:pt x="5817" y="0"/>
                </a:lnTo>
                <a:lnTo>
                  <a:pt x="0" y="0"/>
                </a:lnTo>
                <a:lnTo>
                  <a:pt x="2908" y="9297"/>
                </a:lnTo>
                <a:lnTo>
                  <a:pt x="4120" y="28570"/>
                </a:lnTo>
                <a:lnTo>
                  <a:pt x="5817" y="28570"/>
                </a:lnTo>
                <a:lnTo>
                  <a:pt x="8726" y="27989"/>
                </a:lnTo>
                <a:lnTo>
                  <a:pt x="11150" y="26294"/>
                </a:lnTo>
                <a:lnTo>
                  <a:pt x="13477" y="24454"/>
                </a:lnTo>
                <a:lnTo>
                  <a:pt x="15174" y="22759"/>
                </a:lnTo>
                <a:lnTo>
                  <a:pt x="16386" y="19854"/>
                </a:lnTo>
                <a:lnTo>
                  <a:pt x="16968" y="17432"/>
                </a:lnTo>
                <a:lnTo>
                  <a:pt x="17453" y="15738"/>
                </a:lnTo>
                <a:lnTo>
                  <a:pt x="17453" y="14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0" name="object 1190"/>
          <p:cNvSpPr/>
          <p:nvPr/>
        </p:nvSpPr>
        <p:spPr>
          <a:xfrm>
            <a:off x="6047730" y="3209937"/>
            <a:ext cx="355465" cy="29200"/>
          </a:xfrm>
          <a:custGeom>
            <a:avLst/>
            <a:gdLst/>
            <a:ahLst/>
            <a:cxnLst/>
            <a:rect l="l" t="t" r="r" b="b"/>
            <a:pathLst>
              <a:path w="355465" h="29200">
                <a:moveTo>
                  <a:pt x="354253" y="9297"/>
                </a:moveTo>
                <a:lnTo>
                  <a:pt x="351344" y="0"/>
                </a:lnTo>
                <a:lnTo>
                  <a:pt x="348435" y="581"/>
                </a:lnTo>
                <a:lnTo>
                  <a:pt x="346156" y="2275"/>
                </a:lnTo>
                <a:lnTo>
                  <a:pt x="343829" y="4116"/>
                </a:lnTo>
                <a:lnTo>
                  <a:pt x="342035" y="6392"/>
                </a:lnTo>
                <a:lnTo>
                  <a:pt x="340920" y="8716"/>
                </a:lnTo>
                <a:lnTo>
                  <a:pt x="340629" y="9297"/>
                </a:lnTo>
                <a:lnTo>
                  <a:pt x="28138" y="9297"/>
                </a:lnTo>
                <a:lnTo>
                  <a:pt x="28507" y="11137"/>
                </a:lnTo>
                <a:lnTo>
                  <a:pt x="28507" y="12832"/>
                </a:lnTo>
                <a:lnTo>
                  <a:pt x="28507" y="11137"/>
                </a:lnTo>
                <a:lnTo>
                  <a:pt x="28138" y="9297"/>
                </a:lnTo>
                <a:lnTo>
                  <a:pt x="14544" y="9297"/>
                </a:lnTo>
                <a:lnTo>
                  <a:pt x="14544" y="0"/>
                </a:lnTo>
                <a:lnTo>
                  <a:pt x="11053" y="0"/>
                </a:lnTo>
                <a:lnTo>
                  <a:pt x="8726" y="581"/>
                </a:lnTo>
                <a:lnTo>
                  <a:pt x="6448" y="2275"/>
                </a:lnTo>
                <a:lnTo>
                  <a:pt x="4023" y="4116"/>
                </a:lnTo>
                <a:lnTo>
                  <a:pt x="2327" y="6392"/>
                </a:lnTo>
                <a:lnTo>
                  <a:pt x="484" y="8716"/>
                </a:lnTo>
                <a:lnTo>
                  <a:pt x="0" y="11137"/>
                </a:lnTo>
                <a:lnTo>
                  <a:pt x="0" y="17432"/>
                </a:lnTo>
                <a:lnTo>
                  <a:pt x="484" y="19854"/>
                </a:lnTo>
                <a:lnTo>
                  <a:pt x="2327" y="22759"/>
                </a:lnTo>
                <a:lnTo>
                  <a:pt x="4023" y="24454"/>
                </a:lnTo>
                <a:lnTo>
                  <a:pt x="6448" y="26294"/>
                </a:lnTo>
                <a:lnTo>
                  <a:pt x="8726" y="27989"/>
                </a:lnTo>
                <a:lnTo>
                  <a:pt x="11053" y="28570"/>
                </a:lnTo>
                <a:lnTo>
                  <a:pt x="12847" y="28570"/>
                </a:lnTo>
                <a:lnTo>
                  <a:pt x="14544" y="29200"/>
                </a:lnTo>
                <a:lnTo>
                  <a:pt x="15756" y="28570"/>
                </a:lnTo>
                <a:lnTo>
                  <a:pt x="14544" y="19273"/>
                </a:lnTo>
                <a:lnTo>
                  <a:pt x="28138" y="19273"/>
                </a:lnTo>
                <a:lnTo>
                  <a:pt x="28507" y="17432"/>
                </a:lnTo>
                <a:lnTo>
                  <a:pt x="28507" y="15738"/>
                </a:lnTo>
                <a:lnTo>
                  <a:pt x="29088" y="14527"/>
                </a:lnTo>
                <a:lnTo>
                  <a:pt x="340629" y="19273"/>
                </a:lnTo>
                <a:lnTo>
                  <a:pt x="339708" y="14527"/>
                </a:lnTo>
                <a:lnTo>
                  <a:pt x="339708" y="12832"/>
                </a:lnTo>
                <a:lnTo>
                  <a:pt x="339708" y="14527"/>
                </a:lnTo>
                <a:lnTo>
                  <a:pt x="340629" y="19273"/>
                </a:lnTo>
                <a:lnTo>
                  <a:pt x="339708" y="11137"/>
                </a:lnTo>
                <a:lnTo>
                  <a:pt x="339708" y="17432"/>
                </a:lnTo>
                <a:lnTo>
                  <a:pt x="339708" y="11137"/>
                </a:lnTo>
                <a:lnTo>
                  <a:pt x="340629" y="19273"/>
                </a:lnTo>
                <a:lnTo>
                  <a:pt x="340920" y="19854"/>
                </a:lnTo>
                <a:lnTo>
                  <a:pt x="342035" y="22759"/>
                </a:lnTo>
                <a:lnTo>
                  <a:pt x="354253" y="19273"/>
                </a:lnTo>
                <a:lnTo>
                  <a:pt x="355465" y="28570"/>
                </a:lnTo>
                <a:lnTo>
                  <a:pt x="354253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1" name="object 1191"/>
          <p:cNvSpPr/>
          <p:nvPr/>
        </p:nvSpPr>
        <p:spPr>
          <a:xfrm>
            <a:off x="6389766" y="3229211"/>
            <a:ext cx="13429" cy="9927"/>
          </a:xfrm>
          <a:custGeom>
            <a:avLst/>
            <a:gdLst/>
            <a:ahLst/>
            <a:cxnLst/>
            <a:rect l="l" t="t" r="r" b="b"/>
            <a:pathLst>
              <a:path w="13429" h="9927">
                <a:moveTo>
                  <a:pt x="12217" y="0"/>
                </a:moveTo>
                <a:lnTo>
                  <a:pt x="0" y="3486"/>
                </a:lnTo>
                <a:lnTo>
                  <a:pt x="1793" y="5181"/>
                </a:lnTo>
                <a:lnTo>
                  <a:pt x="4120" y="7021"/>
                </a:lnTo>
                <a:lnTo>
                  <a:pt x="6399" y="8716"/>
                </a:lnTo>
                <a:lnTo>
                  <a:pt x="9308" y="9297"/>
                </a:lnTo>
                <a:lnTo>
                  <a:pt x="10520" y="9297"/>
                </a:lnTo>
                <a:lnTo>
                  <a:pt x="12217" y="9927"/>
                </a:lnTo>
                <a:lnTo>
                  <a:pt x="13429" y="9297"/>
                </a:lnTo>
                <a:lnTo>
                  <a:pt x="122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2" name="object 1192"/>
          <p:cNvSpPr/>
          <p:nvPr/>
        </p:nvSpPr>
        <p:spPr>
          <a:xfrm>
            <a:off x="6387438" y="3221076"/>
            <a:ext cx="0" cy="6295"/>
          </a:xfrm>
          <a:custGeom>
            <a:avLst/>
            <a:gdLst/>
            <a:ahLst/>
            <a:cxnLst/>
            <a:rect l="l" t="t" r="r" b="b"/>
            <a:pathLst>
              <a:path h="6295">
                <a:moveTo>
                  <a:pt x="0" y="0"/>
                </a:moveTo>
                <a:lnTo>
                  <a:pt x="0" y="629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3" name="object 1193"/>
          <p:cNvSpPr/>
          <p:nvPr/>
        </p:nvSpPr>
        <p:spPr>
          <a:xfrm>
            <a:off x="6062273" y="3229211"/>
            <a:ext cx="13594" cy="9297"/>
          </a:xfrm>
          <a:custGeom>
            <a:avLst/>
            <a:gdLst/>
            <a:ahLst/>
            <a:cxnLst/>
            <a:rect l="l" t="t" r="r" b="b"/>
            <a:pathLst>
              <a:path w="13594" h="9297">
                <a:moveTo>
                  <a:pt x="13594" y="0"/>
                </a:moveTo>
                <a:lnTo>
                  <a:pt x="0" y="0"/>
                </a:lnTo>
                <a:lnTo>
                  <a:pt x="1212" y="9297"/>
                </a:lnTo>
                <a:lnTo>
                  <a:pt x="2908" y="9297"/>
                </a:lnTo>
                <a:lnTo>
                  <a:pt x="5235" y="8716"/>
                </a:lnTo>
                <a:lnTo>
                  <a:pt x="8144" y="7021"/>
                </a:lnTo>
                <a:lnTo>
                  <a:pt x="9938" y="5181"/>
                </a:lnTo>
                <a:lnTo>
                  <a:pt x="11635" y="3486"/>
                </a:lnTo>
                <a:lnTo>
                  <a:pt x="13477" y="581"/>
                </a:lnTo>
                <a:lnTo>
                  <a:pt x="1359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4" name="object 1194"/>
          <p:cNvSpPr/>
          <p:nvPr/>
        </p:nvSpPr>
        <p:spPr>
          <a:xfrm>
            <a:off x="6062273" y="3209938"/>
            <a:ext cx="13594" cy="9297"/>
          </a:xfrm>
          <a:custGeom>
            <a:avLst/>
            <a:gdLst/>
            <a:ahLst/>
            <a:cxnLst/>
            <a:rect l="l" t="t" r="r" b="b"/>
            <a:pathLst>
              <a:path w="13594" h="9297">
                <a:moveTo>
                  <a:pt x="13594" y="9297"/>
                </a:moveTo>
                <a:lnTo>
                  <a:pt x="13477" y="8716"/>
                </a:lnTo>
                <a:lnTo>
                  <a:pt x="11635" y="6392"/>
                </a:lnTo>
                <a:lnTo>
                  <a:pt x="9938" y="4116"/>
                </a:lnTo>
                <a:lnTo>
                  <a:pt x="8144" y="2275"/>
                </a:lnTo>
                <a:lnTo>
                  <a:pt x="5235" y="581"/>
                </a:lnTo>
                <a:lnTo>
                  <a:pt x="2908" y="0"/>
                </a:lnTo>
                <a:lnTo>
                  <a:pt x="0" y="0"/>
                </a:lnTo>
                <a:lnTo>
                  <a:pt x="0" y="9297"/>
                </a:lnTo>
                <a:lnTo>
                  <a:pt x="13594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5" name="object 1195"/>
          <p:cNvSpPr/>
          <p:nvPr/>
        </p:nvSpPr>
        <p:spPr>
          <a:xfrm>
            <a:off x="6061935" y="3224222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6" name="object 1196"/>
          <p:cNvSpPr/>
          <p:nvPr/>
        </p:nvSpPr>
        <p:spPr>
          <a:xfrm>
            <a:off x="6047729" y="3209937"/>
            <a:ext cx="29088" cy="29200"/>
          </a:xfrm>
          <a:custGeom>
            <a:avLst/>
            <a:gdLst/>
            <a:ahLst/>
            <a:cxnLst/>
            <a:rect l="l" t="t" r="r" b="b"/>
            <a:pathLst>
              <a:path w="29088" h="29200">
                <a:moveTo>
                  <a:pt x="14544" y="29200"/>
                </a:moveTo>
                <a:lnTo>
                  <a:pt x="12847" y="28570"/>
                </a:lnTo>
                <a:lnTo>
                  <a:pt x="11053" y="28570"/>
                </a:lnTo>
                <a:lnTo>
                  <a:pt x="8726" y="27989"/>
                </a:lnTo>
                <a:lnTo>
                  <a:pt x="6448" y="26294"/>
                </a:lnTo>
                <a:lnTo>
                  <a:pt x="4023" y="24454"/>
                </a:lnTo>
                <a:lnTo>
                  <a:pt x="2327" y="22759"/>
                </a:lnTo>
                <a:lnTo>
                  <a:pt x="484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137"/>
                </a:lnTo>
                <a:lnTo>
                  <a:pt x="484" y="8716"/>
                </a:lnTo>
                <a:lnTo>
                  <a:pt x="2327" y="6392"/>
                </a:lnTo>
                <a:lnTo>
                  <a:pt x="4023" y="4116"/>
                </a:lnTo>
                <a:lnTo>
                  <a:pt x="6448" y="2275"/>
                </a:lnTo>
                <a:lnTo>
                  <a:pt x="8726" y="581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780" y="581"/>
                </a:lnTo>
                <a:lnTo>
                  <a:pt x="22689" y="2275"/>
                </a:lnTo>
                <a:lnTo>
                  <a:pt x="24483" y="4116"/>
                </a:lnTo>
                <a:lnTo>
                  <a:pt x="26179" y="6392"/>
                </a:lnTo>
                <a:lnTo>
                  <a:pt x="28022" y="8716"/>
                </a:lnTo>
                <a:lnTo>
                  <a:pt x="28507" y="11137"/>
                </a:lnTo>
                <a:lnTo>
                  <a:pt x="28507" y="12832"/>
                </a:lnTo>
                <a:lnTo>
                  <a:pt x="29088" y="14527"/>
                </a:lnTo>
                <a:lnTo>
                  <a:pt x="28507" y="15738"/>
                </a:lnTo>
                <a:lnTo>
                  <a:pt x="28507" y="17432"/>
                </a:lnTo>
                <a:lnTo>
                  <a:pt x="28022" y="19854"/>
                </a:lnTo>
                <a:lnTo>
                  <a:pt x="26179" y="22759"/>
                </a:lnTo>
                <a:lnTo>
                  <a:pt x="24483" y="24454"/>
                </a:lnTo>
                <a:lnTo>
                  <a:pt x="22689" y="26294"/>
                </a:lnTo>
                <a:lnTo>
                  <a:pt x="19780" y="27989"/>
                </a:lnTo>
                <a:lnTo>
                  <a:pt x="17453" y="28570"/>
                </a:lnTo>
                <a:lnTo>
                  <a:pt x="15756" y="28570"/>
                </a:lnTo>
                <a:lnTo>
                  <a:pt x="14544" y="2920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7" name="object 1197"/>
          <p:cNvSpPr/>
          <p:nvPr/>
        </p:nvSpPr>
        <p:spPr>
          <a:xfrm>
            <a:off x="6387438" y="3209937"/>
            <a:ext cx="29088" cy="29200"/>
          </a:xfrm>
          <a:custGeom>
            <a:avLst/>
            <a:gdLst/>
            <a:ahLst/>
            <a:cxnLst/>
            <a:rect l="l" t="t" r="r" b="b"/>
            <a:pathLst>
              <a:path w="29088" h="29200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20362" y="581"/>
                </a:lnTo>
                <a:lnTo>
                  <a:pt x="22786" y="2275"/>
                </a:lnTo>
                <a:lnTo>
                  <a:pt x="25113" y="4116"/>
                </a:lnTo>
                <a:lnTo>
                  <a:pt x="26810" y="6392"/>
                </a:lnTo>
                <a:lnTo>
                  <a:pt x="28022" y="8716"/>
                </a:lnTo>
                <a:lnTo>
                  <a:pt x="28603" y="11137"/>
                </a:lnTo>
                <a:lnTo>
                  <a:pt x="29088" y="12832"/>
                </a:lnTo>
                <a:lnTo>
                  <a:pt x="29088" y="14527"/>
                </a:lnTo>
                <a:lnTo>
                  <a:pt x="29088" y="15738"/>
                </a:lnTo>
                <a:lnTo>
                  <a:pt x="28603" y="17432"/>
                </a:lnTo>
                <a:lnTo>
                  <a:pt x="28022" y="19854"/>
                </a:lnTo>
                <a:lnTo>
                  <a:pt x="26810" y="22759"/>
                </a:lnTo>
                <a:lnTo>
                  <a:pt x="25113" y="24454"/>
                </a:lnTo>
                <a:lnTo>
                  <a:pt x="22786" y="26294"/>
                </a:lnTo>
                <a:lnTo>
                  <a:pt x="20362" y="27989"/>
                </a:lnTo>
                <a:lnTo>
                  <a:pt x="17453" y="28570"/>
                </a:lnTo>
                <a:lnTo>
                  <a:pt x="15756" y="28570"/>
                </a:lnTo>
                <a:lnTo>
                  <a:pt x="14544" y="29200"/>
                </a:lnTo>
                <a:lnTo>
                  <a:pt x="12847" y="28570"/>
                </a:lnTo>
                <a:lnTo>
                  <a:pt x="11635" y="28570"/>
                </a:lnTo>
                <a:lnTo>
                  <a:pt x="8726" y="27989"/>
                </a:lnTo>
                <a:lnTo>
                  <a:pt x="6448" y="26294"/>
                </a:lnTo>
                <a:lnTo>
                  <a:pt x="4120" y="24454"/>
                </a:lnTo>
                <a:lnTo>
                  <a:pt x="2327" y="22759"/>
                </a:lnTo>
                <a:lnTo>
                  <a:pt x="1212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137"/>
                </a:lnTo>
                <a:lnTo>
                  <a:pt x="1212" y="8716"/>
                </a:lnTo>
                <a:lnTo>
                  <a:pt x="2327" y="6392"/>
                </a:lnTo>
                <a:lnTo>
                  <a:pt x="4120" y="4116"/>
                </a:lnTo>
                <a:lnTo>
                  <a:pt x="6448" y="2275"/>
                </a:lnTo>
                <a:lnTo>
                  <a:pt x="8726" y="581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8" name="object 1198"/>
          <p:cNvSpPr/>
          <p:nvPr/>
        </p:nvSpPr>
        <p:spPr>
          <a:xfrm>
            <a:off x="6734177" y="3209937"/>
            <a:ext cx="17453" cy="28570"/>
          </a:xfrm>
          <a:custGeom>
            <a:avLst/>
            <a:gdLst/>
            <a:ahLst/>
            <a:cxnLst/>
            <a:rect l="l" t="t" r="r" b="b"/>
            <a:pathLst>
              <a:path w="17453" h="28570">
                <a:moveTo>
                  <a:pt x="17453" y="14527"/>
                </a:moveTo>
                <a:lnTo>
                  <a:pt x="17453" y="12832"/>
                </a:lnTo>
                <a:lnTo>
                  <a:pt x="16871" y="11137"/>
                </a:lnTo>
                <a:lnTo>
                  <a:pt x="16386" y="8716"/>
                </a:lnTo>
                <a:lnTo>
                  <a:pt x="15174" y="6392"/>
                </a:lnTo>
                <a:lnTo>
                  <a:pt x="13477" y="4116"/>
                </a:lnTo>
                <a:lnTo>
                  <a:pt x="11053" y="2275"/>
                </a:lnTo>
                <a:lnTo>
                  <a:pt x="8726" y="581"/>
                </a:lnTo>
                <a:lnTo>
                  <a:pt x="5817" y="0"/>
                </a:lnTo>
                <a:lnTo>
                  <a:pt x="0" y="0"/>
                </a:lnTo>
                <a:lnTo>
                  <a:pt x="2908" y="9297"/>
                </a:lnTo>
                <a:lnTo>
                  <a:pt x="4120" y="28570"/>
                </a:lnTo>
                <a:lnTo>
                  <a:pt x="5817" y="28570"/>
                </a:lnTo>
                <a:lnTo>
                  <a:pt x="8726" y="27989"/>
                </a:lnTo>
                <a:lnTo>
                  <a:pt x="11053" y="26294"/>
                </a:lnTo>
                <a:lnTo>
                  <a:pt x="13477" y="24454"/>
                </a:lnTo>
                <a:lnTo>
                  <a:pt x="15174" y="22759"/>
                </a:lnTo>
                <a:lnTo>
                  <a:pt x="16386" y="19854"/>
                </a:lnTo>
                <a:lnTo>
                  <a:pt x="16871" y="17432"/>
                </a:lnTo>
                <a:lnTo>
                  <a:pt x="17453" y="15738"/>
                </a:lnTo>
                <a:lnTo>
                  <a:pt x="17453" y="14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9" name="object 1199"/>
          <p:cNvSpPr/>
          <p:nvPr/>
        </p:nvSpPr>
        <p:spPr>
          <a:xfrm>
            <a:off x="6382735" y="3209937"/>
            <a:ext cx="355562" cy="29200"/>
          </a:xfrm>
          <a:custGeom>
            <a:avLst/>
            <a:gdLst/>
            <a:ahLst/>
            <a:cxnLst/>
            <a:rect l="l" t="t" r="r" b="b"/>
            <a:pathLst>
              <a:path w="355562" h="29200">
                <a:moveTo>
                  <a:pt x="354350" y="9297"/>
                </a:moveTo>
                <a:lnTo>
                  <a:pt x="351441" y="0"/>
                </a:lnTo>
                <a:lnTo>
                  <a:pt x="348532" y="581"/>
                </a:lnTo>
                <a:lnTo>
                  <a:pt x="346253" y="2275"/>
                </a:lnTo>
                <a:lnTo>
                  <a:pt x="343829" y="4116"/>
                </a:lnTo>
                <a:lnTo>
                  <a:pt x="342132" y="6392"/>
                </a:lnTo>
                <a:lnTo>
                  <a:pt x="340920" y="8716"/>
                </a:lnTo>
                <a:lnTo>
                  <a:pt x="340664" y="9297"/>
                </a:lnTo>
                <a:lnTo>
                  <a:pt x="28124" y="9297"/>
                </a:lnTo>
                <a:lnTo>
                  <a:pt x="28603" y="11137"/>
                </a:lnTo>
                <a:lnTo>
                  <a:pt x="28603" y="12832"/>
                </a:lnTo>
                <a:lnTo>
                  <a:pt x="28603" y="11137"/>
                </a:lnTo>
                <a:lnTo>
                  <a:pt x="28124" y="9297"/>
                </a:lnTo>
                <a:lnTo>
                  <a:pt x="14641" y="9297"/>
                </a:lnTo>
                <a:lnTo>
                  <a:pt x="14641" y="0"/>
                </a:lnTo>
                <a:lnTo>
                  <a:pt x="11150" y="0"/>
                </a:lnTo>
                <a:lnTo>
                  <a:pt x="8823" y="581"/>
                </a:lnTo>
                <a:lnTo>
                  <a:pt x="6399" y="2275"/>
                </a:lnTo>
                <a:lnTo>
                  <a:pt x="4120" y="4116"/>
                </a:lnTo>
                <a:lnTo>
                  <a:pt x="2424" y="6392"/>
                </a:lnTo>
                <a:lnTo>
                  <a:pt x="630" y="8716"/>
                </a:lnTo>
                <a:lnTo>
                  <a:pt x="0" y="11137"/>
                </a:lnTo>
                <a:lnTo>
                  <a:pt x="0" y="17432"/>
                </a:lnTo>
                <a:lnTo>
                  <a:pt x="630" y="19854"/>
                </a:lnTo>
                <a:lnTo>
                  <a:pt x="2424" y="22759"/>
                </a:lnTo>
                <a:lnTo>
                  <a:pt x="4120" y="24454"/>
                </a:lnTo>
                <a:lnTo>
                  <a:pt x="6399" y="26294"/>
                </a:lnTo>
                <a:lnTo>
                  <a:pt x="8823" y="27989"/>
                </a:lnTo>
                <a:lnTo>
                  <a:pt x="11150" y="28570"/>
                </a:lnTo>
                <a:lnTo>
                  <a:pt x="12847" y="28570"/>
                </a:lnTo>
                <a:lnTo>
                  <a:pt x="14641" y="29200"/>
                </a:lnTo>
                <a:lnTo>
                  <a:pt x="15756" y="28570"/>
                </a:lnTo>
                <a:lnTo>
                  <a:pt x="14641" y="19273"/>
                </a:lnTo>
                <a:lnTo>
                  <a:pt x="28124" y="19273"/>
                </a:lnTo>
                <a:lnTo>
                  <a:pt x="28603" y="17432"/>
                </a:lnTo>
                <a:lnTo>
                  <a:pt x="28603" y="15738"/>
                </a:lnTo>
                <a:lnTo>
                  <a:pt x="29185" y="14527"/>
                </a:lnTo>
                <a:lnTo>
                  <a:pt x="340664" y="19273"/>
                </a:lnTo>
                <a:lnTo>
                  <a:pt x="339854" y="14527"/>
                </a:lnTo>
                <a:lnTo>
                  <a:pt x="339854" y="12832"/>
                </a:lnTo>
                <a:lnTo>
                  <a:pt x="339854" y="14527"/>
                </a:lnTo>
                <a:lnTo>
                  <a:pt x="340664" y="19273"/>
                </a:lnTo>
                <a:lnTo>
                  <a:pt x="339854" y="11137"/>
                </a:lnTo>
                <a:lnTo>
                  <a:pt x="339854" y="17432"/>
                </a:lnTo>
                <a:lnTo>
                  <a:pt x="339854" y="11137"/>
                </a:lnTo>
                <a:lnTo>
                  <a:pt x="340664" y="19273"/>
                </a:lnTo>
                <a:lnTo>
                  <a:pt x="340920" y="19854"/>
                </a:lnTo>
                <a:lnTo>
                  <a:pt x="342132" y="22759"/>
                </a:lnTo>
                <a:lnTo>
                  <a:pt x="354350" y="19273"/>
                </a:lnTo>
                <a:lnTo>
                  <a:pt x="355562" y="28570"/>
                </a:lnTo>
                <a:lnTo>
                  <a:pt x="354350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0" name="object 1200"/>
          <p:cNvSpPr/>
          <p:nvPr/>
        </p:nvSpPr>
        <p:spPr>
          <a:xfrm>
            <a:off x="6724869" y="3229211"/>
            <a:ext cx="13429" cy="9927"/>
          </a:xfrm>
          <a:custGeom>
            <a:avLst/>
            <a:gdLst/>
            <a:ahLst/>
            <a:cxnLst/>
            <a:rect l="l" t="t" r="r" b="b"/>
            <a:pathLst>
              <a:path w="13429" h="9927">
                <a:moveTo>
                  <a:pt x="12217" y="0"/>
                </a:moveTo>
                <a:lnTo>
                  <a:pt x="0" y="3486"/>
                </a:lnTo>
                <a:lnTo>
                  <a:pt x="1696" y="5181"/>
                </a:lnTo>
                <a:lnTo>
                  <a:pt x="4120" y="7021"/>
                </a:lnTo>
                <a:lnTo>
                  <a:pt x="6399" y="8716"/>
                </a:lnTo>
                <a:lnTo>
                  <a:pt x="9308" y="9297"/>
                </a:lnTo>
                <a:lnTo>
                  <a:pt x="10423" y="9297"/>
                </a:lnTo>
                <a:lnTo>
                  <a:pt x="12217" y="9927"/>
                </a:lnTo>
                <a:lnTo>
                  <a:pt x="13429" y="9297"/>
                </a:lnTo>
                <a:lnTo>
                  <a:pt x="122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1" name="object 1201"/>
          <p:cNvSpPr/>
          <p:nvPr/>
        </p:nvSpPr>
        <p:spPr>
          <a:xfrm>
            <a:off x="6722589" y="3221076"/>
            <a:ext cx="0" cy="6295"/>
          </a:xfrm>
          <a:custGeom>
            <a:avLst/>
            <a:gdLst/>
            <a:ahLst/>
            <a:cxnLst/>
            <a:rect l="l" t="t" r="r" b="b"/>
            <a:pathLst>
              <a:path h="6295">
                <a:moveTo>
                  <a:pt x="0" y="0"/>
                </a:moveTo>
                <a:lnTo>
                  <a:pt x="0" y="629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2" name="object 1202"/>
          <p:cNvSpPr/>
          <p:nvPr/>
        </p:nvSpPr>
        <p:spPr>
          <a:xfrm>
            <a:off x="6397377" y="3229211"/>
            <a:ext cx="13483" cy="9297"/>
          </a:xfrm>
          <a:custGeom>
            <a:avLst/>
            <a:gdLst/>
            <a:ahLst/>
            <a:cxnLst/>
            <a:rect l="l" t="t" r="r" b="b"/>
            <a:pathLst>
              <a:path w="13483" h="9297">
                <a:moveTo>
                  <a:pt x="13483" y="0"/>
                </a:moveTo>
                <a:lnTo>
                  <a:pt x="0" y="0"/>
                </a:lnTo>
                <a:lnTo>
                  <a:pt x="1115" y="9297"/>
                </a:lnTo>
                <a:lnTo>
                  <a:pt x="2908" y="9297"/>
                </a:lnTo>
                <a:lnTo>
                  <a:pt x="5235" y="8716"/>
                </a:lnTo>
                <a:lnTo>
                  <a:pt x="8144" y="7021"/>
                </a:lnTo>
                <a:lnTo>
                  <a:pt x="9841" y="5181"/>
                </a:lnTo>
                <a:lnTo>
                  <a:pt x="11635" y="3486"/>
                </a:lnTo>
                <a:lnTo>
                  <a:pt x="13332" y="581"/>
                </a:lnTo>
                <a:lnTo>
                  <a:pt x="134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3" name="object 1203"/>
          <p:cNvSpPr/>
          <p:nvPr/>
        </p:nvSpPr>
        <p:spPr>
          <a:xfrm>
            <a:off x="6397377" y="3209938"/>
            <a:ext cx="13483" cy="9297"/>
          </a:xfrm>
          <a:custGeom>
            <a:avLst/>
            <a:gdLst/>
            <a:ahLst/>
            <a:cxnLst/>
            <a:rect l="l" t="t" r="r" b="b"/>
            <a:pathLst>
              <a:path w="13483" h="9297">
                <a:moveTo>
                  <a:pt x="13483" y="9297"/>
                </a:moveTo>
                <a:lnTo>
                  <a:pt x="13332" y="8716"/>
                </a:lnTo>
                <a:lnTo>
                  <a:pt x="11635" y="6392"/>
                </a:lnTo>
                <a:lnTo>
                  <a:pt x="9841" y="4116"/>
                </a:lnTo>
                <a:lnTo>
                  <a:pt x="8144" y="2275"/>
                </a:lnTo>
                <a:lnTo>
                  <a:pt x="5235" y="581"/>
                </a:lnTo>
                <a:lnTo>
                  <a:pt x="2908" y="0"/>
                </a:lnTo>
                <a:lnTo>
                  <a:pt x="0" y="0"/>
                </a:lnTo>
                <a:lnTo>
                  <a:pt x="0" y="9297"/>
                </a:lnTo>
                <a:lnTo>
                  <a:pt x="13483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4" name="object 1204"/>
          <p:cNvSpPr/>
          <p:nvPr/>
        </p:nvSpPr>
        <p:spPr>
          <a:xfrm>
            <a:off x="6397038" y="3224222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5" name="object 1205"/>
          <p:cNvSpPr/>
          <p:nvPr/>
        </p:nvSpPr>
        <p:spPr>
          <a:xfrm>
            <a:off x="6382736" y="3209937"/>
            <a:ext cx="29185" cy="29200"/>
          </a:xfrm>
          <a:custGeom>
            <a:avLst/>
            <a:gdLst/>
            <a:ahLst/>
            <a:cxnLst/>
            <a:rect l="l" t="t" r="r" b="b"/>
            <a:pathLst>
              <a:path w="29185" h="29200">
                <a:moveTo>
                  <a:pt x="14641" y="29200"/>
                </a:moveTo>
                <a:lnTo>
                  <a:pt x="12847" y="28570"/>
                </a:lnTo>
                <a:lnTo>
                  <a:pt x="11150" y="28570"/>
                </a:lnTo>
                <a:lnTo>
                  <a:pt x="8823" y="27989"/>
                </a:lnTo>
                <a:lnTo>
                  <a:pt x="6399" y="26294"/>
                </a:lnTo>
                <a:lnTo>
                  <a:pt x="4120" y="24454"/>
                </a:lnTo>
                <a:lnTo>
                  <a:pt x="2424" y="22759"/>
                </a:lnTo>
                <a:lnTo>
                  <a:pt x="630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137"/>
                </a:lnTo>
                <a:lnTo>
                  <a:pt x="630" y="8716"/>
                </a:lnTo>
                <a:lnTo>
                  <a:pt x="2424" y="6392"/>
                </a:lnTo>
                <a:lnTo>
                  <a:pt x="4120" y="4116"/>
                </a:lnTo>
                <a:lnTo>
                  <a:pt x="6399" y="2275"/>
                </a:lnTo>
                <a:lnTo>
                  <a:pt x="8823" y="581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581"/>
                </a:lnTo>
                <a:lnTo>
                  <a:pt x="22786" y="2275"/>
                </a:lnTo>
                <a:lnTo>
                  <a:pt x="24483" y="4116"/>
                </a:lnTo>
                <a:lnTo>
                  <a:pt x="26276" y="6392"/>
                </a:lnTo>
                <a:lnTo>
                  <a:pt x="27973" y="8716"/>
                </a:lnTo>
                <a:lnTo>
                  <a:pt x="28603" y="11137"/>
                </a:lnTo>
                <a:lnTo>
                  <a:pt x="28603" y="12832"/>
                </a:lnTo>
                <a:lnTo>
                  <a:pt x="29185" y="14527"/>
                </a:lnTo>
                <a:lnTo>
                  <a:pt x="28603" y="15738"/>
                </a:lnTo>
                <a:lnTo>
                  <a:pt x="28603" y="17432"/>
                </a:lnTo>
                <a:lnTo>
                  <a:pt x="27973" y="19854"/>
                </a:lnTo>
                <a:lnTo>
                  <a:pt x="26276" y="22759"/>
                </a:lnTo>
                <a:lnTo>
                  <a:pt x="24483" y="24454"/>
                </a:lnTo>
                <a:lnTo>
                  <a:pt x="22786" y="26294"/>
                </a:lnTo>
                <a:lnTo>
                  <a:pt x="19877" y="27989"/>
                </a:lnTo>
                <a:lnTo>
                  <a:pt x="17550" y="28570"/>
                </a:lnTo>
                <a:lnTo>
                  <a:pt x="15756" y="28570"/>
                </a:lnTo>
                <a:lnTo>
                  <a:pt x="14641" y="2920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6" name="object 1206"/>
          <p:cNvSpPr/>
          <p:nvPr/>
        </p:nvSpPr>
        <p:spPr>
          <a:xfrm>
            <a:off x="6722589" y="3209937"/>
            <a:ext cx="29040" cy="29200"/>
          </a:xfrm>
          <a:custGeom>
            <a:avLst/>
            <a:gdLst/>
            <a:ahLst/>
            <a:cxnLst/>
            <a:rect l="l" t="t" r="r" b="b"/>
            <a:pathLst>
              <a:path w="29040" h="29200">
                <a:moveTo>
                  <a:pt x="14495" y="0"/>
                </a:moveTo>
                <a:lnTo>
                  <a:pt x="15707" y="0"/>
                </a:lnTo>
                <a:lnTo>
                  <a:pt x="17404" y="0"/>
                </a:lnTo>
                <a:lnTo>
                  <a:pt x="20313" y="581"/>
                </a:lnTo>
                <a:lnTo>
                  <a:pt x="22640" y="2275"/>
                </a:lnTo>
                <a:lnTo>
                  <a:pt x="25064" y="4116"/>
                </a:lnTo>
                <a:lnTo>
                  <a:pt x="26761" y="6392"/>
                </a:lnTo>
                <a:lnTo>
                  <a:pt x="27973" y="8716"/>
                </a:lnTo>
                <a:lnTo>
                  <a:pt x="28458" y="11137"/>
                </a:lnTo>
                <a:lnTo>
                  <a:pt x="29040" y="12832"/>
                </a:lnTo>
                <a:lnTo>
                  <a:pt x="29040" y="14527"/>
                </a:lnTo>
                <a:lnTo>
                  <a:pt x="29040" y="15738"/>
                </a:lnTo>
                <a:lnTo>
                  <a:pt x="28458" y="17432"/>
                </a:lnTo>
                <a:lnTo>
                  <a:pt x="27973" y="19854"/>
                </a:lnTo>
                <a:lnTo>
                  <a:pt x="26761" y="22759"/>
                </a:lnTo>
                <a:lnTo>
                  <a:pt x="25064" y="24454"/>
                </a:lnTo>
                <a:lnTo>
                  <a:pt x="22640" y="26294"/>
                </a:lnTo>
                <a:lnTo>
                  <a:pt x="20313" y="27989"/>
                </a:lnTo>
                <a:lnTo>
                  <a:pt x="17404" y="28570"/>
                </a:lnTo>
                <a:lnTo>
                  <a:pt x="15707" y="28570"/>
                </a:lnTo>
                <a:lnTo>
                  <a:pt x="14495" y="29200"/>
                </a:lnTo>
                <a:lnTo>
                  <a:pt x="12702" y="28570"/>
                </a:lnTo>
                <a:lnTo>
                  <a:pt x="11587" y="28570"/>
                </a:lnTo>
                <a:lnTo>
                  <a:pt x="8678" y="27989"/>
                </a:lnTo>
                <a:lnTo>
                  <a:pt x="6399" y="26294"/>
                </a:lnTo>
                <a:lnTo>
                  <a:pt x="3975" y="24454"/>
                </a:lnTo>
                <a:lnTo>
                  <a:pt x="2278" y="22759"/>
                </a:lnTo>
                <a:lnTo>
                  <a:pt x="1066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137"/>
                </a:lnTo>
                <a:lnTo>
                  <a:pt x="1066" y="8716"/>
                </a:lnTo>
                <a:lnTo>
                  <a:pt x="2278" y="6392"/>
                </a:lnTo>
                <a:lnTo>
                  <a:pt x="3975" y="4116"/>
                </a:lnTo>
                <a:lnTo>
                  <a:pt x="6399" y="2275"/>
                </a:lnTo>
                <a:lnTo>
                  <a:pt x="8678" y="581"/>
                </a:lnTo>
                <a:lnTo>
                  <a:pt x="11587" y="0"/>
                </a:lnTo>
                <a:lnTo>
                  <a:pt x="12702" y="0"/>
                </a:lnTo>
                <a:lnTo>
                  <a:pt x="14495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7" name="object 1207"/>
          <p:cNvSpPr/>
          <p:nvPr/>
        </p:nvSpPr>
        <p:spPr>
          <a:xfrm>
            <a:off x="5708383" y="3520689"/>
            <a:ext cx="15296" cy="9820"/>
          </a:xfrm>
          <a:custGeom>
            <a:avLst/>
            <a:gdLst/>
            <a:ahLst/>
            <a:cxnLst/>
            <a:rect l="l" t="t" r="r" b="b"/>
            <a:pathLst>
              <a:path w="15296" h="9820">
                <a:moveTo>
                  <a:pt x="13600" y="0"/>
                </a:moveTo>
                <a:lnTo>
                  <a:pt x="0" y="0"/>
                </a:lnTo>
                <a:lnTo>
                  <a:pt x="122" y="484"/>
                </a:lnTo>
                <a:lnTo>
                  <a:pt x="1964" y="3394"/>
                </a:lnTo>
                <a:lnTo>
                  <a:pt x="3661" y="5210"/>
                </a:lnTo>
                <a:lnTo>
                  <a:pt x="5455" y="6910"/>
                </a:lnTo>
                <a:lnTo>
                  <a:pt x="8364" y="8726"/>
                </a:lnTo>
                <a:lnTo>
                  <a:pt x="10691" y="9215"/>
                </a:lnTo>
                <a:lnTo>
                  <a:pt x="12387" y="9215"/>
                </a:lnTo>
                <a:lnTo>
                  <a:pt x="13600" y="9820"/>
                </a:lnTo>
                <a:lnTo>
                  <a:pt x="15296" y="9215"/>
                </a:lnTo>
                <a:lnTo>
                  <a:pt x="1360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8" name="object 1208"/>
          <p:cNvSpPr/>
          <p:nvPr/>
        </p:nvSpPr>
        <p:spPr>
          <a:xfrm>
            <a:off x="5552445" y="3501406"/>
            <a:ext cx="184083" cy="28498"/>
          </a:xfrm>
          <a:custGeom>
            <a:avLst/>
            <a:gdLst/>
            <a:ahLst/>
            <a:cxnLst/>
            <a:rect l="l" t="t" r="r" b="b"/>
            <a:pathLst>
              <a:path w="184083" h="28498">
                <a:moveTo>
                  <a:pt x="155939" y="19282"/>
                </a:moveTo>
                <a:lnTo>
                  <a:pt x="154994" y="15762"/>
                </a:lnTo>
                <a:lnTo>
                  <a:pt x="154994" y="12851"/>
                </a:lnTo>
                <a:lnTo>
                  <a:pt x="155479" y="11036"/>
                </a:lnTo>
                <a:lnTo>
                  <a:pt x="155479" y="17462"/>
                </a:lnTo>
                <a:lnTo>
                  <a:pt x="154994" y="14551"/>
                </a:lnTo>
                <a:lnTo>
                  <a:pt x="155479" y="17462"/>
                </a:lnTo>
                <a:lnTo>
                  <a:pt x="155479" y="11036"/>
                </a:lnTo>
                <a:lnTo>
                  <a:pt x="154994" y="12851"/>
                </a:lnTo>
                <a:lnTo>
                  <a:pt x="154994" y="15762"/>
                </a:lnTo>
                <a:lnTo>
                  <a:pt x="155939" y="19282"/>
                </a:lnTo>
                <a:lnTo>
                  <a:pt x="169539" y="9336"/>
                </a:lnTo>
                <a:lnTo>
                  <a:pt x="155939" y="19282"/>
                </a:lnTo>
                <a:lnTo>
                  <a:pt x="169539" y="19282"/>
                </a:lnTo>
                <a:lnTo>
                  <a:pt x="171236" y="28498"/>
                </a:lnTo>
                <a:lnTo>
                  <a:pt x="172448" y="28498"/>
                </a:lnTo>
                <a:lnTo>
                  <a:pt x="175357" y="28008"/>
                </a:lnTo>
                <a:lnTo>
                  <a:pt x="177635" y="26193"/>
                </a:lnTo>
                <a:lnTo>
                  <a:pt x="180059" y="24493"/>
                </a:lnTo>
                <a:lnTo>
                  <a:pt x="181756" y="22677"/>
                </a:lnTo>
                <a:lnTo>
                  <a:pt x="182968" y="19767"/>
                </a:lnTo>
                <a:lnTo>
                  <a:pt x="184083" y="17462"/>
                </a:lnTo>
                <a:lnTo>
                  <a:pt x="184083" y="11036"/>
                </a:lnTo>
                <a:lnTo>
                  <a:pt x="182968" y="8731"/>
                </a:lnTo>
                <a:lnTo>
                  <a:pt x="181756" y="6425"/>
                </a:lnTo>
                <a:lnTo>
                  <a:pt x="180059" y="4125"/>
                </a:lnTo>
                <a:lnTo>
                  <a:pt x="177635" y="2305"/>
                </a:lnTo>
                <a:lnTo>
                  <a:pt x="175357" y="605"/>
                </a:lnTo>
                <a:lnTo>
                  <a:pt x="172448" y="0"/>
                </a:lnTo>
                <a:lnTo>
                  <a:pt x="166630" y="0"/>
                </a:lnTo>
                <a:lnTo>
                  <a:pt x="164303" y="605"/>
                </a:lnTo>
                <a:lnTo>
                  <a:pt x="161394" y="2305"/>
                </a:lnTo>
                <a:lnTo>
                  <a:pt x="159600" y="4125"/>
                </a:lnTo>
                <a:lnTo>
                  <a:pt x="157903" y="6425"/>
                </a:lnTo>
                <a:lnTo>
                  <a:pt x="156061" y="8731"/>
                </a:lnTo>
                <a:lnTo>
                  <a:pt x="155908" y="9336"/>
                </a:lnTo>
                <a:lnTo>
                  <a:pt x="0" y="9336"/>
                </a:lnTo>
                <a:lnTo>
                  <a:pt x="0" y="19282"/>
                </a:lnTo>
                <a:lnTo>
                  <a:pt x="155939" y="192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9" name="object 1209"/>
          <p:cNvSpPr/>
          <p:nvPr/>
        </p:nvSpPr>
        <p:spPr>
          <a:xfrm>
            <a:off x="5552105" y="3515716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89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0" name="object 1210"/>
          <p:cNvSpPr/>
          <p:nvPr/>
        </p:nvSpPr>
        <p:spPr>
          <a:xfrm>
            <a:off x="5707438" y="350140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605"/>
                </a:lnTo>
                <a:lnTo>
                  <a:pt x="22640" y="2305"/>
                </a:lnTo>
                <a:lnTo>
                  <a:pt x="25064" y="4125"/>
                </a:lnTo>
                <a:lnTo>
                  <a:pt x="26761" y="6425"/>
                </a:lnTo>
                <a:lnTo>
                  <a:pt x="27973" y="8731"/>
                </a:lnTo>
                <a:lnTo>
                  <a:pt x="29088" y="11036"/>
                </a:lnTo>
                <a:lnTo>
                  <a:pt x="29088" y="12851"/>
                </a:lnTo>
                <a:lnTo>
                  <a:pt x="29088" y="14551"/>
                </a:lnTo>
                <a:lnTo>
                  <a:pt x="29088" y="15762"/>
                </a:lnTo>
                <a:lnTo>
                  <a:pt x="29088" y="17462"/>
                </a:lnTo>
                <a:lnTo>
                  <a:pt x="27973" y="19767"/>
                </a:lnTo>
                <a:lnTo>
                  <a:pt x="26761" y="22677"/>
                </a:lnTo>
                <a:lnTo>
                  <a:pt x="25064" y="24493"/>
                </a:lnTo>
                <a:lnTo>
                  <a:pt x="22640" y="26193"/>
                </a:lnTo>
                <a:lnTo>
                  <a:pt x="20362" y="28008"/>
                </a:lnTo>
                <a:lnTo>
                  <a:pt x="17453" y="28498"/>
                </a:lnTo>
                <a:lnTo>
                  <a:pt x="16241" y="28498"/>
                </a:lnTo>
                <a:lnTo>
                  <a:pt x="14544" y="29103"/>
                </a:lnTo>
                <a:lnTo>
                  <a:pt x="13332" y="28498"/>
                </a:lnTo>
                <a:lnTo>
                  <a:pt x="11635" y="28498"/>
                </a:lnTo>
                <a:lnTo>
                  <a:pt x="9308" y="28008"/>
                </a:lnTo>
                <a:lnTo>
                  <a:pt x="6399" y="26193"/>
                </a:lnTo>
                <a:lnTo>
                  <a:pt x="4605" y="24493"/>
                </a:lnTo>
                <a:lnTo>
                  <a:pt x="2908" y="22677"/>
                </a:lnTo>
                <a:lnTo>
                  <a:pt x="1066" y="19767"/>
                </a:lnTo>
                <a:lnTo>
                  <a:pt x="484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484" y="11036"/>
                </a:lnTo>
                <a:lnTo>
                  <a:pt x="1066" y="8731"/>
                </a:lnTo>
                <a:lnTo>
                  <a:pt x="2908" y="6425"/>
                </a:lnTo>
                <a:lnTo>
                  <a:pt x="4605" y="4125"/>
                </a:lnTo>
                <a:lnTo>
                  <a:pt x="6399" y="2305"/>
                </a:lnTo>
                <a:lnTo>
                  <a:pt x="9308" y="605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1" name="object 1211"/>
          <p:cNvSpPr/>
          <p:nvPr/>
        </p:nvSpPr>
        <p:spPr>
          <a:xfrm>
            <a:off x="5735647" y="3501406"/>
            <a:ext cx="341171" cy="28498"/>
          </a:xfrm>
          <a:custGeom>
            <a:avLst/>
            <a:gdLst/>
            <a:ahLst/>
            <a:cxnLst/>
            <a:rect l="l" t="t" r="r" b="b"/>
            <a:pathLst>
              <a:path w="341171" h="28498">
                <a:moveTo>
                  <a:pt x="341171" y="14551"/>
                </a:moveTo>
                <a:lnTo>
                  <a:pt x="340589" y="12851"/>
                </a:lnTo>
                <a:lnTo>
                  <a:pt x="340589" y="11036"/>
                </a:lnTo>
                <a:lnTo>
                  <a:pt x="340104" y="8731"/>
                </a:lnTo>
                <a:lnTo>
                  <a:pt x="338262" y="6425"/>
                </a:lnTo>
                <a:lnTo>
                  <a:pt x="336565" y="4125"/>
                </a:lnTo>
                <a:lnTo>
                  <a:pt x="334771" y="2305"/>
                </a:lnTo>
                <a:lnTo>
                  <a:pt x="331862" y="605"/>
                </a:lnTo>
                <a:lnTo>
                  <a:pt x="329535" y="0"/>
                </a:lnTo>
                <a:lnTo>
                  <a:pt x="323136" y="0"/>
                </a:lnTo>
                <a:lnTo>
                  <a:pt x="320809" y="605"/>
                </a:lnTo>
                <a:lnTo>
                  <a:pt x="318530" y="2305"/>
                </a:lnTo>
                <a:lnTo>
                  <a:pt x="316106" y="4125"/>
                </a:lnTo>
                <a:lnTo>
                  <a:pt x="314409" y="6425"/>
                </a:lnTo>
                <a:lnTo>
                  <a:pt x="312567" y="8731"/>
                </a:lnTo>
                <a:lnTo>
                  <a:pt x="312440" y="9336"/>
                </a:lnTo>
                <a:lnTo>
                  <a:pt x="312082" y="11036"/>
                </a:lnTo>
                <a:lnTo>
                  <a:pt x="312082" y="17462"/>
                </a:lnTo>
                <a:lnTo>
                  <a:pt x="880" y="11036"/>
                </a:lnTo>
                <a:lnTo>
                  <a:pt x="880" y="17462"/>
                </a:lnTo>
                <a:lnTo>
                  <a:pt x="0" y="19282"/>
                </a:lnTo>
                <a:lnTo>
                  <a:pt x="312465" y="19282"/>
                </a:lnTo>
                <a:lnTo>
                  <a:pt x="312567" y="19767"/>
                </a:lnTo>
                <a:lnTo>
                  <a:pt x="326626" y="19282"/>
                </a:lnTo>
                <a:lnTo>
                  <a:pt x="326626" y="9336"/>
                </a:lnTo>
                <a:lnTo>
                  <a:pt x="327838" y="28498"/>
                </a:lnTo>
                <a:lnTo>
                  <a:pt x="329535" y="28498"/>
                </a:lnTo>
                <a:lnTo>
                  <a:pt x="331862" y="28008"/>
                </a:lnTo>
                <a:lnTo>
                  <a:pt x="334771" y="26193"/>
                </a:lnTo>
                <a:lnTo>
                  <a:pt x="336565" y="24493"/>
                </a:lnTo>
                <a:lnTo>
                  <a:pt x="338262" y="22677"/>
                </a:lnTo>
                <a:lnTo>
                  <a:pt x="340104" y="19767"/>
                </a:lnTo>
                <a:lnTo>
                  <a:pt x="340589" y="17462"/>
                </a:lnTo>
                <a:lnTo>
                  <a:pt x="340589" y="15762"/>
                </a:lnTo>
                <a:lnTo>
                  <a:pt x="341171" y="145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2" name="object 1212"/>
          <p:cNvSpPr/>
          <p:nvPr/>
        </p:nvSpPr>
        <p:spPr>
          <a:xfrm>
            <a:off x="6048215" y="3510744"/>
            <a:ext cx="15271" cy="19767"/>
          </a:xfrm>
          <a:custGeom>
            <a:avLst/>
            <a:gdLst/>
            <a:ahLst/>
            <a:cxnLst/>
            <a:rect l="l" t="t" r="r" b="b"/>
            <a:pathLst>
              <a:path w="15271" h="19767">
                <a:moveTo>
                  <a:pt x="14059" y="9946"/>
                </a:moveTo>
                <a:lnTo>
                  <a:pt x="0" y="10430"/>
                </a:lnTo>
                <a:lnTo>
                  <a:pt x="1842" y="13341"/>
                </a:lnTo>
                <a:lnTo>
                  <a:pt x="3539" y="15156"/>
                </a:lnTo>
                <a:lnTo>
                  <a:pt x="5963" y="16856"/>
                </a:lnTo>
                <a:lnTo>
                  <a:pt x="8241" y="18672"/>
                </a:lnTo>
                <a:lnTo>
                  <a:pt x="10568" y="19161"/>
                </a:lnTo>
                <a:lnTo>
                  <a:pt x="12362" y="19161"/>
                </a:lnTo>
                <a:lnTo>
                  <a:pt x="14059" y="19767"/>
                </a:lnTo>
                <a:lnTo>
                  <a:pt x="15271" y="19161"/>
                </a:lnTo>
                <a:lnTo>
                  <a:pt x="14059" y="0"/>
                </a:lnTo>
                <a:lnTo>
                  <a:pt x="14059" y="99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3" name="object 1213"/>
          <p:cNvSpPr/>
          <p:nvPr/>
        </p:nvSpPr>
        <p:spPr>
          <a:xfrm>
            <a:off x="5721984" y="3501406"/>
            <a:ext cx="326103" cy="19282"/>
          </a:xfrm>
          <a:custGeom>
            <a:avLst/>
            <a:gdLst/>
            <a:ahLst/>
            <a:cxnLst/>
            <a:rect l="l" t="t" r="r" b="b"/>
            <a:pathLst>
              <a:path w="326103" h="19282">
                <a:moveTo>
                  <a:pt x="14544" y="11036"/>
                </a:moveTo>
                <a:lnTo>
                  <a:pt x="325746" y="17462"/>
                </a:lnTo>
                <a:lnTo>
                  <a:pt x="325746" y="11036"/>
                </a:lnTo>
                <a:lnTo>
                  <a:pt x="326103" y="9336"/>
                </a:lnTo>
                <a:lnTo>
                  <a:pt x="13722" y="9336"/>
                </a:lnTo>
                <a:lnTo>
                  <a:pt x="13429" y="8731"/>
                </a:lnTo>
                <a:lnTo>
                  <a:pt x="12217" y="6425"/>
                </a:lnTo>
                <a:lnTo>
                  <a:pt x="10520" y="4125"/>
                </a:lnTo>
                <a:lnTo>
                  <a:pt x="8096" y="2305"/>
                </a:lnTo>
                <a:lnTo>
                  <a:pt x="5817" y="605"/>
                </a:lnTo>
                <a:lnTo>
                  <a:pt x="2908" y="0"/>
                </a:lnTo>
                <a:lnTo>
                  <a:pt x="0" y="0"/>
                </a:lnTo>
                <a:lnTo>
                  <a:pt x="0" y="9336"/>
                </a:lnTo>
                <a:lnTo>
                  <a:pt x="13663" y="19282"/>
                </a:lnTo>
                <a:lnTo>
                  <a:pt x="14544" y="17462"/>
                </a:lnTo>
                <a:lnTo>
                  <a:pt x="14544" y="110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4" name="object 1214"/>
          <p:cNvSpPr/>
          <p:nvPr/>
        </p:nvSpPr>
        <p:spPr>
          <a:xfrm>
            <a:off x="5707439" y="3501407"/>
            <a:ext cx="28207" cy="29103"/>
          </a:xfrm>
          <a:custGeom>
            <a:avLst/>
            <a:gdLst/>
            <a:ahLst/>
            <a:cxnLst/>
            <a:rect l="l" t="t" r="r" b="b"/>
            <a:pathLst>
              <a:path w="28207" h="29103">
                <a:moveTo>
                  <a:pt x="28207" y="19282"/>
                </a:moveTo>
                <a:lnTo>
                  <a:pt x="14544" y="9336"/>
                </a:lnTo>
                <a:lnTo>
                  <a:pt x="14544" y="0"/>
                </a:lnTo>
                <a:lnTo>
                  <a:pt x="11635" y="0"/>
                </a:lnTo>
                <a:lnTo>
                  <a:pt x="9308" y="605"/>
                </a:lnTo>
                <a:lnTo>
                  <a:pt x="6399" y="2305"/>
                </a:lnTo>
                <a:lnTo>
                  <a:pt x="4605" y="4125"/>
                </a:lnTo>
                <a:lnTo>
                  <a:pt x="2908" y="6425"/>
                </a:lnTo>
                <a:lnTo>
                  <a:pt x="1066" y="8731"/>
                </a:lnTo>
                <a:lnTo>
                  <a:pt x="484" y="11036"/>
                </a:lnTo>
                <a:lnTo>
                  <a:pt x="0" y="12851"/>
                </a:lnTo>
                <a:lnTo>
                  <a:pt x="0" y="15762"/>
                </a:lnTo>
                <a:lnTo>
                  <a:pt x="484" y="17462"/>
                </a:lnTo>
                <a:lnTo>
                  <a:pt x="1066" y="19767"/>
                </a:lnTo>
                <a:lnTo>
                  <a:pt x="2908" y="22677"/>
                </a:lnTo>
                <a:lnTo>
                  <a:pt x="4605" y="24493"/>
                </a:lnTo>
                <a:lnTo>
                  <a:pt x="6399" y="26193"/>
                </a:lnTo>
                <a:lnTo>
                  <a:pt x="9308" y="28008"/>
                </a:lnTo>
                <a:lnTo>
                  <a:pt x="11635" y="28498"/>
                </a:lnTo>
                <a:lnTo>
                  <a:pt x="13332" y="28498"/>
                </a:lnTo>
                <a:lnTo>
                  <a:pt x="14544" y="29103"/>
                </a:lnTo>
                <a:lnTo>
                  <a:pt x="16241" y="28498"/>
                </a:lnTo>
                <a:lnTo>
                  <a:pt x="14544" y="19282"/>
                </a:lnTo>
                <a:lnTo>
                  <a:pt x="28207" y="1928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5" name="object 1215"/>
          <p:cNvSpPr/>
          <p:nvPr/>
        </p:nvSpPr>
        <p:spPr>
          <a:xfrm>
            <a:off x="5721984" y="3520690"/>
            <a:ext cx="13663" cy="9215"/>
          </a:xfrm>
          <a:custGeom>
            <a:avLst/>
            <a:gdLst/>
            <a:ahLst/>
            <a:cxnLst/>
            <a:rect l="l" t="t" r="r" b="b"/>
            <a:pathLst>
              <a:path w="13663" h="9215">
                <a:moveTo>
                  <a:pt x="5817" y="8726"/>
                </a:moveTo>
                <a:lnTo>
                  <a:pt x="8096" y="6910"/>
                </a:lnTo>
                <a:lnTo>
                  <a:pt x="10520" y="5210"/>
                </a:lnTo>
                <a:lnTo>
                  <a:pt x="12217" y="3394"/>
                </a:lnTo>
                <a:lnTo>
                  <a:pt x="13429" y="484"/>
                </a:lnTo>
                <a:lnTo>
                  <a:pt x="13663" y="0"/>
                </a:lnTo>
                <a:lnTo>
                  <a:pt x="0" y="0"/>
                </a:lnTo>
                <a:lnTo>
                  <a:pt x="1696" y="9215"/>
                </a:lnTo>
                <a:lnTo>
                  <a:pt x="2908" y="9215"/>
                </a:lnTo>
                <a:lnTo>
                  <a:pt x="5817" y="87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6" name="object 1216"/>
          <p:cNvSpPr/>
          <p:nvPr/>
        </p:nvSpPr>
        <p:spPr>
          <a:xfrm>
            <a:off x="5721644" y="3515716"/>
            <a:ext cx="340969" cy="0"/>
          </a:xfrm>
          <a:custGeom>
            <a:avLst/>
            <a:gdLst/>
            <a:ahLst/>
            <a:cxnLst/>
            <a:rect l="l" t="t" r="r" b="b"/>
            <a:pathLst>
              <a:path w="340969">
                <a:moveTo>
                  <a:pt x="0" y="0"/>
                </a:moveTo>
                <a:lnTo>
                  <a:pt x="340969" y="0"/>
                </a:lnTo>
              </a:path>
            </a:pathLst>
          </a:custGeom>
          <a:ln w="1189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7" name="object 1217"/>
          <p:cNvSpPr/>
          <p:nvPr/>
        </p:nvSpPr>
        <p:spPr>
          <a:xfrm>
            <a:off x="5707438" y="350140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29103"/>
                </a:moveTo>
                <a:lnTo>
                  <a:pt x="13332" y="28498"/>
                </a:lnTo>
                <a:lnTo>
                  <a:pt x="11635" y="28498"/>
                </a:lnTo>
                <a:lnTo>
                  <a:pt x="9308" y="28008"/>
                </a:lnTo>
                <a:lnTo>
                  <a:pt x="6399" y="26193"/>
                </a:lnTo>
                <a:lnTo>
                  <a:pt x="4605" y="24493"/>
                </a:lnTo>
                <a:lnTo>
                  <a:pt x="2908" y="22677"/>
                </a:lnTo>
                <a:lnTo>
                  <a:pt x="1066" y="19767"/>
                </a:lnTo>
                <a:lnTo>
                  <a:pt x="484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484" y="11036"/>
                </a:lnTo>
                <a:lnTo>
                  <a:pt x="1066" y="8731"/>
                </a:lnTo>
                <a:lnTo>
                  <a:pt x="2908" y="6425"/>
                </a:lnTo>
                <a:lnTo>
                  <a:pt x="4605" y="4125"/>
                </a:lnTo>
                <a:lnTo>
                  <a:pt x="6399" y="2305"/>
                </a:lnTo>
                <a:lnTo>
                  <a:pt x="9308" y="605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lnTo>
                  <a:pt x="16241" y="0"/>
                </a:lnTo>
                <a:lnTo>
                  <a:pt x="17453" y="0"/>
                </a:lnTo>
                <a:lnTo>
                  <a:pt x="20362" y="605"/>
                </a:lnTo>
                <a:lnTo>
                  <a:pt x="22640" y="2305"/>
                </a:lnTo>
                <a:lnTo>
                  <a:pt x="25064" y="4125"/>
                </a:lnTo>
                <a:lnTo>
                  <a:pt x="26761" y="6425"/>
                </a:lnTo>
                <a:lnTo>
                  <a:pt x="27973" y="8731"/>
                </a:lnTo>
                <a:lnTo>
                  <a:pt x="29088" y="11036"/>
                </a:lnTo>
                <a:lnTo>
                  <a:pt x="29088" y="12851"/>
                </a:lnTo>
                <a:lnTo>
                  <a:pt x="29088" y="14551"/>
                </a:lnTo>
                <a:lnTo>
                  <a:pt x="29088" y="15762"/>
                </a:lnTo>
                <a:lnTo>
                  <a:pt x="29088" y="17462"/>
                </a:lnTo>
                <a:lnTo>
                  <a:pt x="27973" y="19767"/>
                </a:lnTo>
                <a:lnTo>
                  <a:pt x="26761" y="22677"/>
                </a:lnTo>
                <a:lnTo>
                  <a:pt x="25064" y="24493"/>
                </a:lnTo>
                <a:lnTo>
                  <a:pt x="22640" y="26193"/>
                </a:lnTo>
                <a:lnTo>
                  <a:pt x="20362" y="28008"/>
                </a:lnTo>
                <a:lnTo>
                  <a:pt x="17453" y="28498"/>
                </a:lnTo>
                <a:lnTo>
                  <a:pt x="16241" y="28498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8" name="object 1218"/>
          <p:cNvSpPr/>
          <p:nvPr/>
        </p:nvSpPr>
        <p:spPr>
          <a:xfrm>
            <a:off x="6047729" y="350140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19780" y="605"/>
                </a:lnTo>
                <a:lnTo>
                  <a:pt x="22689" y="2305"/>
                </a:lnTo>
                <a:lnTo>
                  <a:pt x="24483" y="4125"/>
                </a:lnTo>
                <a:lnTo>
                  <a:pt x="26179" y="6425"/>
                </a:lnTo>
                <a:lnTo>
                  <a:pt x="28022" y="8731"/>
                </a:lnTo>
                <a:lnTo>
                  <a:pt x="28507" y="11036"/>
                </a:lnTo>
                <a:lnTo>
                  <a:pt x="28507" y="12851"/>
                </a:lnTo>
                <a:lnTo>
                  <a:pt x="29088" y="14551"/>
                </a:lnTo>
                <a:lnTo>
                  <a:pt x="28507" y="15762"/>
                </a:lnTo>
                <a:lnTo>
                  <a:pt x="28507" y="17462"/>
                </a:lnTo>
                <a:lnTo>
                  <a:pt x="28022" y="19767"/>
                </a:lnTo>
                <a:lnTo>
                  <a:pt x="26179" y="22677"/>
                </a:lnTo>
                <a:lnTo>
                  <a:pt x="24483" y="24493"/>
                </a:lnTo>
                <a:lnTo>
                  <a:pt x="22689" y="26193"/>
                </a:lnTo>
                <a:lnTo>
                  <a:pt x="19780" y="28008"/>
                </a:lnTo>
                <a:lnTo>
                  <a:pt x="17453" y="28498"/>
                </a:lnTo>
                <a:lnTo>
                  <a:pt x="15756" y="28498"/>
                </a:lnTo>
                <a:lnTo>
                  <a:pt x="14544" y="29103"/>
                </a:lnTo>
                <a:lnTo>
                  <a:pt x="12847" y="28498"/>
                </a:lnTo>
                <a:lnTo>
                  <a:pt x="11053" y="28498"/>
                </a:lnTo>
                <a:lnTo>
                  <a:pt x="8726" y="28008"/>
                </a:lnTo>
                <a:lnTo>
                  <a:pt x="6448" y="26193"/>
                </a:lnTo>
                <a:lnTo>
                  <a:pt x="4023" y="24493"/>
                </a:lnTo>
                <a:lnTo>
                  <a:pt x="2327" y="22677"/>
                </a:lnTo>
                <a:lnTo>
                  <a:pt x="484" y="19767"/>
                </a:lnTo>
                <a:lnTo>
                  <a:pt x="0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0" y="11036"/>
                </a:lnTo>
                <a:lnTo>
                  <a:pt x="484" y="8731"/>
                </a:lnTo>
                <a:lnTo>
                  <a:pt x="2327" y="6425"/>
                </a:lnTo>
                <a:lnTo>
                  <a:pt x="4023" y="4125"/>
                </a:lnTo>
                <a:lnTo>
                  <a:pt x="6448" y="2305"/>
                </a:lnTo>
                <a:lnTo>
                  <a:pt x="8726" y="605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9" name="object 1219"/>
          <p:cNvSpPr/>
          <p:nvPr/>
        </p:nvSpPr>
        <p:spPr>
          <a:xfrm>
            <a:off x="6062274" y="3501406"/>
            <a:ext cx="13605" cy="9336"/>
          </a:xfrm>
          <a:custGeom>
            <a:avLst/>
            <a:gdLst/>
            <a:ahLst/>
            <a:cxnLst/>
            <a:rect l="l" t="t" r="r" b="b"/>
            <a:pathLst>
              <a:path w="13605" h="9336">
                <a:moveTo>
                  <a:pt x="13605" y="9336"/>
                </a:moveTo>
                <a:lnTo>
                  <a:pt x="13477" y="8731"/>
                </a:lnTo>
                <a:lnTo>
                  <a:pt x="11635" y="6425"/>
                </a:lnTo>
                <a:lnTo>
                  <a:pt x="9938" y="4125"/>
                </a:lnTo>
                <a:lnTo>
                  <a:pt x="8144" y="2305"/>
                </a:lnTo>
                <a:lnTo>
                  <a:pt x="5235" y="605"/>
                </a:lnTo>
                <a:lnTo>
                  <a:pt x="2908" y="0"/>
                </a:lnTo>
                <a:lnTo>
                  <a:pt x="0" y="0"/>
                </a:lnTo>
                <a:lnTo>
                  <a:pt x="0" y="9336"/>
                </a:lnTo>
                <a:lnTo>
                  <a:pt x="13605" y="9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0" name="object 1220"/>
          <p:cNvSpPr/>
          <p:nvPr/>
        </p:nvSpPr>
        <p:spPr>
          <a:xfrm>
            <a:off x="6047730" y="3501407"/>
            <a:ext cx="368797" cy="29103"/>
          </a:xfrm>
          <a:custGeom>
            <a:avLst/>
            <a:gdLst/>
            <a:ahLst/>
            <a:cxnLst/>
            <a:rect l="l" t="t" r="r" b="b"/>
            <a:pathLst>
              <a:path w="368797" h="29103">
                <a:moveTo>
                  <a:pt x="484" y="19767"/>
                </a:moveTo>
                <a:lnTo>
                  <a:pt x="2327" y="22677"/>
                </a:lnTo>
                <a:lnTo>
                  <a:pt x="4023" y="24493"/>
                </a:lnTo>
                <a:lnTo>
                  <a:pt x="6448" y="26193"/>
                </a:lnTo>
                <a:lnTo>
                  <a:pt x="8726" y="28008"/>
                </a:lnTo>
                <a:lnTo>
                  <a:pt x="11053" y="28498"/>
                </a:lnTo>
                <a:lnTo>
                  <a:pt x="12847" y="28498"/>
                </a:lnTo>
                <a:lnTo>
                  <a:pt x="14544" y="29103"/>
                </a:lnTo>
                <a:lnTo>
                  <a:pt x="14544" y="19282"/>
                </a:lnTo>
                <a:lnTo>
                  <a:pt x="15756" y="28498"/>
                </a:lnTo>
                <a:lnTo>
                  <a:pt x="17453" y="28498"/>
                </a:lnTo>
                <a:lnTo>
                  <a:pt x="19780" y="28008"/>
                </a:lnTo>
                <a:lnTo>
                  <a:pt x="22689" y="26193"/>
                </a:lnTo>
                <a:lnTo>
                  <a:pt x="24483" y="24493"/>
                </a:lnTo>
                <a:lnTo>
                  <a:pt x="26179" y="22677"/>
                </a:lnTo>
                <a:lnTo>
                  <a:pt x="28022" y="19767"/>
                </a:lnTo>
                <a:lnTo>
                  <a:pt x="28124" y="19282"/>
                </a:lnTo>
                <a:lnTo>
                  <a:pt x="28507" y="17462"/>
                </a:lnTo>
                <a:lnTo>
                  <a:pt x="28507" y="15762"/>
                </a:lnTo>
                <a:lnTo>
                  <a:pt x="29088" y="14551"/>
                </a:lnTo>
                <a:lnTo>
                  <a:pt x="340666" y="19282"/>
                </a:lnTo>
                <a:lnTo>
                  <a:pt x="339708" y="14551"/>
                </a:lnTo>
                <a:lnTo>
                  <a:pt x="339708" y="12851"/>
                </a:lnTo>
                <a:lnTo>
                  <a:pt x="339708" y="14551"/>
                </a:lnTo>
                <a:lnTo>
                  <a:pt x="340666" y="19282"/>
                </a:lnTo>
                <a:lnTo>
                  <a:pt x="339708" y="11036"/>
                </a:lnTo>
                <a:lnTo>
                  <a:pt x="339708" y="17462"/>
                </a:lnTo>
                <a:lnTo>
                  <a:pt x="339708" y="11036"/>
                </a:lnTo>
                <a:lnTo>
                  <a:pt x="340666" y="19282"/>
                </a:lnTo>
                <a:lnTo>
                  <a:pt x="354253" y="19282"/>
                </a:lnTo>
                <a:lnTo>
                  <a:pt x="354253" y="29103"/>
                </a:lnTo>
                <a:lnTo>
                  <a:pt x="355465" y="28498"/>
                </a:lnTo>
                <a:lnTo>
                  <a:pt x="357162" y="28498"/>
                </a:lnTo>
                <a:lnTo>
                  <a:pt x="360070" y="28008"/>
                </a:lnTo>
                <a:lnTo>
                  <a:pt x="362494" y="26193"/>
                </a:lnTo>
                <a:lnTo>
                  <a:pt x="364822" y="24493"/>
                </a:lnTo>
                <a:lnTo>
                  <a:pt x="366518" y="22677"/>
                </a:lnTo>
                <a:lnTo>
                  <a:pt x="367730" y="19767"/>
                </a:lnTo>
                <a:lnTo>
                  <a:pt x="368312" y="17462"/>
                </a:lnTo>
                <a:lnTo>
                  <a:pt x="368797" y="15762"/>
                </a:lnTo>
                <a:lnTo>
                  <a:pt x="368797" y="12851"/>
                </a:lnTo>
                <a:lnTo>
                  <a:pt x="368312" y="11036"/>
                </a:lnTo>
                <a:lnTo>
                  <a:pt x="367730" y="8731"/>
                </a:lnTo>
                <a:lnTo>
                  <a:pt x="366518" y="6425"/>
                </a:lnTo>
                <a:lnTo>
                  <a:pt x="364822" y="4125"/>
                </a:lnTo>
                <a:lnTo>
                  <a:pt x="362494" y="2305"/>
                </a:lnTo>
                <a:lnTo>
                  <a:pt x="360070" y="605"/>
                </a:lnTo>
                <a:lnTo>
                  <a:pt x="357162" y="0"/>
                </a:lnTo>
                <a:lnTo>
                  <a:pt x="351344" y="0"/>
                </a:lnTo>
                <a:lnTo>
                  <a:pt x="354253" y="9336"/>
                </a:lnTo>
                <a:lnTo>
                  <a:pt x="28149" y="9336"/>
                </a:lnTo>
                <a:lnTo>
                  <a:pt x="28507" y="11036"/>
                </a:lnTo>
                <a:lnTo>
                  <a:pt x="28507" y="12851"/>
                </a:lnTo>
                <a:lnTo>
                  <a:pt x="28507" y="11036"/>
                </a:lnTo>
                <a:lnTo>
                  <a:pt x="28149" y="9336"/>
                </a:lnTo>
                <a:lnTo>
                  <a:pt x="14544" y="9336"/>
                </a:lnTo>
                <a:lnTo>
                  <a:pt x="14544" y="0"/>
                </a:lnTo>
                <a:lnTo>
                  <a:pt x="11053" y="0"/>
                </a:lnTo>
                <a:lnTo>
                  <a:pt x="8726" y="605"/>
                </a:lnTo>
                <a:lnTo>
                  <a:pt x="6448" y="2305"/>
                </a:lnTo>
                <a:lnTo>
                  <a:pt x="4023" y="4125"/>
                </a:lnTo>
                <a:lnTo>
                  <a:pt x="2327" y="6425"/>
                </a:lnTo>
                <a:lnTo>
                  <a:pt x="484" y="8731"/>
                </a:lnTo>
                <a:lnTo>
                  <a:pt x="0" y="11036"/>
                </a:lnTo>
                <a:lnTo>
                  <a:pt x="0" y="17462"/>
                </a:lnTo>
                <a:lnTo>
                  <a:pt x="484" y="197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1" name="object 1221"/>
          <p:cNvSpPr/>
          <p:nvPr/>
        </p:nvSpPr>
        <p:spPr>
          <a:xfrm>
            <a:off x="6062273" y="3520689"/>
            <a:ext cx="1212" cy="9820"/>
          </a:xfrm>
          <a:custGeom>
            <a:avLst/>
            <a:gdLst/>
            <a:ahLst/>
            <a:cxnLst/>
            <a:rect l="l" t="t" r="r" b="b"/>
            <a:pathLst>
              <a:path w="1212" h="9820">
                <a:moveTo>
                  <a:pt x="1212" y="9215"/>
                </a:moveTo>
                <a:lnTo>
                  <a:pt x="0" y="0"/>
                </a:lnTo>
                <a:lnTo>
                  <a:pt x="0" y="9820"/>
                </a:lnTo>
                <a:lnTo>
                  <a:pt x="1212" y="9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2" name="object 1222"/>
          <p:cNvSpPr/>
          <p:nvPr/>
        </p:nvSpPr>
        <p:spPr>
          <a:xfrm>
            <a:off x="6387438" y="3512443"/>
            <a:ext cx="0" cy="6425"/>
          </a:xfrm>
          <a:custGeom>
            <a:avLst/>
            <a:gdLst/>
            <a:ahLst/>
            <a:cxnLst/>
            <a:rect l="l" t="t" r="r" b="b"/>
            <a:pathLst>
              <a:path h="6425">
                <a:moveTo>
                  <a:pt x="0" y="0"/>
                </a:moveTo>
                <a:lnTo>
                  <a:pt x="0" y="64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3" name="object 1223"/>
          <p:cNvSpPr/>
          <p:nvPr/>
        </p:nvSpPr>
        <p:spPr>
          <a:xfrm>
            <a:off x="6388331" y="3501406"/>
            <a:ext cx="13650" cy="9336"/>
          </a:xfrm>
          <a:custGeom>
            <a:avLst/>
            <a:gdLst/>
            <a:ahLst/>
            <a:cxnLst/>
            <a:rect l="l" t="t" r="r" b="b"/>
            <a:pathLst>
              <a:path w="13650" h="9336">
                <a:moveTo>
                  <a:pt x="13650" y="9336"/>
                </a:moveTo>
                <a:lnTo>
                  <a:pt x="10741" y="0"/>
                </a:lnTo>
                <a:lnTo>
                  <a:pt x="7832" y="605"/>
                </a:lnTo>
                <a:lnTo>
                  <a:pt x="5554" y="2305"/>
                </a:lnTo>
                <a:lnTo>
                  <a:pt x="3227" y="4125"/>
                </a:lnTo>
                <a:lnTo>
                  <a:pt x="1433" y="6425"/>
                </a:lnTo>
                <a:lnTo>
                  <a:pt x="318" y="8731"/>
                </a:lnTo>
                <a:lnTo>
                  <a:pt x="0" y="9336"/>
                </a:lnTo>
                <a:lnTo>
                  <a:pt x="13650" y="9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4" name="object 1224"/>
          <p:cNvSpPr/>
          <p:nvPr/>
        </p:nvSpPr>
        <p:spPr>
          <a:xfrm>
            <a:off x="6388395" y="3520689"/>
            <a:ext cx="13586" cy="9820"/>
          </a:xfrm>
          <a:custGeom>
            <a:avLst/>
            <a:gdLst/>
            <a:ahLst/>
            <a:cxnLst/>
            <a:rect l="l" t="t" r="r" b="b"/>
            <a:pathLst>
              <a:path w="13586" h="9820">
                <a:moveTo>
                  <a:pt x="13586" y="0"/>
                </a:moveTo>
                <a:lnTo>
                  <a:pt x="0" y="0"/>
                </a:lnTo>
                <a:lnTo>
                  <a:pt x="254" y="484"/>
                </a:lnTo>
                <a:lnTo>
                  <a:pt x="1369" y="3394"/>
                </a:lnTo>
                <a:lnTo>
                  <a:pt x="3163" y="5210"/>
                </a:lnTo>
                <a:lnTo>
                  <a:pt x="5490" y="6910"/>
                </a:lnTo>
                <a:lnTo>
                  <a:pt x="7769" y="8726"/>
                </a:lnTo>
                <a:lnTo>
                  <a:pt x="10678" y="9215"/>
                </a:lnTo>
                <a:lnTo>
                  <a:pt x="11890" y="9215"/>
                </a:lnTo>
                <a:lnTo>
                  <a:pt x="13586" y="9820"/>
                </a:lnTo>
                <a:lnTo>
                  <a:pt x="1358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5" name="object 1225"/>
          <p:cNvSpPr/>
          <p:nvPr/>
        </p:nvSpPr>
        <p:spPr>
          <a:xfrm>
            <a:off x="6061935" y="3515716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89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6" name="object 1226"/>
          <p:cNvSpPr/>
          <p:nvPr/>
        </p:nvSpPr>
        <p:spPr>
          <a:xfrm>
            <a:off x="6047729" y="350140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29103"/>
                </a:moveTo>
                <a:lnTo>
                  <a:pt x="12847" y="28498"/>
                </a:lnTo>
                <a:lnTo>
                  <a:pt x="11053" y="28498"/>
                </a:lnTo>
                <a:lnTo>
                  <a:pt x="8726" y="28008"/>
                </a:lnTo>
                <a:lnTo>
                  <a:pt x="6448" y="26193"/>
                </a:lnTo>
                <a:lnTo>
                  <a:pt x="4023" y="24493"/>
                </a:lnTo>
                <a:lnTo>
                  <a:pt x="2327" y="22677"/>
                </a:lnTo>
                <a:lnTo>
                  <a:pt x="484" y="19767"/>
                </a:lnTo>
                <a:lnTo>
                  <a:pt x="0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0" y="11036"/>
                </a:lnTo>
                <a:lnTo>
                  <a:pt x="484" y="8731"/>
                </a:lnTo>
                <a:lnTo>
                  <a:pt x="2327" y="6425"/>
                </a:lnTo>
                <a:lnTo>
                  <a:pt x="4023" y="4125"/>
                </a:lnTo>
                <a:lnTo>
                  <a:pt x="6448" y="2305"/>
                </a:lnTo>
                <a:lnTo>
                  <a:pt x="8726" y="605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780" y="605"/>
                </a:lnTo>
                <a:lnTo>
                  <a:pt x="22689" y="2305"/>
                </a:lnTo>
                <a:lnTo>
                  <a:pt x="24483" y="4125"/>
                </a:lnTo>
                <a:lnTo>
                  <a:pt x="26179" y="6425"/>
                </a:lnTo>
                <a:lnTo>
                  <a:pt x="28022" y="8731"/>
                </a:lnTo>
                <a:lnTo>
                  <a:pt x="28507" y="11036"/>
                </a:lnTo>
                <a:lnTo>
                  <a:pt x="28507" y="12851"/>
                </a:lnTo>
                <a:lnTo>
                  <a:pt x="29088" y="14551"/>
                </a:lnTo>
                <a:lnTo>
                  <a:pt x="28507" y="15762"/>
                </a:lnTo>
                <a:lnTo>
                  <a:pt x="28507" y="17462"/>
                </a:lnTo>
                <a:lnTo>
                  <a:pt x="28022" y="19767"/>
                </a:lnTo>
                <a:lnTo>
                  <a:pt x="26179" y="22677"/>
                </a:lnTo>
                <a:lnTo>
                  <a:pt x="24483" y="24493"/>
                </a:lnTo>
                <a:lnTo>
                  <a:pt x="22689" y="26193"/>
                </a:lnTo>
                <a:lnTo>
                  <a:pt x="19780" y="28008"/>
                </a:lnTo>
                <a:lnTo>
                  <a:pt x="17453" y="28498"/>
                </a:lnTo>
                <a:lnTo>
                  <a:pt x="15756" y="28498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7" name="object 1227"/>
          <p:cNvSpPr/>
          <p:nvPr/>
        </p:nvSpPr>
        <p:spPr>
          <a:xfrm>
            <a:off x="6387438" y="3501407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20362" y="605"/>
                </a:lnTo>
                <a:lnTo>
                  <a:pt x="22786" y="2305"/>
                </a:lnTo>
                <a:lnTo>
                  <a:pt x="25113" y="4125"/>
                </a:lnTo>
                <a:lnTo>
                  <a:pt x="26810" y="6425"/>
                </a:lnTo>
                <a:lnTo>
                  <a:pt x="28022" y="8731"/>
                </a:lnTo>
                <a:lnTo>
                  <a:pt x="28603" y="11036"/>
                </a:lnTo>
                <a:lnTo>
                  <a:pt x="29088" y="12851"/>
                </a:lnTo>
                <a:lnTo>
                  <a:pt x="29088" y="14551"/>
                </a:lnTo>
                <a:lnTo>
                  <a:pt x="29088" y="15762"/>
                </a:lnTo>
                <a:lnTo>
                  <a:pt x="28603" y="17462"/>
                </a:lnTo>
                <a:lnTo>
                  <a:pt x="28022" y="19767"/>
                </a:lnTo>
                <a:lnTo>
                  <a:pt x="26810" y="22677"/>
                </a:lnTo>
                <a:lnTo>
                  <a:pt x="25113" y="24493"/>
                </a:lnTo>
                <a:lnTo>
                  <a:pt x="22786" y="26193"/>
                </a:lnTo>
                <a:lnTo>
                  <a:pt x="20362" y="28008"/>
                </a:lnTo>
                <a:lnTo>
                  <a:pt x="17453" y="28498"/>
                </a:lnTo>
                <a:lnTo>
                  <a:pt x="15756" y="28498"/>
                </a:lnTo>
                <a:lnTo>
                  <a:pt x="14544" y="29103"/>
                </a:lnTo>
                <a:lnTo>
                  <a:pt x="12847" y="28498"/>
                </a:lnTo>
                <a:lnTo>
                  <a:pt x="11635" y="28498"/>
                </a:lnTo>
                <a:lnTo>
                  <a:pt x="8726" y="28008"/>
                </a:lnTo>
                <a:lnTo>
                  <a:pt x="6448" y="26193"/>
                </a:lnTo>
                <a:lnTo>
                  <a:pt x="4120" y="24493"/>
                </a:lnTo>
                <a:lnTo>
                  <a:pt x="2327" y="22677"/>
                </a:lnTo>
                <a:lnTo>
                  <a:pt x="1212" y="19767"/>
                </a:lnTo>
                <a:lnTo>
                  <a:pt x="0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0" y="11036"/>
                </a:lnTo>
                <a:lnTo>
                  <a:pt x="1212" y="8731"/>
                </a:lnTo>
                <a:lnTo>
                  <a:pt x="2327" y="6425"/>
                </a:lnTo>
                <a:lnTo>
                  <a:pt x="4120" y="4125"/>
                </a:lnTo>
                <a:lnTo>
                  <a:pt x="6448" y="2305"/>
                </a:lnTo>
                <a:lnTo>
                  <a:pt x="8726" y="605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8" name="object 1228"/>
          <p:cNvSpPr/>
          <p:nvPr/>
        </p:nvSpPr>
        <p:spPr>
          <a:xfrm>
            <a:off x="6397377" y="3501406"/>
            <a:ext cx="13497" cy="9336"/>
          </a:xfrm>
          <a:custGeom>
            <a:avLst/>
            <a:gdLst/>
            <a:ahLst/>
            <a:cxnLst/>
            <a:rect l="l" t="t" r="r" b="b"/>
            <a:pathLst>
              <a:path w="13497" h="9336">
                <a:moveTo>
                  <a:pt x="13497" y="9336"/>
                </a:moveTo>
                <a:lnTo>
                  <a:pt x="13332" y="8731"/>
                </a:lnTo>
                <a:lnTo>
                  <a:pt x="11635" y="6425"/>
                </a:lnTo>
                <a:lnTo>
                  <a:pt x="9841" y="4125"/>
                </a:lnTo>
                <a:lnTo>
                  <a:pt x="8144" y="2305"/>
                </a:lnTo>
                <a:lnTo>
                  <a:pt x="5235" y="605"/>
                </a:lnTo>
                <a:lnTo>
                  <a:pt x="2908" y="0"/>
                </a:lnTo>
                <a:lnTo>
                  <a:pt x="0" y="0"/>
                </a:lnTo>
                <a:lnTo>
                  <a:pt x="0" y="9336"/>
                </a:lnTo>
                <a:lnTo>
                  <a:pt x="13497" y="9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9" name="object 1229"/>
          <p:cNvSpPr/>
          <p:nvPr/>
        </p:nvSpPr>
        <p:spPr>
          <a:xfrm>
            <a:off x="6382735" y="3501407"/>
            <a:ext cx="368894" cy="29103"/>
          </a:xfrm>
          <a:custGeom>
            <a:avLst/>
            <a:gdLst/>
            <a:ahLst/>
            <a:cxnLst/>
            <a:rect l="l" t="t" r="r" b="b"/>
            <a:pathLst>
              <a:path w="368894" h="29103">
                <a:moveTo>
                  <a:pt x="630" y="19767"/>
                </a:moveTo>
                <a:lnTo>
                  <a:pt x="2424" y="22677"/>
                </a:lnTo>
                <a:lnTo>
                  <a:pt x="4120" y="24493"/>
                </a:lnTo>
                <a:lnTo>
                  <a:pt x="6399" y="26193"/>
                </a:lnTo>
                <a:lnTo>
                  <a:pt x="8823" y="28008"/>
                </a:lnTo>
                <a:lnTo>
                  <a:pt x="11150" y="28498"/>
                </a:lnTo>
                <a:lnTo>
                  <a:pt x="12847" y="28498"/>
                </a:lnTo>
                <a:lnTo>
                  <a:pt x="14641" y="29103"/>
                </a:lnTo>
                <a:lnTo>
                  <a:pt x="14641" y="19282"/>
                </a:lnTo>
                <a:lnTo>
                  <a:pt x="15756" y="28498"/>
                </a:lnTo>
                <a:lnTo>
                  <a:pt x="17550" y="28498"/>
                </a:lnTo>
                <a:lnTo>
                  <a:pt x="19877" y="28008"/>
                </a:lnTo>
                <a:lnTo>
                  <a:pt x="22786" y="26193"/>
                </a:lnTo>
                <a:lnTo>
                  <a:pt x="24483" y="24493"/>
                </a:lnTo>
                <a:lnTo>
                  <a:pt x="26276" y="22677"/>
                </a:lnTo>
                <a:lnTo>
                  <a:pt x="27973" y="19767"/>
                </a:lnTo>
                <a:lnTo>
                  <a:pt x="28106" y="19282"/>
                </a:lnTo>
                <a:lnTo>
                  <a:pt x="28603" y="17462"/>
                </a:lnTo>
                <a:lnTo>
                  <a:pt x="28603" y="15762"/>
                </a:lnTo>
                <a:lnTo>
                  <a:pt x="29185" y="14551"/>
                </a:lnTo>
                <a:lnTo>
                  <a:pt x="340696" y="19282"/>
                </a:lnTo>
                <a:lnTo>
                  <a:pt x="339854" y="14551"/>
                </a:lnTo>
                <a:lnTo>
                  <a:pt x="339854" y="12851"/>
                </a:lnTo>
                <a:lnTo>
                  <a:pt x="339854" y="14551"/>
                </a:lnTo>
                <a:lnTo>
                  <a:pt x="340696" y="19282"/>
                </a:lnTo>
                <a:lnTo>
                  <a:pt x="339854" y="11036"/>
                </a:lnTo>
                <a:lnTo>
                  <a:pt x="339854" y="17462"/>
                </a:lnTo>
                <a:lnTo>
                  <a:pt x="339854" y="11036"/>
                </a:lnTo>
                <a:lnTo>
                  <a:pt x="340696" y="19282"/>
                </a:lnTo>
                <a:lnTo>
                  <a:pt x="354350" y="19282"/>
                </a:lnTo>
                <a:lnTo>
                  <a:pt x="354350" y="29103"/>
                </a:lnTo>
                <a:lnTo>
                  <a:pt x="355562" y="28498"/>
                </a:lnTo>
                <a:lnTo>
                  <a:pt x="357259" y="28498"/>
                </a:lnTo>
                <a:lnTo>
                  <a:pt x="360167" y="28008"/>
                </a:lnTo>
                <a:lnTo>
                  <a:pt x="362494" y="26193"/>
                </a:lnTo>
                <a:lnTo>
                  <a:pt x="364919" y="24493"/>
                </a:lnTo>
                <a:lnTo>
                  <a:pt x="366615" y="22677"/>
                </a:lnTo>
                <a:lnTo>
                  <a:pt x="367827" y="19767"/>
                </a:lnTo>
                <a:lnTo>
                  <a:pt x="368312" y="17462"/>
                </a:lnTo>
                <a:lnTo>
                  <a:pt x="368894" y="15762"/>
                </a:lnTo>
                <a:lnTo>
                  <a:pt x="368894" y="12851"/>
                </a:lnTo>
                <a:lnTo>
                  <a:pt x="368312" y="11036"/>
                </a:lnTo>
                <a:lnTo>
                  <a:pt x="367827" y="8731"/>
                </a:lnTo>
                <a:lnTo>
                  <a:pt x="366615" y="6425"/>
                </a:lnTo>
                <a:lnTo>
                  <a:pt x="364919" y="4125"/>
                </a:lnTo>
                <a:lnTo>
                  <a:pt x="362494" y="2305"/>
                </a:lnTo>
                <a:lnTo>
                  <a:pt x="360167" y="605"/>
                </a:lnTo>
                <a:lnTo>
                  <a:pt x="357259" y="0"/>
                </a:lnTo>
                <a:lnTo>
                  <a:pt x="351441" y="0"/>
                </a:lnTo>
                <a:lnTo>
                  <a:pt x="354350" y="9336"/>
                </a:lnTo>
                <a:lnTo>
                  <a:pt x="28139" y="9336"/>
                </a:lnTo>
                <a:lnTo>
                  <a:pt x="28603" y="11036"/>
                </a:lnTo>
                <a:lnTo>
                  <a:pt x="28603" y="12851"/>
                </a:lnTo>
                <a:lnTo>
                  <a:pt x="28603" y="11036"/>
                </a:lnTo>
                <a:lnTo>
                  <a:pt x="28139" y="9336"/>
                </a:lnTo>
                <a:lnTo>
                  <a:pt x="14641" y="9336"/>
                </a:lnTo>
                <a:lnTo>
                  <a:pt x="14641" y="0"/>
                </a:lnTo>
                <a:lnTo>
                  <a:pt x="11150" y="0"/>
                </a:lnTo>
                <a:lnTo>
                  <a:pt x="8823" y="605"/>
                </a:lnTo>
                <a:lnTo>
                  <a:pt x="6399" y="2305"/>
                </a:lnTo>
                <a:lnTo>
                  <a:pt x="4120" y="4125"/>
                </a:lnTo>
                <a:lnTo>
                  <a:pt x="2424" y="6425"/>
                </a:lnTo>
                <a:lnTo>
                  <a:pt x="630" y="8731"/>
                </a:lnTo>
                <a:lnTo>
                  <a:pt x="0" y="11036"/>
                </a:lnTo>
                <a:lnTo>
                  <a:pt x="0" y="17462"/>
                </a:lnTo>
                <a:lnTo>
                  <a:pt x="630" y="197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0" name="object 1230"/>
          <p:cNvSpPr/>
          <p:nvPr/>
        </p:nvSpPr>
        <p:spPr>
          <a:xfrm>
            <a:off x="6397377" y="3520689"/>
            <a:ext cx="1115" cy="9820"/>
          </a:xfrm>
          <a:custGeom>
            <a:avLst/>
            <a:gdLst/>
            <a:ahLst/>
            <a:cxnLst/>
            <a:rect l="l" t="t" r="r" b="b"/>
            <a:pathLst>
              <a:path w="1115" h="9820">
                <a:moveTo>
                  <a:pt x="1115" y="9215"/>
                </a:moveTo>
                <a:lnTo>
                  <a:pt x="0" y="0"/>
                </a:lnTo>
                <a:lnTo>
                  <a:pt x="0" y="9820"/>
                </a:lnTo>
                <a:lnTo>
                  <a:pt x="1115" y="92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1" name="object 1231"/>
          <p:cNvSpPr/>
          <p:nvPr/>
        </p:nvSpPr>
        <p:spPr>
          <a:xfrm>
            <a:off x="6722589" y="3512443"/>
            <a:ext cx="0" cy="6425"/>
          </a:xfrm>
          <a:custGeom>
            <a:avLst/>
            <a:gdLst/>
            <a:ahLst/>
            <a:cxnLst/>
            <a:rect l="l" t="t" r="r" b="b"/>
            <a:pathLst>
              <a:path h="6425">
                <a:moveTo>
                  <a:pt x="0" y="0"/>
                </a:moveTo>
                <a:lnTo>
                  <a:pt x="0" y="6425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2" name="object 1232"/>
          <p:cNvSpPr/>
          <p:nvPr/>
        </p:nvSpPr>
        <p:spPr>
          <a:xfrm>
            <a:off x="6723377" y="3501406"/>
            <a:ext cx="13709" cy="9336"/>
          </a:xfrm>
          <a:custGeom>
            <a:avLst/>
            <a:gdLst/>
            <a:ahLst/>
            <a:cxnLst/>
            <a:rect l="l" t="t" r="r" b="b"/>
            <a:pathLst>
              <a:path w="13709" h="9336">
                <a:moveTo>
                  <a:pt x="13709" y="9336"/>
                </a:moveTo>
                <a:lnTo>
                  <a:pt x="10800" y="0"/>
                </a:lnTo>
                <a:lnTo>
                  <a:pt x="7891" y="605"/>
                </a:lnTo>
                <a:lnTo>
                  <a:pt x="5613" y="2305"/>
                </a:lnTo>
                <a:lnTo>
                  <a:pt x="3189" y="4125"/>
                </a:lnTo>
                <a:lnTo>
                  <a:pt x="1492" y="6425"/>
                </a:lnTo>
                <a:lnTo>
                  <a:pt x="280" y="8731"/>
                </a:lnTo>
                <a:lnTo>
                  <a:pt x="0" y="9336"/>
                </a:lnTo>
                <a:lnTo>
                  <a:pt x="13709" y="93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3" name="object 1233"/>
          <p:cNvSpPr/>
          <p:nvPr/>
        </p:nvSpPr>
        <p:spPr>
          <a:xfrm>
            <a:off x="6723433" y="3520689"/>
            <a:ext cx="13653" cy="9820"/>
          </a:xfrm>
          <a:custGeom>
            <a:avLst/>
            <a:gdLst/>
            <a:ahLst/>
            <a:cxnLst/>
            <a:rect l="l" t="t" r="r" b="b"/>
            <a:pathLst>
              <a:path w="13653" h="9820">
                <a:moveTo>
                  <a:pt x="13653" y="0"/>
                </a:moveTo>
                <a:lnTo>
                  <a:pt x="0" y="0"/>
                </a:lnTo>
                <a:lnTo>
                  <a:pt x="224" y="484"/>
                </a:lnTo>
                <a:lnTo>
                  <a:pt x="1436" y="3394"/>
                </a:lnTo>
                <a:lnTo>
                  <a:pt x="3132" y="5210"/>
                </a:lnTo>
                <a:lnTo>
                  <a:pt x="5556" y="6910"/>
                </a:lnTo>
                <a:lnTo>
                  <a:pt x="7835" y="8726"/>
                </a:lnTo>
                <a:lnTo>
                  <a:pt x="10744" y="9215"/>
                </a:lnTo>
                <a:lnTo>
                  <a:pt x="11859" y="9215"/>
                </a:lnTo>
                <a:lnTo>
                  <a:pt x="13653" y="9820"/>
                </a:lnTo>
                <a:lnTo>
                  <a:pt x="1365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4" name="object 1234"/>
          <p:cNvSpPr/>
          <p:nvPr/>
        </p:nvSpPr>
        <p:spPr>
          <a:xfrm>
            <a:off x="6397038" y="3515716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89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5" name="object 1235"/>
          <p:cNvSpPr/>
          <p:nvPr/>
        </p:nvSpPr>
        <p:spPr>
          <a:xfrm>
            <a:off x="6382736" y="3501407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641" y="29103"/>
                </a:moveTo>
                <a:lnTo>
                  <a:pt x="12847" y="28498"/>
                </a:lnTo>
                <a:lnTo>
                  <a:pt x="11150" y="28498"/>
                </a:lnTo>
                <a:lnTo>
                  <a:pt x="8823" y="28008"/>
                </a:lnTo>
                <a:lnTo>
                  <a:pt x="6399" y="26193"/>
                </a:lnTo>
                <a:lnTo>
                  <a:pt x="4120" y="24493"/>
                </a:lnTo>
                <a:lnTo>
                  <a:pt x="2424" y="22677"/>
                </a:lnTo>
                <a:lnTo>
                  <a:pt x="630" y="19767"/>
                </a:lnTo>
                <a:lnTo>
                  <a:pt x="0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0" y="11036"/>
                </a:lnTo>
                <a:lnTo>
                  <a:pt x="630" y="8731"/>
                </a:lnTo>
                <a:lnTo>
                  <a:pt x="2424" y="6425"/>
                </a:lnTo>
                <a:lnTo>
                  <a:pt x="4120" y="4125"/>
                </a:lnTo>
                <a:lnTo>
                  <a:pt x="6399" y="2305"/>
                </a:lnTo>
                <a:lnTo>
                  <a:pt x="8823" y="605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605"/>
                </a:lnTo>
                <a:lnTo>
                  <a:pt x="22786" y="2305"/>
                </a:lnTo>
                <a:lnTo>
                  <a:pt x="24483" y="4125"/>
                </a:lnTo>
                <a:lnTo>
                  <a:pt x="26276" y="6425"/>
                </a:lnTo>
                <a:lnTo>
                  <a:pt x="27973" y="8731"/>
                </a:lnTo>
                <a:lnTo>
                  <a:pt x="28603" y="11036"/>
                </a:lnTo>
                <a:lnTo>
                  <a:pt x="28603" y="12851"/>
                </a:lnTo>
                <a:lnTo>
                  <a:pt x="29185" y="14551"/>
                </a:lnTo>
                <a:lnTo>
                  <a:pt x="28603" y="15762"/>
                </a:lnTo>
                <a:lnTo>
                  <a:pt x="28603" y="17462"/>
                </a:lnTo>
                <a:lnTo>
                  <a:pt x="27973" y="19767"/>
                </a:lnTo>
                <a:lnTo>
                  <a:pt x="26276" y="22677"/>
                </a:lnTo>
                <a:lnTo>
                  <a:pt x="24483" y="24493"/>
                </a:lnTo>
                <a:lnTo>
                  <a:pt x="22786" y="26193"/>
                </a:lnTo>
                <a:lnTo>
                  <a:pt x="19877" y="28008"/>
                </a:lnTo>
                <a:lnTo>
                  <a:pt x="17550" y="28498"/>
                </a:lnTo>
                <a:lnTo>
                  <a:pt x="15756" y="28498"/>
                </a:lnTo>
                <a:lnTo>
                  <a:pt x="14641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6" name="object 1236"/>
          <p:cNvSpPr/>
          <p:nvPr/>
        </p:nvSpPr>
        <p:spPr>
          <a:xfrm>
            <a:off x="6722589" y="3501407"/>
            <a:ext cx="29040" cy="29103"/>
          </a:xfrm>
          <a:custGeom>
            <a:avLst/>
            <a:gdLst/>
            <a:ahLst/>
            <a:cxnLst/>
            <a:rect l="l" t="t" r="r" b="b"/>
            <a:pathLst>
              <a:path w="29040" h="29103">
                <a:moveTo>
                  <a:pt x="14495" y="0"/>
                </a:moveTo>
                <a:lnTo>
                  <a:pt x="15707" y="0"/>
                </a:lnTo>
                <a:lnTo>
                  <a:pt x="17404" y="0"/>
                </a:lnTo>
                <a:lnTo>
                  <a:pt x="20313" y="605"/>
                </a:lnTo>
                <a:lnTo>
                  <a:pt x="22640" y="2305"/>
                </a:lnTo>
                <a:lnTo>
                  <a:pt x="25064" y="4125"/>
                </a:lnTo>
                <a:lnTo>
                  <a:pt x="26761" y="6425"/>
                </a:lnTo>
                <a:lnTo>
                  <a:pt x="27973" y="8731"/>
                </a:lnTo>
                <a:lnTo>
                  <a:pt x="28458" y="11036"/>
                </a:lnTo>
                <a:lnTo>
                  <a:pt x="29040" y="12851"/>
                </a:lnTo>
                <a:lnTo>
                  <a:pt x="29040" y="14551"/>
                </a:lnTo>
                <a:lnTo>
                  <a:pt x="29040" y="15762"/>
                </a:lnTo>
                <a:lnTo>
                  <a:pt x="28458" y="17462"/>
                </a:lnTo>
                <a:lnTo>
                  <a:pt x="27973" y="19767"/>
                </a:lnTo>
                <a:lnTo>
                  <a:pt x="26761" y="22677"/>
                </a:lnTo>
                <a:lnTo>
                  <a:pt x="25064" y="24493"/>
                </a:lnTo>
                <a:lnTo>
                  <a:pt x="22640" y="26193"/>
                </a:lnTo>
                <a:lnTo>
                  <a:pt x="20313" y="28008"/>
                </a:lnTo>
                <a:lnTo>
                  <a:pt x="17404" y="28498"/>
                </a:lnTo>
                <a:lnTo>
                  <a:pt x="15707" y="28498"/>
                </a:lnTo>
                <a:lnTo>
                  <a:pt x="14495" y="29103"/>
                </a:lnTo>
                <a:lnTo>
                  <a:pt x="12702" y="28498"/>
                </a:lnTo>
                <a:lnTo>
                  <a:pt x="11587" y="28498"/>
                </a:lnTo>
                <a:lnTo>
                  <a:pt x="8678" y="28008"/>
                </a:lnTo>
                <a:lnTo>
                  <a:pt x="6399" y="26193"/>
                </a:lnTo>
                <a:lnTo>
                  <a:pt x="3975" y="24493"/>
                </a:lnTo>
                <a:lnTo>
                  <a:pt x="2278" y="22677"/>
                </a:lnTo>
                <a:lnTo>
                  <a:pt x="1066" y="19767"/>
                </a:lnTo>
                <a:lnTo>
                  <a:pt x="0" y="17462"/>
                </a:lnTo>
                <a:lnTo>
                  <a:pt x="0" y="15762"/>
                </a:lnTo>
                <a:lnTo>
                  <a:pt x="0" y="14551"/>
                </a:lnTo>
                <a:lnTo>
                  <a:pt x="0" y="12851"/>
                </a:lnTo>
                <a:lnTo>
                  <a:pt x="0" y="11036"/>
                </a:lnTo>
                <a:lnTo>
                  <a:pt x="1066" y="8731"/>
                </a:lnTo>
                <a:lnTo>
                  <a:pt x="2278" y="6425"/>
                </a:lnTo>
                <a:lnTo>
                  <a:pt x="3975" y="4125"/>
                </a:lnTo>
                <a:lnTo>
                  <a:pt x="6399" y="2305"/>
                </a:lnTo>
                <a:lnTo>
                  <a:pt x="8678" y="605"/>
                </a:lnTo>
                <a:lnTo>
                  <a:pt x="11587" y="0"/>
                </a:lnTo>
                <a:lnTo>
                  <a:pt x="12702" y="0"/>
                </a:lnTo>
                <a:lnTo>
                  <a:pt x="14495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7" name="object 1237"/>
          <p:cNvSpPr/>
          <p:nvPr/>
        </p:nvSpPr>
        <p:spPr>
          <a:xfrm>
            <a:off x="5708365" y="2354850"/>
            <a:ext cx="15314" cy="9830"/>
          </a:xfrm>
          <a:custGeom>
            <a:avLst/>
            <a:gdLst/>
            <a:ahLst/>
            <a:cxnLst/>
            <a:rect l="l" t="t" r="r" b="b"/>
            <a:pathLst>
              <a:path w="15314" h="9830">
                <a:moveTo>
                  <a:pt x="13617" y="0"/>
                </a:moveTo>
                <a:lnTo>
                  <a:pt x="0" y="0"/>
                </a:lnTo>
                <a:lnTo>
                  <a:pt x="139" y="581"/>
                </a:lnTo>
                <a:lnTo>
                  <a:pt x="1351" y="3486"/>
                </a:lnTo>
                <a:lnTo>
                  <a:pt x="3678" y="5181"/>
                </a:lnTo>
                <a:lnTo>
                  <a:pt x="5472" y="6924"/>
                </a:lnTo>
                <a:lnTo>
                  <a:pt x="7799" y="8716"/>
                </a:lnTo>
                <a:lnTo>
                  <a:pt x="10708" y="9346"/>
                </a:lnTo>
                <a:lnTo>
                  <a:pt x="12405" y="9346"/>
                </a:lnTo>
                <a:lnTo>
                  <a:pt x="13617" y="9830"/>
                </a:lnTo>
                <a:lnTo>
                  <a:pt x="15314" y="9346"/>
                </a:lnTo>
                <a:lnTo>
                  <a:pt x="136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8" name="object 1238"/>
          <p:cNvSpPr/>
          <p:nvPr/>
        </p:nvSpPr>
        <p:spPr>
          <a:xfrm>
            <a:off x="5552445" y="2335578"/>
            <a:ext cx="184083" cy="28619"/>
          </a:xfrm>
          <a:custGeom>
            <a:avLst/>
            <a:gdLst/>
            <a:ahLst/>
            <a:cxnLst/>
            <a:rect l="l" t="t" r="r" b="b"/>
            <a:pathLst>
              <a:path w="184083" h="28619">
                <a:moveTo>
                  <a:pt x="155921" y="19273"/>
                </a:moveTo>
                <a:lnTo>
                  <a:pt x="154994" y="15738"/>
                </a:lnTo>
                <a:lnTo>
                  <a:pt x="154994" y="12832"/>
                </a:lnTo>
                <a:lnTo>
                  <a:pt x="155479" y="11040"/>
                </a:lnTo>
                <a:lnTo>
                  <a:pt x="155479" y="17432"/>
                </a:lnTo>
                <a:lnTo>
                  <a:pt x="154994" y="14527"/>
                </a:lnTo>
                <a:lnTo>
                  <a:pt x="155479" y="17432"/>
                </a:lnTo>
                <a:lnTo>
                  <a:pt x="155479" y="11040"/>
                </a:lnTo>
                <a:lnTo>
                  <a:pt x="154994" y="12832"/>
                </a:lnTo>
                <a:lnTo>
                  <a:pt x="154994" y="15738"/>
                </a:lnTo>
                <a:lnTo>
                  <a:pt x="155921" y="19273"/>
                </a:lnTo>
                <a:lnTo>
                  <a:pt x="169539" y="9297"/>
                </a:lnTo>
                <a:lnTo>
                  <a:pt x="155921" y="19273"/>
                </a:lnTo>
                <a:lnTo>
                  <a:pt x="169539" y="19273"/>
                </a:lnTo>
                <a:lnTo>
                  <a:pt x="171236" y="28619"/>
                </a:lnTo>
                <a:lnTo>
                  <a:pt x="172448" y="28619"/>
                </a:lnTo>
                <a:lnTo>
                  <a:pt x="175357" y="27989"/>
                </a:lnTo>
                <a:lnTo>
                  <a:pt x="177635" y="26197"/>
                </a:lnTo>
                <a:lnTo>
                  <a:pt x="180059" y="24454"/>
                </a:lnTo>
                <a:lnTo>
                  <a:pt x="181756" y="22759"/>
                </a:lnTo>
                <a:lnTo>
                  <a:pt x="182968" y="19854"/>
                </a:lnTo>
                <a:lnTo>
                  <a:pt x="184083" y="17432"/>
                </a:lnTo>
                <a:lnTo>
                  <a:pt x="184083" y="11040"/>
                </a:lnTo>
                <a:lnTo>
                  <a:pt x="182968" y="8716"/>
                </a:lnTo>
                <a:lnTo>
                  <a:pt x="181756" y="6392"/>
                </a:lnTo>
                <a:lnTo>
                  <a:pt x="180059" y="4116"/>
                </a:lnTo>
                <a:lnTo>
                  <a:pt x="177635" y="2275"/>
                </a:lnTo>
                <a:lnTo>
                  <a:pt x="175357" y="581"/>
                </a:lnTo>
                <a:lnTo>
                  <a:pt x="172448" y="0"/>
                </a:lnTo>
                <a:lnTo>
                  <a:pt x="166630" y="0"/>
                </a:lnTo>
                <a:lnTo>
                  <a:pt x="163721" y="581"/>
                </a:lnTo>
                <a:lnTo>
                  <a:pt x="161394" y="2275"/>
                </a:lnTo>
                <a:lnTo>
                  <a:pt x="159600" y="4116"/>
                </a:lnTo>
                <a:lnTo>
                  <a:pt x="157273" y="6392"/>
                </a:lnTo>
                <a:lnTo>
                  <a:pt x="156061" y="8716"/>
                </a:lnTo>
                <a:lnTo>
                  <a:pt x="155916" y="9297"/>
                </a:lnTo>
                <a:lnTo>
                  <a:pt x="0" y="9297"/>
                </a:lnTo>
                <a:lnTo>
                  <a:pt x="0" y="19273"/>
                </a:lnTo>
                <a:lnTo>
                  <a:pt x="155921" y="192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9" name="object 1239"/>
          <p:cNvSpPr/>
          <p:nvPr/>
        </p:nvSpPr>
        <p:spPr>
          <a:xfrm>
            <a:off x="5552105" y="2349862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0" name="object 1240"/>
          <p:cNvSpPr/>
          <p:nvPr/>
        </p:nvSpPr>
        <p:spPr>
          <a:xfrm>
            <a:off x="5707438" y="2335578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581"/>
                </a:lnTo>
                <a:lnTo>
                  <a:pt x="22640" y="2275"/>
                </a:lnTo>
                <a:lnTo>
                  <a:pt x="25064" y="4116"/>
                </a:lnTo>
                <a:lnTo>
                  <a:pt x="26761" y="6392"/>
                </a:lnTo>
                <a:lnTo>
                  <a:pt x="27973" y="8716"/>
                </a:lnTo>
                <a:lnTo>
                  <a:pt x="29088" y="11040"/>
                </a:lnTo>
                <a:lnTo>
                  <a:pt x="29088" y="12832"/>
                </a:lnTo>
                <a:lnTo>
                  <a:pt x="29088" y="14527"/>
                </a:lnTo>
                <a:lnTo>
                  <a:pt x="29088" y="15738"/>
                </a:lnTo>
                <a:lnTo>
                  <a:pt x="29088" y="17432"/>
                </a:lnTo>
                <a:lnTo>
                  <a:pt x="27973" y="19854"/>
                </a:lnTo>
                <a:lnTo>
                  <a:pt x="26761" y="22759"/>
                </a:lnTo>
                <a:lnTo>
                  <a:pt x="25064" y="24454"/>
                </a:lnTo>
                <a:lnTo>
                  <a:pt x="22640" y="26197"/>
                </a:lnTo>
                <a:lnTo>
                  <a:pt x="20362" y="27989"/>
                </a:lnTo>
                <a:lnTo>
                  <a:pt x="17453" y="28619"/>
                </a:lnTo>
                <a:lnTo>
                  <a:pt x="16241" y="28619"/>
                </a:lnTo>
                <a:lnTo>
                  <a:pt x="14544" y="29103"/>
                </a:lnTo>
                <a:lnTo>
                  <a:pt x="13332" y="28619"/>
                </a:lnTo>
                <a:lnTo>
                  <a:pt x="11635" y="28619"/>
                </a:lnTo>
                <a:lnTo>
                  <a:pt x="8726" y="27989"/>
                </a:lnTo>
                <a:lnTo>
                  <a:pt x="6399" y="26197"/>
                </a:lnTo>
                <a:lnTo>
                  <a:pt x="4605" y="24454"/>
                </a:lnTo>
                <a:lnTo>
                  <a:pt x="2278" y="22759"/>
                </a:lnTo>
                <a:lnTo>
                  <a:pt x="1066" y="19854"/>
                </a:lnTo>
                <a:lnTo>
                  <a:pt x="484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484" y="11040"/>
                </a:lnTo>
                <a:lnTo>
                  <a:pt x="1066" y="8716"/>
                </a:lnTo>
                <a:lnTo>
                  <a:pt x="2278" y="6392"/>
                </a:lnTo>
                <a:lnTo>
                  <a:pt x="4605" y="4116"/>
                </a:lnTo>
                <a:lnTo>
                  <a:pt x="6399" y="2275"/>
                </a:lnTo>
                <a:lnTo>
                  <a:pt x="8726" y="581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1" name="object 1241"/>
          <p:cNvSpPr/>
          <p:nvPr/>
        </p:nvSpPr>
        <p:spPr>
          <a:xfrm>
            <a:off x="5735681" y="2335578"/>
            <a:ext cx="341137" cy="28619"/>
          </a:xfrm>
          <a:custGeom>
            <a:avLst/>
            <a:gdLst/>
            <a:ahLst/>
            <a:cxnLst/>
            <a:rect l="l" t="t" r="r" b="b"/>
            <a:pathLst>
              <a:path w="341137" h="28619">
                <a:moveTo>
                  <a:pt x="341137" y="14527"/>
                </a:moveTo>
                <a:lnTo>
                  <a:pt x="340556" y="12832"/>
                </a:lnTo>
                <a:lnTo>
                  <a:pt x="340556" y="11040"/>
                </a:lnTo>
                <a:lnTo>
                  <a:pt x="340071" y="8716"/>
                </a:lnTo>
                <a:lnTo>
                  <a:pt x="338229" y="6392"/>
                </a:lnTo>
                <a:lnTo>
                  <a:pt x="336532" y="4116"/>
                </a:lnTo>
                <a:lnTo>
                  <a:pt x="334738" y="2275"/>
                </a:lnTo>
                <a:lnTo>
                  <a:pt x="331829" y="581"/>
                </a:lnTo>
                <a:lnTo>
                  <a:pt x="329502" y="0"/>
                </a:lnTo>
                <a:lnTo>
                  <a:pt x="323102" y="0"/>
                </a:lnTo>
                <a:lnTo>
                  <a:pt x="320775" y="581"/>
                </a:lnTo>
                <a:lnTo>
                  <a:pt x="318497" y="2275"/>
                </a:lnTo>
                <a:lnTo>
                  <a:pt x="316073" y="4116"/>
                </a:lnTo>
                <a:lnTo>
                  <a:pt x="314376" y="6392"/>
                </a:lnTo>
                <a:lnTo>
                  <a:pt x="312533" y="8716"/>
                </a:lnTo>
                <a:lnTo>
                  <a:pt x="312412" y="9297"/>
                </a:lnTo>
                <a:lnTo>
                  <a:pt x="312049" y="11040"/>
                </a:lnTo>
                <a:lnTo>
                  <a:pt x="312049" y="17432"/>
                </a:lnTo>
                <a:lnTo>
                  <a:pt x="847" y="11040"/>
                </a:lnTo>
                <a:lnTo>
                  <a:pt x="847" y="17432"/>
                </a:lnTo>
                <a:lnTo>
                  <a:pt x="0" y="19273"/>
                </a:lnTo>
                <a:lnTo>
                  <a:pt x="312417" y="19273"/>
                </a:lnTo>
                <a:lnTo>
                  <a:pt x="312533" y="19854"/>
                </a:lnTo>
                <a:lnTo>
                  <a:pt x="326593" y="19273"/>
                </a:lnTo>
                <a:lnTo>
                  <a:pt x="326593" y="9297"/>
                </a:lnTo>
                <a:lnTo>
                  <a:pt x="327805" y="28619"/>
                </a:lnTo>
                <a:lnTo>
                  <a:pt x="329502" y="28619"/>
                </a:lnTo>
                <a:lnTo>
                  <a:pt x="331829" y="27989"/>
                </a:lnTo>
                <a:lnTo>
                  <a:pt x="334738" y="26197"/>
                </a:lnTo>
                <a:lnTo>
                  <a:pt x="336532" y="24454"/>
                </a:lnTo>
                <a:lnTo>
                  <a:pt x="338229" y="22759"/>
                </a:lnTo>
                <a:lnTo>
                  <a:pt x="340071" y="19854"/>
                </a:lnTo>
                <a:lnTo>
                  <a:pt x="340556" y="17432"/>
                </a:lnTo>
                <a:lnTo>
                  <a:pt x="340556" y="15738"/>
                </a:lnTo>
                <a:lnTo>
                  <a:pt x="341137" y="145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2" name="object 1242"/>
          <p:cNvSpPr/>
          <p:nvPr/>
        </p:nvSpPr>
        <p:spPr>
          <a:xfrm>
            <a:off x="6048215" y="2344876"/>
            <a:ext cx="15271" cy="19805"/>
          </a:xfrm>
          <a:custGeom>
            <a:avLst/>
            <a:gdLst/>
            <a:ahLst/>
            <a:cxnLst/>
            <a:rect l="l" t="t" r="r" b="b"/>
            <a:pathLst>
              <a:path w="15271" h="19805">
                <a:moveTo>
                  <a:pt x="14059" y="9975"/>
                </a:moveTo>
                <a:lnTo>
                  <a:pt x="0" y="10556"/>
                </a:lnTo>
                <a:lnTo>
                  <a:pt x="1842" y="13462"/>
                </a:lnTo>
                <a:lnTo>
                  <a:pt x="3539" y="15156"/>
                </a:lnTo>
                <a:lnTo>
                  <a:pt x="5963" y="16900"/>
                </a:lnTo>
                <a:lnTo>
                  <a:pt x="8241" y="18692"/>
                </a:lnTo>
                <a:lnTo>
                  <a:pt x="10568" y="19321"/>
                </a:lnTo>
                <a:lnTo>
                  <a:pt x="12362" y="19321"/>
                </a:lnTo>
                <a:lnTo>
                  <a:pt x="14059" y="19805"/>
                </a:lnTo>
                <a:lnTo>
                  <a:pt x="15271" y="19321"/>
                </a:lnTo>
                <a:lnTo>
                  <a:pt x="14059" y="0"/>
                </a:lnTo>
                <a:lnTo>
                  <a:pt x="14059" y="99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3" name="object 1243"/>
          <p:cNvSpPr/>
          <p:nvPr/>
        </p:nvSpPr>
        <p:spPr>
          <a:xfrm>
            <a:off x="5721984" y="2335578"/>
            <a:ext cx="326109" cy="19273"/>
          </a:xfrm>
          <a:custGeom>
            <a:avLst/>
            <a:gdLst/>
            <a:ahLst/>
            <a:cxnLst/>
            <a:rect l="l" t="t" r="r" b="b"/>
            <a:pathLst>
              <a:path w="326109" h="19273">
                <a:moveTo>
                  <a:pt x="14544" y="11040"/>
                </a:moveTo>
                <a:lnTo>
                  <a:pt x="325746" y="17432"/>
                </a:lnTo>
                <a:lnTo>
                  <a:pt x="325746" y="11040"/>
                </a:lnTo>
                <a:lnTo>
                  <a:pt x="326109" y="9297"/>
                </a:lnTo>
                <a:lnTo>
                  <a:pt x="13708" y="9297"/>
                </a:lnTo>
                <a:lnTo>
                  <a:pt x="13429" y="8716"/>
                </a:lnTo>
                <a:lnTo>
                  <a:pt x="12217" y="6392"/>
                </a:lnTo>
                <a:lnTo>
                  <a:pt x="10520" y="4116"/>
                </a:lnTo>
                <a:lnTo>
                  <a:pt x="8096" y="2275"/>
                </a:lnTo>
                <a:lnTo>
                  <a:pt x="5817" y="581"/>
                </a:lnTo>
                <a:lnTo>
                  <a:pt x="2908" y="0"/>
                </a:lnTo>
                <a:lnTo>
                  <a:pt x="0" y="0"/>
                </a:lnTo>
                <a:lnTo>
                  <a:pt x="0" y="9297"/>
                </a:lnTo>
                <a:lnTo>
                  <a:pt x="13696" y="19273"/>
                </a:lnTo>
                <a:lnTo>
                  <a:pt x="14544" y="17432"/>
                </a:lnTo>
                <a:lnTo>
                  <a:pt x="14544" y="11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4" name="object 1244"/>
          <p:cNvSpPr/>
          <p:nvPr/>
        </p:nvSpPr>
        <p:spPr>
          <a:xfrm>
            <a:off x="5707439" y="2335578"/>
            <a:ext cx="28241" cy="29103"/>
          </a:xfrm>
          <a:custGeom>
            <a:avLst/>
            <a:gdLst/>
            <a:ahLst/>
            <a:cxnLst/>
            <a:rect l="l" t="t" r="r" b="b"/>
            <a:pathLst>
              <a:path w="28241" h="29103">
                <a:moveTo>
                  <a:pt x="28241" y="19273"/>
                </a:moveTo>
                <a:lnTo>
                  <a:pt x="14544" y="9297"/>
                </a:lnTo>
                <a:lnTo>
                  <a:pt x="14544" y="0"/>
                </a:lnTo>
                <a:lnTo>
                  <a:pt x="11635" y="0"/>
                </a:lnTo>
                <a:lnTo>
                  <a:pt x="9308" y="581"/>
                </a:lnTo>
                <a:lnTo>
                  <a:pt x="6399" y="2275"/>
                </a:lnTo>
                <a:lnTo>
                  <a:pt x="4605" y="4116"/>
                </a:lnTo>
                <a:lnTo>
                  <a:pt x="2908" y="6392"/>
                </a:lnTo>
                <a:lnTo>
                  <a:pt x="1066" y="8716"/>
                </a:lnTo>
                <a:lnTo>
                  <a:pt x="484" y="11040"/>
                </a:lnTo>
                <a:lnTo>
                  <a:pt x="0" y="12832"/>
                </a:lnTo>
                <a:lnTo>
                  <a:pt x="0" y="15738"/>
                </a:lnTo>
                <a:lnTo>
                  <a:pt x="484" y="17432"/>
                </a:lnTo>
                <a:lnTo>
                  <a:pt x="1066" y="19854"/>
                </a:lnTo>
                <a:lnTo>
                  <a:pt x="2908" y="22759"/>
                </a:lnTo>
                <a:lnTo>
                  <a:pt x="4605" y="24454"/>
                </a:lnTo>
                <a:lnTo>
                  <a:pt x="6399" y="26197"/>
                </a:lnTo>
                <a:lnTo>
                  <a:pt x="9308" y="27989"/>
                </a:lnTo>
                <a:lnTo>
                  <a:pt x="11635" y="28619"/>
                </a:lnTo>
                <a:lnTo>
                  <a:pt x="13332" y="28619"/>
                </a:lnTo>
                <a:lnTo>
                  <a:pt x="14544" y="29103"/>
                </a:lnTo>
                <a:lnTo>
                  <a:pt x="16241" y="28619"/>
                </a:lnTo>
                <a:lnTo>
                  <a:pt x="14544" y="19273"/>
                </a:lnTo>
                <a:lnTo>
                  <a:pt x="28241" y="192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5" name="object 1245"/>
          <p:cNvSpPr/>
          <p:nvPr/>
        </p:nvSpPr>
        <p:spPr>
          <a:xfrm>
            <a:off x="5721983" y="2354850"/>
            <a:ext cx="13696" cy="9346"/>
          </a:xfrm>
          <a:custGeom>
            <a:avLst/>
            <a:gdLst/>
            <a:ahLst/>
            <a:cxnLst/>
            <a:rect l="l" t="t" r="r" b="b"/>
            <a:pathLst>
              <a:path w="13696" h="9346">
                <a:moveTo>
                  <a:pt x="5817" y="8716"/>
                </a:moveTo>
                <a:lnTo>
                  <a:pt x="8096" y="6924"/>
                </a:lnTo>
                <a:lnTo>
                  <a:pt x="10520" y="5181"/>
                </a:lnTo>
                <a:lnTo>
                  <a:pt x="12217" y="3486"/>
                </a:lnTo>
                <a:lnTo>
                  <a:pt x="13429" y="581"/>
                </a:lnTo>
                <a:lnTo>
                  <a:pt x="13696" y="0"/>
                </a:lnTo>
                <a:lnTo>
                  <a:pt x="0" y="0"/>
                </a:lnTo>
                <a:lnTo>
                  <a:pt x="1696" y="9346"/>
                </a:lnTo>
                <a:lnTo>
                  <a:pt x="2908" y="9346"/>
                </a:lnTo>
                <a:lnTo>
                  <a:pt x="5817" y="87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6" name="object 1246"/>
          <p:cNvSpPr/>
          <p:nvPr/>
        </p:nvSpPr>
        <p:spPr>
          <a:xfrm>
            <a:off x="5721644" y="2349862"/>
            <a:ext cx="340969" cy="0"/>
          </a:xfrm>
          <a:custGeom>
            <a:avLst/>
            <a:gdLst/>
            <a:ahLst/>
            <a:cxnLst/>
            <a:rect l="l" t="t" r="r" b="b"/>
            <a:pathLst>
              <a:path w="340969">
                <a:moveTo>
                  <a:pt x="0" y="0"/>
                </a:moveTo>
                <a:lnTo>
                  <a:pt x="340969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7" name="object 1247"/>
          <p:cNvSpPr/>
          <p:nvPr/>
        </p:nvSpPr>
        <p:spPr>
          <a:xfrm>
            <a:off x="5707438" y="2335578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29103"/>
                </a:moveTo>
                <a:lnTo>
                  <a:pt x="13332" y="28619"/>
                </a:lnTo>
                <a:lnTo>
                  <a:pt x="11635" y="28619"/>
                </a:lnTo>
                <a:lnTo>
                  <a:pt x="9308" y="27989"/>
                </a:lnTo>
                <a:lnTo>
                  <a:pt x="6399" y="26197"/>
                </a:lnTo>
                <a:lnTo>
                  <a:pt x="4605" y="24454"/>
                </a:lnTo>
                <a:lnTo>
                  <a:pt x="2908" y="22759"/>
                </a:lnTo>
                <a:lnTo>
                  <a:pt x="1066" y="19854"/>
                </a:lnTo>
                <a:lnTo>
                  <a:pt x="484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484" y="11040"/>
                </a:lnTo>
                <a:lnTo>
                  <a:pt x="1066" y="8716"/>
                </a:lnTo>
                <a:lnTo>
                  <a:pt x="2908" y="6392"/>
                </a:lnTo>
                <a:lnTo>
                  <a:pt x="4605" y="4116"/>
                </a:lnTo>
                <a:lnTo>
                  <a:pt x="6399" y="2275"/>
                </a:lnTo>
                <a:lnTo>
                  <a:pt x="9308" y="581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lnTo>
                  <a:pt x="16241" y="0"/>
                </a:lnTo>
                <a:lnTo>
                  <a:pt x="17453" y="0"/>
                </a:lnTo>
                <a:lnTo>
                  <a:pt x="20362" y="581"/>
                </a:lnTo>
                <a:lnTo>
                  <a:pt x="22640" y="2275"/>
                </a:lnTo>
                <a:lnTo>
                  <a:pt x="25064" y="4116"/>
                </a:lnTo>
                <a:lnTo>
                  <a:pt x="26761" y="6392"/>
                </a:lnTo>
                <a:lnTo>
                  <a:pt x="27973" y="8716"/>
                </a:lnTo>
                <a:lnTo>
                  <a:pt x="29088" y="11040"/>
                </a:lnTo>
                <a:lnTo>
                  <a:pt x="29088" y="12832"/>
                </a:lnTo>
                <a:lnTo>
                  <a:pt x="29088" y="14527"/>
                </a:lnTo>
                <a:lnTo>
                  <a:pt x="29088" y="15738"/>
                </a:lnTo>
                <a:lnTo>
                  <a:pt x="29088" y="17432"/>
                </a:lnTo>
                <a:lnTo>
                  <a:pt x="27973" y="19854"/>
                </a:lnTo>
                <a:lnTo>
                  <a:pt x="26761" y="22759"/>
                </a:lnTo>
                <a:lnTo>
                  <a:pt x="25064" y="24454"/>
                </a:lnTo>
                <a:lnTo>
                  <a:pt x="22640" y="26197"/>
                </a:lnTo>
                <a:lnTo>
                  <a:pt x="20362" y="27989"/>
                </a:lnTo>
                <a:lnTo>
                  <a:pt x="17453" y="28619"/>
                </a:lnTo>
                <a:lnTo>
                  <a:pt x="16241" y="28619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8" name="object 1248"/>
          <p:cNvSpPr/>
          <p:nvPr/>
        </p:nvSpPr>
        <p:spPr>
          <a:xfrm>
            <a:off x="6047729" y="2335578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19780" y="581"/>
                </a:lnTo>
                <a:lnTo>
                  <a:pt x="22689" y="2275"/>
                </a:lnTo>
                <a:lnTo>
                  <a:pt x="24483" y="4116"/>
                </a:lnTo>
                <a:lnTo>
                  <a:pt x="26179" y="6392"/>
                </a:lnTo>
                <a:lnTo>
                  <a:pt x="28022" y="8716"/>
                </a:lnTo>
                <a:lnTo>
                  <a:pt x="28507" y="11040"/>
                </a:lnTo>
                <a:lnTo>
                  <a:pt x="28507" y="12832"/>
                </a:lnTo>
                <a:lnTo>
                  <a:pt x="29088" y="14527"/>
                </a:lnTo>
                <a:lnTo>
                  <a:pt x="28507" y="15738"/>
                </a:lnTo>
                <a:lnTo>
                  <a:pt x="28507" y="17432"/>
                </a:lnTo>
                <a:lnTo>
                  <a:pt x="28022" y="19854"/>
                </a:lnTo>
                <a:lnTo>
                  <a:pt x="26179" y="22759"/>
                </a:lnTo>
                <a:lnTo>
                  <a:pt x="24483" y="24454"/>
                </a:lnTo>
                <a:lnTo>
                  <a:pt x="22689" y="26197"/>
                </a:lnTo>
                <a:lnTo>
                  <a:pt x="19780" y="27989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103"/>
                </a:lnTo>
                <a:lnTo>
                  <a:pt x="12847" y="28619"/>
                </a:lnTo>
                <a:lnTo>
                  <a:pt x="11053" y="28619"/>
                </a:lnTo>
                <a:lnTo>
                  <a:pt x="8726" y="27989"/>
                </a:lnTo>
                <a:lnTo>
                  <a:pt x="6448" y="26197"/>
                </a:lnTo>
                <a:lnTo>
                  <a:pt x="4023" y="24454"/>
                </a:lnTo>
                <a:lnTo>
                  <a:pt x="2327" y="22759"/>
                </a:lnTo>
                <a:lnTo>
                  <a:pt x="484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040"/>
                </a:lnTo>
                <a:lnTo>
                  <a:pt x="484" y="8716"/>
                </a:lnTo>
                <a:lnTo>
                  <a:pt x="2327" y="6392"/>
                </a:lnTo>
                <a:lnTo>
                  <a:pt x="4023" y="4116"/>
                </a:lnTo>
                <a:lnTo>
                  <a:pt x="6448" y="2275"/>
                </a:lnTo>
                <a:lnTo>
                  <a:pt x="8726" y="581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9" name="object 1249"/>
          <p:cNvSpPr/>
          <p:nvPr/>
        </p:nvSpPr>
        <p:spPr>
          <a:xfrm>
            <a:off x="6062274" y="2335578"/>
            <a:ext cx="13599" cy="9297"/>
          </a:xfrm>
          <a:custGeom>
            <a:avLst/>
            <a:gdLst/>
            <a:ahLst/>
            <a:cxnLst/>
            <a:rect l="l" t="t" r="r" b="b"/>
            <a:pathLst>
              <a:path w="13599" h="9297">
                <a:moveTo>
                  <a:pt x="13599" y="9297"/>
                </a:moveTo>
                <a:lnTo>
                  <a:pt x="13477" y="8716"/>
                </a:lnTo>
                <a:lnTo>
                  <a:pt x="11635" y="6392"/>
                </a:lnTo>
                <a:lnTo>
                  <a:pt x="9938" y="4116"/>
                </a:lnTo>
                <a:lnTo>
                  <a:pt x="8144" y="2275"/>
                </a:lnTo>
                <a:lnTo>
                  <a:pt x="5235" y="581"/>
                </a:lnTo>
                <a:lnTo>
                  <a:pt x="2908" y="0"/>
                </a:lnTo>
                <a:lnTo>
                  <a:pt x="0" y="0"/>
                </a:lnTo>
                <a:lnTo>
                  <a:pt x="0" y="9297"/>
                </a:lnTo>
                <a:lnTo>
                  <a:pt x="13599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0" name="object 1250"/>
          <p:cNvSpPr/>
          <p:nvPr/>
        </p:nvSpPr>
        <p:spPr>
          <a:xfrm>
            <a:off x="6047730" y="2335578"/>
            <a:ext cx="368797" cy="29103"/>
          </a:xfrm>
          <a:custGeom>
            <a:avLst/>
            <a:gdLst/>
            <a:ahLst/>
            <a:cxnLst/>
            <a:rect l="l" t="t" r="r" b="b"/>
            <a:pathLst>
              <a:path w="368797" h="29103">
                <a:moveTo>
                  <a:pt x="484" y="19854"/>
                </a:moveTo>
                <a:lnTo>
                  <a:pt x="2327" y="22759"/>
                </a:lnTo>
                <a:lnTo>
                  <a:pt x="4023" y="24454"/>
                </a:lnTo>
                <a:lnTo>
                  <a:pt x="6448" y="26197"/>
                </a:lnTo>
                <a:lnTo>
                  <a:pt x="8726" y="27989"/>
                </a:lnTo>
                <a:lnTo>
                  <a:pt x="11053" y="28619"/>
                </a:lnTo>
                <a:lnTo>
                  <a:pt x="12847" y="28619"/>
                </a:lnTo>
                <a:lnTo>
                  <a:pt x="14544" y="29103"/>
                </a:lnTo>
                <a:lnTo>
                  <a:pt x="14544" y="19273"/>
                </a:lnTo>
                <a:lnTo>
                  <a:pt x="15756" y="28619"/>
                </a:lnTo>
                <a:lnTo>
                  <a:pt x="17453" y="28619"/>
                </a:lnTo>
                <a:lnTo>
                  <a:pt x="19780" y="27989"/>
                </a:lnTo>
                <a:lnTo>
                  <a:pt x="22689" y="26197"/>
                </a:lnTo>
                <a:lnTo>
                  <a:pt x="24483" y="24454"/>
                </a:lnTo>
                <a:lnTo>
                  <a:pt x="26179" y="22759"/>
                </a:lnTo>
                <a:lnTo>
                  <a:pt x="28022" y="19854"/>
                </a:lnTo>
                <a:lnTo>
                  <a:pt x="28138" y="19273"/>
                </a:lnTo>
                <a:lnTo>
                  <a:pt x="28507" y="17432"/>
                </a:lnTo>
                <a:lnTo>
                  <a:pt x="28507" y="15738"/>
                </a:lnTo>
                <a:lnTo>
                  <a:pt x="29088" y="14527"/>
                </a:lnTo>
                <a:lnTo>
                  <a:pt x="340629" y="19273"/>
                </a:lnTo>
                <a:lnTo>
                  <a:pt x="339708" y="14527"/>
                </a:lnTo>
                <a:lnTo>
                  <a:pt x="339708" y="12832"/>
                </a:lnTo>
                <a:lnTo>
                  <a:pt x="339708" y="14527"/>
                </a:lnTo>
                <a:lnTo>
                  <a:pt x="340629" y="19273"/>
                </a:lnTo>
                <a:lnTo>
                  <a:pt x="339708" y="11040"/>
                </a:lnTo>
                <a:lnTo>
                  <a:pt x="339708" y="17432"/>
                </a:lnTo>
                <a:lnTo>
                  <a:pt x="339708" y="11040"/>
                </a:lnTo>
                <a:lnTo>
                  <a:pt x="340629" y="19273"/>
                </a:lnTo>
                <a:lnTo>
                  <a:pt x="354253" y="19273"/>
                </a:lnTo>
                <a:lnTo>
                  <a:pt x="354253" y="29103"/>
                </a:lnTo>
                <a:lnTo>
                  <a:pt x="355465" y="28619"/>
                </a:lnTo>
                <a:lnTo>
                  <a:pt x="357162" y="28619"/>
                </a:lnTo>
                <a:lnTo>
                  <a:pt x="360070" y="27989"/>
                </a:lnTo>
                <a:lnTo>
                  <a:pt x="362494" y="26197"/>
                </a:lnTo>
                <a:lnTo>
                  <a:pt x="364822" y="24454"/>
                </a:lnTo>
                <a:lnTo>
                  <a:pt x="366518" y="22759"/>
                </a:lnTo>
                <a:lnTo>
                  <a:pt x="367730" y="19854"/>
                </a:lnTo>
                <a:lnTo>
                  <a:pt x="368312" y="17432"/>
                </a:lnTo>
                <a:lnTo>
                  <a:pt x="368797" y="15738"/>
                </a:lnTo>
                <a:lnTo>
                  <a:pt x="368797" y="12832"/>
                </a:lnTo>
                <a:lnTo>
                  <a:pt x="368312" y="11040"/>
                </a:lnTo>
                <a:lnTo>
                  <a:pt x="367730" y="8716"/>
                </a:lnTo>
                <a:lnTo>
                  <a:pt x="366518" y="6392"/>
                </a:lnTo>
                <a:lnTo>
                  <a:pt x="364822" y="4116"/>
                </a:lnTo>
                <a:lnTo>
                  <a:pt x="362494" y="2275"/>
                </a:lnTo>
                <a:lnTo>
                  <a:pt x="360070" y="581"/>
                </a:lnTo>
                <a:lnTo>
                  <a:pt x="357162" y="0"/>
                </a:lnTo>
                <a:lnTo>
                  <a:pt x="351344" y="0"/>
                </a:lnTo>
                <a:lnTo>
                  <a:pt x="354253" y="9297"/>
                </a:lnTo>
                <a:lnTo>
                  <a:pt x="28143" y="9297"/>
                </a:lnTo>
                <a:lnTo>
                  <a:pt x="28507" y="11040"/>
                </a:lnTo>
                <a:lnTo>
                  <a:pt x="28507" y="12832"/>
                </a:lnTo>
                <a:lnTo>
                  <a:pt x="28507" y="11040"/>
                </a:lnTo>
                <a:lnTo>
                  <a:pt x="28143" y="9297"/>
                </a:lnTo>
                <a:lnTo>
                  <a:pt x="14544" y="9297"/>
                </a:lnTo>
                <a:lnTo>
                  <a:pt x="14544" y="0"/>
                </a:lnTo>
                <a:lnTo>
                  <a:pt x="11053" y="0"/>
                </a:lnTo>
                <a:lnTo>
                  <a:pt x="8726" y="581"/>
                </a:lnTo>
                <a:lnTo>
                  <a:pt x="6448" y="2275"/>
                </a:lnTo>
                <a:lnTo>
                  <a:pt x="4023" y="4116"/>
                </a:lnTo>
                <a:lnTo>
                  <a:pt x="2327" y="6392"/>
                </a:lnTo>
                <a:lnTo>
                  <a:pt x="484" y="8716"/>
                </a:lnTo>
                <a:lnTo>
                  <a:pt x="0" y="11040"/>
                </a:lnTo>
                <a:lnTo>
                  <a:pt x="0" y="17432"/>
                </a:lnTo>
                <a:lnTo>
                  <a:pt x="484" y="1985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1" name="object 1251"/>
          <p:cNvSpPr/>
          <p:nvPr/>
        </p:nvSpPr>
        <p:spPr>
          <a:xfrm>
            <a:off x="6062273" y="2354850"/>
            <a:ext cx="1212" cy="9830"/>
          </a:xfrm>
          <a:custGeom>
            <a:avLst/>
            <a:gdLst/>
            <a:ahLst/>
            <a:cxnLst/>
            <a:rect l="l" t="t" r="r" b="b"/>
            <a:pathLst>
              <a:path w="1212" h="9830">
                <a:moveTo>
                  <a:pt x="1212" y="9346"/>
                </a:moveTo>
                <a:lnTo>
                  <a:pt x="0" y="0"/>
                </a:lnTo>
                <a:lnTo>
                  <a:pt x="0" y="9830"/>
                </a:lnTo>
                <a:lnTo>
                  <a:pt x="1212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2" name="object 1252"/>
          <p:cNvSpPr/>
          <p:nvPr/>
        </p:nvSpPr>
        <p:spPr>
          <a:xfrm>
            <a:off x="6387438" y="2346618"/>
            <a:ext cx="0" cy="6392"/>
          </a:xfrm>
          <a:custGeom>
            <a:avLst/>
            <a:gdLst/>
            <a:ahLst/>
            <a:cxnLst/>
            <a:rect l="l" t="t" r="r" b="b"/>
            <a:pathLst>
              <a:path h="6392">
                <a:moveTo>
                  <a:pt x="0" y="0"/>
                </a:moveTo>
                <a:lnTo>
                  <a:pt x="0" y="6392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3" name="object 1253"/>
          <p:cNvSpPr/>
          <p:nvPr/>
        </p:nvSpPr>
        <p:spPr>
          <a:xfrm>
            <a:off x="6388348" y="2335578"/>
            <a:ext cx="13635" cy="9297"/>
          </a:xfrm>
          <a:custGeom>
            <a:avLst/>
            <a:gdLst/>
            <a:ahLst/>
            <a:cxnLst/>
            <a:rect l="l" t="t" r="r" b="b"/>
            <a:pathLst>
              <a:path w="13635" h="9297">
                <a:moveTo>
                  <a:pt x="13635" y="9297"/>
                </a:moveTo>
                <a:lnTo>
                  <a:pt x="10726" y="0"/>
                </a:lnTo>
                <a:lnTo>
                  <a:pt x="7817" y="581"/>
                </a:lnTo>
                <a:lnTo>
                  <a:pt x="5538" y="2275"/>
                </a:lnTo>
                <a:lnTo>
                  <a:pt x="3211" y="4116"/>
                </a:lnTo>
                <a:lnTo>
                  <a:pt x="1418" y="6392"/>
                </a:lnTo>
                <a:lnTo>
                  <a:pt x="303" y="8716"/>
                </a:lnTo>
                <a:lnTo>
                  <a:pt x="0" y="9297"/>
                </a:lnTo>
                <a:lnTo>
                  <a:pt x="13635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4" name="object 1254"/>
          <p:cNvSpPr/>
          <p:nvPr/>
        </p:nvSpPr>
        <p:spPr>
          <a:xfrm>
            <a:off x="6388360" y="2354850"/>
            <a:ext cx="13623" cy="9830"/>
          </a:xfrm>
          <a:custGeom>
            <a:avLst/>
            <a:gdLst/>
            <a:ahLst/>
            <a:cxnLst/>
            <a:rect l="l" t="t" r="r" b="b"/>
            <a:pathLst>
              <a:path w="13623" h="9830">
                <a:moveTo>
                  <a:pt x="13623" y="0"/>
                </a:moveTo>
                <a:lnTo>
                  <a:pt x="0" y="0"/>
                </a:lnTo>
                <a:lnTo>
                  <a:pt x="290" y="581"/>
                </a:lnTo>
                <a:lnTo>
                  <a:pt x="1405" y="3486"/>
                </a:lnTo>
                <a:lnTo>
                  <a:pt x="3199" y="5181"/>
                </a:lnTo>
                <a:lnTo>
                  <a:pt x="5526" y="6924"/>
                </a:lnTo>
                <a:lnTo>
                  <a:pt x="7805" y="8716"/>
                </a:lnTo>
                <a:lnTo>
                  <a:pt x="10714" y="9346"/>
                </a:lnTo>
                <a:lnTo>
                  <a:pt x="11926" y="9346"/>
                </a:lnTo>
                <a:lnTo>
                  <a:pt x="13623" y="9830"/>
                </a:lnTo>
                <a:lnTo>
                  <a:pt x="1362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5" name="object 1255"/>
          <p:cNvSpPr/>
          <p:nvPr/>
        </p:nvSpPr>
        <p:spPr>
          <a:xfrm>
            <a:off x="6061935" y="2349862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6" name="object 1256"/>
          <p:cNvSpPr/>
          <p:nvPr/>
        </p:nvSpPr>
        <p:spPr>
          <a:xfrm>
            <a:off x="6047729" y="2335578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29103"/>
                </a:moveTo>
                <a:lnTo>
                  <a:pt x="12847" y="28619"/>
                </a:lnTo>
                <a:lnTo>
                  <a:pt x="11053" y="28619"/>
                </a:lnTo>
                <a:lnTo>
                  <a:pt x="8726" y="27989"/>
                </a:lnTo>
                <a:lnTo>
                  <a:pt x="6448" y="26197"/>
                </a:lnTo>
                <a:lnTo>
                  <a:pt x="4023" y="24454"/>
                </a:lnTo>
                <a:lnTo>
                  <a:pt x="2327" y="22759"/>
                </a:lnTo>
                <a:lnTo>
                  <a:pt x="484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040"/>
                </a:lnTo>
                <a:lnTo>
                  <a:pt x="484" y="8716"/>
                </a:lnTo>
                <a:lnTo>
                  <a:pt x="2327" y="6392"/>
                </a:lnTo>
                <a:lnTo>
                  <a:pt x="4023" y="4116"/>
                </a:lnTo>
                <a:lnTo>
                  <a:pt x="6448" y="2275"/>
                </a:lnTo>
                <a:lnTo>
                  <a:pt x="8726" y="581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780" y="581"/>
                </a:lnTo>
                <a:lnTo>
                  <a:pt x="22689" y="2275"/>
                </a:lnTo>
                <a:lnTo>
                  <a:pt x="24483" y="4116"/>
                </a:lnTo>
                <a:lnTo>
                  <a:pt x="26179" y="6392"/>
                </a:lnTo>
                <a:lnTo>
                  <a:pt x="28022" y="8716"/>
                </a:lnTo>
                <a:lnTo>
                  <a:pt x="28507" y="11040"/>
                </a:lnTo>
                <a:lnTo>
                  <a:pt x="28507" y="12832"/>
                </a:lnTo>
                <a:lnTo>
                  <a:pt x="29088" y="14527"/>
                </a:lnTo>
                <a:lnTo>
                  <a:pt x="28507" y="15738"/>
                </a:lnTo>
                <a:lnTo>
                  <a:pt x="28507" y="17432"/>
                </a:lnTo>
                <a:lnTo>
                  <a:pt x="28022" y="19854"/>
                </a:lnTo>
                <a:lnTo>
                  <a:pt x="26179" y="22759"/>
                </a:lnTo>
                <a:lnTo>
                  <a:pt x="24483" y="24454"/>
                </a:lnTo>
                <a:lnTo>
                  <a:pt x="22689" y="26197"/>
                </a:lnTo>
                <a:lnTo>
                  <a:pt x="19780" y="27989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7" name="object 1257"/>
          <p:cNvSpPr/>
          <p:nvPr/>
        </p:nvSpPr>
        <p:spPr>
          <a:xfrm>
            <a:off x="6387438" y="2335578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20362" y="581"/>
                </a:lnTo>
                <a:lnTo>
                  <a:pt x="22786" y="2275"/>
                </a:lnTo>
                <a:lnTo>
                  <a:pt x="25113" y="4116"/>
                </a:lnTo>
                <a:lnTo>
                  <a:pt x="26810" y="6392"/>
                </a:lnTo>
                <a:lnTo>
                  <a:pt x="28022" y="8716"/>
                </a:lnTo>
                <a:lnTo>
                  <a:pt x="28603" y="11040"/>
                </a:lnTo>
                <a:lnTo>
                  <a:pt x="29088" y="12832"/>
                </a:lnTo>
                <a:lnTo>
                  <a:pt x="29088" y="14527"/>
                </a:lnTo>
                <a:lnTo>
                  <a:pt x="29088" y="15738"/>
                </a:lnTo>
                <a:lnTo>
                  <a:pt x="28603" y="17432"/>
                </a:lnTo>
                <a:lnTo>
                  <a:pt x="28022" y="19854"/>
                </a:lnTo>
                <a:lnTo>
                  <a:pt x="26810" y="22759"/>
                </a:lnTo>
                <a:lnTo>
                  <a:pt x="25113" y="24454"/>
                </a:lnTo>
                <a:lnTo>
                  <a:pt x="22786" y="26197"/>
                </a:lnTo>
                <a:lnTo>
                  <a:pt x="20362" y="27989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103"/>
                </a:lnTo>
                <a:lnTo>
                  <a:pt x="12847" y="28619"/>
                </a:lnTo>
                <a:lnTo>
                  <a:pt x="11635" y="28619"/>
                </a:lnTo>
                <a:lnTo>
                  <a:pt x="8726" y="27989"/>
                </a:lnTo>
                <a:lnTo>
                  <a:pt x="6448" y="26197"/>
                </a:lnTo>
                <a:lnTo>
                  <a:pt x="4120" y="24454"/>
                </a:lnTo>
                <a:lnTo>
                  <a:pt x="2327" y="22759"/>
                </a:lnTo>
                <a:lnTo>
                  <a:pt x="1212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040"/>
                </a:lnTo>
                <a:lnTo>
                  <a:pt x="1212" y="8716"/>
                </a:lnTo>
                <a:lnTo>
                  <a:pt x="2327" y="6392"/>
                </a:lnTo>
                <a:lnTo>
                  <a:pt x="4120" y="4116"/>
                </a:lnTo>
                <a:lnTo>
                  <a:pt x="6448" y="2275"/>
                </a:lnTo>
                <a:lnTo>
                  <a:pt x="8726" y="581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8" name="object 1258"/>
          <p:cNvSpPr/>
          <p:nvPr/>
        </p:nvSpPr>
        <p:spPr>
          <a:xfrm>
            <a:off x="6397377" y="2354850"/>
            <a:ext cx="13483" cy="9346"/>
          </a:xfrm>
          <a:custGeom>
            <a:avLst/>
            <a:gdLst/>
            <a:ahLst/>
            <a:cxnLst/>
            <a:rect l="l" t="t" r="r" b="b"/>
            <a:pathLst>
              <a:path w="13483" h="9346">
                <a:moveTo>
                  <a:pt x="13483" y="0"/>
                </a:moveTo>
                <a:lnTo>
                  <a:pt x="0" y="0"/>
                </a:lnTo>
                <a:lnTo>
                  <a:pt x="1115" y="9346"/>
                </a:lnTo>
                <a:lnTo>
                  <a:pt x="2908" y="9346"/>
                </a:lnTo>
                <a:lnTo>
                  <a:pt x="5235" y="8716"/>
                </a:lnTo>
                <a:lnTo>
                  <a:pt x="8144" y="6924"/>
                </a:lnTo>
                <a:lnTo>
                  <a:pt x="9841" y="5181"/>
                </a:lnTo>
                <a:lnTo>
                  <a:pt x="11635" y="3486"/>
                </a:lnTo>
                <a:lnTo>
                  <a:pt x="13332" y="581"/>
                </a:lnTo>
                <a:lnTo>
                  <a:pt x="134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9" name="object 1259"/>
          <p:cNvSpPr/>
          <p:nvPr/>
        </p:nvSpPr>
        <p:spPr>
          <a:xfrm>
            <a:off x="6397377" y="2335578"/>
            <a:ext cx="13489" cy="9297"/>
          </a:xfrm>
          <a:custGeom>
            <a:avLst/>
            <a:gdLst/>
            <a:ahLst/>
            <a:cxnLst/>
            <a:rect l="l" t="t" r="r" b="b"/>
            <a:pathLst>
              <a:path w="13489" h="9297">
                <a:moveTo>
                  <a:pt x="13489" y="9297"/>
                </a:moveTo>
                <a:lnTo>
                  <a:pt x="13332" y="8716"/>
                </a:lnTo>
                <a:lnTo>
                  <a:pt x="11635" y="6392"/>
                </a:lnTo>
                <a:lnTo>
                  <a:pt x="9841" y="4116"/>
                </a:lnTo>
                <a:lnTo>
                  <a:pt x="8144" y="2275"/>
                </a:lnTo>
                <a:lnTo>
                  <a:pt x="5235" y="581"/>
                </a:lnTo>
                <a:lnTo>
                  <a:pt x="2908" y="0"/>
                </a:lnTo>
                <a:lnTo>
                  <a:pt x="0" y="0"/>
                </a:lnTo>
                <a:lnTo>
                  <a:pt x="0" y="9297"/>
                </a:lnTo>
                <a:lnTo>
                  <a:pt x="13489" y="92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0" name="object 1260"/>
          <p:cNvSpPr/>
          <p:nvPr/>
        </p:nvSpPr>
        <p:spPr>
          <a:xfrm>
            <a:off x="6382735" y="2335578"/>
            <a:ext cx="276876" cy="29103"/>
          </a:xfrm>
          <a:custGeom>
            <a:avLst/>
            <a:gdLst/>
            <a:ahLst/>
            <a:cxnLst/>
            <a:rect l="l" t="t" r="r" b="b"/>
            <a:pathLst>
              <a:path w="276876" h="29103">
                <a:moveTo>
                  <a:pt x="0" y="11040"/>
                </a:moveTo>
                <a:lnTo>
                  <a:pt x="0" y="17432"/>
                </a:lnTo>
                <a:lnTo>
                  <a:pt x="630" y="19854"/>
                </a:lnTo>
                <a:lnTo>
                  <a:pt x="2424" y="22759"/>
                </a:lnTo>
                <a:lnTo>
                  <a:pt x="4120" y="24454"/>
                </a:lnTo>
                <a:lnTo>
                  <a:pt x="6399" y="26197"/>
                </a:lnTo>
                <a:lnTo>
                  <a:pt x="8823" y="27989"/>
                </a:lnTo>
                <a:lnTo>
                  <a:pt x="11150" y="28619"/>
                </a:lnTo>
                <a:lnTo>
                  <a:pt x="12847" y="28619"/>
                </a:lnTo>
                <a:lnTo>
                  <a:pt x="14641" y="29103"/>
                </a:lnTo>
                <a:lnTo>
                  <a:pt x="15756" y="28619"/>
                </a:lnTo>
                <a:lnTo>
                  <a:pt x="14641" y="19273"/>
                </a:lnTo>
                <a:lnTo>
                  <a:pt x="28124" y="19273"/>
                </a:lnTo>
                <a:lnTo>
                  <a:pt x="28603" y="17432"/>
                </a:lnTo>
                <a:lnTo>
                  <a:pt x="28603" y="15738"/>
                </a:lnTo>
                <a:lnTo>
                  <a:pt x="29185" y="14527"/>
                </a:lnTo>
                <a:lnTo>
                  <a:pt x="276876" y="9297"/>
                </a:lnTo>
                <a:lnTo>
                  <a:pt x="28131" y="9297"/>
                </a:lnTo>
                <a:lnTo>
                  <a:pt x="28603" y="11040"/>
                </a:lnTo>
                <a:lnTo>
                  <a:pt x="28603" y="12832"/>
                </a:lnTo>
                <a:lnTo>
                  <a:pt x="28603" y="11040"/>
                </a:lnTo>
                <a:lnTo>
                  <a:pt x="28131" y="9297"/>
                </a:lnTo>
                <a:lnTo>
                  <a:pt x="14641" y="9297"/>
                </a:lnTo>
                <a:lnTo>
                  <a:pt x="14641" y="0"/>
                </a:lnTo>
                <a:lnTo>
                  <a:pt x="11150" y="0"/>
                </a:lnTo>
                <a:lnTo>
                  <a:pt x="8823" y="581"/>
                </a:lnTo>
                <a:lnTo>
                  <a:pt x="6399" y="2275"/>
                </a:lnTo>
                <a:lnTo>
                  <a:pt x="4120" y="4116"/>
                </a:lnTo>
                <a:lnTo>
                  <a:pt x="2424" y="6392"/>
                </a:lnTo>
                <a:lnTo>
                  <a:pt x="630" y="8716"/>
                </a:lnTo>
                <a:lnTo>
                  <a:pt x="0" y="11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1" name="object 1261"/>
          <p:cNvSpPr/>
          <p:nvPr/>
        </p:nvSpPr>
        <p:spPr>
          <a:xfrm>
            <a:off x="6410861" y="2344876"/>
            <a:ext cx="248751" cy="9975"/>
          </a:xfrm>
          <a:custGeom>
            <a:avLst/>
            <a:gdLst/>
            <a:ahLst/>
            <a:cxnLst/>
            <a:rect l="l" t="t" r="r" b="b"/>
            <a:pathLst>
              <a:path w="248751" h="9975">
                <a:moveTo>
                  <a:pt x="248751" y="9975"/>
                </a:moveTo>
                <a:lnTo>
                  <a:pt x="248751" y="0"/>
                </a:lnTo>
                <a:lnTo>
                  <a:pt x="1060" y="5229"/>
                </a:lnTo>
                <a:lnTo>
                  <a:pt x="479" y="6440"/>
                </a:lnTo>
                <a:lnTo>
                  <a:pt x="479" y="8135"/>
                </a:lnTo>
                <a:lnTo>
                  <a:pt x="0" y="9975"/>
                </a:lnTo>
                <a:lnTo>
                  <a:pt x="248751" y="99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2" name="object 1262"/>
          <p:cNvSpPr/>
          <p:nvPr/>
        </p:nvSpPr>
        <p:spPr>
          <a:xfrm>
            <a:off x="6397037" y="2349862"/>
            <a:ext cx="262914" cy="0"/>
          </a:xfrm>
          <a:custGeom>
            <a:avLst/>
            <a:gdLst/>
            <a:ahLst/>
            <a:cxnLst/>
            <a:rect l="l" t="t" r="r" b="b"/>
            <a:pathLst>
              <a:path w="262914">
                <a:moveTo>
                  <a:pt x="0" y="0"/>
                </a:moveTo>
                <a:lnTo>
                  <a:pt x="262914" y="0"/>
                </a:lnTo>
              </a:path>
            </a:pathLst>
          </a:custGeom>
          <a:ln w="11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3" name="object 1263"/>
          <p:cNvSpPr/>
          <p:nvPr/>
        </p:nvSpPr>
        <p:spPr>
          <a:xfrm>
            <a:off x="6382736" y="233557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641" y="29103"/>
                </a:moveTo>
                <a:lnTo>
                  <a:pt x="12847" y="28619"/>
                </a:lnTo>
                <a:lnTo>
                  <a:pt x="11150" y="28619"/>
                </a:lnTo>
                <a:lnTo>
                  <a:pt x="8823" y="27989"/>
                </a:lnTo>
                <a:lnTo>
                  <a:pt x="6399" y="26197"/>
                </a:lnTo>
                <a:lnTo>
                  <a:pt x="4120" y="24454"/>
                </a:lnTo>
                <a:lnTo>
                  <a:pt x="2424" y="22759"/>
                </a:lnTo>
                <a:lnTo>
                  <a:pt x="630" y="19854"/>
                </a:lnTo>
                <a:lnTo>
                  <a:pt x="0" y="17432"/>
                </a:lnTo>
                <a:lnTo>
                  <a:pt x="0" y="15738"/>
                </a:lnTo>
                <a:lnTo>
                  <a:pt x="0" y="14527"/>
                </a:lnTo>
                <a:lnTo>
                  <a:pt x="0" y="12832"/>
                </a:lnTo>
                <a:lnTo>
                  <a:pt x="0" y="11040"/>
                </a:lnTo>
                <a:lnTo>
                  <a:pt x="630" y="8716"/>
                </a:lnTo>
                <a:lnTo>
                  <a:pt x="2424" y="6392"/>
                </a:lnTo>
                <a:lnTo>
                  <a:pt x="4120" y="4116"/>
                </a:lnTo>
                <a:lnTo>
                  <a:pt x="6399" y="2275"/>
                </a:lnTo>
                <a:lnTo>
                  <a:pt x="8823" y="581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581"/>
                </a:lnTo>
                <a:lnTo>
                  <a:pt x="22786" y="2275"/>
                </a:lnTo>
                <a:lnTo>
                  <a:pt x="24483" y="4116"/>
                </a:lnTo>
                <a:lnTo>
                  <a:pt x="26276" y="6392"/>
                </a:lnTo>
                <a:lnTo>
                  <a:pt x="27973" y="8716"/>
                </a:lnTo>
                <a:lnTo>
                  <a:pt x="28603" y="11040"/>
                </a:lnTo>
                <a:lnTo>
                  <a:pt x="28603" y="12832"/>
                </a:lnTo>
                <a:lnTo>
                  <a:pt x="29185" y="14527"/>
                </a:lnTo>
                <a:lnTo>
                  <a:pt x="28603" y="15738"/>
                </a:lnTo>
                <a:lnTo>
                  <a:pt x="28603" y="17432"/>
                </a:lnTo>
                <a:lnTo>
                  <a:pt x="27973" y="19854"/>
                </a:lnTo>
                <a:lnTo>
                  <a:pt x="26276" y="22759"/>
                </a:lnTo>
                <a:lnTo>
                  <a:pt x="24483" y="24454"/>
                </a:lnTo>
                <a:lnTo>
                  <a:pt x="22786" y="26197"/>
                </a:lnTo>
                <a:lnTo>
                  <a:pt x="19877" y="27989"/>
                </a:lnTo>
                <a:lnTo>
                  <a:pt x="17550" y="28619"/>
                </a:lnTo>
                <a:lnTo>
                  <a:pt x="15756" y="28619"/>
                </a:lnTo>
                <a:lnTo>
                  <a:pt x="14641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4" name="object 1264"/>
          <p:cNvSpPr/>
          <p:nvPr/>
        </p:nvSpPr>
        <p:spPr>
          <a:xfrm>
            <a:off x="7006788" y="1648187"/>
            <a:ext cx="349647" cy="58303"/>
          </a:xfrm>
          <a:custGeom>
            <a:avLst/>
            <a:gdLst/>
            <a:ahLst/>
            <a:cxnLst/>
            <a:rect l="l" t="t" r="r" b="b"/>
            <a:pathLst>
              <a:path w="349647" h="58303">
                <a:moveTo>
                  <a:pt x="0" y="58303"/>
                </a:moveTo>
                <a:lnTo>
                  <a:pt x="349647" y="0"/>
                </a:lnTo>
              </a:path>
            </a:pathLst>
          </a:custGeom>
          <a:ln w="35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5" name="object 1265"/>
          <p:cNvSpPr/>
          <p:nvPr/>
        </p:nvSpPr>
        <p:spPr>
          <a:xfrm>
            <a:off x="5695707" y="1648187"/>
            <a:ext cx="83921" cy="95639"/>
          </a:xfrm>
          <a:custGeom>
            <a:avLst/>
            <a:gdLst/>
            <a:ahLst/>
            <a:cxnLst/>
            <a:rect l="l" t="t" r="r" b="b"/>
            <a:pathLst>
              <a:path w="83921" h="95639">
                <a:moveTo>
                  <a:pt x="83921" y="0"/>
                </a:moveTo>
                <a:lnTo>
                  <a:pt x="0" y="95639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6" name="object 1266"/>
          <p:cNvSpPr/>
          <p:nvPr/>
        </p:nvSpPr>
        <p:spPr>
          <a:xfrm>
            <a:off x="5753933" y="1648187"/>
            <a:ext cx="83921" cy="95639"/>
          </a:xfrm>
          <a:custGeom>
            <a:avLst/>
            <a:gdLst/>
            <a:ahLst/>
            <a:cxnLst/>
            <a:rect l="l" t="t" r="r" b="b"/>
            <a:pathLst>
              <a:path w="83921" h="95639">
                <a:moveTo>
                  <a:pt x="83921" y="0"/>
                </a:moveTo>
                <a:lnTo>
                  <a:pt x="0" y="95639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7" name="object 1267"/>
          <p:cNvSpPr/>
          <p:nvPr/>
        </p:nvSpPr>
        <p:spPr>
          <a:xfrm>
            <a:off x="5783022" y="1655838"/>
            <a:ext cx="83921" cy="96123"/>
          </a:xfrm>
          <a:custGeom>
            <a:avLst/>
            <a:gdLst/>
            <a:ahLst/>
            <a:cxnLst/>
            <a:rect l="l" t="t" r="r" b="b"/>
            <a:pathLst>
              <a:path w="83921" h="96123">
                <a:moveTo>
                  <a:pt x="83921" y="0"/>
                </a:moveTo>
                <a:lnTo>
                  <a:pt x="0" y="96123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8" name="object 1268"/>
          <p:cNvSpPr/>
          <p:nvPr/>
        </p:nvSpPr>
        <p:spPr>
          <a:xfrm>
            <a:off x="5899618" y="1655837"/>
            <a:ext cx="58274" cy="87988"/>
          </a:xfrm>
          <a:custGeom>
            <a:avLst/>
            <a:gdLst/>
            <a:ahLst/>
            <a:cxnLst/>
            <a:rect l="l" t="t" r="r" b="b"/>
            <a:pathLst>
              <a:path w="58274" h="87988">
                <a:moveTo>
                  <a:pt x="0" y="0"/>
                </a:moveTo>
                <a:lnTo>
                  <a:pt x="58274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9" name="object 1269"/>
          <p:cNvSpPr/>
          <p:nvPr/>
        </p:nvSpPr>
        <p:spPr>
          <a:xfrm>
            <a:off x="5812207" y="1655837"/>
            <a:ext cx="58226" cy="87988"/>
          </a:xfrm>
          <a:custGeom>
            <a:avLst/>
            <a:gdLst/>
            <a:ahLst/>
            <a:cxnLst/>
            <a:rect l="l" t="t" r="r" b="b"/>
            <a:pathLst>
              <a:path w="58226" h="87988">
                <a:moveTo>
                  <a:pt x="0" y="0"/>
                </a:moveTo>
                <a:lnTo>
                  <a:pt x="58226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0" name="object 1270"/>
          <p:cNvSpPr/>
          <p:nvPr/>
        </p:nvSpPr>
        <p:spPr>
          <a:xfrm>
            <a:off x="5783022" y="1655837"/>
            <a:ext cx="58371" cy="87988"/>
          </a:xfrm>
          <a:custGeom>
            <a:avLst/>
            <a:gdLst/>
            <a:ahLst/>
            <a:cxnLst/>
            <a:rect l="l" t="t" r="r" b="b"/>
            <a:pathLst>
              <a:path w="58371" h="87988">
                <a:moveTo>
                  <a:pt x="0" y="0"/>
                </a:moveTo>
                <a:lnTo>
                  <a:pt x="58371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1" name="object 1271"/>
          <p:cNvSpPr/>
          <p:nvPr/>
        </p:nvSpPr>
        <p:spPr>
          <a:xfrm>
            <a:off x="5870433" y="1655837"/>
            <a:ext cx="58274" cy="87988"/>
          </a:xfrm>
          <a:custGeom>
            <a:avLst/>
            <a:gdLst/>
            <a:ahLst/>
            <a:cxnLst/>
            <a:rect l="l" t="t" r="r" b="b"/>
            <a:pathLst>
              <a:path w="58274" h="87988">
                <a:moveTo>
                  <a:pt x="0" y="0"/>
                </a:moveTo>
                <a:lnTo>
                  <a:pt x="58274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2" name="object 1272"/>
          <p:cNvSpPr/>
          <p:nvPr/>
        </p:nvSpPr>
        <p:spPr>
          <a:xfrm>
            <a:off x="5928707" y="1655837"/>
            <a:ext cx="58226" cy="87988"/>
          </a:xfrm>
          <a:custGeom>
            <a:avLst/>
            <a:gdLst/>
            <a:ahLst/>
            <a:cxnLst/>
            <a:rect l="l" t="t" r="r" b="b"/>
            <a:pathLst>
              <a:path w="58226" h="87988">
                <a:moveTo>
                  <a:pt x="0" y="0"/>
                </a:moveTo>
                <a:lnTo>
                  <a:pt x="58226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3" name="object 1273"/>
          <p:cNvSpPr/>
          <p:nvPr/>
        </p:nvSpPr>
        <p:spPr>
          <a:xfrm>
            <a:off x="5841392" y="1655837"/>
            <a:ext cx="58226" cy="87988"/>
          </a:xfrm>
          <a:custGeom>
            <a:avLst/>
            <a:gdLst/>
            <a:ahLst/>
            <a:cxnLst/>
            <a:rect l="l" t="t" r="r" b="b"/>
            <a:pathLst>
              <a:path w="58226" h="87988">
                <a:moveTo>
                  <a:pt x="0" y="0"/>
                </a:moveTo>
                <a:lnTo>
                  <a:pt x="58226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4" name="object 1274"/>
          <p:cNvSpPr/>
          <p:nvPr/>
        </p:nvSpPr>
        <p:spPr>
          <a:xfrm>
            <a:off x="5695707" y="1648187"/>
            <a:ext cx="83921" cy="95639"/>
          </a:xfrm>
          <a:custGeom>
            <a:avLst/>
            <a:gdLst/>
            <a:ahLst/>
            <a:cxnLst/>
            <a:rect l="l" t="t" r="r" b="b"/>
            <a:pathLst>
              <a:path w="83921" h="95639">
                <a:moveTo>
                  <a:pt x="83921" y="0"/>
                </a:moveTo>
                <a:lnTo>
                  <a:pt x="0" y="95639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5" name="object 1275"/>
          <p:cNvSpPr/>
          <p:nvPr/>
        </p:nvSpPr>
        <p:spPr>
          <a:xfrm>
            <a:off x="5753933" y="1648187"/>
            <a:ext cx="83921" cy="95639"/>
          </a:xfrm>
          <a:custGeom>
            <a:avLst/>
            <a:gdLst/>
            <a:ahLst/>
            <a:cxnLst/>
            <a:rect l="l" t="t" r="r" b="b"/>
            <a:pathLst>
              <a:path w="83921" h="95639">
                <a:moveTo>
                  <a:pt x="83921" y="0"/>
                </a:moveTo>
                <a:lnTo>
                  <a:pt x="0" y="95639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6" name="object 1276"/>
          <p:cNvSpPr/>
          <p:nvPr/>
        </p:nvSpPr>
        <p:spPr>
          <a:xfrm>
            <a:off x="5783022" y="1655838"/>
            <a:ext cx="83921" cy="96123"/>
          </a:xfrm>
          <a:custGeom>
            <a:avLst/>
            <a:gdLst/>
            <a:ahLst/>
            <a:cxnLst/>
            <a:rect l="l" t="t" r="r" b="b"/>
            <a:pathLst>
              <a:path w="83921" h="96123">
                <a:moveTo>
                  <a:pt x="83921" y="0"/>
                </a:moveTo>
                <a:lnTo>
                  <a:pt x="0" y="96123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7" name="object 1277"/>
          <p:cNvSpPr/>
          <p:nvPr/>
        </p:nvSpPr>
        <p:spPr>
          <a:xfrm>
            <a:off x="5899618" y="1655837"/>
            <a:ext cx="58274" cy="87988"/>
          </a:xfrm>
          <a:custGeom>
            <a:avLst/>
            <a:gdLst/>
            <a:ahLst/>
            <a:cxnLst/>
            <a:rect l="l" t="t" r="r" b="b"/>
            <a:pathLst>
              <a:path w="58274" h="87988">
                <a:moveTo>
                  <a:pt x="0" y="0"/>
                </a:moveTo>
                <a:lnTo>
                  <a:pt x="58274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8" name="object 1278"/>
          <p:cNvSpPr/>
          <p:nvPr/>
        </p:nvSpPr>
        <p:spPr>
          <a:xfrm>
            <a:off x="5812207" y="1655837"/>
            <a:ext cx="58226" cy="87988"/>
          </a:xfrm>
          <a:custGeom>
            <a:avLst/>
            <a:gdLst/>
            <a:ahLst/>
            <a:cxnLst/>
            <a:rect l="l" t="t" r="r" b="b"/>
            <a:pathLst>
              <a:path w="58226" h="87988">
                <a:moveTo>
                  <a:pt x="0" y="0"/>
                </a:moveTo>
                <a:lnTo>
                  <a:pt x="58226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9" name="object 1279"/>
          <p:cNvSpPr/>
          <p:nvPr/>
        </p:nvSpPr>
        <p:spPr>
          <a:xfrm>
            <a:off x="5783022" y="1655837"/>
            <a:ext cx="58371" cy="87988"/>
          </a:xfrm>
          <a:custGeom>
            <a:avLst/>
            <a:gdLst/>
            <a:ahLst/>
            <a:cxnLst/>
            <a:rect l="l" t="t" r="r" b="b"/>
            <a:pathLst>
              <a:path w="58371" h="87988">
                <a:moveTo>
                  <a:pt x="0" y="0"/>
                </a:moveTo>
                <a:lnTo>
                  <a:pt x="58371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0" name="object 1280"/>
          <p:cNvSpPr/>
          <p:nvPr/>
        </p:nvSpPr>
        <p:spPr>
          <a:xfrm>
            <a:off x="5870433" y="1655837"/>
            <a:ext cx="58274" cy="87988"/>
          </a:xfrm>
          <a:custGeom>
            <a:avLst/>
            <a:gdLst/>
            <a:ahLst/>
            <a:cxnLst/>
            <a:rect l="l" t="t" r="r" b="b"/>
            <a:pathLst>
              <a:path w="58274" h="87988">
                <a:moveTo>
                  <a:pt x="0" y="0"/>
                </a:moveTo>
                <a:lnTo>
                  <a:pt x="58274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1" name="object 1281"/>
          <p:cNvSpPr/>
          <p:nvPr/>
        </p:nvSpPr>
        <p:spPr>
          <a:xfrm>
            <a:off x="5928707" y="1655837"/>
            <a:ext cx="58226" cy="87988"/>
          </a:xfrm>
          <a:custGeom>
            <a:avLst/>
            <a:gdLst/>
            <a:ahLst/>
            <a:cxnLst/>
            <a:rect l="l" t="t" r="r" b="b"/>
            <a:pathLst>
              <a:path w="58226" h="87988">
                <a:moveTo>
                  <a:pt x="0" y="0"/>
                </a:moveTo>
                <a:lnTo>
                  <a:pt x="58226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2" name="object 1282"/>
          <p:cNvSpPr/>
          <p:nvPr/>
        </p:nvSpPr>
        <p:spPr>
          <a:xfrm>
            <a:off x="5841392" y="1655837"/>
            <a:ext cx="58226" cy="87988"/>
          </a:xfrm>
          <a:custGeom>
            <a:avLst/>
            <a:gdLst/>
            <a:ahLst/>
            <a:cxnLst/>
            <a:rect l="l" t="t" r="r" b="b"/>
            <a:pathLst>
              <a:path w="58226" h="87988">
                <a:moveTo>
                  <a:pt x="0" y="0"/>
                </a:moveTo>
                <a:lnTo>
                  <a:pt x="58226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3" name="object 1283"/>
          <p:cNvSpPr/>
          <p:nvPr/>
        </p:nvSpPr>
        <p:spPr>
          <a:xfrm>
            <a:off x="5783022" y="1655838"/>
            <a:ext cx="83921" cy="96123"/>
          </a:xfrm>
          <a:custGeom>
            <a:avLst/>
            <a:gdLst/>
            <a:ahLst/>
            <a:cxnLst/>
            <a:rect l="l" t="t" r="r" b="b"/>
            <a:pathLst>
              <a:path w="83921" h="96123">
                <a:moveTo>
                  <a:pt x="83921" y="0"/>
                </a:moveTo>
                <a:lnTo>
                  <a:pt x="0" y="96123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4" name="object 1284"/>
          <p:cNvSpPr/>
          <p:nvPr/>
        </p:nvSpPr>
        <p:spPr>
          <a:xfrm>
            <a:off x="5899618" y="1655837"/>
            <a:ext cx="58274" cy="87988"/>
          </a:xfrm>
          <a:custGeom>
            <a:avLst/>
            <a:gdLst/>
            <a:ahLst/>
            <a:cxnLst/>
            <a:rect l="l" t="t" r="r" b="b"/>
            <a:pathLst>
              <a:path w="58274" h="87988">
                <a:moveTo>
                  <a:pt x="0" y="0"/>
                </a:moveTo>
                <a:lnTo>
                  <a:pt x="58274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5" name="object 1285"/>
          <p:cNvSpPr/>
          <p:nvPr/>
        </p:nvSpPr>
        <p:spPr>
          <a:xfrm>
            <a:off x="5812207" y="1655837"/>
            <a:ext cx="58226" cy="87988"/>
          </a:xfrm>
          <a:custGeom>
            <a:avLst/>
            <a:gdLst/>
            <a:ahLst/>
            <a:cxnLst/>
            <a:rect l="l" t="t" r="r" b="b"/>
            <a:pathLst>
              <a:path w="58226" h="87988">
                <a:moveTo>
                  <a:pt x="0" y="0"/>
                </a:moveTo>
                <a:lnTo>
                  <a:pt x="58226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6" name="object 1286"/>
          <p:cNvSpPr/>
          <p:nvPr/>
        </p:nvSpPr>
        <p:spPr>
          <a:xfrm>
            <a:off x="5783022" y="1655837"/>
            <a:ext cx="58371" cy="87988"/>
          </a:xfrm>
          <a:custGeom>
            <a:avLst/>
            <a:gdLst/>
            <a:ahLst/>
            <a:cxnLst/>
            <a:rect l="l" t="t" r="r" b="b"/>
            <a:pathLst>
              <a:path w="58371" h="87988">
                <a:moveTo>
                  <a:pt x="0" y="0"/>
                </a:moveTo>
                <a:lnTo>
                  <a:pt x="58371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7" name="object 1287"/>
          <p:cNvSpPr/>
          <p:nvPr/>
        </p:nvSpPr>
        <p:spPr>
          <a:xfrm>
            <a:off x="5870433" y="1655837"/>
            <a:ext cx="58274" cy="87988"/>
          </a:xfrm>
          <a:custGeom>
            <a:avLst/>
            <a:gdLst/>
            <a:ahLst/>
            <a:cxnLst/>
            <a:rect l="l" t="t" r="r" b="b"/>
            <a:pathLst>
              <a:path w="58274" h="87988">
                <a:moveTo>
                  <a:pt x="0" y="0"/>
                </a:moveTo>
                <a:lnTo>
                  <a:pt x="58274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8" name="object 1288"/>
          <p:cNvSpPr/>
          <p:nvPr/>
        </p:nvSpPr>
        <p:spPr>
          <a:xfrm>
            <a:off x="5928707" y="1655837"/>
            <a:ext cx="58226" cy="87988"/>
          </a:xfrm>
          <a:custGeom>
            <a:avLst/>
            <a:gdLst/>
            <a:ahLst/>
            <a:cxnLst/>
            <a:rect l="l" t="t" r="r" b="b"/>
            <a:pathLst>
              <a:path w="58226" h="87988">
                <a:moveTo>
                  <a:pt x="0" y="0"/>
                </a:moveTo>
                <a:lnTo>
                  <a:pt x="58226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9" name="object 1289"/>
          <p:cNvSpPr/>
          <p:nvPr/>
        </p:nvSpPr>
        <p:spPr>
          <a:xfrm>
            <a:off x="5841392" y="1655837"/>
            <a:ext cx="58226" cy="87988"/>
          </a:xfrm>
          <a:custGeom>
            <a:avLst/>
            <a:gdLst/>
            <a:ahLst/>
            <a:cxnLst/>
            <a:rect l="l" t="t" r="r" b="b"/>
            <a:pathLst>
              <a:path w="58226" h="87988">
                <a:moveTo>
                  <a:pt x="0" y="0"/>
                </a:moveTo>
                <a:lnTo>
                  <a:pt x="58226" y="87988"/>
                </a:lnTo>
              </a:path>
            </a:pathLst>
          </a:custGeom>
          <a:ln w="35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0" name="object 1290"/>
          <p:cNvSpPr/>
          <p:nvPr/>
        </p:nvSpPr>
        <p:spPr>
          <a:xfrm>
            <a:off x="6657188" y="1706490"/>
            <a:ext cx="0" cy="641193"/>
          </a:xfrm>
          <a:custGeom>
            <a:avLst/>
            <a:gdLst/>
            <a:ahLst/>
            <a:cxnLst/>
            <a:rect l="l" t="t" r="r" b="b"/>
            <a:pathLst>
              <a:path h="641193">
                <a:moveTo>
                  <a:pt x="0" y="0"/>
                </a:moveTo>
                <a:lnTo>
                  <a:pt x="0" y="641193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1" name="object 1291"/>
          <p:cNvSpPr/>
          <p:nvPr/>
        </p:nvSpPr>
        <p:spPr>
          <a:xfrm>
            <a:off x="6715414" y="2085415"/>
            <a:ext cx="233146" cy="233165"/>
          </a:xfrm>
          <a:custGeom>
            <a:avLst/>
            <a:gdLst/>
            <a:ahLst/>
            <a:cxnLst/>
            <a:rect l="l" t="t" r="r" b="b"/>
            <a:pathLst>
              <a:path w="233146" h="233165">
                <a:moveTo>
                  <a:pt x="116500" y="0"/>
                </a:moveTo>
                <a:lnTo>
                  <a:pt x="110198" y="0"/>
                </a:lnTo>
                <a:lnTo>
                  <a:pt x="104283" y="629"/>
                </a:lnTo>
                <a:lnTo>
                  <a:pt x="98465" y="1210"/>
                </a:lnTo>
                <a:lnTo>
                  <a:pt x="92647" y="2324"/>
                </a:lnTo>
                <a:lnTo>
                  <a:pt x="87460" y="3535"/>
                </a:lnTo>
                <a:lnTo>
                  <a:pt x="81642" y="5229"/>
                </a:lnTo>
                <a:lnTo>
                  <a:pt x="76309" y="7021"/>
                </a:lnTo>
                <a:lnTo>
                  <a:pt x="71073" y="8716"/>
                </a:lnTo>
                <a:lnTo>
                  <a:pt x="65886" y="11040"/>
                </a:lnTo>
                <a:lnTo>
                  <a:pt x="60698" y="13946"/>
                </a:lnTo>
                <a:lnTo>
                  <a:pt x="55947" y="16367"/>
                </a:lnTo>
                <a:lnTo>
                  <a:pt x="51341" y="19757"/>
                </a:lnTo>
                <a:lnTo>
                  <a:pt x="46639" y="22662"/>
                </a:lnTo>
                <a:lnTo>
                  <a:pt x="42033" y="26197"/>
                </a:lnTo>
                <a:lnTo>
                  <a:pt x="37912" y="30313"/>
                </a:lnTo>
                <a:lnTo>
                  <a:pt x="33791" y="33848"/>
                </a:lnTo>
                <a:lnTo>
                  <a:pt x="30300" y="37819"/>
                </a:lnTo>
                <a:lnTo>
                  <a:pt x="26276" y="41935"/>
                </a:lnTo>
                <a:lnTo>
                  <a:pt x="22786" y="46681"/>
                </a:lnTo>
                <a:lnTo>
                  <a:pt x="19877" y="51281"/>
                </a:lnTo>
                <a:lnTo>
                  <a:pt x="16338" y="55882"/>
                </a:lnTo>
                <a:lnTo>
                  <a:pt x="14059" y="60627"/>
                </a:lnTo>
                <a:lnTo>
                  <a:pt x="11150" y="65857"/>
                </a:lnTo>
                <a:lnTo>
                  <a:pt x="8726" y="71039"/>
                </a:lnTo>
                <a:lnTo>
                  <a:pt x="7029" y="76414"/>
                </a:lnTo>
                <a:lnTo>
                  <a:pt x="5235" y="81595"/>
                </a:lnTo>
                <a:lnTo>
                  <a:pt x="3539" y="87406"/>
                </a:lnTo>
                <a:lnTo>
                  <a:pt x="2327" y="92636"/>
                </a:lnTo>
                <a:lnTo>
                  <a:pt x="1212" y="98447"/>
                </a:lnTo>
                <a:lnTo>
                  <a:pt x="630" y="104258"/>
                </a:lnTo>
                <a:lnTo>
                  <a:pt x="0" y="110215"/>
                </a:lnTo>
                <a:lnTo>
                  <a:pt x="0" y="116510"/>
                </a:lnTo>
                <a:lnTo>
                  <a:pt x="0" y="122466"/>
                </a:lnTo>
                <a:lnTo>
                  <a:pt x="630" y="128277"/>
                </a:lnTo>
                <a:lnTo>
                  <a:pt x="1212" y="134088"/>
                </a:lnTo>
                <a:lnTo>
                  <a:pt x="2327" y="139947"/>
                </a:lnTo>
                <a:lnTo>
                  <a:pt x="3539" y="145758"/>
                </a:lnTo>
                <a:lnTo>
                  <a:pt x="5235" y="150940"/>
                </a:lnTo>
                <a:lnTo>
                  <a:pt x="7029" y="156170"/>
                </a:lnTo>
                <a:lnTo>
                  <a:pt x="8726" y="161497"/>
                </a:lnTo>
                <a:lnTo>
                  <a:pt x="11150" y="166726"/>
                </a:lnTo>
                <a:lnTo>
                  <a:pt x="14059" y="171956"/>
                </a:lnTo>
                <a:lnTo>
                  <a:pt x="16338" y="176654"/>
                </a:lnTo>
                <a:lnTo>
                  <a:pt x="19877" y="181254"/>
                </a:lnTo>
                <a:lnTo>
                  <a:pt x="22786" y="186000"/>
                </a:lnTo>
                <a:lnTo>
                  <a:pt x="26276" y="190600"/>
                </a:lnTo>
                <a:lnTo>
                  <a:pt x="30300" y="194716"/>
                </a:lnTo>
                <a:lnTo>
                  <a:pt x="33791" y="198735"/>
                </a:lnTo>
                <a:lnTo>
                  <a:pt x="37912" y="202851"/>
                </a:lnTo>
                <a:lnTo>
                  <a:pt x="42033" y="206386"/>
                </a:lnTo>
                <a:lnTo>
                  <a:pt x="46639" y="209873"/>
                </a:lnTo>
                <a:lnTo>
                  <a:pt x="51341" y="212778"/>
                </a:lnTo>
                <a:lnTo>
                  <a:pt x="55947" y="216217"/>
                </a:lnTo>
                <a:lnTo>
                  <a:pt x="60698" y="218638"/>
                </a:lnTo>
                <a:lnTo>
                  <a:pt x="65886" y="221543"/>
                </a:lnTo>
                <a:lnTo>
                  <a:pt x="71073" y="223819"/>
                </a:lnTo>
                <a:lnTo>
                  <a:pt x="76309" y="225514"/>
                </a:lnTo>
                <a:lnTo>
                  <a:pt x="81642" y="227935"/>
                </a:lnTo>
                <a:lnTo>
                  <a:pt x="87460" y="229049"/>
                </a:lnTo>
                <a:lnTo>
                  <a:pt x="92647" y="230260"/>
                </a:lnTo>
                <a:lnTo>
                  <a:pt x="98465" y="231374"/>
                </a:lnTo>
                <a:lnTo>
                  <a:pt x="104283" y="231955"/>
                </a:lnTo>
                <a:lnTo>
                  <a:pt x="110198" y="232584"/>
                </a:lnTo>
                <a:lnTo>
                  <a:pt x="116500" y="233165"/>
                </a:lnTo>
                <a:lnTo>
                  <a:pt x="122463" y="232584"/>
                </a:lnTo>
                <a:lnTo>
                  <a:pt x="128281" y="231955"/>
                </a:lnTo>
                <a:lnTo>
                  <a:pt x="134050" y="231374"/>
                </a:lnTo>
                <a:lnTo>
                  <a:pt x="139868" y="230260"/>
                </a:lnTo>
                <a:lnTo>
                  <a:pt x="145686" y="229049"/>
                </a:lnTo>
                <a:lnTo>
                  <a:pt x="150922" y="227935"/>
                </a:lnTo>
                <a:lnTo>
                  <a:pt x="156255" y="225514"/>
                </a:lnTo>
                <a:lnTo>
                  <a:pt x="161442" y="223819"/>
                </a:lnTo>
                <a:lnTo>
                  <a:pt x="166630" y="221543"/>
                </a:lnTo>
                <a:lnTo>
                  <a:pt x="171963" y="218638"/>
                </a:lnTo>
                <a:lnTo>
                  <a:pt x="176569" y="216217"/>
                </a:lnTo>
                <a:lnTo>
                  <a:pt x="181320" y="212778"/>
                </a:lnTo>
                <a:lnTo>
                  <a:pt x="185925" y="209873"/>
                </a:lnTo>
                <a:lnTo>
                  <a:pt x="190628" y="206386"/>
                </a:lnTo>
                <a:lnTo>
                  <a:pt x="194604" y="202851"/>
                </a:lnTo>
                <a:lnTo>
                  <a:pt x="198725" y="198735"/>
                </a:lnTo>
                <a:lnTo>
                  <a:pt x="202845" y="194716"/>
                </a:lnTo>
                <a:lnTo>
                  <a:pt x="206239" y="190600"/>
                </a:lnTo>
                <a:lnTo>
                  <a:pt x="209778" y="186000"/>
                </a:lnTo>
                <a:lnTo>
                  <a:pt x="212687" y="181254"/>
                </a:lnTo>
                <a:lnTo>
                  <a:pt x="216178" y="176654"/>
                </a:lnTo>
                <a:lnTo>
                  <a:pt x="218602" y="171956"/>
                </a:lnTo>
                <a:lnTo>
                  <a:pt x="221511" y="166726"/>
                </a:lnTo>
                <a:lnTo>
                  <a:pt x="223789" y="161497"/>
                </a:lnTo>
                <a:lnTo>
                  <a:pt x="225486" y="156170"/>
                </a:lnTo>
                <a:lnTo>
                  <a:pt x="227910" y="150940"/>
                </a:lnTo>
                <a:lnTo>
                  <a:pt x="229025" y="145758"/>
                </a:lnTo>
                <a:lnTo>
                  <a:pt x="230237" y="139947"/>
                </a:lnTo>
                <a:lnTo>
                  <a:pt x="231304" y="134088"/>
                </a:lnTo>
                <a:lnTo>
                  <a:pt x="231934" y="128277"/>
                </a:lnTo>
                <a:lnTo>
                  <a:pt x="232516" y="122466"/>
                </a:lnTo>
                <a:lnTo>
                  <a:pt x="233146" y="116510"/>
                </a:lnTo>
                <a:lnTo>
                  <a:pt x="232516" y="110215"/>
                </a:lnTo>
                <a:lnTo>
                  <a:pt x="231934" y="104258"/>
                </a:lnTo>
                <a:lnTo>
                  <a:pt x="231304" y="98447"/>
                </a:lnTo>
                <a:lnTo>
                  <a:pt x="230237" y="92636"/>
                </a:lnTo>
                <a:lnTo>
                  <a:pt x="229025" y="87406"/>
                </a:lnTo>
                <a:lnTo>
                  <a:pt x="227910" y="81595"/>
                </a:lnTo>
                <a:lnTo>
                  <a:pt x="225486" y="76414"/>
                </a:lnTo>
                <a:lnTo>
                  <a:pt x="223789" y="71039"/>
                </a:lnTo>
                <a:lnTo>
                  <a:pt x="221511" y="65857"/>
                </a:lnTo>
                <a:lnTo>
                  <a:pt x="218602" y="60627"/>
                </a:lnTo>
                <a:lnTo>
                  <a:pt x="216178" y="55882"/>
                </a:lnTo>
                <a:lnTo>
                  <a:pt x="212687" y="51281"/>
                </a:lnTo>
                <a:lnTo>
                  <a:pt x="209778" y="46681"/>
                </a:lnTo>
                <a:lnTo>
                  <a:pt x="206239" y="41935"/>
                </a:lnTo>
                <a:lnTo>
                  <a:pt x="202845" y="37819"/>
                </a:lnTo>
                <a:lnTo>
                  <a:pt x="198725" y="33848"/>
                </a:lnTo>
                <a:lnTo>
                  <a:pt x="194604" y="30313"/>
                </a:lnTo>
                <a:lnTo>
                  <a:pt x="190628" y="26197"/>
                </a:lnTo>
                <a:lnTo>
                  <a:pt x="185925" y="22662"/>
                </a:lnTo>
                <a:lnTo>
                  <a:pt x="181320" y="19757"/>
                </a:lnTo>
                <a:lnTo>
                  <a:pt x="176569" y="16367"/>
                </a:lnTo>
                <a:lnTo>
                  <a:pt x="171963" y="13946"/>
                </a:lnTo>
                <a:lnTo>
                  <a:pt x="166630" y="11040"/>
                </a:lnTo>
                <a:lnTo>
                  <a:pt x="161442" y="8716"/>
                </a:lnTo>
                <a:lnTo>
                  <a:pt x="156255" y="7021"/>
                </a:lnTo>
                <a:lnTo>
                  <a:pt x="150922" y="5229"/>
                </a:lnTo>
                <a:lnTo>
                  <a:pt x="145686" y="3535"/>
                </a:lnTo>
                <a:lnTo>
                  <a:pt x="139868" y="2324"/>
                </a:lnTo>
                <a:lnTo>
                  <a:pt x="134050" y="1210"/>
                </a:lnTo>
                <a:lnTo>
                  <a:pt x="128281" y="629"/>
                </a:lnTo>
                <a:lnTo>
                  <a:pt x="122463" y="0"/>
                </a:lnTo>
                <a:lnTo>
                  <a:pt x="116500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2" name="object 1292"/>
          <p:cNvSpPr/>
          <p:nvPr/>
        </p:nvSpPr>
        <p:spPr>
          <a:xfrm>
            <a:off x="6744601" y="2114518"/>
            <a:ext cx="174775" cy="174959"/>
          </a:xfrm>
          <a:custGeom>
            <a:avLst/>
            <a:gdLst/>
            <a:ahLst/>
            <a:cxnLst/>
            <a:rect l="l" t="t" r="r" b="b"/>
            <a:pathLst>
              <a:path w="174775" h="174959">
                <a:moveTo>
                  <a:pt x="87314" y="0"/>
                </a:moveTo>
                <a:lnTo>
                  <a:pt x="82709" y="0"/>
                </a:lnTo>
                <a:lnTo>
                  <a:pt x="78006" y="0"/>
                </a:lnTo>
                <a:lnTo>
                  <a:pt x="73982" y="629"/>
                </a:lnTo>
                <a:lnTo>
                  <a:pt x="69279" y="1840"/>
                </a:lnTo>
                <a:lnTo>
                  <a:pt x="65304" y="2421"/>
                </a:lnTo>
                <a:lnTo>
                  <a:pt x="61183" y="3535"/>
                </a:lnTo>
                <a:lnTo>
                  <a:pt x="57062" y="5326"/>
                </a:lnTo>
                <a:lnTo>
                  <a:pt x="53038" y="6440"/>
                </a:lnTo>
                <a:lnTo>
                  <a:pt x="49547" y="8232"/>
                </a:lnTo>
                <a:lnTo>
                  <a:pt x="45427" y="10556"/>
                </a:lnTo>
                <a:lnTo>
                  <a:pt x="41887" y="12251"/>
                </a:lnTo>
                <a:lnTo>
                  <a:pt x="38397" y="14672"/>
                </a:lnTo>
                <a:lnTo>
                  <a:pt x="34906" y="16997"/>
                </a:lnTo>
                <a:lnTo>
                  <a:pt x="31512" y="19902"/>
                </a:lnTo>
                <a:lnTo>
                  <a:pt x="28603" y="22808"/>
                </a:lnTo>
                <a:lnTo>
                  <a:pt x="25064" y="25084"/>
                </a:lnTo>
                <a:lnTo>
                  <a:pt x="22640" y="28619"/>
                </a:lnTo>
                <a:lnTo>
                  <a:pt x="19731" y="31524"/>
                </a:lnTo>
                <a:lnTo>
                  <a:pt x="16823" y="35059"/>
                </a:lnTo>
                <a:lnTo>
                  <a:pt x="14544" y="38546"/>
                </a:lnTo>
                <a:lnTo>
                  <a:pt x="12217" y="41935"/>
                </a:lnTo>
                <a:lnTo>
                  <a:pt x="10423" y="45470"/>
                </a:lnTo>
                <a:lnTo>
                  <a:pt x="8144" y="49587"/>
                </a:lnTo>
                <a:lnTo>
                  <a:pt x="6448" y="53122"/>
                </a:lnTo>
                <a:lnTo>
                  <a:pt x="5235" y="57092"/>
                </a:lnTo>
                <a:lnTo>
                  <a:pt x="3539" y="61209"/>
                </a:lnTo>
                <a:lnTo>
                  <a:pt x="2327" y="65373"/>
                </a:lnTo>
                <a:lnTo>
                  <a:pt x="1696" y="69344"/>
                </a:lnTo>
                <a:lnTo>
                  <a:pt x="630" y="74090"/>
                </a:lnTo>
                <a:lnTo>
                  <a:pt x="0" y="78206"/>
                </a:lnTo>
                <a:lnTo>
                  <a:pt x="0" y="82806"/>
                </a:lnTo>
                <a:lnTo>
                  <a:pt x="0" y="87406"/>
                </a:lnTo>
                <a:lnTo>
                  <a:pt x="0" y="91523"/>
                </a:lnTo>
                <a:lnTo>
                  <a:pt x="0" y="96268"/>
                </a:lnTo>
                <a:lnTo>
                  <a:pt x="630" y="100287"/>
                </a:lnTo>
                <a:lnTo>
                  <a:pt x="1696" y="104985"/>
                </a:lnTo>
                <a:lnTo>
                  <a:pt x="2327" y="109004"/>
                </a:lnTo>
                <a:lnTo>
                  <a:pt x="3539" y="113120"/>
                </a:lnTo>
                <a:lnTo>
                  <a:pt x="5235" y="117236"/>
                </a:lnTo>
                <a:lnTo>
                  <a:pt x="6448" y="121255"/>
                </a:lnTo>
                <a:lnTo>
                  <a:pt x="8144" y="125372"/>
                </a:lnTo>
                <a:lnTo>
                  <a:pt x="10423" y="128907"/>
                </a:lnTo>
                <a:lnTo>
                  <a:pt x="12217" y="132393"/>
                </a:lnTo>
                <a:lnTo>
                  <a:pt x="14544" y="135783"/>
                </a:lnTo>
                <a:lnTo>
                  <a:pt x="16823" y="139318"/>
                </a:lnTo>
                <a:lnTo>
                  <a:pt x="19731" y="142853"/>
                </a:lnTo>
                <a:lnTo>
                  <a:pt x="22640" y="145758"/>
                </a:lnTo>
                <a:lnTo>
                  <a:pt x="25064" y="149245"/>
                </a:lnTo>
                <a:lnTo>
                  <a:pt x="28603" y="152151"/>
                </a:lnTo>
                <a:lnTo>
                  <a:pt x="31512" y="154475"/>
                </a:lnTo>
                <a:lnTo>
                  <a:pt x="34906" y="157380"/>
                </a:lnTo>
                <a:lnTo>
                  <a:pt x="38397" y="159802"/>
                </a:lnTo>
                <a:lnTo>
                  <a:pt x="41887" y="162126"/>
                </a:lnTo>
                <a:lnTo>
                  <a:pt x="45427" y="163821"/>
                </a:lnTo>
                <a:lnTo>
                  <a:pt x="49547" y="166097"/>
                </a:lnTo>
                <a:lnTo>
                  <a:pt x="53038" y="167937"/>
                </a:lnTo>
                <a:lnTo>
                  <a:pt x="57062" y="169002"/>
                </a:lnTo>
                <a:lnTo>
                  <a:pt x="61183" y="170843"/>
                </a:lnTo>
                <a:lnTo>
                  <a:pt x="65304" y="172053"/>
                </a:lnTo>
                <a:lnTo>
                  <a:pt x="69279" y="172537"/>
                </a:lnTo>
                <a:lnTo>
                  <a:pt x="73982" y="173748"/>
                </a:lnTo>
                <a:lnTo>
                  <a:pt x="78006" y="174378"/>
                </a:lnTo>
                <a:lnTo>
                  <a:pt x="82709" y="174378"/>
                </a:lnTo>
                <a:lnTo>
                  <a:pt x="87314" y="174959"/>
                </a:lnTo>
                <a:lnTo>
                  <a:pt x="91435" y="174378"/>
                </a:lnTo>
                <a:lnTo>
                  <a:pt x="96186" y="174378"/>
                </a:lnTo>
                <a:lnTo>
                  <a:pt x="100162" y="173748"/>
                </a:lnTo>
                <a:lnTo>
                  <a:pt x="104865" y="172537"/>
                </a:lnTo>
                <a:lnTo>
                  <a:pt x="108986" y="172053"/>
                </a:lnTo>
                <a:lnTo>
                  <a:pt x="113010" y="170843"/>
                </a:lnTo>
                <a:lnTo>
                  <a:pt x="117130" y="169002"/>
                </a:lnTo>
                <a:lnTo>
                  <a:pt x="121251" y="167937"/>
                </a:lnTo>
                <a:lnTo>
                  <a:pt x="125227" y="166097"/>
                </a:lnTo>
                <a:lnTo>
                  <a:pt x="128766" y="163821"/>
                </a:lnTo>
                <a:lnTo>
                  <a:pt x="132257" y="162126"/>
                </a:lnTo>
                <a:lnTo>
                  <a:pt x="135747" y="159802"/>
                </a:lnTo>
                <a:lnTo>
                  <a:pt x="139286" y="157380"/>
                </a:lnTo>
                <a:lnTo>
                  <a:pt x="142777" y="154475"/>
                </a:lnTo>
                <a:lnTo>
                  <a:pt x="145686" y="152151"/>
                </a:lnTo>
                <a:lnTo>
                  <a:pt x="149225" y="149245"/>
                </a:lnTo>
                <a:lnTo>
                  <a:pt x="152134" y="145758"/>
                </a:lnTo>
                <a:lnTo>
                  <a:pt x="154413" y="142853"/>
                </a:lnTo>
                <a:lnTo>
                  <a:pt x="157321" y="139318"/>
                </a:lnTo>
                <a:lnTo>
                  <a:pt x="159649" y="135783"/>
                </a:lnTo>
                <a:lnTo>
                  <a:pt x="161927" y="132393"/>
                </a:lnTo>
                <a:lnTo>
                  <a:pt x="163721" y="128907"/>
                </a:lnTo>
                <a:lnTo>
                  <a:pt x="166048" y="125372"/>
                </a:lnTo>
                <a:lnTo>
                  <a:pt x="167842" y="121255"/>
                </a:lnTo>
                <a:lnTo>
                  <a:pt x="168957" y="117236"/>
                </a:lnTo>
                <a:lnTo>
                  <a:pt x="170751" y="113120"/>
                </a:lnTo>
                <a:lnTo>
                  <a:pt x="171866" y="109004"/>
                </a:lnTo>
                <a:lnTo>
                  <a:pt x="172448" y="104985"/>
                </a:lnTo>
                <a:lnTo>
                  <a:pt x="173660" y="100287"/>
                </a:lnTo>
                <a:lnTo>
                  <a:pt x="174144" y="96268"/>
                </a:lnTo>
                <a:lnTo>
                  <a:pt x="174144" y="91523"/>
                </a:lnTo>
                <a:lnTo>
                  <a:pt x="174775" y="87406"/>
                </a:lnTo>
                <a:lnTo>
                  <a:pt x="174144" y="82806"/>
                </a:lnTo>
                <a:lnTo>
                  <a:pt x="174144" y="78206"/>
                </a:lnTo>
                <a:lnTo>
                  <a:pt x="173660" y="74090"/>
                </a:lnTo>
                <a:lnTo>
                  <a:pt x="172448" y="69344"/>
                </a:lnTo>
                <a:lnTo>
                  <a:pt x="171866" y="65373"/>
                </a:lnTo>
                <a:lnTo>
                  <a:pt x="170751" y="61209"/>
                </a:lnTo>
                <a:lnTo>
                  <a:pt x="168957" y="57092"/>
                </a:lnTo>
                <a:lnTo>
                  <a:pt x="167842" y="53122"/>
                </a:lnTo>
                <a:lnTo>
                  <a:pt x="166048" y="49587"/>
                </a:lnTo>
                <a:lnTo>
                  <a:pt x="163721" y="45470"/>
                </a:lnTo>
                <a:lnTo>
                  <a:pt x="161927" y="41935"/>
                </a:lnTo>
                <a:lnTo>
                  <a:pt x="159649" y="38546"/>
                </a:lnTo>
                <a:lnTo>
                  <a:pt x="157321" y="35059"/>
                </a:lnTo>
                <a:lnTo>
                  <a:pt x="154413" y="31524"/>
                </a:lnTo>
                <a:lnTo>
                  <a:pt x="152134" y="28619"/>
                </a:lnTo>
                <a:lnTo>
                  <a:pt x="149225" y="25084"/>
                </a:lnTo>
                <a:lnTo>
                  <a:pt x="145686" y="22808"/>
                </a:lnTo>
                <a:lnTo>
                  <a:pt x="142777" y="19902"/>
                </a:lnTo>
                <a:lnTo>
                  <a:pt x="139286" y="16997"/>
                </a:lnTo>
                <a:lnTo>
                  <a:pt x="135747" y="14672"/>
                </a:lnTo>
                <a:lnTo>
                  <a:pt x="132257" y="12251"/>
                </a:lnTo>
                <a:lnTo>
                  <a:pt x="128766" y="10556"/>
                </a:lnTo>
                <a:lnTo>
                  <a:pt x="125227" y="8232"/>
                </a:lnTo>
                <a:lnTo>
                  <a:pt x="121251" y="6440"/>
                </a:lnTo>
                <a:lnTo>
                  <a:pt x="117130" y="5326"/>
                </a:lnTo>
                <a:lnTo>
                  <a:pt x="113010" y="3535"/>
                </a:lnTo>
                <a:lnTo>
                  <a:pt x="108986" y="2421"/>
                </a:lnTo>
                <a:lnTo>
                  <a:pt x="104865" y="1840"/>
                </a:lnTo>
                <a:lnTo>
                  <a:pt x="100162" y="629"/>
                </a:lnTo>
                <a:lnTo>
                  <a:pt x="96186" y="0"/>
                </a:lnTo>
                <a:lnTo>
                  <a:pt x="91435" y="0"/>
                </a:lnTo>
                <a:lnTo>
                  <a:pt x="87314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3" name="object 1293"/>
          <p:cNvSpPr/>
          <p:nvPr/>
        </p:nvSpPr>
        <p:spPr>
          <a:xfrm>
            <a:off x="6715414" y="2085415"/>
            <a:ext cx="233146" cy="233165"/>
          </a:xfrm>
          <a:custGeom>
            <a:avLst/>
            <a:gdLst/>
            <a:ahLst/>
            <a:cxnLst/>
            <a:rect l="l" t="t" r="r" b="b"/>
            <a:pathLst>
              <a:path w="233146" h="233165">
                <a:moveTo>
                  <a:pt x="116500" y="0"/>
                </a:moveTo>
                <a:lnTo>
                  <a:pt x="110198" y="0"/>
                </a:lnTo>
                <a:lnTo>
                  <a:pt x="104283" y="629"/>
                </a:lnTo>
                <a:lnTo>
                  <a:pt x="98465" y="1210"/>
                </a:lnTo>
                <a:lnTo>
                  <a:pt x="92647" y="2324"/>
                </a:lnTo>
                <a:lnTo>
                  <a:pt x="87460" y="3535"/>
                </a:lnTo>
                <a:lnTo>
                  <a:pt x="81642" y="5229"/>
                </a:lnTo>
                <a:lnTo>
                  <a:pt x="76309" y="7021"/>
                </a:lnTo>
                <a:lnTo>
                  <a:pt x="71073" y="8716"/>
                </a:lnTo>
                <a:lnTo>
                  <a:pt x="65886" y="11040"/>
                </a:lnTo>
                <a:lnTo>
                  <a:pt x="60698" y="13946"/>
                </a:lnTo>
                <a:lnTo>
                  <a:pt x="55947" y="16367"/>
                </a:lnTo>
                <a:lnTo>
                  <a:pt x="51341" y="19757"/>
                </a:lnTo>
                <a:lnTo>
                  <a:pt x="46639" y="22662"/>
                </a:lnTo>
                <a:lnTo>
                  <a:pt x="42033" y="26197"/>
                </a:lnTo>
                <a:lnTo>
                  <a:pt x="37912" y="30313"/>
                </a:lnTo>
                <a:lnTo>
                  <a:pt x="33791" y="33848"/>
                </a:lnTo>
                <a:lnTo>
                  <a:pt x="30300" y="37819"/>
                </a:lnTo>
                <a:lnTo>
                  <a:pt x="26276" y="41935"/>
                </a:lnTo>
                <a:lnTo>
                  <a:pt x="22786" y="46681"/>
                </a:lnTo>
                <a:lnTo>
                  <a:pt x="19877" y="51281"/>
                </a:lnTo>
                <a:lnTo>
                  <a:pt x="16338" y="55882"/>
                </a:lnTo>
                <a:lnTo>
                  <a:pt x="14059" y="60627"/>
                </a:lnTo>
                <a:lnTo>
                  <a:pt x="11150" y="65857"/>
                </a:lnTo>
                <a:lnTo>
                  <a:pt x="8726" y="71039"/>
                </a:lnTo>
                <a:lnTo>
                  <a:pt x="7029" y="76414"/>
                </a:lnTo>
                <a:lnTo>
                  <a:pt x="5235" y="81595"/>
                </a:lnTo>
                <a:lnTo>
                  <a:pt x="3539" y="87406"/>
                </a:lnTo>
                <a:lnTo>
                  <a:pt x="2327" y="92636"/>
                </a:lnTo>
                <a:lnTo>
                  <a:pt x="1212" y="98447"/>
                </a:lnTo>
                <a:lnTo>
                  <a:pt x="630" y="104258"/>
                </a:lnTo>
                <a:lnTo>
                  <a:pt x="0" y="110215"/>
                </a:lnTo>
                <a:lnTo>
                  <a:pt x="0" y="116510"/>
                </a:lnTo>
                <a:lnTo>
                  <a:pt x="0" y="122466"/>
                </a:lnTo>
                <a:lnTo>
                  <a:pt x="630" y="128277"/>
                </a:lnTo>
                <a:lnTo>
                  <a:pt x="1212" y="134088"/>
                </a:lnTo>
                <a:lnTo>
                  <a:pt x="2327" y="139947"/>
                </a:lnTo>
                <a:lnTo>
                  <a:pt x="3539" y="145758"/>
                </a:lnTo>
                <a:lnTo>
                  <a:pt x="5235" y="150940"/>
                </a:lnTo>
                <a:lnTo>
                  <a:pt x="7029" y="156170"/>
                </a:lnTo>
                <a:lnTo>
                  <a:pt x="8726" y="161497"/>
                </a:lnTo>
                <a:lnTo>
                  <a:pt x="11150" y="166726"/>
                </a:lnTo>
                <a:lnTo>
                  <a:pt x="14059" y="171956"/>
                </a:lnTo>
                <a:lnTo>
                  <a:pt x="16338" y="176654"/>
                </a:lnTo>
                <a:lnTo>
                  <a:pt x="19877" y="181254"/>
                </a:lnTo>
                <a:lnTo>
                  <a:pt x="22786" y="186000"/>
                </a:lnTo>
                <a:lnTo>
                  <a:pt x="26276" y="190600"/>
                </a:lnTo>
                <a:lnTo>
                  <a:pt x="30300" y="194716"/>
                </a:lnTo>
                <a:lnTo>
                  <a:pt x="33791" y="198735"/>
                </a:lnTo>
                <a:lnTo>
                  <a:pt x="37912" y="202851"/>
                </a:lnTo>
                <a:lnTo>
                  <a:pt x="42033" y="206386"/>
                </a:lnTo>
                <a:lnTo>
                  <a:pt x="46639" y="209873"/>
                </a:lnTo>
                <a:lnTo>
                  <a:pt x="51341" y="212778"/>
                </a:lnTo>
                <a:lnTo>
                  <a:pt x="55947" y="216217"/>
                </a:lnTo>
                <a:lnTo>
                  <a:pt x="60698" y="218638"/>
                </a:lnTo>
                <a:lnTo>
                  <a:pt x="65886" y="221543"/>
                </a:lnTo>
                <a:lnTo>
                  <a:pt x="71073" y="223819"/>
                </a:lnTo>
                <a:lnTo>
                  <a:pt x="76309" y="225514"/>
                </a:lnTo>
                <a:lnTo>
                  <a:pt x="81642" y="227935"/>
                </a:lnTo>
                <a:lnTo>
                  <a:pt x="87460" y="229049"/>
                </a:lnTo>
                <a:lnTo>
                  <a:pt x="92647" y="230260"/>
                </a:lnTo>
                <a:lnTo>
                  <a:pt x="98465" y="231374"/>
                </a:lnTo>
                <a:lnTo>
                  <a:pt x="104283" y="231955"/>
                </a:lnTo>
                <a:lnTo>
                  <a:pt x="110198" y="232584"/>
                </a:lnTo>
                <a:lnTo>
                  <a:pt x="116500" y="233165"/>
                </a:lnTo>
                <a:lnTo>
                  <a:pt x="122463" y="232584"/>
                </a:lnTo>
                <a:lnTo>
                  <a:pt x="128281" y="231955"/>
                </a:lnTo>
                <a:lnTo>
                  <a:pt x="134050" y="231374"/>
                </a:lnTo>
                <a:lnTo>
                  <a:pt x="139868" y="230260"/>
                </a:lnTo>
                <a:lnTo>
                  <a:pt x="145686" y="229049"/>
                </a:lnTo>
                <a:lnTo>
                  <a:pt x="150922" y="227935"/>
                </a:lnTo>
                <a:lnTo>
                  <a:pt x="156255" y="225514"/>
                </a:lnTo>
                <a:lnTo>
                  <a:pt x="161442" y="223819"/>
                </a:lnTo>
                <a:lnTo>
                  <a:pt x="166630" y="221543"/>
                </a:lnTo>
                <a:lnTo>
                  <a:pt x="171963" y="218638"/>
                </a:lnTo>
                <a:lnTo>
                  <a:pt x="176569" y="216217"/>
                </a:lnTo>
                <a:lnTo>
                  <a:pt x="181320" y="212778"/>
                </a:lnTo>
                <a:lnTo>
                  <a:pt x="185925" y="209873"/>
                </a:lnTo>
                <a:lnTo>
                  <a:pt x="190628" y="206386"/>
                </a:lnTo>
                <a:lnTo>
                  <a:pt x="194604" y="202851"/>
                </a:lnTo>
                <a:lnTo>
                  <a:pt x="198725" y="198735"/>
                </a:lnTo>
                <a:lnTo>
                  <a:pt x="202845" y="194716"/>
                </a:lnTo>
                <a:lnTo>
                  <a:pt x="206239" y="190600"/>
                </a:lnTo>
                <a:lnTo>
                  <a:pt x="209778" y="186000"/>
                </a:lnTo>
                <a:lnTo>
                  <a:pt x="212687" y="181254"/>
                </a:lnTo>
                <a:lnTo>
                  <a:pt x="216178" y="176654"/>
                </a:lnTo>
                <a:lnTo>
                  <a:pt x="218602" y="171956"/>
                </a:lnTo>
                <a:lnTo>
                  <a:pt x="221511" y="166726"/>
                </a:lnTo>
                <a:lnTo>
                  <a:pt x="223789" y="161497"/>
                </a:lnTo>
                <a:lnTo>
                  <a:pt x="225486" y="156170"/>
                </a:lnTo>
                <a:lnTo>
                  <a:pt x="227910" y="150940"/>
                </a:lnTo>
                <a:lnTo>
                  <a:pt x="229025" y="145758"/>
                </a:lnTo>
                <a:lnTo>
                  <a:pt x="230237" y="139947"/>
                </a:lnTo>
                <a:lnTo>
                  <a:pt x="231304" y="134088"/>
                </a:lnTo>
                <a:lnTo>
                  <a:pt x="231934" y="128277"/>
                </a:lnTo>
                <a:lnTo>
                  <a:pt x="232516" y="122466"/>
                </a:lnTo>
                <a:lnTo>
                  <a:pt x="233146" y="116510"/>
                </a:lnTo>
                <a:lnTo>
                  <a:pt x="232516" y="110215"/>
                </a:lnTo>
                <a:lnTo>
                  <a:pt x="231934" y="104258"/>
                </a:lnTo>
                <a:lnTo>
                  <a:pt x="231304" y="98447"/>
                </a:lnTo>
                <a:lnTo>
                  <a:pt x="230237" y="92636"/>
                </a:lnTo>
                <a:lnTo>
                  <a:pt x="229025" y="87406"/>
                </a:lnTo>
                <a:lnTo>
                  <a:pt x="227910" y="81595"/>
                </a:lnTo>
                <a:lnTo>
                  <a:pt x="225486" y="76414"/>
                </a:lnTo>
                <a:lnTo>
                  <a:pt x="223789" y="71039"/>
                </a:lnTo>
                <a:lnTo>
                  <a:pt x="221511" y="65857"/>
                </a:lnTo>
                <a:lnTo>
                  <a:pt x="218602" y="60627"/>
                </a:lnTo>
                <a:lnTo>
                  <a:pt x="216178" y="55882"/>
                </a:lnTo>
                <a:lnTo>
                  <a:pt x="212687" y="51281"/>
                </a:lnTo>
                <a:lnTo>
                  <a:pt x="209778" y="46681"/>
                </a:lnTo>
                <a:lnTo>
                  <a:pt x="206239" y="41935"/>
                </a:lnTo>
                <a:lnTo>
                  <a:pt x="202845" y="37819"/>
                </a:lnTo>
                <a:lnTo>
                  <a:pt x="198725" y="33848"/>
                </a:lnTo>
                <a:lnTo>
                  <a:pt x="194604" y="30313"/>
                </a:lnTo>
                <a:lnTo>
                  <a:pt x="190628" y="26197"/>
                </a:lnTo>
                <a:lnTo>
                  <a:pt x="185925" y="22662"/>
                </a:lnTo>
                <a:lnTo>
                  <a:pt x="181320" y="19757"/>
                </a:lnTo>
                <a:lnTo>
                  <a:pt x="176569" y="16367"/>
                </a:lnTo>
                <a:lnTo>
                  <a:pt x="171963" y="13946"/>
                </a:lnTo>
                <a:lnTo>
                  <a:pt x="166630" y="11040"/>
                </a:lnTo>
                <a:lnTo>
                  <a:pt x="161442" y="8716"/>
                </a:lnTo>
                <a:lnTo>
                  <a:pt x="156255" y="7021"/>
                </a:lnTo>
                <a:lnTo>
                  <a:pt x="150922" y="5229"/>
                </a:lnTo>
                <a:lnTo>
                  <a:pt x="145686" y="3535"/>
                </a:lnTo>
                <a:lnTo>
                  <a:pt x="139868" y="2324"/>
                </a:lnTo>
                <a:lnTo>
                  <a:pt x="134050" y="1210"/>
                </a:lnTo>
                <a:lnTo>
                  <a:pt x="128281" y="629"/>
                </a:lnTo>
                <a:lnTo>
                  <a:pt x="122463" y="0"/>
                </a:lnTo>
                <a:lnTo>
                  <a:pt x="116500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4" name="object 1294"/>
          <p:cNvSpPr/>
          <p:nvPr/>
        </p:nvSpPr>
        <p:spPr>
          <a:xfrm>
            <a:off x="6744601" y="2114518"/>
            <a:ext cx="174775" cy="174959"/>
          </a:xfrm>
          <a:custGeom>
            <a:avLst/>
            <a:gdLst/>
            <a:ahLst/>
            <a:cxnLst/>
            <a:rect l="l" t="t" r="r" b="b"/>
            <a:pathLst>
              <a:path w="174775" h="174959">
                <a:moveTo>
                  <a:pt x="87314" y="0"/>
                </a:moveTo>
                <a:lnTo>
                  <a:pt x="82709" y="0"/>
                </a:lnTo>
                <a:lnTo>
                  <a:pt x="78006" y="0"/>
                </a:lnTo>
                <a:lnTo>
                  <a:pt x="73982" y="629"/>
                </a:lnTo>
                <a:lnTo>
                  <a:pt x="69279" y="1840"/>
                </a:lnTo>
                <a:lnTo>
                  <a:pt x="65304" y="2421"/>
                </a:lnTo>
                <a:lnTo>
                  <a:pt x="61183" y="3535"/>
                </a:lnTo>
                <a:lnTo>
                  <a:pt x="57062" y="5326"/>
                </a:lnTo>
                <a:lnTo>
                  <a:pt x="53038" y="6440"/>
                </a:lnTo>
                <a:lnTo>
                  <a:pt x="49547" y="8232"/>
                </a:lnTo>
                <a:lnTo>
                  <a:pt x="45427" y="10556"/>
                </a:lnTo>
                <a:lnTo>
                  <a:pt x="41887" y="12251"/>
                </a:lnTo>
                <a:lnTo>
                  <a:pt x="38397" y="14672"/>
                </a:lnTo>
                <a:lnTo>
                  <a:pt x="34906" y="16997"/>
                </a:lnTo>
                <a:lnTo>
                  <a:pt x="31512" y="19902"/>
                </a:lnTo>
                <a:lnTo>
                  <a:pt x="28603" y="22808"/>
                </a:lnTo>
                <a:lnTo>
                  <a:pt x="25064" y="25084"/>
                </a:lnTo>
                <a:lnTo>
                  <a:pt x="22640" y="28619"/>
                </a:lnTo>
                <a:lnTo>
                  <a:pt x="19731" y="31524"/>
                </a:lnTo>
                <a:lnTo>
                  <a:pt x="16823" y="35059"/>
                </a:lnTo>
                <a:lnTo>
                  <a:pt x="14544" y="38546"/>
                </a:lnTo>
                <a:lnTo>
                  <a:pt x="12217" y="41935"/>
                </a:lnTo>
                <a:lnTo>
                  <a:pt x="10423" y="45470"/>
                </a:lnTo>
                <a:lnTo>
                  <a:pt x="8144" y="49587"/>
                </a:lnTo>
                <a:lnTo>
                  <a:pt x="6448" y="53122"/>
                </a:lnTo>
                <a:lnTo>
                  <a:pt x="5235" y="57092"/>
                </a:lnTo>
                <a:lnTo>
                  <a:pt x="3539" y="61209"/>
                </a:lnTo>
                <a:lnTo>
                  <a:pt x="2327" y="65373"/>
                </a:lnTo>
                <a:lnTo>
                  <a:pt x="1696" y="69344"/>
                </a:lnTo>
                <a:lnTo>
                  <a:pt x="630" y="74090"/>
                </a:lnTo>
                <a:lnTo>
                  <a:pt x="0" y="78206"/>
                </a:lnTo>
                <a:lnTo>
                  <a:pt x="0" y="82806"/>
                </a:lnTo>
                <a:lnTo>
                  <a:pt x="0" y="87406"/>
                </a:lnTo>
                <a:lnTo>
                  <a:pt x="0" y="91523"/>
                </a:lnTo>
                <a:lnTo>
                  <a:pt x="0" y="96268"/>
                </a:lnTo>
                <a:lnTo>
                  <a:pt x="630" y="100287"/>
                </a:lnTo>
                <a:lnTo>
                  <a:pt x="1696" y="104985"/>
                </a:lnTo>
                <a:lnTo>
                  <a:pt x="2327" y="109004"/>
                </a:lnTo>
                <a:lnTo>
                  <a:pt x="3539" y="113120"/>
                </a:lnTo>
                <a:lnTo>
                  <a:pt x="5235" y="117236"/>
                </a:lnTo>
                <a:lnTo>
                  <a:pt x="6448" y="121255"/>
                </a:lnTo>
                <a:lnTo>
                  <a:pt x="8144" y="125372"/>
                </a:lnTo>
                <a:lnTo>
                  <a:pt x="10423" y="128907"/>
                </a:lnTo>
                <a:lnTo>
                  <a:pt x="12217" y="132393"/>
                </a:lnTo>
                <a:lnTo>
                  <a:pt x="14544" y="135783"/>
                </a:lnTo>
                <a:lnTo>
                  <a:pt x="16823" y="139318"/>
                </a:lnTo>
                <a:lnTo>
                  <a:pt x="19731" y="142853"/>
                </a:lnTo>
                <a:lnTo>
                  <a:pt x="22640" y="145758"/>
                </a:lnTo>
                <a:lnTo>
                  <a:pt x="25064" y="149245"/>
                </a:lnTo>
                <a:lnTo>
                  <a:pt x="28603" y="152151"/>
                </a:lnTo>
                <a:lnTo>
                  <a:pt x="31512" y="154475"/>
                </a:lnTo>
                <a:lnTo>
                  <a:pt x="34906" y="157380"/>
                </a:lnTo>
                <a:lnTo>
                  <a:pt x="38397" y="159802"/>
                </a:lnTo>
                <a:lnTo>
                  <a:pt x="41887" y="162126"/>
                </a:lnTo>
                <a:lnTo>
                  <a:pt x="45427" y="163821"/>
                </a:lnTo>
                <a:lnTo>
                  <a:pt x="49547" y="166097"/>
                </a:lnTo>
                <a:lnTo>
                  <a:pt x="53038" y="167937"/>
                </a:lnTo>
                <a:lnTo>
                  <a:pt x="57062" y="169002"/>
                </a:lnTo>
                <a:lnTo>
                  <a:pt x="61183" y="170843"/>
                </a:lnTo>
                <a:lnTo>
                  <a:pt x="65304" y="172053"/>
                </a:lnTo>
                <a:lnTo>
                  <a:pt x="69279" y="172537"/>
                </a:lnTo>
                <a:lnTo>
                  <a:pt x="73982" y="173748"/>
                </a:lnTo>
                <a:lnTo>
                  <a:pt x="78006" y="174378"/>
                </a:lnTo>
                <a:lnTo>
                  <a:pt x="82709" y="174378"/>
                </a:lnTo>
                <a:lnTo>
                  <a:pt x="87314" y="174959"/>
                </a:lnTo>
                <a:lnTo>
                  <a:pt x="91435" y="174378"/>
                </a:lnTo>
                <a:lnTo>
                  <a:pt x="96186" y="174378"/>
                </a:lnTo>
                <a:lnTo>
                  <a:pt x="100162" y="173748"/>
                </a:lnTo>
                <a:lnTo>
                  <a:pt x="104865" y="172537"/>
                </a:lnTo>
                <a:lnTo>
                  <a:pt x="108986" y="172053"/>
                </a:lnTo>
                <a:lnTo>
                  <a:pt x="113010" y="170843"/>
                </a:lnTo>
                <a:lnTo>
                  <a:pt x="117130" y="169002"/>
                </a:lnTo>
                <a:lnTo>
                  <a:pt x="121251" y="167937"/>
                </a:lnTo>
                <a:lnTo>
                  <a:pt x="125227" y="166097"/>
                </a:lnTo>
                <a:lnTo>
                  <a:pt x="128766" y="163821"/>
                </a:lnTo>
                <a:lnTo>
                  <a:pt x="132257" y="162126"/>
                </a:lnTo>
                <a:lnTo>
                  <a:pt x="135747" y="159802"/>
                </a:lnTo>
                <a:lnTo>
                  <a:pt x="139286" y="157380"/>
                </a:lnTo>
                <a:lnTo>
                  <a:pt x="142777" y="154475"/>
                </a:lnTo>
                <a:lnTo>
                  <a:pt x="145686" y="152151"/>
                </a:lnTo>
                <a:lnTo>
                  <a:pt x="149225" y="149245"/>
                </a:lnTo>
                <a:lnTo>
                  <a:pt x="152134" y="145758"/>
                </a:lnTo>
                <a:lnTo>
                  <a:pt x="154413" y="142853"/>
                </a:lnTo>
                <a:lnTo>
                  <a:pt x="157321" y="139318"/>
                </a:lnTo>
                <a:lnTo>
                  <a:pt x="159649" y="135783"/>
                </a:lnTo>
                <a:lnTo>
                  <a:pt x="161927" y="132393"/>
                </a:lnTo>
                <a:lnTo>
                  <a:pt x="163721" y="128907"/>
                </a:lnTo>
                <a:lnTo>
                  <a:pt x="166048" y="125372"/>
                </a:lnTo>
                <a:lnTo>
                  <a:pt x="167842" y="121255"/>
                </a:lnTo>
                <a:lnTo>
                  <a:pt x="168957" y="117236"/>
                </a:lnTo>
                <a:lnTo>
                  <a:pt x="170751" y="113120"/>
                </a:lnTo>
                <a:lnTo>
                  <a:pt x="171866" y="109004"/>
                </a:lnTo>
                <a:lnTo>
                  <a:pt x="172448" y="104985"/>
                </a:lnTo>
                <a:lnTo>
                  <a:pt x="173660" y="100287"/>
                </a:lnTo>
                <a:lnTo>
                  <a:pt x="174144" y="96268"/>
                </a:lnTo>
                <a:lnTo>
                  <a:pt x="174144" y="91523"/>
                </a:lnTo>
                <a:lnTo>
                  <a:pt x="174775" y="87406"/>
                </a:lnTo>
                <a:lnTo>
                  <a:pt x="174144" y="82806"/>
                </a:lnTo>
                <a:lnTo>
                  <a:pt x="174144" y="78206"/>
                </a:lnTo>
                <a:lnTo>
                  <a:pt x="173660" y="74090"/>
                </a:lnTo>
                <a:lnTo>
                  <a:pt x="172448" y="69344"/>
                </a:lnTo>
                <a:lnTo>
                  <a:pt x="171866" y="65373"/>
                </a:lnTo>
                <a:lnTo>
                  <a:pt x="170751" y="61209"/>
                </a:lnTo>
                <a:lnTo>
                  <a:pt x="168957" y="57092"/>
                </a:lnTo>
                <a:lnTo>
                  <a:pt x="167842" y="53122"/>
                </a:lnTo>
                <a:lnTo>
                  <a:pt x="166048" y="49587"/>
                </a:lnTo>
                <a:lnTo>
                  <a:pt x="163721" y="45470"/>
                </a:lnTo>
                <a:lnTo>
                  <a:pt x="161927" y="41935"/>
                </a:lnTo>
                <a:lnTo>
                  <a:pt x="159649" y="38546"/>
                </a:lnTo>
                <a:lnTo>
                  <a:pt x="157321" y="35059"/>
                </a:lnTo>
                <a:lnTo>
                  <a:pt x="154413" y="31524"/>
                </a:lnTo>
                <a:lnTo>
                  <a:pt x="152134" y="28619"/>
                </a:lnTo>
                <a:lnTo>
                  <a:pt x="149225" y="25084"/>
                </a:lnTo>
                <a:lnTo>
                  <a:pt x="145686" y="22808"/>
                </a:lnTo>
                <a:lnTo>
                  <a:pt x="142777" y="19902"/>
                </a:lnTo>
                <a:lnTo>
                  <a:pt x="139286" y="16997"/>
                </a:lnTo>
                <a:lnTo>
                  <a:pt x="135747" y="14672"/>
                </a:lnTo>
                <a:lnTo>
                  <a:pt x="132257" y="12251"/>
                </a:lnTo>
                <a:lnTo>
                  <a:pt x="128766" y="10556"/>
                </a:lnTo>
                <a:lnTo>
                  <a:pt x="125227" y="8232"/>
                </a:lnTo>
                <a:lnTo>
                  <a:pt x="121251" y="6440"/>
                </a:lnTo>
                <a:lnTo>
                  <a:pt x="117130" y="5326"/>
                </a:lnTo>
                <a:lnTo>
                  <a:pt x="113010" y="3535"/>
                </a:lnTo>
                <a:lnTo>
                  <a:pt x="108986" y="2421"/>
                </a:lnTo>
                <a:lnTo>
                  <a:pt x="104865" y="1840"/>
                </a:lnTo>
                <a:lnTo>
                  <a:pt x="100162" y="629"/>
                </a:lnTo>
                <a:lnTo>
                  <a:pt x="96186" y="0"/>
                </a:lnTo>
                <a:lnTo>
                  <a:pt x="91435" y="0"/>
                </a:lnTo>
                <a:lnTo>
                  <a:pt x="87314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5" name="object 1295"/>
          <p:cNvSpPr/>
          <p:nvPr/>
        </p:nvSpPr>
        <p:spPr>
          <a:xfrm>
            <a:off x="6686375" y="1823145"/>
            <a:ext cx="46493" cy="78690"/>
          </a:xfrm>
          <a:custGeom>
            <a:avLst/>
            <a:gdLst/>
            <a:ahLst/>
            <a:cxnLst/>
            <a:rect l="l" t="t" r="r" b="b"/>
            <a:pathLst>
              <a:path w="46493" h="78690">
                <a:moveTo>
                  <a:pt x="24919" y="0"/>
                </a:moveTo>
                <a:lnTo>
                  <a:pt x="0" y="40725"/>
                </a:lnTo>
                <a:lnTo>
                  <a:pt x="32579" y="78690"/>
                </a:lnTo>
                <a:lnTo>
                  <a:pt x="29040" y="40725"/>
                </a:lnTo>
                <a:lnTo>
                  <a:pt x="46493" y="18546"/>
                </a:lnTo>
                <a:lnTo>
                  <a:pt x="24919" y="0"/>
                </a:lnTo>
                <a:close/>
              </a:path>
            </a:pathLst>
          </a:custGeom>
          <a:ln w="992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6" name="object 1296"/>
          <p:cNvSpPr/>
          <p:nvPr/>
        </p:nvSpPr>
        <p:spPr>
          <a:xfrm>
            <a:off x="6773690" y="1881351"/>
            <a:ext cx="29185" cy="29200"/>
          </a:xfrm>
          <a:custGeom>
            <a:avLst/>
            <a:gdLst/>
            <a:ahLst/>
            <a:cxnLst/>
            <a:rect l="l" t="t" r="r" b="b"/>
            <a:pathLst>
              <a:path w="29185" h="29200">
                <a:moveTo>
                  <a:pt x="14641" y="0"/>
                </a:moveTo>
                <a:lnTo>
                  <a:pt x="12799" y="0"/>
                </a:lnTo>
                <a:lnTo>
                  <a:pt x="11150" y="0"/>
                </a:lnTo>
                <a:lnTo>
                  <a:pt x="8726" y="581"/>
                </a:lnTo>
                <a:lnTo>
                  <a:pt x="6399" y="2421"/>
                </a:lnTo>
                <a:lnTo>
                  <a:pt x="4120" y="4116"/>
                </a:lnTo>
                <a:lnTo>
                  <a:pt x="2424" y="6440"/>
                </a:lnTo>
                <a:lnTo>
                  <a:pt x="581" y="8716"/>
                </a:lnTo>
                <a:lnTo>
                  <a:pt x="0" y="11137"/>
                </a:lnTo>
                <a:lnTo>
                  <a:pt x="0" y="12832"/>
                </a:lnTo>
                <a:lnTo>
                  <a:pt x="0" y="14672"/>
                </a:lnTo>
                <a:lnTo>
                  <a:pt x="0" y="15738"/>
                </a:lnTo>
                <a:lnTo>
                  <a:pt x="0" y="17578"/>
                </a:lnTo>
                <a:lnTo>
                  <a:pt x="581" y="19902"/>
                </a:lnTo>
                <a:lnTo>
                  <a:pt x="2424" y="22808"/>
                </a:lnTo>
                <a:lnTo>
                  <a:pt x="4120" y="24502"/>
                </a:lnTo>
                <a:lnTo>
                  <a:pt x="6399" y="26294"/>
                </a:lnTo>
                <a:lnTo>
                  <a:pt x="8726" y="27989"/>
                </a:lnTo>
                <a:lnTo>
                  <a:pt x="11150" y="28619"/>
                </a:lnTo>
                <a:lnTo>
                  <a:pt x="12799" y="28619"/>
                </a:lnTo>
                <a:lnTo>
                  <a:pt x="14641" y="29200"/>
                </a:lnTo>
                <a:lnTo>
                  <a:pt x="15707" y="28619"/>
                </a:lnTo>
                <a:lnTo>
                  <a:pt x="17550" y="28619"/>
                </a:lnTo>
                <a:lnTo>
                  <a:pt x="19828" y="27989"/>
                </a:lnTo>
                <a:lnTo>
                  <a:pt x="22737" y="26294"/>
                </a:lnTo>
                <a:lnTo>
                  <a:pt x="24434" y="24502"/>
                </a:lnTo>
                <a:lnTo>
                  <a:pt x="26276" y="22808"/>
                </a:lnTo>
                <a:lnTo>
                  <a:pt x="27973" y="19902"/>
                </a:lnTo>
                <a:lnTo>
                  <a:pt x="28555" y="17578"/>
                </a:lnTo>
                <a:lnTo>
                  <a:pt x="28555" y="15738"/>
                </a:lnTo>
                <a:lnTo>
                  <a:pt x="29185" y="14672"/>
                </a:lnTo>
                <a:lnTo>
                  <a:pt x="28555" y="12832"/>
                </a:lnTo>
                <a:lnTo>
                  <a:pt x="28555" y="11137"/>
                </a:lnTo>
                <a:lnTo>
                  <a:pt x="27973" y="8716"/>
                </a:lnTo>
                <a:lnTo>
                  <a:pt x="26276" y="6440"/>
                </a:lnTo>
                <a:lnTo>
                  <a:pt x="24434" y="4116"/>
                </a:lnTo>
                <a:lnTo>
                  <a:pt x="22737" y="2421"/>
                </a:lnTo>
                <a:lnTo>
                  <a:pt x="19828" y="581"/>
                </a:lnTo>
                <a:lnTo>
                  <a:pt x="17550" y="0"/>
                </a:lnTo>
                <a:lnTo>
                  <a:pt x="15707" y="0"/>
                </a:lnTo>
                <a:lnTo>
                  <a:pt x="14641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7" name="object 1297"/>
          <p:cNvSpPr/>
          <p:nvPr/>
        </p:nvSpPr>
        <p:spPr>
          <a:xfrm>
            <a:off x="6901341" y="1823145"/>
            <a:ext cx="76261" cy="58206"/>
          </a:xfrm>
          <a:custGeom>
            <a:avLst/>
            <a:gdLst/>
            <a:ahLst/>
            <a:cxnLst/>
            <a:rect l="l" t="t" r="r" b="b"/>
            <a:pathLst>
              <a:path w="76261" h="58206">
                <a:moveTo>
                  <a:pt x="41403" y="0"/>
                </a:moveTo>
                <a:lnTo>
                  <a:pt x="0" y="30313"/>
                </a:lnTo>
                <a:lnTo>
                  <a:pt x="54250" y="58206"/>
                </a:lnTo>
                <a:lnTo>
                  <a:pt x="47802" y="30313"/>
                </a:lnTo>
                <a:lnTo>
                  <a:pt x="76261" y="13946"/>
                </a:lnTo>
                <a:lnTo>
                  <a:pt x="41403" y="0"/>
                </a:lnTo>
                <a:close/>
              </a:path>
            </a:pathLst>
          </a:custGeom>
          <a:ln w="992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8" name="object 1298"/>
          <p:cNvSpPr/>
          <p:nvPr/>
        </p:nvSpPr>
        <p:spPr>
          <a:xfrm>
            <a:off x="6686374" y="1939655"/>
            <a:ext cx="116500" cy="37384"/>
          </a:xfrm>
          <a:custGeom>
            <a:avLst/>
            <a:gdLst/>
            <a:ahLst/>
            <a:cxnLst/>
            <a:rect l="l" t="t" r="r" b="b"/>
            <a:pathLst>
              <a:path w="116500" h="37384">
                <a:moveTo>
                  <a:pt x="62831" y="37384"/>
                </a:moveTo>
                <a:lnTo>
                  <a:pt x="0" y="18062"/>
                </a:lnTo>
                <a:lnTo>
                  <a:pt x="82078" y="0"/>
                </a:lnTo>
                <a:lnTo>
                  <a:pt x="72770" y="18062"/>
                </a:lnTo>
                <a:lnTo>
                  <a:pt x="116500" y="28619"/>
                </a:lnTo>
                <a:lnTo>
                  <a:pt x="62831" y="37384"/>
                </a:lnTo>
                <a:close/>
              </a:path>
            </a:pathLst>
          </a:custGeom>
          <a:ln w="99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9" name="object 1299"/>
          <p:cNvSpPr/>
          <p:nvPr/>
        </p:nvSpPr>
        <p:spPr>
          <a:xfrm>
            <a:off x="6890286" y="1977040"/>
            <a:ext cx="87314" cy="50071"/>
          </a:xfrm>
          <a:custGeom>
            <a:avLst/>
            <a:gdLst/>
            <a:ahLst/>
            <a:cxnLst/>
            <a:rect l="l" t="t" r="r" b="b"/>
            <a:pathLst>
              <a:path w="87314" h="50071">
                <a:moveTo>
                  <a:pt x="47123" y="0"/>
                </a:moveTo>
                <a:lnTo>
                  <a:pt x="0" y="26149"/>
                </a:lnTo>
                <a:lnTo>
                  <a:pt x="61765" y="50071"/>
                </a:lnTo>
                <a:lnTo>
                  <a:pt x="54153" y="26149"/>
                </a:lnTo>
                <a:lnTo>
                  <a:pt x="87314" y="12203"/>
                </a:lnTo>
                <a:lnTo>
                  <a:pt x="47123" y="0"/>
                </a:lnTo>
                <a:close/>
              </a:path>
            </a:pathLst>
          </a:custGeom>
          <a:ln w="99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0" name="object 1300"/>
          <p:cNvSpPr/>
          <p:nvPr/>
        </p:nvSpPr>
        <p:spPr>
          <a:xfrm>
            <a:off x="6861101" y="1910553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544" y="0"/>
                </a:moveTo>
                <a:lnTo>
                  <a:pt x="12847" y="0"/>
                </a:lnTo>
                <a:lnTo>
                  <a:pt x="11053" y="0"/>
                </a:lnTo>
                <a:lnTo>
                  <a:pt x="8726" y="629"/>
                </a:lnTo>
                <a:lnTo>
                  <a:pt x="6448" y="2324"/>
                </a:lnTo>
                <a:lnTo>
                  <a:pt x="4120" y="4019"/>
                </a:lnTo>
                <a:lnTo>
                  <a:pt x="2327" y="6440"/>
                </a:lnTo>
                <a:lnTo>
                  <a:pt x="630" y="8764"/>
                </a:lnTo>
                <a:lnTo>
                  <a:pt x="0" y="11040"/>
                </a:lnTo>
                <a:lnTo>
                  <a:pt x="0" y="12735"/>
                </a:lnTo>
                <a:lnTo>
                  <a:pt x="0" y="14575"/>
                </a:lnTo>
                <a:lnTo>
                  <a:pt x="0" y="15786"/>
                </a:lnTo>
                <a:lnTo>
                  <a:pt x="0" y="17481"/>
                </a:lnTo>
                <a:lnTo>
                  <a:pt x="630" y="19805"/>
                </a:lnTo>
                <a:lnTo>
                  <a:pt x="2327" y="22711"/>
                </a:lnTo>
                <a:lnTo>
                  <a:pt x="4120" y="24502"/>
                </a:lnTo>
                <a:lnTo>
                  <a:pt x="6448" y="26197"/>
                </a:lnTo>
                <a:lnTo>
                  <a:pt x="8726" y="27892"/>
                </a:lnTo>
                <a:lnTo>
                  <a:pt x="11053" y="28522"/>
                </a:lnTo>
                <a:lnTo>
                  <a:pt x="12847" y="28522"/>
                </a:lnTo>
                <a:lnTo>
                  <a:pt x="14544" y="29103"/>
                </a:lnTo>
                <a:lnTo>
                  <a:pt x="15756" y="28522"/>
                </a:lnTo>
                <a:lnTo>
                  <a:pt x="17453" y="28522"/>
                </a:lnTo>
                <a:lnTo>
                  <a:pt x="19877" y="27892"/>
                </a:lnTo>
                <a:lnTo>
                  <a:pt x="22786" y="26197"/>
                </a:lnTo>
                <a:lnTo>
                  <a:pt x="24483" y="24502"/>
                </a:lnTo>
                <a:lnTo>
                  <a:pt x="26276" y="22711"/>
                </a:lnTo>
                <a:lnTo>
                  <a:pt x="27973" y="19805"/>
                </a:lnTo>
                <a:lnTo>
                  <a:pt x="28603" y="17481"/>
                </a:lnTo>
                <a:lnTo>
                  <a:pt x="28603" y="15786"/>
                </a:lnTo>
                <a:lnTo>
                  <a:pt x="29185" y="14575"/>
                </a:lnTo>
                <a:lnTo>
                  <a:pt x="28603" y="12735"/>
                </a:lnTo>
                <a:lnTo>
                  <a:pt x="28603" y="11040"/>
                </a:lnTo>
                <a:lnTo>
                  <a:pt x="27973" y="8764"/>
                </a:lnTo>
                <a:lnTo>
                  <a:pt x="26276" y="6440"/>
                </a:lnTo>
                <a:lnTo>
                  <a:pt x="24483" y="4019"/>
                </a:lnTo>
                <a:lnTo>
                  <a:pt x="22786" y="2324"/>
                </a:lnTo>
                <a:lnTo>
                  <a:pt x="19877" y="629"/>
                </a:lnTo>
                <a:lnTo>
                  <a:pt x="17453" y="0"/>
                </a:lnTo>
                <a:lnTo>
                  <a:pt x="15756" y="0"/>
                </a:lnTo>
                <a:lnTo>
                  <a:pt x="14544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1" name="object 1301"/>
          <p:cNvSpPr/>
          <p:nvPr/>
        </p:nvSpPr>
        <p:spPr>
          <a:xfrm>
            <a:off x="6831916" y="2027110"/>
            <a:ext cx="29185" cy="29200"/>
          </a:xfrm>
          <a:custGeom>
            <a:avLst/>
            <a:gdLst/>
            <a:ahLst/>
            <a:cxnLst/>
            <a:rect l="l" t="t" r="r" b="b"/>
            <a:pathLst>
              <a:path w="29185" h="29200">
                <a:moveTo>
                  <a:pt x="14689" y="0"/>
                </a:moveTo>
                <a:lnTo>
                  <a:pt x="12847" y="0"/>
                </a:lnTo>
                <a:lnTo>
                  <a:pt x="11150" y="0"/>
                </a:lnTo>
                <a:lnTo>
                  <a:pt x="8872" y="581"/>
                </a:lnTo>
                <a:lnTo>
                  <a:pt x="6448" y="2275"/>
                </a:lnTo>
                <a:lnTo>
                  <a:pt x="4120" y="4116"/>
                </a:lnTo>
                <a:lnTo>
                  <a:pt x="2424" y="6392"/>
                </a:lnTo>
                <a:lnTo>
                  <a:pt x="630" y="8716"/>
                </a:lnTo>
                <a:lnTo>
                  <a:pt x="0" y="11137"/>
                </a:lnTo>
                <a:lnTo>
                  <a:pt x="0" y="12832"/>
                </a:lnTo>
                <a:lnTo>
                  <a:pt x="0" y="14527"/>
                </a:lnTo>
                <a:lnTo>
                  <a:pt x="0" y="15738"/>
                </a:lnTo>
                <a:lnTo>
                  <a:pt x="0" y="17432"/>
                </a:lnTo>
                <a:lnTo>
                  <a:pt x="630" y="19854"/>
                </a:lnTo>
                <a:lnTo>
                  <a:pt x="2424" y="22759"/>
                </a:lnTo>
                <a:lnTo>
                  <a:pt x="4120" y="24454"/>
                </a:lnTo>
                <a:lnTo>
                  <a:pt x="6448" y="26294"/>
                </a:lnTo>
                <a:lnTo>
                  <a:pt x="8872" y="27989"/>
                </a:lnTo>
                <a:lnTo>
                  <a:pt x="11150" y="28619"/>
                </a:lnTo>
                <a:lnTo>
                  <a:pt x="12847" y="28619"/>
                </a:lnTo>
                <a:lnTo>
                  <a:pt x="14689" y="29200"/>
                </a:lnTo>
                <a:lnTo>
                  <a:pt x="15756" y="28619"/>
                </a:lnTo>
                <a:lnTo>
                  <a:pt x="17550" y="28619"/>
                </a:lnTo>
                <a:lnTo>
                  <a:pt x="19877" y="27989"/>
                </a:lnTo>
                <a:lnTo>
                  <a:pt x="22786" y="26294"/>
                </a:lnTo>
                <a:lnTo>
                  <a:pt x="24580" y="24454"/>
                </a:lnTo>
                <a:lnTo>
                  <a:pt x="26276" y="22759"/>
                </a:lnTo>
                <a:lnTo>
                  <a:pt x="27973" y="19854"/>
                </a:lnTo>
                <a:lnTo>
                  <a:pt x="28603" y="17432"/>
                </a:lnTo>
                <a:lnTo>
                  <a:pt x="28603" y="15738"/>
                </a:lnTo>
                <a:lnTo>
                  <a:pt x="29185" y="14527"/>
                </a:lnTo>
                <a:lnTo>
                  <a:pt x="28603" y="12832"/>
                </a:lnTo>
                <a:lnTo>
                  <a:pt x="28603" y="11137"/>
                </a:lnTo>
                <a:lnTo>
                  <a:pt x="27973" y="8716"/>
                </a:lnTo>
                <a:lnTo>
                  <a:pt x="26276" y="6392"/>
                </a:lnTo>
                <a:lnTo>
                  <a:pt x="24580" y="4116"/>
                </a:lnTo>
                <a:lnTo>
                  <a:pt x="22786" y="2275"/>
                </a:lnTo>
                <a:lnTo>
                  <a:pt x="19877" y="581"/>
                </a:lnTo>
                <a:lnTo>
                  <a:pt x="17550" y="0"/>
                </a:lnTo>
                <a:lnTo>
                  <a:pt x="15756" y="0"/>
                </a:lnTo>
                <a:lnTo>
                  <a:pt x="1468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2" name="object 1302"/>
          <p:cNvSpPr/>
          <p:nvPr/>
        </p:nvSpPr>
        <p:spPr>
          <a:xfrm>
            <a:off x="6773690" y="199800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641" y="0"/>
                </a:moveTo>
                <a:lnTo>
                  <a:pt x="12799" y="0"/>
                </a:lnTo>
                <a:lnTo>
                  <a:pt x="11150" y="0"/>
                </a:lnTo>
                <a:lnTo>
                  <a:pt x="8726" y="581"/>
                </a:lnTo>
                <a:lnTo>
                  <a:pt x="6399" y="2275"/>
                </a:lnTo>
                <a:lnTo>
                  <a:pt x="4120" y="3970"/>
                </a:lnTo>
                <a:lnTo>
                  <a:pt x="2424" y="6392"/>
                </a:lnTo>
                <a:lnTo>
                  <a:pt x="581" y="8716"/>
                </a:lnTo>
                <a:lnTo>
                  <a:pt x="0" y="11040"/>
                </a:lnTo>
                <a:lnTo>
                  <a:pt x="0" y="12832"/>
                </a:lnTo>
                <a:lnTo>
                  <a:pt x="0" y="14527"/>
                </a:lnTo>
                <a:lnTo>
                  <a:pt x="0" y="15738"/>
                </a:lnTo>
                <a:lnTo>
                  <a:pt x="0" y="17432"/>
                </a:lnTo>
                <a:lnTo>
                  <a:pt x="581" y="19757"/>
                </a:lnTo>
                <a:lnTo>
                  <a:pt x="2424" y="22662"/>
                </a:lnTo>
                <a:lnTo>
                  <a:pt x="4120" y="24502"/>
                </a:lnTo>
                <a:lnTo>
                  <a:pt x="6399" y="26197"/>
                </a:lnTo>
                <a:lnTo>
                  <a:pt x="8726" y="27989"/>
                </a:lnTo>
                <a:lnTo>
                  <a:pt x="11150" y="28473"/>
                </a:lnTo>
                <a:lnTo>
                  <a:pt x="12799" y="28473"/>
                </a:lnTo>
                <a:lnTo>
                  <a:pt x="14641" y="29103"/>
                </a:lnTo>
                <a:lnTo>
                  <a:pt x="15707" y="28473"/>
                </a:lnTo>
                <a:lnTo>
                  <a:pt x="17550" y="28473"/>
                </a:lnTo>
                <a:lnTo>
                  <a:pt x="19828" y="27989"/>
                </a:lnTo>
                <a:lnTo>
                  <a:pt x="22737" y="26197"/>
                </a:lnTo>
                <a:lnTo>
                  <a:pt x="24434" y="24502"/>
                </a:lnTo>
                <a:lnTo>
                  <a:pt x="26276" y="22662"/>
                </a:lnTo>
                <a:lnTo>
                  <a:pt x="27973" y="19757"/>
                </a:lnTo>
                <a:lnTo>
                  <a:pt x="28555" y="17432"/>
                </a:lnTo>
                <a:lnTo>
                  <a:pt x="28555" y="15738"/>
                </a:lnTo>
                <a:lnTo>
                  <a:pt x="29185" y="14527"/>
                </a:lnTo>
                <a:lnTo>
                  <a:pt x="28555" y="12832"/>
                </a:lnTo>
                <a:lnTo>
                  <a:pt x="28555" y="11040"/>
                </a:lnTo>
                <a:lnTo>
                  <a:pt x="27973" y="8716"/>
                </a:lnTo>
                <a:lnTo>
                  <a:pt x="26276" y="6392"/>
                </a:lnTo>
                <a:lnTo>
                  <a:pt x="24434" y="3970"/>
                </a:lnTo>
                <a:lnTo>
                  <a:pt x="22737" y="2275"/>
                </a:lnTo>
                <a:lnTo>
                  <a:pt x="19828" y="581"/>
                </a:lnTo>
                <a:lnTo>
                  <a:pt x="17550" y="0"/>
                </a:lnTo>
                <a:lnTo>
                  <a:pt x="15707" y="0"/>
                </a:lnTo>
                <a:lnTo>
                  <a:pt x="14641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3" name="object 1303"/>
          <p:cNvSpPr/>
          <p:nvPr/>
        </p:nvSpPr>
        <p:spPr>
          <a:xfrm>
            <a:off x="6715415" y="2027110"/>
            <a:ext cx="29185" cy="29200"/>
          </a:xfrm>
          <a:custGeom>
            <a:avLst/>
            <a:gdLst/>
            <a:ahLst/>
            <a:cxnLst/>
            <a:rect l="l" t="t" r="r" b="b"/>
            <a:pathLst>
              <a:path w="29185" h="29200">
                <a:moveTo>
                  <a:pt x="14544" y="0"/>
                </a:moveTo>
                <a:lnTo>
                  <a:pt x="12847" y="0"/>
                </a:lnTo>
                <a:lnTo>
                  <a:pt x="11150" y="0"/>
                </a:lnTo>
                <a:lnTo>
                  <a:pt x="8726" y="581"/>
                </a:lnTo>
                <a:lnTo>
                  <a:pt x="6448" y="2275"/>
                </a:lnTo>
                <a:lnTo>
                  <a:pt x="4120" y="4116"/>
                </a:lnTo>
                <a:lnTo>
                  <a:pt x="2327" y="6392"/>
                </a:lnTo>
                <a:lnTo>
                  <a:pt x="630" y="8716"/>
                </a:lnTo>
                <a:lnTo>
                  <a:pt x="0" y="11137"/>
                </a:lnTo>
                <a:lnTo>
                  <a:pt x="0" y="12832"/>
                </a:lnTo>
                <a:lnTo>
                  <a:pt x="0" y="14527"/>
                </a:lnTo>
                <a:lnTo>
                  <a:pt x="0" y="15738"/>
                </a:lnTo>
                <a:lnTo>
                  <a:pt x="0" y="17432"/>
                </a:lnTo>
                <a:lnTo>
                  <a:pt x="630" y="19854"/>
                </a:lnTo>
                <a:lnTo>
                  <a:pt x="2327" y="22759"/>
                </a:lnTo>
                <a:lnTo>
                  <a:pt x="4120" y="24454"/>
                </a:lnTo>
                <a:lnTo>
                  <a:pt x="6448" y="26294"/>
                </a:lnTo>
                <a:lnTo>
                  <a:pt x="8726" y="27989"/>
                </a:lnTo>
                <a:lnTo>
                  <a:pt x="11150" y="28619"/>
                </a:lnTo>
                <a:lnTo>
                  <a:pt x="12847" y="28619"/>
                </a:lnTo>
                <a:lnTo>
                  <a:pt x="14544" y="29200"/>
                </a:lnTo>
                <a:lnTo>
                  <a:pt x="15756" y="28619"/>
                </a:lnTo>
                <a:lnTo>
                  <a:pt x="17453" y="28619"/>
                </a:lnTo>
                <a:lnTo>
                  <a:pt x="19877" y="27989"/>
                </a:lnTo>
                <a:lnTo>
                  <a:pt x="22786" y="26294"/>
                </a:lnTo>
                <a:lnTo>
                  <a:pt x="24483" y="24454"/>
                </a:lnTo>
                <a:lnTo>
                  <a:pt x="26276" y="22759"/>
                </a:lnTo>
                <a:lnTo>
                  <a:pt x="27973" y="19854"/>
                </a:lnTo>
                <a:lnTo>
                  <a:pt x="28603" y="17432"/>
                </a:lnTo>
                <a:lnTo>
                  <a:pt x="28603" y="15738"/>
                </a:lnTo>
                <a:lnTo>
                  <a:pt x="29185" y="14527"/>
                </a:lnTo>
                <a:lnTo>
                  <a:pt x="28603" y="12832"/>
                </a:lnTo>
                <a:lnTo>
                  <a:pt x="28603" y="11137"/>
                </a:lnTo>
                <a:lnTo>
                  <a:pt x="27973" y="8716"/>
                </a:lnTo>
                <a:lnTo>
                  <a:pt x="26276" y="6392"/>
                </a:lnTo>
                <a:lnTo>
                  <a:pt x="24483" y="4116"/>
                </a:lnTo>
                <a:lnTo>
                  <a:pt x="22786" y="2275"/>
                </a:lnTo>
                <a:lnTo>
                  <a:pt x="19877" y="581"/>
                </a:lnTo>
                <a:lnTo>
                  <a:pt x="17453" y="0"/>
                </a:lnTo>
                <a:lnTo>
                  <a:pt x="15756" y="0"/>
                </a:lnTo>
                <a:lnTo>
                  <a:pt x="14544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4" name="object 1304"/>
          <p:cNvSpPr/>
          <p:nvPr/>
        </p:nvSpPr>
        <p:spPr>
          <a:xfrm>
            <a:off x="6948561" y="1910553"/>
            <a:ext cx="29040" cy="29103"/>
          </a:xfrm>
          <a:custGeom>
            <a:avLst/>
            <a:gdLst/>
            <a:ahLst/>
            <a:cxnLst/>
            <a:rect l="l" t="t" r="r" b="b"/>
            <a:pathLst>
              <a:path w="29040" h="29103">
                <a:moveTo>
                  <a:pt x="14544" y="0"/>
                </a:moveTo>
                <a:lnTo>
                  <a:pt x="12847" y="0"/>
                </a:lnTo>
                <a:lnTo>
                  <a:pt x="11005" y="0"/>
                </a:lnTo>
                <a:lnTo>
                  <a:pt x="8726" y="629"/>
                </a:lnTo>
                <a:lnTo>
                  <a:pt x="6399" y="2324"/>
                </a:lnTo>
                <a:lnTo>
                  <a:pt x="4120" y="4019"/>
                </a:lnTo>
                <a:lnTo>
                  <a:pt x="2278" y="6440"/>
                </a:lnTo>
                <a:lnTo>
                  <a:pt x="581" y="8764"/>
                </a:lnTo>
                <a:lnTo>
                  <a:pt x="0" y="11040"/>
                </a:lnTo>
                <a:lnTo>
                  <a:pt x="0" y="12735"/>
                </a:lnTo>
                <a:lnTo>
                  <a:pt x="0" y="14575"/>
                </a:lnTo>
                <a:lnTo>
                  <a:pt x="0" y="15786"/>
                </a:lnTo>
                <a:lnTo>
                  <a:pt x="0" y="17481"/>
                </a:lnTo>
                <a:lnTo>
                  <a:pt x="581" y="19805"/>
                </a:lnTo>
                <a:lnTo>
                  <a:pt x="2278" y="22711"/>
                </a:lnTo>
                <a:lnTo>
                  <a:pt x="4120" y="24502"/>
                </a:lnTo>
                <a:lnTo>
                  <a:pt x="6399" y="26197"/>
                </a:lnTo>
                <a:lnTo>
                  <a:pt x="8726" y="27892"/>
                </a:lnTo>
                <a:lnTo>
                  <a:pt x="11005" y="28522"/>
                </a:lnTo>
                <a:lnTo>
                  <a:pt x="12847" y="28522"/>
                </a:lnTo>
                <a:lnTo>
                  <a:pt x="14544" y="29103"/>
                </a:lnTo>
                <a:lnTo>
                  <a:pt x="15756" y="28522"/>
                </a:lnTo>
                <a:lnTo>
                  <a:pt x="17453" y="28522"/>
                </a:lnTo>
                <a:lnTo>
                  <a:pt x="19731" y="27892"/>
                </a:lnTo>
                <a:lnTo>
                  <a:pt x="22640" y="26197"/>
                </a:lnTo>
                <a:lnTo>
                  <a:pt x="24434" y="24502"/>
                </a:lnTo>
                <a:lnTo>
                  <a:pt x="26131" y="22711"/>
                </a:lnTo>
                <a:lnTo>
                  <a:pt x="27973" y="19805"/>
                </a:lnTo>
                <a:lnTo>
                  <a:pt x="28555" y="17481"/>
                </a:lnTo>
                <a:lnTo>
                  <a:pt x="28555" y="15786"/>
                </a:lnTo>
                <a:lnTo>
                  <a:pt x="29040" y="14575"/>
                </a:lnTo>
                <a:lnTo>
                  <a:pt x="28555" y="12735"/>
                </a:lnTo>
                <a:lnTo>
                  <a:pt x="28555" y="11040"/>
                </a:lnTo>
                <a:lnTo>
                  <a:pt x="27973" y="8764"/>
                </a:lnTo>
                <a:lnTo>
                  <a:pt x="26131" y="6440"/>
                </a:lnTo>
                <a:lnTo>
                  <a:pt x="24434" y="4019"/>
                </a:lnTo>
                <a:lnTo>
                  <a:pt x="22640" y="2324"/>
                </a:lnTo>
                <a:lnTo>
                  <a:pt x="19731" y="629"/>
                </a:lnTo>
                <a:lnTo>
                  <a:pt x="17453" y="0"/>
                </a:lnTo>
                <a:lnTo>
                  <a:pt x="15756" y="0"/>
                </a:lnTo>
                <a:lnTo>
                  <a:pt x="14544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5" name="object 1305"/>
          <p:cNvSpPr/>
          <p:nvPr/>
        </p:nvSpPr>
        <p:spPr>
          <a:xfrm>
            <a:off x="6977602" y="2027110"/>
            <a:ext cx="29185" cy="29200"/>
          </a:xfrm>
          <a:custGeom>
            <a:avLst/>
            <a:gdLst/>
            <a:ahLst/>
            <a:cxnLst/>
            <a:rect l="l" t="t" r="r" b="b"/>
            <a:pathLst>
              <a:path w="29185" h="29200">
                <a:moveTo>
                  <a:pt x="14689" y="0"/>
                </a:moveTo>
                <a:lnTo>
                  <a:pt x="12847" y="0"/>
                </a:lnTo>
                <a:lnTo>
                  <a:pt x="11150" y="0"/>
                </a:lnTo>
                <a:lnTo>
                  <a:pt x="8872" y="581"/>
                </a:lnTo>
                <a:lnTo>
                  <a:pt x="6448" y="2275"/>
                </a:lnTo>
                <a:lnTo>
                  <a:pt x="4120" y="4116"/>
                </a:lnTo>
                <a:lnTo>
                  <a:pt x="2424" y="6392"/>
                </a:lnTo>
                <a:lnTo>
                  <a:pt x="630" y="8716"/>
                </a:lnTo>
                <a:lnTo>
                  <a:pt x="0" y="11137"/>
                </a:lnTo>
                <a:lnTo>
                  <a:pt x="0" y="12832"/>
                </a:lnTo>
                <a:lnTo>
                  <a:pt x="0" y="14527"/>
                </a:lnTo>
                <a:lnTo>
                  <a:pt x="0" y="15738"/>
                </a:lnTo>
                <a:lnTo>
                  <a:pt x="0" y="17432"/>
                </a:lnTo>
                <a:lnTo>
                  <a:pt x="630" y="19854"/>
                </a:lnTo>
                <a:lnTo>
                  <a:pt x="2424" y="22759"/>
                </a:lnTo>
                <a:lnTo>
                  <a:pt x="4120" y="24454"/>
                </a:lnTo>
                <a:lnTo>
                  <a:pt x="6448" y="26294"/>
                </a:lnTo>
                <a:lnTo>
                  <a:pt x="8872" y="27989"/>
                </a:lnTo>
                <a:lnTo>
                  <a:pt x="11150" y="28619"/>
                </a:lnTo>
                <a:lnTo>
                  <a:pt x="12847" y="28619"/>
                </a:lnTo>
                <a:lnTo>
                  <a:pt x="14689" y="29200"/>
                </a:lnTo>
                <a:lnTo>
                  <a:pt x="15756" y="28619"/>
                </a:lnTo>
                <a:lnTo>
                  <a:pt x="17598" y="28619"/>
                </a:lnTo>
                <a:lnTo>
                  <a:pt x="19877" y="27989"/>
                </a:lnTo>
                <a:lnTo>
                  <a:pt x="22786" y="26294"/>
                </a:lnTo>
                <a:lnTo>
                  <a:pt x="24580" y="24454"/>
                </a:lnTo>
                <a:lnTo>
                  <a:pt x="26276" y="22759"/>
                </a:lnTo>
                <a:lnTo>
                  <a:pt x="27973" y="19854"/>
                </a:lnTo>
                <a:lnTo>
                  <a:pt x="28603" y="17432"/>
                </a:lnTo>
                <a:lnTo>
                  <a:pt x="28603" y="15738"/>
                </a:lnTo>
                <a:lnTo>
                  <a:pt x="29185" y="14527"/>
                </a:lnTo>
                <a:lnTo>
                  <a:pt x="28603" y="12832"/>
                </a:lnTo>
                <a:lnTo>
                  <a:pt x="28603" y="11137"/>
                </a:lnTo>
                <a:lnTo>
                  <a:pt x="27973" y="8716"/>
                </a:lnTo>
                <a:lnTo>
                  <a:pt x="26276" y="6392"/>
                </a:lnTo>
                <a:lnTo>
                  <a:pt x="24580" y="4116"/>
                </a:lnTo>
                <a:lnTo>
                  <a:pt x="22786" y="2275"/>
                </a:lnTo>
                <a:lnTo>
                  <a:pt x="19877" y="581"/>
                </a:lnTo>
                <a:lnTo>
                  <a:pt x="17598" y="0"/>
                </a:lnTo>
                <a:lnTo>
                  <a:pt x="15756" y="0"/>
                </a:lnTo>
                <a:lnTo>
                  <a:pt x="14689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6" name="object 1306"/>
          <p:cNvSpPr/>
          <p:nvPr/>
        </p:nvSpPr>
        <p:spPr>
          <a:xfrm>
            <a:off x="6890286" y="2056311"/>
            <a:ext cx="87314" cy="49490"/>
          </a:xfrm>
          <a:custGeom>
            <a:avLst/>
            <a:gdLst/>
            <a:ahLst/>
            <a:cxnLst/>
            <a:rect l="l" t="t" r="r" b="b"/>
            <a:pathLst>
              <a:path w="87314" h="49490">
                <a:moveTo>
                  <a:pt x="47123" y="0"/>
                </a:moveTo>
                <a:lnTo>
                  <a:pt x="0" y="25568"/>
                </a:lnTo>
                <a:lnTo>
                  <a:pt x="61765" y="49490"/>
                </a:lnTo>
                <a:lnTo>
                  <a:pt x="54153" y="25568"/>
                </a:lnTo>
                <a:lnTo>
                  <a:pt x="87314" y="11621"/>
                </a:lnTo>
                <a:lnTo>
                  <a:pt x="47123" y="0"/>
                </a:lnTo>
                <a:close/>
              </a:path>
            </a:pathLst>
          </a:custGeom>
          <a:ln w="992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7" name="object 1307"/>
          <p:cNvSpPr/>
          <p:nvPr/>
        </p:nvSpPr>
        <p:spPr>
          <a:xfrm>
            <a:off x="5452040" y="161908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927"/>
                </a:lnTo>
                <a:lnTo>
                  <a:pt x="1212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851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667"/>
                </a:lnTo>
                <a:lnTo>
                  <a:pt x="1212" y="133507"/>
                </a:lnTo>
                <a:lnTo>
                  <a:pt x="2424" y="135202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192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8" name="object 1308"/>
          <p:cNvSpPr/>
          <p:nvPr/>
        </p:nvSpPr>
        <p:spPr>
          <a:xfrm>
            <a:off x="5452040" y="1619082"/>
            <a:ext cx="116597" cy="145758"/>
          </a:xfrm>
          <a:custGeom>
            <a:avLst/>
            <a:gdLst/>
            <a:ahLst/>
            <a:cxnLst/>
            <a:rect l="l" t="t" r="r" b="b"/>
            <a:pathLst>
              <a:path w="116597" h="145758">
                <a:moveTo>
                  <a:pt x="19247" y="0"/>
                </a:moveTo>
                <a:lnTo>
                  <a:pt x="17550" y="0"/>
                </a:lnTo>
                <a:lnTo>
                  <a:pt x="15126" y="0"/>
                </a:lnTo>
                <a:lnTo>
                  <a:pt x="13429" y="581"/>
                </a:lnTo>
                <a:lnTo>
                  <a:pt x="11732" y="1210"/>
                </a:lnTo>
                <a:lnTo>
                  <a:pt x="9938" y="2275"/>
                </a:lnTo>
                <a:lnTo>
                  <a:pt x="8823" y="2905"/>
                </a:lnTo>
                <a:lnTo>
                  <a:pt x="5817" y="5229"/>
                </a:lnTo>
                <a:lnTo>
                  <a:pt x="3490" y="8135"/>
                </a:lnTo>
                <a:lnTo>
                  <a:pt x="2424" y="9927"/>
                </a:lnTo>
                <a:lnTo>
                  <a:pt x="1212" y="11621"/>
                </a:lnTo>
                <a:lnTo>
                  <a:pt x="581" y="13462"/>
                </a:lnTo>
                <a:lnTo>
                  <a:pt x="581" y="15156"/>
                </a:lnTo>
                <a:lnTo>
                  <a:pt x="0" y="16851"/>
                </a:lnTo>
                <a:lnTo>
                  <a:pt x="0" y="19273"/>
                </a:lnTo>
                <a:lnTo>
                  <a:pt x="0" y="125856"/>
                </a:lnTo>
                <a:lnTo>
                  <a:pt x="0" y="128277"/>
                </a:lnTo>
                <a:lnTo>
                  <a:pt x="581" y="129972"/>
                </a:lnTo>
                <a:lnTo>
                  <a:pt x="581" y="131667"/>
                </a:lnTo>
                <a:lnTo>
                  <a:pt x="1212" y="133507"/>
                </a:lnTo>
                <a:lnTo>
                  <a:pt x="2424" y="135202"/>
                </a:lnTo>
                <a:lnTo>
                  <a:pt x="3490" y="136994"/>
                </a:lnTo>
                <a:lnTo>
                  <a:pt x="5817" y="139899"/>
                </a:lnTo>
                <a:lnTo>
                  <a:pt x="8823" y="142223"/>
                </a:lnTo>
                <a:lnTo>
                  <a:pt x="9938" y="143434"/>
                </a:lnTo>
                <a:lnTo>
                  <a:pt x="11732" y="143918"/>
                </a:lnTo>
                <a:lnTo>
                  <a:pt x="13429" y="144548"/>
                </a:lnTo>
                <a:lnTo>
                  <a:pt x="15126" y="145129"/>
                </a:lnTo>
                <a:lnTo>
                  <a:pt x="17550" y="145129"/>
                </a:lnTo>
                <a:lnTo>
                  <a:pt x="19247" y="145758"/>
                </a:lnTo>
                <a:lnTo>
                  <a:pt x="97350" y="145758"/>
                </a:lnTo>
                <a:lnTo>
                  <a:pt x="99047" y="145129"/>
                </a:lnTo>
                <a:lnTo>
                  <a:pt x="100889" y="145129"/>
                </a:lnTo>
                <a:lnTo>
                  <a:pt x="102538" y="144548"/>
                </a:lnTo>
                <a:lnTo>
                  <a:pt x="104380" y="143918"/>
                </a:lnTo>
                <a:lnTo>
                  <a:pt x="106077" y="143434"/>
                </a:lnTo>
                <a:lnTo>
                  <a:pt x="107774" y="142223"/>
                </a:lnTo>
                <a:lnTo>
                  <a:pt x="110779" y="139899"/>
                </a:lnTo>
                <a:lnTo>
                  <a:pt x="113106" y="136994"/>
                </a:lnTo>
                <a:lnTo>
                  <a:pt x="114173" y="135202"/>
                </a:lnTo>
                <a:lnTo>
                  <a:pt x="114803" y="133507"/>
                </a:lnTo>
                <a:lnTo>
                  <a:pt x="115385" y="131667"/>
                </a:lnTo>
                <a:lnTo>
                  <a:pt x="116015" y="129972"/>
                </a:lnTo>
                <a:lnTo>
                  <a:pt x="116597" y="128277"/>
                </a:lnTo>
                <a:lnTo>
                  <a:pt x="116597" y="125856"/>
                </a:lnTo>
                <a:lnTo>
                  <a:pt x="116597" y="19273"/>
                </a:lnTo>
                <a:lnTo>
                  <a:pt x="116597" y="16851"/>
                </a:lnTo>
                <a:lnTo>
                  <a:pt x="116015" y="15156"/>
                </a:lnTo>
                <a:lnTo>
                  <a:pt x="115385" y="13462"/>
                </a:lnTo>
                <a:lnTo>
                  <a:pt x="114803" y="11621"/>
                </a:lnTo>
                <a:lnTo>
                  <a:pt x="114173" y="9927"/>
                </a:lnTo>
                <a:lnTo>
                  <a:pt x="113106" y="8135"/>
                </a:lnTo>
                <a:lnTo>
                  <a:pt x="110779" y="5229"/>
                </a:lnTo>
                <a:lnTo>
                  <a:pt x="107774" y="2905"/>
                </a:lnTo>
                <a:lnTo>
                  <a:pt x="106077" y="2275"/>
                </a:lnTo>
                <a:lnTo>
                  <a:pt x="104380" y="1210"/>
                </a:lnTo>
                <a:lnTo>
                  <a:pt x="102538" y="581"/>
                </a:lnTo>
                <a:lnTo>
                  <a:pt x="100889" y="0"/>
                </a:lnTo>
                <a:lnTo>
                  <a:pt x="99047" y="0"/>
                </a:lnTo>
                <a:lnTo>
                  <a:pt x="97350" y="0"/>
                </a:lnTo>
                <a:lnTo>
                  <a:pt x="19247" y="0"/>
                </a:lnTo>
              </a:path>
            </a:pathLst>
          </a:custGeom>
          <a:ln w="992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9" name="object 1309"/>
          <p:cNvSpPr/>
          <p:nvPr/>
        </p:nvSpPr>
        <p:spPr>
          <a:xfrm>
            <a:off x="7006787" y="1706490"/>
            <a:ext cx="0" cy="641193"/>
          </a:xfrm>
          <a:custGeom>
            <a:avLst/>
            <a:gdLst/>
            <a:ahLst/>
            <a:cxnLst/>
            <a:rect l="l" t="t" r="r" b="b"/>
            <a:pathLst>
              <a:path h="641193">
                <a:moveTo>
                  <a:pt x="0" y="0"/>
                </a:moveTo>
                <a:lnTo>
                  <a:pt x="0" y="641193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0" name="object 1310"/>
          <p:cNvSpPr/>
          <p:nvPr/>
        </p:nvSpPr>
        <p:spPr>
          <a:xfrm>
            <a:off x="5707438" y="2044060"/>
            <a:ext cx="29088" cy="28619"/>
          </a:xfrm>
          <a:custGeom>
            <a:avLst/>
            <a:gdLst/>
            <a:ahLst/>
            <a:cxnLst/>
            <a:rect l="l" t="t" r="r" b="b"/>
            <a:pathLst>
              <a:path w="29088" h="28619">
                <a:moveTo>
                  <a:pt x="29088" y="11186"/>
                </a:moveTo>
                <a:lnTo>
                  <a:pt x="27973" y="8861"/>
                </a:lnTo>
                <a:lnTo>
                  <a:pt x="26761" y="6440"/>
                </a:lnTo>
                <a:lnTo>
                  <a:pt x="25064" y="4116"/>
                </a:lnTo>
                <a:lnTo>
                  <a:pt x="22640" y="2421"/>
                </a:lnTo>
                <a:lnTo>
                  <a:pt x="20362" y="629"/>
                </a:lnTo>
                <a:lnTo>
                  <a:pt x="17453" y="0"/>
                </a:lnTo>
                <a:lnTo>
                  <a:pt x="14544" y="0"/>
                </a:lnTo>
                <a:lnTo>
                  <a:pt x="14544" y="9346"/>
                </a:lnTo>
                <a:lnTo>
                  <a:pt x="945" y="9346"/>
                </a:lnTo>
                <a:lnTo>
                  <a:pt x="484" y="11186"/>
                </a:lnTo>
                <a:lnTo>
                  <a:pt x="0" y="12881"/>
                </a:lnTo>
                <a:lnTo>
                  <a:pt x="0" y="15786"/>
                </a:lnTo>
                <a:lnTo>
                  <a:pt x="909" y="19273"/>
                </a:lnTo>
                <a:lnTo>
                  <a:pt x="484" y="17578"/>
                </a:lnTo>
                <a:lnTo>
                  <a:pt x="0" y="14672"/>
                </a:lnTo>
                <a:lnTo>
                  <a:pt x="484" y="17578"/>
                </a:lnTo>
                <a:lnTo>
                  <a:pt x="909" y="19273"/>
                </a:lnTo>
                <a:lnTo>
                  <a:pt x="14544" y="19273"/>
                </a:lnTo>
                <a:lnTo>
                  <a:pt x="16241" y="28619"/>
                </a:lnTo>
                <a:lnTo>
                  <a:pt x="17453" y="28619"/>
                </a:lnTo>
                <a:lnTo>
                  <a:pt x="20362" y="28038"/>
                </a:lnTo>
                <a:lnTo>
                  <a:pt x="22640" y="26343"/>
                </a:lnTo>
                <a:lnTo>
                  <a:pt x="25064" y="24502"/>
                </a:lnTo>
                <a:lnTo>
                  <a:pt x="26761" y="22808"/>
                </a:lnTo>
                <a:lnTo>
                  <a:pt x="27973" y="19902"/>
                </a:lnTo>
                <a:lnTo>
                  <a:pt x="29088" y="17578"/>
                </a:lnTo>
                <a:lnTo>
                  <a:pt x="29088" y="111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1" name="object 1311"/>
          <p:cNvSpPr/>
          <p:nvPr/>
        </p:nvSpPr>
        <p:spPr>
          <a:xfrm>
            <a:off x="5708347" y="2063333"/>
            <a:ext cx="15332" cy="9975"/>
          </a:xfrm>
          <a:custGeom>
            <a:avLst/>
            <a:gdLst/>
            <a:ahLst/>
            <a:cxnLst/>
            <a:rect l="l" t="t" r="r" b="b"/>
            <a:pathLst>
              <a:path w="15332" h="9975">
                <a:moveTo>
                  <a:pt x="13635" y="0"/>
                </a:moveTo>
                <a:lnTo>
                  <a:pt x="0" y="0"/>
                </a:lnTo>
                <a:lnTo>
                  <a:pt x="157" y="629"/>
                </a:lnTo>
                <a:lnTo>
                  <a:pt x="1369" y="3535"/>
                </a:lnTo>
                <a:lnTo>
                  <a:pt x="3696" y="5229"/>
                </a:lnTo>
                <a:lnTo>
                  <a:pt x="5490" y="7070"/>
                </a:lnTo>
                <a:lnTo>
                  <a:pt x="7817" y="8764"/>
                </a:lnTo>
                <a:lnTo>
                  <a:pt x="10726" y="9346"/>
                </a:lnTo>
                <a:lnTo>
                  <a:pt x="12423" y="9346"/>
                </a:lnTo>
                <a:lnTo>
                  <a:pt x="13635" y="9975"/>
                </a:lnTo>
                <a:lnTo>
                  <a:pt x="15332" y="9346"/>
                </a:lnTo>
                <a:lnTo>
                  <a:pt x="136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2" name="object 1312"/>
          <p:cNvSpPr/>
          <p:nvPr/>
        </p:nvSpPr>
        <p:spPr>
          <a:xfrm>
            <a:off x="5552444" y="2053406"/>
            <a:ext cx="155940" cy="9927"/>
          </a:xfrm>
          <a:custGeom>
            <a:avLst/>
            <a:gdLst/>
            <a:ahLst/>
            <a:cxnLst/>
            <a:rect l="l" t="t" r="r" b="b"/>
            <a:pathLst>
              <a:path w="155940" h="9927">
                <a:moveTo>
                  <a:pt x="0" y="0"/>
                </a:moveTo>
                <a:lnTo>
                  <a:pt x="0" y="9927"/>
                </a:lnTo>
                <a:lnTo>
                  <a:pt x="155903" y="9927"/>
                </a:lnTo>
                <a:lnTo>
                  <a:pt x="154994" y="6440"/>
                </a:lnTo>
                <a:lnTo>
                  <a:pt x="154994" y="3535"/>
                </a:lnTo>
                <a:lnTo>
                  <a:pt x="155479" y="1840"/>
                </a:lnTo>
                <a:lnTo>
                  <a:pt x="155940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3" name="object 1313"/>
          <p:cNvSpPr/>
          <p:nvPr/>
        </p:nvSpPr>
        <p:spPr>
          <a:xfrm>
            <a:off x="5708385" y="2044059"/>
            <a:ext cx="13599" cy="9346"/>
          </a:xfrm>
          <a:custGeom>
            <a:avLst/>
            <a:gdLst/>
            <a:ahLst/>
            <a:cxnLst/>
            <a:rect l="l" t="t" r="r" b="b"/>
            <a:pathLst>
              <a:path w="13599" h="9346">
                <a:moveTo>
                  <a:pt x="13599" y="9346"/>
                </a:moveTo>
                <a:lnTo>
                  <a:pt x="13599" y="0"/>
                </a:lnTo>
                <a:lnTo>
                  <a:pt x="10690" y="0"/>
                </a:lnTo>
                <a:lnTo>
                  <a:pt x="7781" y="629"/>
                </a:lnTo>
                <a:lnTo>
                  <a:pt x="5454" y="2421"/>
                </a:lnTo>
                <a:lnTo>
                  <a:pt x="3660" y="4116"/>
                </a:lnTo>
                <a:lnTo>
                  <a:pt x="1333" y="6440"/>
                </a:lnTo>
                <a:lnTo>
                  <a:pt x="121" y="8861"/>
                </a:lnTo>
                <a:lnTo>
                  <a:pt x="0" y="9346"/>
                </a:lnTo>
                <a:lnTo>
                  <a:pt x="13599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4" name="object 1314"/>
          <p:cNvSpPr/>
          <p:nvPr/>
        </p:nvSpPr>
        <p:spPr>
          <a:xfrm>
            <a:off x="5552105" y="2058369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5" name="object 1315"/>
          <p:cNvSpPr/>
          <p:nvPr/>
        </p:nvSpPr>
        <p:spPr>
          <a:xfrm>
            <a:off x="5707438" y="204405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629"/>
                </a:lnTo>
                <a:lnTo>
                  <a:pt x="22640" y="2421"/>
                </a:lnTo>
                <a:lnTo>
                  <a:pt x="25064" y="4116"/>
                </a:lnTo>
                <a:lnTo>
                  <a:pt x="26761" y="6440"/>
                </a:lnTo>
                <a:lnTo>
                  <a:pt x="27973" y="8861"/>
                </a:lnTo>
                <a:lnTo>
                  <a:pt x="29088" y="11186"/>
                </a:lnTo>
                <a:lnTo>
                  <a:pt x="29088" y="12881"/>
                </a:lnTo>
                <a:lnTo>
                  <a:pt x="29088" y="14672"/>
                </a:lnTo>
                <a:lnTo>
                  <a:pt x="29088" y="15786"/>
                </a:lnTo>
                <a:lnTo>
                  <a:pt x="29088" y="17578"/>
                </a:lnTo>
                <a:lnTo>
                  <a:pt x="27973" y="19902"/>
                </a:lnTo>
                <a:lnTo>
                  <a:pt x="26761" y="22808"/>
                </a:lnTo>
                <a:lnTo>
                  <a:pt x="25064" y="24502"/>
                </a:lnTo>
                <a:lnTo>
                  <a:pt x="22640" y="26343"/>
                </a:lnTo>
                <a:lnTo>
                  <a:pt x="20362" y="28038"/>
                </a:lnTo>
                <a:lnTo>
                  <a:pt x="17453" y="28619"/>
                </a:lnTo>
                <a:lnTo>
                  <a:pt x="16241" y="28619"/>
                </a:lnTo>
                <a:lnTo>
                  <a:pt x="14544" y="29248"/>
                </a:lnTo>
                <a:lnTo>
                  <a:pt x="13332" y="28619"/>
                </a:lnTo>
                <a:lnTo>
                  <a:pt x="11635" y="28619"/>
                </a:lnTo>
                <a:lnTo>
                  <a:pt x="8726" y="28038"/>
                </a:lnTo>
                <a:lnTo>
                  <a:pt x="6399" y="26343"/>
                </a:lnTo>
                <a:lnTo>
                  <a:pt x="4605" y="24502"/>
                </a:lnTo>
                <a:lnTo>
                  <a:pt x="2278" y="22808"/>
                </a:lnTo>
                <a:lnTo>
                  <a:pt x="1066" y="19902"/>
                </a:lnTo>
                <a:lnTo>
                  <a:pt x="484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484" y="11186"/>
                </a:lnTo>
                <a:lnTo>
                  <a:pt x="1066" y="8861"/>
                </a:lnTo>
                <a:lnTo>
                  <a:pt x="2278" y="6440"/>
                </a:lnTo>
                <a:lnTo>
                  <a:pt x="4605" y="4116"/>
                </a:lnTo>
                <a:lnTo>
                  <a:pt x="6399" y="2421"/>
                </a:lnTo>
                <a:lnTo>
                  <a:pt x="8726" y="629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6" name="object 1316"/>
          <p:cNvSpPr/>
          <p:nvPr/>
        </p:nvSpPr>
        <p:spPr>
          <a:xfrm>
            <a:off x="6048113" y="2044060"/>
            <a:ext cx="15372" cy="28619"/>
          </a:xfrm>
          <a:custGeom>
            <a:avLst/>
            <a:gdLst/>
            <a:ahLst/>
            <a:cxnLst/>
            <a:rect l="l" t="t" r="r" b="b"/>
            <a:pathLst>
              <a:path w="15372" h="28619">
                <a:moveTo>
                  <a:pt x="14160" y="9346"/>
                </a:moveTo>
                <a:lnTo>
                  <a:pt x="10669" y="0"/>
                </a:lnTo>
                <a:lnTo>
                  <a:pt x="8342" y="629"/>
                </a:lnTo>
                <a:lnTo>
                  <a:pt x="6064" y="2421"/>
                </a:lnTo>
                <a:lnTo>
                  <a:pt x="3640" y="4116"/>
                </a:lnTo>
                <a:lnTo>
                  <a:pt x="1943" y="6440"/>
                </a:lnTo>
                <a:lnTo>
                  <a:pt x="100" y="8861"/>
                </a:lnTo>
                <a:lnTo>
                  <a:pt x="0" y="9345"/>
                </a:lnTo>
                <a:lnTo>
                  <a:pt x="14160" y="19273"/>
                </a:lnTo>
                <a:lnTo>
                  <a:pt x="15372" y="28619"/>
                </a:lnTo>
                <a:lnTo>
                  <a:pt x="14160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7" name="object 1317"/>
          <p:cNvSpPr/>
          <p:nvPr/>
        </p:nvSpPr>
        <p:spPr>
          <a:xfrm>
            <a:off x="6047730" y="2058732"/>
            <a:ext cx="353" cy="4600"/>
          </a:xfrm>
          <a:custGeom>
            <a:avLst/>
            <a:gdLst/>
            <a:ahLst/>
            <a:cxnLst/>
            <a:rect l="l" t="t" r="r" b="b"/>
            <a:pathLst>
              <a:path w="353" h="4600">
                <a:moveTo>
                  <a:pt x="0" y="1113"/>
                </a:moveTo>
                <a:lnTo>
                  <a:pt x="353" y="4600"/>
                </a:lnTo>
                <a:lnTo>
                  <a:pt x="0" y="0"/>
                </a:lnTo>
                <a:lnTo>
                  <a:pt x="0" y="1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8" name="object 1318"/>
          <p:cNvSpPr/>
          <p:nvPr/>
        </p:nvSpPr>
        <p:spPr>
          <a:xfrm>
            <a:off x="5736527" y="2055245"/>
            <a:ext cx="0" cy="4600"/>
          </a:xfrm>
          <a:custGeom>
            <a:avLst/>
            <a:gdLst/>
            <a:ahLst/>
            <a:cxnLst/>
            <a:rect l="l" t="t" r="r" b="b"/>
            <a:pathLst>
              <a:path h="4600">
                <a:moveTo>
                  <a:pt x="0" y="0"/>
                </a:moveTo>
                <a:lnTo>
                  <a:pt x="0" y="460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9" name="object 1319"/>
          <p:cNvSpPr/>
          <p:nvPr/>
        </p:nvSpPr>
        <p:spPr>
          <a:xfrm>
            <a:off x="5721984" y="2044060"/>
            <a:ext cx="13661" cy="19273"/>
          </a:xfrm>
          <a:custGeom>
            <a:avLst/>
            <a:gdLst/>
            <a:ahLst/>
            <a:cxnLst/>
            <a:rect l="l" t="t" r="r" b="b"/>
            <a:pathLst>
              <a:path w="13661" h="19273">
                <a:moveTo>
                  <a:pt x="13661" y="9346"/>
                </a:moveTo>
                <a:lnTo>
                  <a:pt x="13429" y="8861"/>
                </a:lnTo>
                <a:lnTo>
                  <a:pt x="12217" y="6440"/>
                </a:lnTo>
                <a:lnTo>
                  <a:pt x="10520" y="4116"/>
                </a:lnTo>
                <a:lnTo>
                  <a:pt x="8096" y="2421"/>
                </a:lnTo>
                <a:lnTo>
                  <a:pt x="5817" y="629"/>
                </a:lnTo>
                <a:lnTo>
                  <a:pt x="2908" y="0"/>
                </a:lnTo>
                <a:lnTo>
                  <a:pt x="0" y="0"/>
                </a:lnTo>
                <a:lnTo>
                  <a:pt x="0" y="19273"/>
                </a:lnTo>
                <a:lnTo>
                  <a:pt x="0" y="9346"/>
                </a:lnTo>
                <a:lnTo>
                  <a:pt x="13661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0" name="object 1320"/>
          <p:cNvSpPr/>
          <p:nvPr/>
        </p:nvSpPr>
        <p:spPr>
          <a:xfrm>
            <a:off x="5707438" y="2044059"/>
            <a:ext cx="340644" cy="29248"/>
          </a:xfrm>
          <a:custGeom>
            <a:avLst/>
            <a:gdLst/>
            <a:ahLst/>
            <a:cxnLst/>
            <a:rect l="l" t="t" r="r" b="b"/>
            <a:pathLst>
              <a:path w="340644" h="29248">
                <a:moveTo>
                  <a:pt x="0" y="14672"/>
                </a:moveTo>
                <a:lnTo>
                  <a:pt x="0" y="15786"/>
                </a:lnTo>
                <a:lnTo>
                  <a:pt x="484" y="17578"/>
                </a:lnTo>
                <a:lnTo>
                  <a:pt x="1066" y="19902"/>
                </a:lnTo>
                <a:lnTo>
                  <a:pt x="2908" y="22808"/>
                </a:lnTo>
                <a:lnTo>
                  <a:pt x="4605" y="24502"/>
                </a:lnTo>
                <a:lnTo>
                  <a:pt x="6399" y="26343"/>
                </a:lnTo>
                <a:lnTo>
                  <a:pt x="9308" y="28038"/>
                </a:lnTo>
                <a:lnTo>
                  <a:pt x="11635" y="28619"/>
                </a:lnTo>
                <a:lnTo>
                  <a:pt x="13332" y="28619"/>
                </a:lnTo>
                <a:lnTo>
                  <a:pt x="14544" y="29248"/>
                </a:lnTo>
                <a:lnTo>
                  <a:pt x="16241" y="28619"/>
                </a:lnTo>
                <a:lnTo>
                  <a:pt x="17453" y="28619"/>
                </a:lnTo>
                <a:lnTo>
                  <a:pt x="20362" y="28038"/>
                </a:lnTo>
                <a:lnTo>
                  <a:pt x="22640" y="26343"/>
                </a:lnTo>
                <a:lnTo>
                  <a:pt x="25064" y="24502"/>
                </a:lnTo>
                <a:lnTo>
                  <a:pt x="26761" y="22808"/>
                </a:lnTo>
                <a:lnTo>
                  <a:pt x="27973" y="19902"/>
                </a:lnTo>
                <a:lnTo>
                  <a:pt x="28275" y="19273"/>
                </a:lnTo>
                <a:lnTo>
                  <a:pt x="340644" y="19273"/>
                </a:lnTo>
                <a:lnTo>
                  <a:pt x="29088" y="17578"/>
                </a:lnTo>
                <a:lnTo>
                  <a:pt x="29088" y="11186"/>
                </a:lnTo>
                <a:lnTo>
                  <a:pt x="28206" y="9346"/>
                </a:lnTo>
                <a:lnTo>
                  <a:pt x="14544" y="9346"/>
                </a:lnTo>
                <a:lnTo>
                  <a:pt x="14544" y="19273"/>
                </a:lnTo>
                <a:lnTo>
                  <a:pt x="14544" y="0"/>
                </a:lnTo>
                <a:lnTo>
                  <a:pt x="11635" y="0"/>
                </a:lnTo>
                <a:lnTo>
                  <a:pt x="9308" y="629"/>
                </a:lnTo>
                <a:lnTo>
                  <a:pt x="6399" y="2421"/>
                </a:lnTo>
                <a:lnTo>
                  <a:pt x="4605" y="4116"/>
                </a:lnTo>
                <a:lnTo>
                  <a:pt x="2908" y="6440"/>
                </a:lnTo>
                <a:lnTo>
                  <a:pt x="1066" y="8861"/>
                </a:lnTo>
                <a:lnTo>
                  <a:pt x="484" y="11186"/>
                </a:lnTo>
                <a:lnTo>
                  <a:pt x="0" y="12881"/>
                </a:lnTo>
                <a:lnTo>
                  <a:pt x="0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1" name="object 1321"/>
          <p:cNvSpPr/>
          <p:nvPr/>
        </p:nvSpPr>
        <p:spPr>
          <a:xfrm>
            <a:off x="5735644" y="2053405"/>
            <a:ext cx="327840" cy="19902"/>
          </a:xfrm>
          <a:custGeom>
            <a:avLst/>
            <a:gdLst/>
            <a:ahLst/>
            <a:cxnLst/>
            <a:rect l="l" t="t" r="r" b="b"/>
            <a:pathLst>
              <a:path w="327840" h="19902">
                <a:moveTo>
                  <a:pt x="0" y="0"/>
                </a:moveTo>
                <a:lnTo>
                  <a:pt x="882" y="1840"/>
                </a:lnTo>
                <a:lnTo>
                  <a:pt x="312084" y="1840"/>
                </a:lnTo>
                <a:lnTo>
                  <a:pt x="312084" y="3535"/>
                </a:lnTo>
                <a:lnTo>
                  <a:pt x="312084" y="1840"/>
                </a:lnTo>
                <a:lnTo>
                  <a:pt x="312084" y="8232"/>
                </a:lnTo>
                <a:lnTo>
                  <a:pt x="882" y="1840"/>
                </a:lnTo>
                <a:lnTo>
                  <a:pt x="882" y="6440"/>
                </a:lnTo>
                <a:lnTo>
                  <a:pt x="882" y="1840"/>
                </a:lnTo>
                <a:lnTo>
                  <a:pt x="882" y="8232"/>
                </a:lnTo>
                <a:lnTo>
                  <a:pt x="312438" y="9927"/>
                </a:lnTo>
                <a:lnTo>
                  <a:pt x="882" y="3535"/>
                </a:lnTo>
                <a:lnTo>
                  <a:pt x="312438" y="9927"/>
                </a:lnTo>
                <a:lnTo>
                  <a:pt x="312084" y="6440"/>
                </a:lnTo>
                <a:lnTo>
                  <a:pt x="312084" y="5326"/>
                </a:lnTo>
                <a:lnTo>
                  <a:pt x="312438" y="9927"/>
                </a:lnTo>
                <a:lnTo>
                  <a:pt x="312569" y="10556"/>
                </a:lnTo>
                <a:lnTo>
                  <a:pt x="314411" y="13462"/>
                </a:lnTo>
                <a:lnTo>
                  <a:pt x="316108" y="15157"/>
                </a:lnTo>
                <a:lnTo>
                  <a:pt x="318532" y="16997"/>
                </a:lnTo>
                <a:lnTo>
                  <a:pt x="320811" y="18692"/>
                </a:lnTo>
                <a:lnTo>
                  <a:pt x="323138" y="19273"/>
                </a:lnTo>
                <a:lnTo>
                  <a:pt x="324932" y="19273"/>
                </a:lnTo>
                <a:lnTo>
                  <a:pt x="326628" y="19902"/>
                </a:lnTo>
                <a:lnTo>
                  <a:pt x="327840" y="19273"/>
                </a:lnTo>
                <a:lnTo>
                  <a:pt x="326628" y="9927"/>
                </a:lnTo>
                <a:lnTo>
                  <a:pt x="312468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2" name="object 1322"/>
          <p:cNvSpPr/>
          <p:nvPr/>
        </p:nvSpPr>
        <p:spPr>
          <a:xfrm>
            <a:off x="6058784" y="2044060"/>
            <a:ext cx="18035" cy="28619"/>
          </a:xfrm>
          <a:custGeom>
            <a:avLst/>
            <a:gdLst/>
            <a:ahLst/>
            <a:cxnLst/>
            <a:rect l="l" t="t" r="r" b="b"/>
            <a:pathLst>
              <a:path w="18035" h="28619">
                <a:moveTo>
                  <a:pt x="18035" y="14672"/>
                </a:moveTo>
                <a:lnTo>
                  <a:pt x="17453" y="12881"/>
                </a:lnTo>
                <a:lnTo>
                  <a:pt x="17453" y="11186"/>
                </a:lnTo>
                <a:lnTo>
                  <a:pt x="16968" y="8861"/>
                </a:lnTo>
                <a:lnTo>
                  <a:pt x="15126" y="6440"/>
                </a:lnTo>
                <a:lnTo>
                  <a:pt x="13429" y="4116"/>
                </a:lnTo>
                <a:lnTo>
                  <a:pt x="11635" y="2421"/>
                </a:lnTo>
                <a:lnTo>
                  <a:pt x="8726" y="629"/>
                </a:lnTo>
                <a:lnTo>
                  <a:pt x="6399" y="0"/>
                </a:lnTo>
                <a:lnTo>
                  <a:pt x="0" y="0"/>
                </a:lnTo>
                <a:lnTo>
                  <a:pt x="3490" y="9346"/>
                </a:lnTo>
                <a:lnTo>
                  <a:pt x="4702" y="28619"/>
                </a:lnTo>
                <a:lnTo>
                  <a:pt x="6399" y="28619"/>
                </a:lnTo>
                <a:lnTo>
                  <a:pt x="8726" y="28038"/>
                </a:lnTo>
                <a:lnTo>
                  <a:pt x="11635" y="26343"/>
                </a:lnTo>
                <a:lnTo>
                  <a:pt x="13429" y="24502"/>
                </a:lnTo>
                <a:lnTo>
                  <a:pt x="15126" y="22808"/>
                </a:lnTo>
                <a:lnTo>
                  <a:pt x="16968" y="19902"/>
                </a:lnTo>
                <a:lnTo>
                  <a:pt x="17453" y="17578"/>
                </a:lnTo>
                <a:lnTo>
                  <a:pt x="17453" y="15786"/>
                </a:lnTo>
                <a:lnTo>
                  <a:pt x="18035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3" name="object 1323"/>
          <p:cNvSpPr/>
          <p:nvPr/>
        </p:nvSpPr>
        <p:spPr>
          <a:xfrm>
            <a:off x="5721644" y="2058369"/>
            <a:ext cx="340969" cy="0"/>
          </a:xfrm>
          <a:custGeom>
            <a:avLst/>
            <a:gdLst/>
            <a:ahLst/>
            <a:cxnLst/>
            <a:rect l="l" t="t" r="r" b="b"/>
            <a:pathLst>
              <a:path w="340969">
                <a:moveTo>
                  <a:pt x="0" y="0"/>
                </a:moveTo>
                <a:lnTo>
                  <a:pt x="340969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4" name="object 1324"/>
          <p:cNvSpPr/>
          <p:nvPr/>
        </p:nvSpPr>
        <p:spPr>
          <a:xfrm>
            <a:off x="5707438" y="204405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29248"/>
                </a:moveTo>
                <a:lnTo>
                  <a:pt x="13332" y="28619"/>
                </a:lnTo>
                <a:lnTo>
                  <a:pt x="11635" y="28619"/>
                </a:lnTo>
                <a:lnTo>
                  <a:pt x="9308" y="28038"/>
                </a:lnTo>
                <a:lnTo>
                  <a:pt x="6399" y="26343"/>
                </a:lnTo>
                <a:lnTo>
                  <a:pt x="4605" y="24502"/>
                </a:lnTo>
                <a:lnTo>
                  <a:pt x="2908" y="22808"/>
                </a:lnTo>
                <a:lnTo>
                  <a:pt x="1066" y="19902"/>
                </a:lnTo>
                <a:lnTo>
                  <a:pt x="484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484" y="11186"/>
                </a:lnTo>
                <a:lnTo>
                  <a:pt x="1066" y="8861"/>
                </a:lnTo>
                <a:lnTo>
                  <a:pt x="2908" y="6440"/>
                </a:lnTo>
                <a:lnTo>
                  <a:pt x="4605" y="4116"/>
                </a:lnTo>
                <a:lnTo>
                  <a:pt x="6399" y="2421"/>
                </a:lnTo>
                <a:lnTo>
                  <a:pt x="9308" y="629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lnTo>
                  <a:pt x="16241" y="0"/>
                </a:lnTo>
                <a:lnTo>
                  <a:pt x="17453" y="0"/>
                </a:lnTo>
                <a:lnTo>
                  <a:pt x="20362" y="629"/>
                </a:lnTo>
                <a:lnTo>
                  <a:pt x="22640" y="2421"/>
                </a:lnTo>
                <a:lnTo>
                  <a:pt x="25064" y="4116"/>
                </a:lnTo>
                <a:lnTo>
                  <a:pt x="26761" y="6440"/>
                </a:lnTo>
                <a:lnTo>
                  <a:pt x="27973" y="8861"/>
                </a:lnTo>
                <a:lnTo>
                  <a:pt x="29088" y="11186"/>
                </a:lnTo>
                <a:lnTo>
                  <a:pt x="29088" y="12881"/>
                </a:lnTo>
                <a:lnTo>
                  <a:pt x="29088" y="14672"/>
                </a:lnTo>
                <a:lnTo>
                  <a:pt x="29088" y="15786"/>
                </a:lnTo>
                <a:lnTo>
                  <a:pt x="29088" y="17578"/>
                </a:lnTo>
                <a:lnTo>
                  <a:pt x="27973" y="19902"/>
                </a:lnTo>
                <a:lnTo>
                  <a:pt x="26761" y="22808"/>
                </a:lnTo>
                <a:lnTo>
                  <a:pt x="25064" y="24502"/>
                </a:lnTo>
                <a:lnTo>
                  <a:pt x="22640" y="26343"/>
                </a:lnTo>
                <a:lnTo>
                  <a:pt x="20362" y="28038"/>
                </a:lnTo>
                <a:lnTo>
                  <a:pt x="17453" y="28619"/>
                </a:lnTo>
                <a:lnTo>
                  <a:pt x="16241" y="28619"/>
                </a:lnTo>
                <a:lnTo>
                  <a:pt x="14544" y="29248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5" name="object 1325"/>
          <p:cNvSpPr/>
          <p:nvPr/>
        </p:nvSpPr>
        <p:spPr>
          <a:xfrm>
            <a:off x="6047729" y="204405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19780" y="629"/>
                </a:lnTo>
                <a:lnTo>
                  <a:pt x="22689" y="2421"/>
                </a:lnTo>
                <a:lnTo>
                  <a:pt x="24483" y="4116"/>
                </a:lnTo>
                <a:lnTo>
                  <a:pt x="26179" y="6440"/>
                </a:lnTo>
                <a:lnTo>
                  <a:pt x="28022" y="8861"/>
                </a:lnTo>
                <a:lnTo>
                  <a:pt x="28507" y="11186"/>
                </a:lnTo>
                <a:lnTo>
                  <a:pt x="28507" y="12881"/>
                </a:lnTo>
                <a:lnTo>
                  <a:pt x="29088" y="14672"/>
                </a:lnTo>
                <a:lnTo>
                  <a:pt x="28507" y="15786"/>
                </a:lnTo>
                <a:lnTo>
                  <a:pt x="28507" y="17578"/>
                </a:lnTo>
                <a:lnTo>
                  <a:pt x="28022" y="19902"/>
                </a:lnTo>
                <a:lnTo>
                  <a:pt x="26179" y="22808"/>
                </a:lnTo>
                <a:lnTo>
                  <a:pt x="24483" y="24502"/>
                </a:lnTo>
                <a:lnTo>
                  <a:pt x="22689" y="26343"/>
                </a:lnTo>
                <a:lnTo>
                  <a:pt x="19780" y="28038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248"/>
                </a:lnTo>
                <a:lnTo>
                  <a:pt x="12847" y="28619"/>
                </a:lnTo>
                <a:lnTo>
                  <a:pt x="11053" y="28619"/>
                </a:lnTo>
                <a:lnTo>
                  <a:pt x="8726" y="28038"/>
                </a:lnTo>
                <a:lnTo>
                  <a:pt x="6448" y="26343"/>
                </a:lnTo>
                <a:lnTo>
                  <a:pt x="4023" y="24502"/>
                </a:lnTo>
                <a:lnTo>
                  <a:pt x="2327" y="22808"/>
                </a:lnTo>
                <a:lnTo>
                  <a:pt x="484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86"/>
                </a:lnTo>
                <a:lnTo>
                  <a:pt x="484" y="8861"/>
                </a:lnTo>
                <a:lnTo>
                  <a:pt x="2327" y="6440"/>
                </a:lnTo>
                <a:lnTo>
                  <a:pt x="4023" y="4116"/>
                </a:lnTo>
                <a:lnTo>
                  <a:pt x="6448" y="2421"/>
                </a:lnTo>
                <a:lnTo>
                  <a:pt x="8726" y="629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6" name="object 1326"/>
          <p:cNvSpPr/>
          <p:nvPr/>
        </p:nvSpPr>
        <p:spPr>
          <a:xfrm>
            <a:off x="6388397" y="2044060"/>
            <a:ext cx="14796" cy="28619"/>
          </a:xfrm>
          <a:custGeom>
            <a:avLst/>
            <a:gdLst/>
            <a:ahLst/>
            <a:cxnLst/>
            <a:rect l="l" t="t" r="r" b="b"/>
            <a:pathLst>
              <a:path w="14796" h="28619">
                <a:moveTo>
                  <a:pt x="13584" y="9346"/>
                </a:moveTo>
                <a:lnTo>
                  <a:pt x="10675" y="0"/>
                </a:lnTo>
                <a:lnTo>
                  <a:pt x="7767" y="629"/>
                </a:lnTo>
                <a:lnTo>
                  <a:pt x="5488" y="2421"/>
                </a:lnTo>
                <a:lnTo>
                  <a:pt x="3161" y="4116"/>
                </a:lnTo>
                <a:lnTo>
                  <a:pt x="1367" y="6440"/>
                </a:lnTo>
                <a:lnTo>
                  <a:pt x="252" y="8861"/>
                </a:lnTo>
                <a:lnTo>
                  <a:pt x="0" y="9345"/>
                </a:lnTo>
                <a:lnTo>
                  <a:pt x="13584" y="19273"/>
                </a:lnTo>
                <a:lnTo>
                  <a:pt x="14796" y="28619"/>
                </a:lnTo>
                <a:lnTo>
                  <a:pt x="13584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7" name="object 1327"/>
          <p:cNvSpPr/>
          <p:nvPr/>
        </p:nvSpPr>
        <p:spPr>
          <a:xfrm>
            <a:off x="6387439" y="2058732"/>
            <a:ext cx="883" cy="4600"/>
          </a:xfrm>
          <a:custGeom>
            <a:avLst/>
            <a:gdLst/>
            <a:ahLst/>
            <a:cxnLst/>
            <a:rect l="l" t="t" r="r" b="b"/>
            <a:pathLst>
              <a:path w="883" h="4600">
                <a:moveTo>
                  <a:pt x="0" y="1113"/>
                </a:moveTo>
                <a:lnTo>
                  <a:pt x="883" y="4600"/>
                </a:lnTo>
                <a:lnTo>
                  <a:pt x="0" y="0"/>
                </a:lnTo>
                <a:lnTo>
                  <a:pt x="0" y="11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8" name="object 1328"/>
          <p:cNvSpPr/>
          <p:nvPr/>
        </p:nvSpPr>
        <p:spPr>
          <a:xfrm>
            <a:off x="6062274" y="2044060"/>
            <a:ext cx="326123" cy="28619"/>
          </a:xfrm>
          <a:custGeom>
            <a:avLst/>
            <a:gdLst/>
            <a:ahLst/>
            <a:cxnLst/>
            <a:rect l="l" t="t" r="r" b="b"/>
            <a:pathLst>
              <a:path w="326123" h="28619">
                <a:moveTo>
                  <a:pt x="13609" y="19273"/>
                </a:moveTo>
                <a:lnTo>
                  <a:pt x="326048" y="19273"/>
                </a:lnTo>
                <a:lnTo>
                  <a:pt x="13962" y="17578"/>
                </a:lnTo>
                <a:lnTo>
                  <a:pt x="13962" y="11186"/>
                </a:lnTo>
                <a:lnTo>
                  <a:pt x="326123" y="9345"/>
                </a:lnTo>
                <a:lnTo>
                  <a:pt x="13578" y="9346"/>
                </a:lnTo>
                <a:lnTo>
                  <a:pt x="13477" y="8861"/>
                </a:lnTo>
                <a:lnTo>
                  <a:pt x="11635" y="6440"/>
                </a:lnTo>
                <a:lnTo>
                  <a:pt x="9938" y="4116"/>
                </a:lnTo>
                <a:lnTo>
                  <a:pt x="8144" y="2421"/>
                </a:lnTo>
                <a:lnTo>
                  <a:pt x="5235" y="629"/>
                </a:lnTo>
                <a:lnTo>
                  <a:pt x="2908" y="0"/>
                </a:lnTo>
                <a:lnTo>
                  <a:pt x="0" y="0"/>
                </a:lnTo>
                <a:lnTo>
                  <a:pt x="0" y="19273"/>
                </a:lnTo>
                <a:lnTo>
                  <a:pt x="1212" y="28619"/>
                </a:lnTo>
                <a:lnTo>
                  <a:pt x="2908" y="28619"/>
                </a:lnTo>
                <a:lnTo>
                  <a:pt x="5235" y="28038"/>
                </a:lnTo>
                <a:lnTo>
                  <a:pt x="8144" y="26343"/>
                </a:lnTo>
                <a:lnTo>
                  <a:pt x="9938" y="24502"/>
                </a:lnTo>
                <a:lnTo>
                  <a:pt x="11635" y="22808"/>
                </a:lnTo>
                <a:lnTo>
                  <a:pt x="13477" y="19902"/>
                </a:lnTo>
                <a:lnTo>
                  <a:pt x="13609" y="192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9" name="object 1329"/>
          <p:cNvSpPr/>
          <p:nvPr/>
        </p:nvSpPr>
        <p:spPr>
          <a:xfrm>
            <a:off x="6047729" y="2044059"/>
            <a:ext cx="15756" cy="29248"/>
          </a:xfrm>
          <a:custGeom>
            <a:avLst/>
            <a:gdLst/>
            <a:ahLst/>
            <a:cxnLst/>
            <a:rect l="l" t="t" r="r" b="b"/>
            <a:pathLst>
              <a:path w="15756" h="29248">
                <a:moveTo>
                  <a:pt x="484" y="19902"/>
                </a:moveTo>
                <a:lnTo>
                  <a:pt x="2327" y="22808"/>
                </a:lnTo>
                <a:lnTo>
                  <a:pt x="4023" y="24502"/>
                </a:lnTo>
                <a:lnTo>
                  <a:pt x="6448" y="26343"/>
                </a:lnTo>
                <a:lnTo>
                  <a:pt x="8726" y="28038"/>
                </a:lnTo>
                <a:lnTo>
                  <a:pt x="11053" y="28619"/>
                </a:lnTo>
                <a:lnTo>
                  <a:pt x="12847" y="28619"/>
                </a:lnTo>
                <a:lnTo>
                  <a:pt x="14544" y="29248"/>
                </a:lnTo>
                <a:lnTo>
                  <a:pt x="15756" y="28619"/>
                </a:lnTo>
                <a:lnTo>
                  <a:pt x="14544" y="19273"/>
                </a:lnTo>
                <a:lnTo>
                  <a:pt x="14544" y="0"/>
                </a:lnTo>
                <a:lnTo>
                  <a:pt x="11053" y="0"/>
                </a:lnTo>
                <a:lnTo>
                  <a:pt x="8726" y="629"/>
                </a:lnTo>
                <a:lnTo>
                  <a:pt x="6448" y="2421"/>
                </a:lnTo>
                <a:lnTo>
                  <a:pt x="4023" y="4116"/>
                </a:lnTo>
                <a:lnTo>
                  <a:pt x="2327" y="6440"/>
                </a:lnTo>
                <a:lnTo>
                  <a:pt x="484" y="8861"/>
                </a:lnTo>
                <a:lnTo>
                  <a:pt x="0" y="11186"/>
                </a:lnTo>
                <a:lnTo>
                  <a:pt x="0" y="17578"/>
                </a:lnTo>
                <a:lnTo>
                  <a:pt x="484" y="199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0" name="object 1330"/>
          <p:cNvSpPr/>
          <p:nvPr/>
        </p:nvSpPr>
        <p:spPr>
          <a:xfrm>
            <a:off x="6076236" y="2053405"/>
            <a:ext cx="326958" cy="19902"/>
          </a:xfrm>
          <a:custGeom>
            <a:avLst/>
            <a:gdLst/>
            <a:ahLst/>
            <a:cxnLst/>
            <a:rect l="l" t="t" r="r" b="b"/>
            <a:pathLst>
              <a:path w="326958" h="19902">
                <a:moveTo>
                  <a:pt x="0" y="3535"/>
                </a:moveTo>
                <a:lnTo>
                  <a:pt x="0" y="6440"/>
                </a:lnTo>
                <a:lnTo>
                  <a:pt x="312085" y="9927"/>
                </a:lnTo>
                <a:lnTo>
                  <a:pt x="311201" y="6440"/>
                </a:lnTo>
                <a:lnTo>
                  <a:pt x="311201" y="5326"/>
                </a:lnTo>
                <a:lnTo>
                  <a:pt x="312085" y="9927"/>
                </a:lnTo>
                <a:lnTo>
                  <a:pt x="312413" y="10556"/>
                </a:lnTo>
                <a:lnTo>
                  <a:pt x="313528" y="13462"/>
                </a:lnTo>
                <a:lnTo>
                  <a:pt x="315322" y="15157"/>
                </a:lnTo>
                <a:lnTo>
                  <a:pt x="317649" y="16997"/>
                </a:lnTo>
                <a:lnTo>
                  <a:pt x="319928" y="18692"/>
                </a:lnTo>
                <a:lnTo>
                  <a:pt x="322837" y="19273"/>
                </a:lnTo>
                <a:lnTo>
                  <a:pt x="324049" y="19273"/>
                </a:lnTo>
                <a:lnTo>
                  <a:pt x="325746" y="19902"/>
                </a:lnTo>
                <a:lnTo>
                  <a:pt x="326958" y="19273"/>
                </a:lnTo>
                <a:lnTo>
                  <a:pt x="325746" y="9927"/>
                </a:lnTo>
                <a:lnTo>
                  <a:pt x="312161" y="0"/>
                </a:lnTo>
                <a:lnTo>
                  <a:pt x="0" y="1840"/>
                </a:lnTo>
                <a:lnTo>
                  <a:pt x="0" y="6440"/>
                </a:lnTo>
                <a:lnTo>
                  <a:pt x="0" y="3535"/>
                </a:lnTo>
                <a:lnTo>
                  <a:pt x="581" y="5326"/>
                </a:lnTo>
                <a:lnTo>
                  <a:pt x="311201" y="1840"/>
                </a:lnTo>
                <a:lnTo>
                  <a:pt x="311201" y="3535"/>
                </a:lnTo>
                <a:lnTo>
                  <a:pt x="311201" y="1840"/>
                </a:lnTo>
                <a:lnTo>
                  <a:pt x="311201" y="8232"/>
                </a:lnTo>
                <a:lnTo>
                  <a:pt x="581" y="5326"/>
                </a:lnTo>
                <a:lnTo>
                  <a:pt x="0" y="35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1" name="object 1331"/>
          <p:cNvSpPr/>
          <p:nvPr/>
        </p:nvSpPr>
        <p:spPr>
          <a:xfrm>
            <a:off x="6399074" y="2044060"/>
            <a:ext cx="17453" cy="28619"/>
          </a:xfrm>
          <a:custGeom>
            <a:avLst/>
            <a:gdLst/>
            <a:ahLst/>
            <a:cxnLst/>
            <a:rect l="l" t="t" r="r" b="b"/>
            <a:pathLst>
              <a:path w="17453" h="28619">
                <a:moveTo>
                  <a:pt x="17453" y="14672"/>
                </a:moveTo>
                <a:lnTo>
                  <a:pt x="17453" y="12881"/>
                </a:lnTo>
                <a:lnTo>
                  <a:pt x="16968" y="11186"/>
                </a:lnTo>
                <a:lnTo>
                  <a:pt x="16386" y="8861"/>
                </a:lnTo>
                <a:lnTo>
                  <a:pt x="15174" y="6440"/>
                </a:lnTo>
                <a:lnTo>
                  <a:pt x="13477" y="4116"/>
                </a:lnTo>
                <a:lnTo>
                  <a:pt x="11150" y="2421"/>
                </a:lnTo>
                <a:lnTo>
                  <a:pt x="8726" y="629"/>
                </a:lnTo>
                <a:lnTo>
                  <a:pt x="5817" y="0"/>
                </a:lnTo>
                <a:lnTo>
                  <a:pt x="0" y="0"/>
                </a:lnTo>
                <a:lnTo>
                  <a:pt x="2908" y="9346"/>
                </a:lnTo>
                <a:lnTo>
                  <a:pt x="4120" y="28619"/>
                </a:lnTo>
                <a:lnTo>
                  <a:pt x="5817" y="28619"/>
                </a:lnTo>
                <a:lnTo>
                  <a:pt x="8726" y="28038"/>
                </a:lnTo>
                <a:lnTo>
                  <a:pt x="11150" y="26343"/>
                </a:lnTo>
                <a:lnTo>
                  <a:pt x="13477" y="24502"/>
                </a:lnTo>
                <a:lnTo>
                  <a:pt x="15174" y="22808"/>
                </a:lnTo>
                <a:lnTo>
                  <a:pt x="16386" y="19902"/>
                </a:lnTo>
                <a:lnTo>
                  <a:pt x="16968" y="17578"/>
                </a:lnTo>
                <a:lnTo>
                  <a:pt x="17453" y="15786"/>
                </a:lnTo>
                <a:lnTo>
                  <a:pt x="17453" y="146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2" name="object 1332"/>
          <p:cNvSpPr/>
          <p:nvPr/>
        </p:nvSpPr>
        <p:spPr>
          <a:xfrm>
            <a:off x="6061935" y="2058369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3" name="object 1333"/>
          <p:cNvSpPr/>
          <p:nvPr/>
        </p:nvSpPr>
        <p:spPr>
          <a:xfrm>
            <a:off x="6047729" y="204405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29248"/>
                </a:moveTo>
                <a:lnTo>
                  <a:pt x="12847" y="28619"/>
                </a:lnTo>
                <a:lnTo>
                  <a:pt x="11053" y="28619"/>
                </a:lnTo>
                <a:lnTo>
                  <a:pt x="8726" y="28038"/>
                </a:lnTo>
                <a:lnTo>
                  <a:pt x="6448" y="26343"/>
                </a:lnTo>
                <a:lnTo>
                  <a:pt x="4023" y="24502"/>
                </a:lnTo>
                <a:lnTo>
                  <a:pt x="2327" y="22808"/>
                </a:lnTo>
                <a:lnTo>
                  <a:pt x="484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86"/>
                </a:lnTo>
                <a:lnTo>
                  <a:pt x="484" y="8861"/>
                </a:lnTo>
                <a:lnTo>
                  <a:pt x="2327" y="6440"/>
                </a:lnTo>
                <a:lnTo>
                  <a:pt x="4023" y="4116"/>
                </a:lnTo>
                <a:lnTo>
                  <a:pt x="6448" y="2421"/>
                </a:lnTo>
                <a:lnTo>
                  <a:pt x="8726" y="629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780" y="629"/>
                </a:lnTo>
                <a:lnTo>
                  <a:pt x="22689" y="2421"/>
                </a:lnTo>
                <a:lnTo>
                  <a:pt x="24483" y="4116"/>
                </a:lnTo>
                <a:lnTo>
                  <a:pt x="26179" y="6440"/>
                </a:lnTo>
                <a:lnTo>
                  <a:pt x="28022" y="8861"/>
                </a:lnTo>
                <a:lnTo>
                  <a:pt x="28507" y="11186"/>
                </a:lnTo>
                <a:lnTo>
                  <a:pt x="28507" y="12881"/>
                </a:lnTo>
                <a:lnTo>
                  <a:pt x="29088" y="14672"/>
                </a:lnTo>
                <a:lnTo>
                  <a:pt x="28507" y="15786"/>
                </a:lnTo>
                <a:lnTo>
                  <a:pt x="28507" y="17578"/>
                </a:lnTo>
                <a:lnTo>
                  <a:pt x="28022" y="19902"/>
                </a:lnTo>
                <a:lnTo>
                  <a:pt x="26179" y="22808"/>
                </a:lnTo>
                <a:lnTo>
                  <a:pt x="24483" y="24502"/>
                </a:lnTo>
                <a:lnTo>
                  <a:pt x="22689" y="26343"/>
                </a:lnTo>
                <a:lnTo>
                  <a:pt x="19780" y="28038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248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4" name="object 1334"/>
          <p:cNvSpPr/>
          <p:nvPr/>
        </p:nvSpPr>
        <p:spPr>
          <a:xfrm>
            <a:off x="6387438" y="2044059"/>
            <a:ext cx="29088" cy="29248"/>
          </a:xfrm>
          <a:custGeom>
            <a:avLst/>
            <a:gdLst/>
            <a:ahLst/>
            <a:cxnLst/>
            <a:rect l="l" t="t" r="r" b="b"/>
            <a:pathLst>
              <a:path w="29088" h="29248">
                <a:moveTo>
                  <a:pt x="14544" y="0"/>
                </a:moveTo>
                <a:lnTo>
                  <a:pt x="15756" y="0"/>
                </a:lnTo>
                <a:lnTo>
                  <a:pt x="17453" y="0"/>
                </a:lnTo>
                <a:lnTo>
                  <a:pt x="20362" y="629"/>
                </a:lnTo>
                <a:lnTo>
                  <a:pt x="22786" y="2421"/>
                </a:lnTo>
                <a:lnTo>
                  <a:pt x="25113" y="4116"/>
                </a:lnTo>
                <a:lnTo>
                  <a:pt x="26810" y="6440"/>
                </a:lnTo>
                <a:lnTo>
                  <a:pt x="28022" y="8861"/>
                </a:lnTo>
                <a:lnTo>
                  <a:pt x="28603" y="11186"/>
                </a:lnTo>
                <a:lnTo>
                  <a:pt x="29088" y="12881"/>
                </a:lnTo>
                <a:lnTo>
                  <a:pt x="29088" y="14672"/>
                </a:lnTo>
                <a:lnTo>
                  <a:pt x="29088" y="15786"/>
                </a:lnTo>
                <a:lnTo>
                  <a:pt x="28603" y="17578"/>
                </a:lnTo>
                <a:lnTo>
                  <a:pt x="28022" y="19902"/>
                </a:lnTo>
                <a:lnTo>
                  <a:pt x="26810" y="22808"/>
                </a:lnTo>
                <a:lnTo>
                  <a:pt x="25113" y="24502"/>
                </a:lnTo>
                <a:lnTo>
                  <a:pt x="22786" y="26343"/>
                </a:lnTo>
                <a:lnTo>
                  <a:pt x="20362" y="28038"/>
                </a:lnTo>
                <a:lnTo>
                  <a:pt x="17453" y="28619"/>
                </a:lnTo>
                <a:lnTo>
                  <a:pt x="15756" y="28619"/>
                </a:lnTo>
                <a:lnTo>
                  <a:pt x="14544" y="29248"/>
                </a:lnTo>
                <a:lnTo>
                  <a:pt x="12847" y="28619"/>
                </a:lnTo>
                <a:lnTo>
                  <a:pt x="11635" y="28619"/>
                </a:lnTo>
                <a:lnTo>
                  <a:pt x="8726" y="28038"/>
                </a:lnTo>
                <a:lnTo>
                  <a:pt x="6448" y="26343"/>
                </a:lnTo>
                <a:lnTo>
                  <a:pt x="4120" y="24502"/>
                </a:lnTo>
                <a:lnTo>
                  <a:pt x="2327" y="22808"/>
                </a:lnTo>
                <a:lnTo>
                  <a:pt x="1212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86"/>
                </a:lnTo>
                <a:lnTo>
                  <a:pt x="1212" y="8861"/>
                </a:lnTo>
                <a:lnTo>
                  <a:pt x="2327" y="6440"/>
                </a:lnTo>
                <a:lnTo>
                  <a:pt x="4120" y="4116"/>
                </a:lnTo>
                <a:lnTo>
                  <a:pt x="6448" y="2421"/>
                </a:lnTo>
                <a:lnTo>
                  <a:pt x="8726" y="629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5" name="object 1335"/>
          <p:cNvSpPr/>
          <p:nvPr/>
        </p:nvSpPr>
        <p:spPr>
          <a:xfrm>
            <a:off x="6397377" y="2044060"/>
            <a:ext cx="262235" cy="28619"/>
          </a:xfrm>
          <a:custGeom>
            <a:avLst/>
            <a:gdLst/>
            <a:ahLst/>
            <a:cxnLst/>
            <a:rect l="l" t="t" r="r" b="b"/>
            <a:pathLst>
              <a:path w="262235" h="28619">
                <a:moveTo>
                  <a:pt x="13503" y="19273"/>
                </a:moveTo>
                <a:lnTo>
                  <a:pt x="262235" y="19273"/>
                </a:lnTo>
                <a:lnTo>
                  <a:pt x="13962" y="17578"/>
                </a:lnTo>
                <a:lnTo>
                  <a:pt x="13962" y="11186"/>
                </a:lnTo>
                <a:lnTo>
                  <a:pt x="262235" y="9346"/>
                </a:lnTo>
                <a:lnTo>
                  <a:pt x="13463" y="9345"/>
                </a:lnTo>
                <a:lnTo>
                  <a:pt x="13332" y="8861"/>
                </a:lnTo>
                <a:lnTo>
                  <a:pt x="11635" y="6440"/>
                </a:lnTo>
                <a:lnTo>
                  <a:pt x="9841" y="4116"/>
                </a:lnTo>
                <a:lnTo>
                  <a:pt x="8144" y="2421"/>
                </a:lnTo>
                <a:lnTo>
                  <a:pt x="5235" y="629"/>
                </a:lnTo>
                <a:lnTo>
                  <a:pt x="2908" y="0"/>
                </a:lnTo>
                <a:lnTo>
                  <a:pt x="0" y="0"/>
                </a:lnTo>
                <a:lnTo>
                  <a:pt x="0" y="19273"/>
                </a:lnTo>
                <a:lnTo>
                  <a:pt x="1115" y="28619"/>
                </a:lnTo>
                <a:lnTo>
                  <a:pt x="2908" y="28619"/>
                </a:lnTo>
                <a:lnTo>
                  <a:pt x="5235" y="28038"/>
                </a:lnTo>
                <a:lnTo>
                  <a:pt x="8144" y="26343"/>
                </a:lnTo>
                <a:lnTo>
                  <a:pt x="9841" y="24502"/>
                </a:lnTo>
                <a:lnTo>
                  <a:pt x="11635" y="22808"/>
                </a:lnTo>
                <a:lnTo>
                  <a:pt x="13332" y="19902"/>
                </a:lnTo>
                <a:lnTo>
                  <a:pt x="13503" y="1927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6" name="object 1336"/>
          <p:cNvSpPr/>
          <p:nvPr/>
        </p:nvSpPr>
        <p:spPr>
          <a:xfrm>
            <a:off x="6382735" y="2044059"/>
            <a:ext cx="15756" cy="29248"/>
          </a:xfrm>
          <a:custGeom>
            <a:avLst/>
            <a:gdLst/>
            <a:ahLst/>
            <a:cxnLst/>
            <a:rect l="l" t="t" r="r" b="b"/>
            <a:pathLst>
              <a:path w="15756" h="29248">
                <a:moveTo>
                  <a:pt x="630" y="19902"/>
                </a:moveTo>
                <a:lnTo>
                  <a:pt x="2424" y="22808"/>
                </a:lnTo>
                <a:lnTo>
                  <a:pt x="4120" y="24502"/>
                </a:lnTo>
                <a:lnTo>
                  <a:pt x="6399" y="26343"/>
                </a:lnTo>
                <a:lnTo>
                  <a:pt x="8823" y="28038"/>
                </a:lnTo>
                <a:lnTo>
                  <a:pt x="11150" y="28619"/>
                </a:lnTo>
                <a:lnTo>
                  <a:pt x="12847" y="28619"/>
                </a:lnTo>
                <a:lnTo>
                  <a:pt x="14641" y="29248"/>
                </a:lnTo>
                <a:lnTo>
                  <a:pt x="15756" y="28619"/>
                </a:lnTo>
                <a:lnTo>
                  <a:pt x="14641" y="19273"/>
                </a:lnTo>
                <a:lnTo>
                  <a:pt x="14641" y="0"/>
                </a:lnTo>
                <a:lnTo>
                  <a:pt x="11150" y="0"/>
                </a:lnTo>
                <a:lnTo>
                  <a:pt x="8823" y="629"/>
                </a:lnTo>
                <a:lnTo>
                  <a:pt x="6399" y="2421"/>
                </a:lnTo>
                <a:lnTo>
                  <a:pt x="4120" y="4116"/>
                </a:lnTo>
                <a:lnTo>
                  <a:pt x="2424" y="6440"/>
                </a:lnTo>
                <a:lnTo>
                  <a:pt x="630" y="8861"/>
                </a:lnTo>
                <a:lnTo>
                  <a:pt x="0" y="11186"/>
                </a:lnTo>
                <a:lnTo>
                  <a:pt x="0" y="17578"/>
                </a:lnTo>
                <a:lnTo>
                  <a:pt x="630" y="1990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7" name="object 1337"/>
          <p:cNvSpPr/>
          <p:nvPr/>
        </p:nvSpPr>
        <p:spPr>
          <a:xfrm>
            <a:off x="6411339" y="2053406"/>
            <a:ext cx="248272" cy="9927"/>
          </a:xfrm>
          <a:custGeom>
            <a:avLst/>
            <a:gdLst/>
            <a:ahLst/>
            <a:cxnLst/>
            <a:rect l="l" t="t" r="r" b="b"/>
            <a:pathLst>
              <a:path w="248272" h="9927">
                <a:moveTo>
                  <a:pt x="248272" y="9927"/>
                </a:moveTo>
                <a:lnTo>
                  <a:pt x="248272" y="0"/>
                </a:lnTo>
                <a:lnTo>
                  <a:pt x="0" y="1840"/>
                </a:lnTo>
                <a:lnTo>
                  <a:pt x="0" y="6440"/>
                </a:lnTo>
                <a:lnTo>
                  <a:pt x="248272" y="9927"/>
                </a:lnTo>
                <a:lnTo>
                  <a:pt x="581" y="5326"/>
                </a:lnTo>
                <a:lnTo>
                  <a:pt x="0" y="3535"/>
                </a:lnTo>
                <a:lnTo>
                  <a:pt x="581" y="5326"/>
                </a:lnTo>
                <a:lnTo>
                  <a:pt x="248272" y="992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8" name="object 1338"/>
          <p:cNvSpPr/>
          <p:nvPr/>
        </p:nvSpPr>
        <p:spPr>
          <a:xfrm>
            <a:off x="6411339" y="2055245"/>
            <a:ext cx="248272" cy="8086"/>
          </a:xfrm>
          <a:custGeom>
            <a:avLst/>
            <a:gdLst/>
            <a:ahLst/>
            <a:cxnLst/>
            <a:rect l="l" t="t" r="r" b="b"/>
            <a:pathLst>
              <a:path w="248272" h="8086">
                <a:moveTo>
                  <a:pt x="0" y="6392"/>
                </a:moveTo>
                <a:lnTo>
                  <a:pt x="248272" y="8086"/>
                </a:lnTo>
                <a:lnTo>
                  <a:pt x="0" y="4600"/>
                </a:lnTo>
                <a:lnTo>
                  <a:pt x="0" y="0"/>
                </a:lnTo>
                <a:lnTo>
                  <a:pt x="0" y="63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9" name="object 1339"/>
          <p:cNvSpPr/>
          <p:nvPr/>
        </p:nvSpPr>
        <p:spPr>
          <a:xfrm>
            <a:off x="6397037" y="2058369"/>
            <a:ext cx="262914" cy="0"/>
          </a:xfrm>
          <a:custGeom>
            <a:avLst/>
            <a:gdLst/>
            <a:ahLst/>
            <a:cxnLst/>
            <a:rect l="l" t="t" r="r" b="b"/>
            <a:pathLst>
              <a:path w="262914">
                <a:moveTo>
                  <a:pt x="0" y="0"/>
                </a:moveTo>
                <a:lnTo>
                  <a:pt x="262914" y="0"/>
                </a:lnTo>
              </a:path>
            </a:pathLst>
          </a:custGeom>
          <a:ln w="118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0" name="object 1340"/>
          <p:cNvSpPr/>
          <p:nvPr/>
        </p:nvSpPr>
        <p:spPr>
          <a:xfrm>
            <a:off x="6382736" y="2044059"/>
            <a:ext cx="29185" cy="29248"/>
          </a:xfrm>
          <a:custGeom>
            <a:avLst/>
            <a:gdLst/>
            <a:ahLst/>
            <a:cxnLst/>
            <a:rect l="l" t="t" r="r" b="b"/>
            <a:pathLst>
              <a:path w="29185" h="29248">
                <a:moveTo>
                  <a:pt x="14641" y="29248"/>
                </a:moveTo>
                <a:lnTo>
                  <a:pt x="12847" y="28619"/>
                </a:lnTo>
                <a:lnTo>
                  <a:pt x="11150" y="28619"/>
                </a:lnTo>
                <a:lnTo>
                  <a:pt x="8823" y="28038"/>
                </a:lnTo>
                <a:lnTo>
                  <a:pt x="6399" y="26343"/>
                </a:lnTo>
                <a:lnTo>
                  <a:pt x="4120" y="24502"/>
                </a:lnTo>
                <a:lnTo>
                  <a:pt x="2424" y="22808"/>
                </a:lnTo>
                <a:lnTo>
                  <a:pt x="630" y="19902"/>
                </a:lnTo>
                <a:lnTo>
                  <a:pt x="0" y="17578"/>
                </a:lnTo>
                <a:lnTo>
                  <a:pt x="0" y="15786"/>
                </a:lnTo>
                <a:lnTo>
                  <a:pt x="0" y="14672"/>
                </a:lnTo>
                <a:lnTo>
                  <a:pt x="0" y="12881"/>
                </a:lnTo>
                <a:lnTo>
                  <a:pt x="0" y="11186"/>
                </a:lnTo>
                <a:lnTo>
                  <a:pt x="630" y="8861"/>
                </a:lnTo>
                <a:lnTo>
                  <a:pt x="2424" y="6440"/>
                </a:lnTo>
                <a:lnTo>
                  <a:pt x="4120" y="4116"/>
                </a:lnTo>
                <a:lnTo>
                  <a:pt x="6399" y="2421"/>
                </a:lnTo>
                <a:lnTo>
                  <a:pt x="8823" y="629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629"/>
                </a:lnTo>
                <a:lnTo>
                  <a:pt x="22786" y="2421"/>
                </a:lnTo>
                <a:lnTo>
                  <a:pt x="24483" y="4116"/>
                </a:lnTo>
                <a:lnTo>
                  <a:pt x="26276" y="6440"/>
                </a:lnTo>
                <a:lnTo>
                  <a:pt x="27973" y="8861"/>
                </a:lnTo>
                <a:lnTo>
                  <a:pt x="28603" y="11186"/>
                </a:lnTo>
                <a:lnTo>
                  <a:pt x="28603" y="12881"/>
                </a:lnTo>
                <a:lnTo>
                  <a:pt x="29185" y="14672"/>
                </a:lnTo>
                <a:lnTo>
                  <a:pt x="28603" y="15786"/>
                </a:lnTo>
                <a:lnTo>
                  <a:pt x="28603" y="17578"/>
                </a:lnTo>
                <a:lnTo>
                  <a:pt x="27973" y="19902"/>
                </a:lnTo>
                <a:lnTo>
                  <a:pt x="26276" y="22808"/>
                </a:lnTo>
                <a:lnTo>
                  <a:pt x="24483" y="24502"/>
                </a:lnTo>
                <a:lnTo>
                  <a:pt x="22786" y="26343"/>
                </a:lnTo>
                <a:lnTo>
                  <a:pt x="19877" y="28038"/>
                </a:lnTo>
                <a:lnTo>
                  <a:pt x="17550" y="28619"/>
                </a:lnTo>
                <a:lnTo>
                  <a:pt x="15756" y="28619"/>
                </a:lnTo>
                <a:lnTo>
                  <a:pt x="14641" y="29248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1" name="object 1341"/>
          <p:cNvSpPr/>
          <p:nvPr/>
        </p:nvSpPr>
        <p:spPr>
          <a:xfrm>
            <a:off x="6063970" y="1752687"/>
            <a:ext cx="17550" cy="28522"/>
          </a:xfrm>
          <a:custGeom>
            <a:avLst/>
            <a:gdLst/>
            <a:ahLst/>
            <a:cxnLst/>
            <a:rect l="l" t="t" r="r" b="b"/>
            <a:pathLst>
              <a:path w="17550" h="28522">
                <a:moveTo>
                  <a:pt x="17550" y="14575"/>
                </a:moveTo>
                <a:lnTo>
                  <a:pt x="17550" y="12735"/>
                </a:lnTo>
                <a:lnTo>
                  <a:pt x="16968" y="11040"/>
                </a:lnTo>
                <a:lnTo>
                  <a:pt x="16338" y="8764"/>
                </a:lnTo>
                <a:lnTo>
                  <a:pt x="15126" y="6440"/>
                </a:lnTo>
                <a:lnTo>
                  <a:pt x="13477" y="4019"/>
                </a:lnTo>
                <a:lnTo>
                  <a:pt x="11150" y="2324"/>
                </a:lnTo>
                <a:lnTo>
                  <a:pt x="8872" y="484"/>
                </a:lnTo>
                <a:lnTo>
                  <a:pt x="5963" y="0"/>
                </a:lnTo>
                <a:lnTo>
                  <a:pt x="0" y="0"/>
                </a:lnTo>
                <a:lnTo>
                  <a:pt x="2908" y="9346"/>
                </a:lnTo>
                <a:lnTo>
                  <a:pt x="4120" y="28522"/>
                </a:lnTo>
                <a:lnTo>
                  <a:pt x="5963" y="28522"/>
                </a:lnTo>
                <a:lnTo>
                  <a:pt x="8872" y="27892"/>
                </a:lnTo>
                <a:lnTo>
                  <a:pt x="11150" y="26197"/>
                </a:lnTo>
                <a:lnTo>
                  <a:pt x="13477" y="24502"/>
                </a:lnTo>
                <a:lnTo>
                  <a:pt x="15126" y="22662"/>
                </a:lnTo>
                <a:lnTo>
                  <a:pt x="16338" y="19757"/>
                </a:lnTo>
                <a:lnTo>
                  <a:pt x="16968" y="17481"/>
                </a:lnTo>
                <a:lnTo>
                  <a:pt x="17550" y="15641"/>
                </a:lnTo>
                <a:lnTo>
                  <a:pt x="17550" y="145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2" name="object 1342"/>
          <p:cNvSpPr/>
          <p:nvPr/>
        </p:nvSpPr>
        <p:spPr>
          <a:xfrm>
            <a:off x="5712627" y="1752688"/>
            <a:ext cx="355465" cy="29103"/>
          </a:xfrm>
          <a:custGeom>
            <a:avLst/>
            <a:gdLst/>
            <a:ahLst/>
            <a:cxnLst/>
            <a:rect l="l" t="t" r="r" b="b"/>
            <a:pathLst>
              <a:path w="355465" h="29103">
                <a:moveTo>
                  <a:pt x="354253" y="9346"/>
                </a:moveTo>
                <a:lnTo>
                  <a:pt x="351344" y="0"/>
                </a:lnTo>
                <a:lnTo>
                  <a:pt x="348435" y="484"/>
                </a:lnTo>
                <a:lnTo>
                  <a:pt x="346156" y="2324"/>
                </a:lnTo>
                <a:lnTo>
                  <a:pt x="343829" y="4019"/>
                </a:lnTo>
                <a:lnTo>
                  <a:pt x="342035" y="6440"/>
                </a:lnTo>
                <a:lnTo>
                  <a:pt x="340920" y="8764"/>
                </a:lnTo>
                <a:lnTo>
                  <a:pt x="340611" y="9346"/>
                </a:lnTo>
                <a:lnTo>
                  <a:pt x="28134" y="9346"/>
                </a:lnTo>
                <a:lnTo>
                  <a:pt x="28603" y="11040"/>
                </a:lnTo>
                <a:lnTo>
                  <a:pt x="28603" y="12735"/>
                </a:lnTo>
                <a:lnTo>
                  <a:pt x="28603" y="11040"/>
                </a:lnTo>
                <a:lnTo>
                  <a:pt x="28134" y="9346"/>
                </a:lnTo>
                <a:lnTo>
                  <a:pt x="14544" y="9346"/>
                </a:lnTo>
                <a:lnTo>
                  <a:pt x="14544" y="0"/>
                </a:lnTo>
                <a:lnTo>
                  <a:pt x="11053" y="0"/>
                </a:lnTo>
                <a:lnTo>
                  <a:pt x="8726" y="484"/>
                </a:lnTo>
                <a:lnTo>
                  <a:pt x="6448" y="2324"/>
                </a:lnTo>
                <a:lnTo>
                  <a:pt x="4120" y="4019"/>
                </a:lnTo>
                <a:lnTo>
                  <a:pt x="2327" y="6440"/>
                </a:lnTo>
                <a:lnTo>
                  <a:pt x="630" y="8764"/>
                </a:lnTo>
                <a:lnTo>
                  <a:pt x="0" y="11040"/>
                </a:lnTo>
                <a:lnTo>
                  <a:pt x="0" y="17481"/>
                </a:lnTo>
                <a:lnTo>
                  <a:pt x="630" y="19757"/>
                </a:lnTo>
                <a:lnTo>
                  <a:pt x="2327" y="22662"/>
                </a:lnTo>
                <a:lnTo>
                  <a:pt x="4120" y="24502"/>
                </a:lnTo>
                <a:lnTo>
                  <a:pt x="6448" y="26197"/>
                </a:lnTo>
                <a:lnTo>
                  <a:pt x="8726" y="27892"/>
                </a:lnTo>
                <a:lnTo>
                  <a:pt x="11053" y="28522"/>
                </a:lnTo>
                <a:lnTo>
                  <a:pt x="12847" y="28522"/>
                </a:lnTo>
                <a:lnTo>
                  <a:pt x="14544" y="29103"/>
                </a:lnTo>
                <a:lnTo>
                  <a:pt x="15756" y="28522"/>
                </a:lnTo>
                <a:lnTo>
                  <a:pt x="14544" y="19176"/>
                </a:lnTo>
                <a:lnTo>
                  <a:pt x="28134" y="19176"/>
                </a:lnTo>
                <a:lnTo>
                  <a:pt x="28603" y="17481"/>
                </a:lnTo>
                <a:lnTo>
                  <a:pt x="28603" y="15641"/>
                </a:lnTo>
                <a:lnTo>
                  <a:pt x="29185" y="14575"/>
                </a:lnTo>
                <a:lnTo>
                  <a:pt x="340611" y="19176"/>
                </a:lnTo>
                <a:lnTo>
                  <a:pt x="339708" y="14575"/>
                </a:lnTo>
                <a:lnTo>
                  <a:pt x="339708" y="12735"/>
                </a:lnTo>
                <a:lnTo>
                  <a:pt x="339708" y="14575"/>
                </a:lnTo>
                <a:lnTo>
                  <a:pt x="340611" y="19176"/>
                </a:lnTo>
                <a:lnTo>
                  <a:pt x="339708" y="11040"/>
                </a:lnTo>
                <a:lnTo>
                  <a:pt x="339708" y="17481"/>
                </a:lnTo>
                <a:lnTo>
                  <a:pt x="339708" y="11040"/>
                </a:lnTo>
                <a:lnTo>
                  <a:pt x="340611" y="19176"/>
                </a:lnTo>
                <a:lnTo>
                  <a:pt x="340920" y="19757"/>
                </a:lnTo>
                <a:lnTo>
                  <a:pt x="342035" y="22662"/>
                </a:lnTo>
                <a:lnTo>
                  <a:pt x="354253" y="19176"/>
                </a:lnTo>
                <a:lnTo>
                  <a:pt x="355465" y="28522"/>
                </a:lnTo>
                <a:lnTo>
                  <a:pt x="354253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3" name="object 1343"/>
          <p:cNvSpPr/>
          <p:nvPr/>
        </p:nvSpPr>
        <p:spPr>
          <a:xfrm>
            <a:off x="6054663" y="1771864"/>
            <a:ext cx="13429" cy="9927"/>
          </a:xfrm>
          <a:custGeom>
            <a:avLst/>
            <a:gdLst/>
            <a:ahLst/>
            <a:cxnLst/>
            <a:rect l="l" t="t" r="r" b="b"/>
            <a:pathLst>
              <a:path w="13429" h="9927">
                <a:moveTo>
                  <a:pt x="12217" y="0"/>
                </a:moveTo>
                <a:lnTo>
                  <a:pt x="0" y="3486"/>
                </a:lnTo>
                <a:lnTo>
                  <a:pt x="1793" y="5326"/>
                </a:lnTo>
                <a:lnTo>
                  <a:pt x="4120" y="7021"/>
                </a:lnTo>
                <a:lnTo>
                  <a:pt x="6399" y="8716"/>
                </a:lnTo>
                <a:lnTo>
                  <a:pt x="9308" y="9346"/>
                </a:lnTo>
                <a:lnTo>
                  <a:pt x="10520" y="9346"/>
                </a:lnTo>
                <a:lnTo>
                  <a:pt x="12217" y="9927"/>
                </a:lnTo>
                <a:lnTo>
                  <a:pt x="13429" y="9346"/>
                </a:lnTo>
                <a:lnTo>
                  <a:pt x="122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4" name="object 1344"/>
          <p:cNvSpPr/>
          <p:nvPr/>
        </p:nvSpPr>
        <p:spPr>
          <a:xfrm>
            <a:off x="6052335" y="1763727"/>
            <a:ext cx="0" cy="6440"/>
          </a:xfrm>
          <a:custGeom>
            <a:avLst/>
            <a:gdLst/>
            <a:ahLst/>
            <a:cxnLst/>
            <a:rect l="l" t="t" r="r" b="b"/>
            <a:pathLst>
              <a:path h="6440">
                <a:moveTo>
                  <a:pt x="0" y="0"/>
                </a:moveTo>
                <a:lnTo>
                  <a:pt x="0" y="644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5" name="object 1345"/>
          <p:cNvSpPr/>
          <p:nvPr/>
        </p:nvSpPr>
        <p:spPr>
          <a:xfrm>
            <a:off x="5727170" y="1771863"/>
            <a:ext cx="13590" cy="9346"/>
          </a:xfrm>
          <a:custGeom>
            <a:avLst/>
            <a:gdLst/>
            <a:ahLst/>
            <a:cxnLst/>
            <a:rect l="l" t="t" r="r" b="b"/>
            <a:pathLst>
              <a:path w="13590" h="9346">
                <a:moveTo>
                  <a:pt x="13590" y="0"/>
                </a:moveTo>
                <a:lnTo>
                  <a:pt x="0" y="0"/>
                </a:lnTo>
                <a:lnTo>
                  <a:pt x="1212" y="9346"/>
                </a:lnTo>
                <a:lnTo>
                  <a:pt x="2908" y="9346"/>
                </a:lnTo>
                <a:lnTo>
                  <a:pt x="5332" y="8716"/>
                </a:lnTo>
                <a:lnTo>
                  <a:pt x="8241" y="7021"/>
                </a:lnTo>
                <a:lnTo>
                  <a:pt x="9938" y="5326"/>
                </a:lnTo>
                <a:lnTo>
                  <a:pt x="11635" y="3486"/>
                </a:lnTo>
                <a:lnTo>
                  <a:pt x="13429" y="581"/>
                </a:lnTo>
                <a:lnTo>
                  <a:pt x="1359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6" name="object 1346"/>
          <p:cNvSpPr/>
          <p:nvPr/>
        </p:nvSpPr>
        <p:spPr>
          <a:xfrm>
            <a:off x="5727170" y="1752687"/>
            <a:ext cx="13590" cy="9346"/>
          </a:xfrm>
          <a:custGeom>
            <a:avLst/>
            <a:gdLst/>
            <a:ahLst/>
            <a:cxnLst/>
            <a:rect l="l" t="t" r="r" b="b"/>
            <a:pathLst>
              <a:path w="13590" h="9346">
                <a:moveTo>
                  <a:pt x="13590" y="9346"/>
                </a:moveTo>
                <a:lnTo>
                  <a:pt x="13429" y="8764"/>
                </a:lnTo>
                <a:lnTo>
                  <a:pt x="11635" y="6440"/>
                </a:lnTo>
                <a:lnTo>
                  <a:pt x="9938" y="4019"/>
                </a:lnTo>
                <a:lnTo>
                  <a:pt x="8241" y="2324"/>
                </a:lnTo>
                <a:lnTo>
                  <a:pt x="5332" y="484"/>
                </a:lnTo>
                <a:lnTo>
                  <a:pt x="2908" y="0"/>
                </a:lnTo>
                <a:lnTo>
                  <a:pt x="0" y="0"/>
                </a:lnTo>
                <a:lnTo>
                  <a:pt x="0" y="9346"/>
                </a:lnTo>
                <a:lnTo>
                  <a:pt x="13590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7" name="object 1347"/>
          <p:cNvSpPr/>
          <p:nvPr/>
        </p:nvSpPr>
        <p:spPr>
          <a:xfrm>
            <a:off x="5726832" y="1766948"/>
            <a:ext cx="340387" cy="0"/>
          </a:xfrm>
          <a:custGeom>
            <a:avLst/>
            <a:gdLst/>
            <a:ahLst/>
            <a:cxnLst/>
            <a:rect l="l" t="t" r="r" b="b"/>
            <a:pathLst>
              <a:path w="340387">
                <a:moveTo>
                  <a:pt x="0" y="0"/>
                </a:moveTo>
                <a:lnTo>
                  <a:pt x="340387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8" name="object 1348"/>
          <p:cNvSpPr/>
          <p:nvPr/>
        </p:nvSpPr>
        <p:spPr>
          <a:xfrm>
            <a:off x="5712627" y="175268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544" y="29103"/>
                </a:moveTo>
                <a:lnTo>
                  <a:pt x="12847" y="28522"/>
                </a:lnTo>
                <a:lnTo>
                  <a:pt x="11053" y="28522"/>
                </a:lnTo>
                <a:lnTo>
                  <a:pt x="8726" y="27892"/>
                </a:lnTo>
                <a:lnTo>
                  <a:pt x="6448" y="26197"/>
                </a:lnTo>
                <a:lnTo>
                  <a:pt x="4120" y="24502"/>
                </a:lnTo>
                <a:lnTo>
                  <a:pt x="2327" y="22662"/>
                </a:lnTo>
                <a:lnTo>
                  <a:pt x="630" y="19757"/>
                </a:lnTo>
                <a:lnTo>
                  <a:pt x="0" y="17481"/>
                </a:lnTo>
                <a:lnTo>
                  <a:pt x="0" y="15641"/>
                </a:lnTo>
                <a:lnTo>
                  <a:pt x="0" y="14575"/>
                </a:lnTo>
                <a:lnTo>
                  <a:pt x="0" y="12735"/>
                </a:lnTo>
                <a:lnTo>
                  <a:pt x="0" y="11040"/>
                </a:lnTo>
                <a:lnTo>
                  <a:pt x="630" y="8764"/>
                </a:lnTo>
                <a:lnTo>
                  <a:pt x="2327" y="6440"/>
                </a:lnTo>
                <a:lnTo>
                  <a:pt x="4120" y="4019"/>
                </a:lnTo>
                <a:lnTo>
                  <a:pt x="6448" y="2324"/>
                </a:lnTo>
                <a:lnTo>
                  <a:pt x="8726" y="484"/>
                </a:lnTo>
                <a:lnTo>
                  <a:pt x="11053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453" y="0"/>
                </a:lnTo>
                <a:lnTo>
                  <a:pt x="19877" y="484"/>
                </a:lnTo>
                <a:lnTo>
                  <a:pt x="22786" y="2324"/>
                </a:lnTo>
                <a:lnTo>
                  <a:pt x="24483" y="4019"/>
                </a:lnTo>
                <a:lnTo>
                  <a:pt x="26179" y="6440"/>
                </a:lnTo>
                <a:lnTo>
                  <a:pt x="27973" y="8764"/>
                </a:lnTo>
                <a:lnTo>
                  <a:pt x="28603" y="11040"/>
                </a:lnTo>
                <a:lnTo>
                  <a:pt x="28603" y="12735"/>
                </a:lnTo>
                <a:lnTo>
                  <a:pt x="29185" y="14575"/>
                </a:lnTo>
                <a:lnTo>
                  <a:pt x="28603" y="15641"/>
                </a:lnTo>
                <a:lnTo>
                  <a:pt x="28603" y="17481"/>
                </a:lnTo>
                <a:lnTo>
                  <a:pt x="27973" y="19757"/>
                </a:lnTo>
                <a:lnTo>
                  <a:pt x="26179" y="22662"/>
                </a:lnTo>
                <a:lnTo>
                  <a:pt x="24483" y="24502"/>
                </a:lnTo>
                <a:lnTo>
                  <a:pt x="22786" y="26197"/>
                </a:lnTo>
                <a:lnTo>
                  <a:pt x="19877" y="27892"/>
                </a:lnTo>
                <a:lnTo>
                  <a:pt x="17453" y="28522"/>
                </a:lnTo>
                <a:lnTo>
                  <a:pt x="15756" y="28522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9" name="object 1349"/>
          <p:cNvSpPr/>
          <p:nvPr/>
        </p:nvSpPr>
        <p:spPr>
          <a:xfrm>
            <a:off x="6052336" y="175268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544" y="0"/>
                </a:moveTo>
                <a:lnTo>
                  <a:pt x="15756" y="0"/>
                </a:lnTo>
                <a:lnTo>
                  <a:pt x="17598" y="0"/>
                </a:lnTo>
                <a:lnTo>
                  <a:pt x="20507" y="484"/>
                </a:lnTo>
                <a:lnTo>
                  <a:pt x="22786" y="2324"/>
                </a:lnTo>
                <a:lnTo>
                  <a:pt x="25113" y="4019"/>
                </a:lnTo>
                <a:lnTo>
                  <a:pt x="26761" y="6440"/>
                </a:lnTo>
                <a:lnTo>
                  <a:pt x="27973" y="8764"/>
                </a:lnTo>
                <a:lnTo>
                  <a:pt x="28603" y="11040"/>
                </a:lnTo>
                <a:lnTo>
                  <a:pt x="29185" y="12735"/>
                </a:lnTo>
                <a:lnTo>
                  <a:pt x="29185" y="14575"/>
                </a:lnTo>
                <a:lnTo>
                  <a:pt x="29185" y="15641"/>
                </a:lnTo>
                <a:lnTo>
                  <a:pt x="28603" y="17481"/>
                </a:lnTo>
                <a:lnTo>
                  <a:pt x="27973" y="19757"/>
                </a:lnTo>
                <a:lnTo>
                  <a:pt x="26761" y="22662"/>
                </a:lnTo>
                <a:lnTo>
                  <a:pt x="25113" y="24502"/>
                </a:lnTo>
                <a:lnTo>
                  <a:pt x="22786" y="26197"/>
                </a:lnTo>
                <a:lnTo>
                  <a:pt x="20507" y="27892"/>
                </a:lnTo>
                <a:lnTo>
                  <a:pt x="17598" y="28522"/>
                </a:lnTo>
                <a:lnTo>
                  <a:pt x="15756" y="28522"/>
                </a:lnTo>
                <a:lnTo>
                  <a:pt x="14544" y="29103"/>
                </a:lnTo>
                <a:lnTo>
                  <a:pt x="12847" y="28522"/>
                </a:lnTo>
                <a:lnTo>
                  <a:pt x="11635" y="28522"/>
                </a:lnTo>
                <a:lnTo>
                  <a:pt x="8726" y="27892"/>
                </a:lnTo>
                <a:lnTo>
                  <a:pt x="6448" y="26197"/>
                </a:lnTo>
                <a:lnTo>
                  <a:pt x="4120" y="24502"/>
                </a:lnTo>
                <a:lnTo>
                  <a:pt x="2327" y="22662"/>
                </a:lnTo>
                <a:lnTo>
                  <a:pt x="1212" y="19757"/>
                </a:lnTo>
                <a:lnTo>
                  <a:pt x="0" y="17481"/>
                </a:lnTo>
                <a:lnTo>
                  <a:pt x="0" y="15641"/>
                </a:lnTo>
                <a:lnTo>
                  <a:pt x="0" y="14575"/>
                </a:lnTo>
                <a:lnTo>
                  <a:pt x="0" y="12735"/>
                </a:lnTo>
                <a:lnTo>
                  <a:pt x="0" y="11040"/>
                </a:lnTo>
                <a:lnTo>
                  <a:pt x="1212" y="8764"/>
                </a:lnTo>
                <a:lnTo>
                  <a:pt x="2327" y="6440"/>
                </a:lnTo>
                <a:lnTo>
                  <a:pt x="4120" y="4019"/>
                </a:lnTo>
                <a:lnTo>
                  <a:pt x="6448" y="2324"/>
                </a:lnTo>
                <a:lnTo>
                  <a:pt x="8726" y="484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0" name="object 1350"/>
          <p:cNvSpPr/>
          <p:nvPr/>
        </p:nvSpPr>
        <p:spPr>
          <a:xfrm>
            <a:off x="6393108" y="1762034"/>
            <a:ext cx="15323" cy="19757"/>
          </a:xfrm>
          <a:custGeom>
            <a:avLst/>
            <a:gdLst/>
            <a:ahLst/>
            <a:cxnLst/>
            <a:rect l="l" t="t" r="r" b="b"/>
            <a:pathLst>
              <a:path w="15323" h="19757">
                <a:moveTo>
                  <a:pt x="13626" y="9830"/>
                </a:moveTo>
                <a:lnTo>
                  <a:pt x="0" y="9830"/>
                </a:lnTo>
                <a:lnTo>
                  <a:pt x="148" y="10411"/>
                </a:lnTo>
                <a:lnTo>
                  <a:pt x="1845" y="13316"/>
                </a:lnTo>
                <a:lnTo>
                  <a:pt x="3687" y="15156"/>
                </a:lnTo>
                <a:lnTo>
                  <a:pt x="5384" y="16851"/>
                </a:lnTo>
                <a:lnTo>
                  <a:pt x="8293" y="18546"/>
                </a:lnTo>
                <a:lnTo>
                  <a:pt x="10717" y="19176"/>
                </a:lnTo>
                <a:lnTo>
                  <a:pt x="12414" y="19176"/>
                </a:lnTo>
                <a:lnTo>
                  <a:pt x="13626" y="19757"/>
                </a:lnTo>
                <a:lnTo>
                  <a:pt x="15323" y="19176"/>
                </a:lnTo>
                <a:lnTo>
                  <a:pt x="13626" y="0"/>
                </a:lnTo>
                <a:lnTo>
                  <a:pt x="13626" y="98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1" name="object 1351"/>
          <p:cNvSpPr/>
          <p:nvPr/>
        </p:nvSpPr>
        <p:spPr>
          <a:xfrm>
            <a:off x="6392044" y="1763728"/>
            <a:ext cx="1063" cy="8135"/>
          </a:xfrm>
          <a:custGeom>
            <a:avLst/>
            <a:gdLst/>
            <a:ahLst/>
            <a:cxnLst/>
            <a:rect l="l" t="t" r="r" b="b"/>
            <a:pathLst>
              <a:path w="1063" h="8135">
                <a:moveTo>
                  <a:pt x="630" y="0"/>
                </a:moveTo>
                <a:lnTo>
                  <a:pt x="0" y="1694"/>
                </a:lnTo>
                <a:lnTo>
                  <a:pt x="630" y="6440"/>
                </a:lnTo>
                <a:lnTo>
                  <a:pt x="1063" y="8135"/>
                </a:lnTo>
                <a:lnTo>
                  <a:pt x="6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2" name="object 1352"/>
          <p:cNvSpPr/>
          <p:nvPr/>
        </p:nvSpPr>
        <p:spPr>
          <a:xfrm>
            <a:off x="6080470" y="1762034"/>
            <a:ext cx="1051" cy="8135"/>
          </a:xfrm>
          <a:custGeom>
            <a:avLst/>
            <a:gdLst/>
            <a:ahLst/>
            <a:cxnLst/>
            <a:rect l="l" t="t" r="r" b="b"/>
            <a:pathLst>
              <a:path w="1051" h="8135">
                <a:moveTo>
                  <a:pt x="469" y="1694"/>
                </a:moveTo>
                <a:lnTo>
                  <a:pt x="0" y="0"/>
                </a:lnTo>
                <a:lnTo>
                  <a:pt x="469" y="8135"/>
                </a:lnTo>
                <a:lnTo>
                  <a:pt x="1051" y="6295"/>
                </a:lnTo>
                <a:lnTo>
                  <a:pt x="1051" y="3389"/>
                </a:lnTo>
                <a:lnTo>
                  <a:pt x="469" y="169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3" name="object 1353"/>
          <p:cNvSpPr/>
          <p:nvPr/>
        </p:nvSpPr>
        <p:spPr>
          <a:xfrm>
            <a:off x="6066879" y="1762033"/>
            <a:ext cx="13590" cy="19176"/>
          </a:xfrm>
          <a:custGeom>
            <a:avLst/>
            <a:gdLst/>
            <a:ahLst/>
            <a:cxnLst/>
            <a:rect l="l" t="t" r="r" b="b"/>
            <a:pathLst>
              <a:path w="13590" h="19176">
                <a:moveTo>
                  <a:pt x="13590" y="9830"/>
                </a:moveTo>
                <a:lnTo>
                  <a:pt x="0" y="0"/>
                </a:lnTo>
                <a:lnTo>
                  <a:pt x="0" y="9830"/>
                </a:lnTo>
                <a:lnTo>
                  <a:pt x="1212" y="19176"/>
                </a:lnTo>
                <a:lnTo>
                  <a:pt x="3054" y="19176"/>
                </a:lnTo>
                <a:lnTo>
                  <a:pt x="5963" y="18546"/>
                </a:lnTo>
                <a:lnTo>
                  <a:pt x="8241" y="16851"/>
                </a:lnTo>
                <a:lnTo>
                  <a:pt x="10568" y="15156"/>
                </a:lnTo>
                <a:lnTo>
                  <a:pt x="12217" y="13316"/>
                </a:lnTo>
                <a:lnTo>
                  <a:pt x="13429" y="10411"/>
                </a:lnTo>
                <a:lnTo>
                  <a:pt x="13590" y="98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4" name="object 1354"/>
          <p:cNvSpPr/>
          <p:nvPr/>
        </p:nvSpPr>
        <p:spPr>
          <a:xfrm>
            <a:off x="6052335" y="1752688"/>
            <a:ext cx="340772" cy="29103"/>
          </a:xfrm>
          <a:custGeom>
            <a:avLst/>
            <a:gdLst/>
            <a:ahLst/>
            <a:cxnLst/>
            <a:rect l="l" t="t" r="r" b="b"/>
            <a:pathLst>
              <a:path w="340772" h="29103">
                <a:moveTo>
                  <a:pt x="1212" y="19757"/>
                </a:moveTo>
                <a:lnTo>
                  <a:pt x="2327" y="22662"/>
                </a:lnTo>
                <a:lnTo>
                  <a:pt x="4120" y="24502"/>
                </a:lnTo>
                <a:lnTo>
                  <a:pt x="6448" y="26197"/>
                </a:lnTo>
                <a:lnTo>
                  <a:pt x="8726" y="27892"/>
                </a:lnTo>
                <a:lnTo>
                  <a:pt x="11635" y="28522"/>
                </a:lnTo>
                <a:lnTo>
                  <a:pt x="12847" y="28522"/>
                </a:lnTo>
                <a:lnTo>
                  <a:pt x="14544" y="29103"/>
                </a:lnTo>
                <a:lnTo>
                  <a:pt x="15756" y="28522"/>
                </a:lnTo>
                <a:lnTo>
                  <a:pt x="14544" y="19176"/>
                </a:lnTo>
                <a:lnTo>
                  <a:pt x="14544" y="9346"/>
                </a:lnTo>
                <a:lnTo>
                  <a:pt x="28134" y="19176"/>
                </a:lnTo>
                <a:lnTo>
                  <a:pt x="340772" y="19176"/>
                </a:lnTo>
                <a:lnTo>
                  <a:pt x="29185" y="14575"/>
                </a:lnTo>
                <a:lnTo>
                  <a:pt x="340772" y="19176"/>
                </a:lnTo>
                <a:lnTo>
                  <a:pt x="340339" y="17481"/>
                </a:lnTo>
                <a:lnTo>
                  <a:pt x="339708" y="12735"/>
                </a:lnTo>
                <a:lnTo>
                  <a:pt x="29185" y="12735"/>
                </a:lnTo>
                <a:lnTo>
                  <a:pt x="339708" y="15641"/>
                </a:lnTo>
                <a:lnTo>
                  <a:pt x="339708" y="14575"/>
                </a:lnTo>
                <a:lnTo>
                  <a:pt x="339708" y="15641"/>
                </a:lnTo>
                <a:lnTo>
                  <a:pt x="29185" y="12735"/>
                </a:lnTo>
                <a:lnTo>
                  <a:pt x="29185" y="15641"/>
                </a:lnTo>
                <a:lnTo>
                  <a:pt x="28603" y="17481"/>
                </a:lnTo>
                <a:lnTo>
                  <a:pt x="28134" y="9346"/>
                </a:lnTo>
                <a:lnTo>
                  <a:pt x="27973" y="8764"/>
                </a:lnTo>
                <a:lnTo>
                  <a:pt x="26761" y="6440"/>
                </a:lnTo>
                <a:lnTo>
                  <a:pt x="25113" y="4019"/>
                </a:lnTo>
                <a:lnTo>
                  <a:pt x="22786" y="2324"/>
                </a:lnTo>
                <a:lnTo>
                  <a:pt x="20507" y="484"/>
                </a:lnTo>
                <a:lnTo>
                  <a:pt x="17598" y="0"/>
                </a:lnTo>
                <a:lnTo>
                  <a:pt x="11635" y="0"/>
                </a:lnTo>
                <a:lnTo>
                  <a:pt x="8726" y="484"/>
                </a:lnTo>
                <a:lnTo>
                  <a:pt x="6448" y="2324"/>
                </a:lnTo>
                <a:lnTo>
                  <a:pt x="4120" y="4019"/>
                </a:lnTo>
                <a:lnTo>
                  <a:pt x="2327" y="6440"/>
                </a:lnTo>
                <a:lnTo>
                  <a:pt x="1212" y="8764"/>
                </a:lnTo>
                <a:lnTo>
                  <a:pt x="0" y="11040"/>
                </a:lnTo>
                <a:lnTo>
                  <a:pt x="0" y="17481"/>
                </a:lnTo>
                <a:lnTo>
                  <a:pt x="1212" y="197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5" name="object 1355"/>
          <p:cNvSpPr/>
          <p:nvPr/>
        </p:nvSpPr>
        <p:spPr>
          <a:xfrm>
            <a:off x="6080470" y="1752687"/>
            <a:ext cx="340759" cy="28522"/>
          </a:xfrm>
          <a:custGeom>
            <a:avLst/>
            <a:gdLst/>
            <a:ahLst/>
            <a:cxnLst/>
            <a:rect l="l" t="t" r="r" b="b"/>
            <a:pathLst>
              <a:path w="340759" h="28522">
                <a:moveTo>
                  <a:pt x="325051" y="0"/>
                </a:moveTo>
                <a:lnTo>
                  <a:pt x="323355" y="0"/>
                </a:lnTo>
                <a:lnTo>
                  <a:pt x="320931" y="484"/>
                </a:lnTo>
                <a:lnTo>
                  <a:pt x="318022" y="2324"/>
                </a:lnTo>
                <a:lnTo>
                  <a:pt x="316325" y="4019"/>
                </a:lnTo>
                <a:lnTo>
                  <a:pt x="314483" y="6440"/>
                </a:lnTo>
                <a:lnTo>
                  <a:pt x="312786" y="8764"/>
                </a:lnTo>
                <a:lnTo>
                  <a:pt x="312637" y="9346"/>
                </a:lnTo>
                <a:lnTo>
                  <a:pt x="0" y="9346"/>
                </a:lnTo>
                <a:lnTo>
                  <a:pt x="469" y="11040"/>
                </a:lnTo>
                <a:lnTo>
                  <a:pt x="1051" y="12735"/>
                </a:lnTo>
                <a:lnTo>
                  <a:pt x="311574" y="12735"/>
                </a:lnTo>
                <a:lnTo>
                  <a:pt x="312204" y="11040"/>
                </a:lnTo>
                <a:lnTo>
                  <a:pt x="312637" y="19176"/>
                </a:lnTo>
                <a:lnTo>
                  <a:pt x="326263" y="19176"/>
                </a:lnTo>
                <a:lnTo>
                  <a:pt x="326263" y="9346"/>
                </a:lnTo>
                <a:lnTo>
                  <a:pt x="327960" y="28522"/>
                </a:lnTo>
                <a:lnTo>
                  <a:pt x="329172" y="28522"/>
                </a:lnTo>
                <a:lnTo>
                  <a:pt x="332081" y="27892"/>
                </a:lnTo>
                <a:lnTo>
                  <a:pt x="334360" y="26197"/>
                </a:lnTo>
                <a:lnTo>
                  <a:pt x="336638" y="24502"/>
                </a:lnTo>
                <a:lnTo>
                  <a:pt x="338481" y="22662"/>
                </a:lnTo>
                <a:lnTo>
                  <a:pt x="339547" y="19757"/>
                </a:lnTo>
                <a:lnTo>
                  <a:pt x="340759" y="17481"/>
                </a:lnTo>
                <a:lnTo>
                  <a:pt x="340759" y="11040"/>
                </a:lnTo>
                <a:lnTo>
                  <a:pt x="339547" y="8764"/>
                </a:lnTo>
                <a:lnTo>
                  <a:pt x="338481" y="6440"/>
                </a:lnTo>
                <a:lnTo>
                  <a:pt x="336638" y="4019"/>
                </a:lnTo>
                <a:lnTo>
                  <a:pt x="334360" y="2324"/>
                </a:lnTo>
                <a:lnTo>
                  <a:pt x="332081" y="484"/>
                </a:lnTo>
                <a:lnTo>
                  <a:pt x="329172" y="0"/>
                </a:lnTo>
                <a:lnTo>
                  <a:pt x="32505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6" name="object 1356"/>
          <p:cNvSpPr/>
          <p:nvPr/>
        </p:nvSpPr>
        <p:spPr>
          <a:xfrm>
            <a:off x="6066540" y="1766948"/>
            <a:ext cx="340532" cy="0"/>
          </a:xfrm>
          <a:custGeom>
            <a:avLst/>
            <a:gdLst/>
            <a:ahLst/>
            <a:cxnLst/>
            <a:rect l="l" t="t" r="r" b="b"/>
            <a:pathLst>
              <a:path w="340532">
                <a:moveTo>
                  <a:pt x="0" y="0"/>
                </a:moveTo>
                <a:lnTo>
                  <a:pt x="340532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7" name="object 1357"/>
          <p:cNvSpPr/>
          <p:nvPr/>
        </p:nvSpPr>
        <p:spPr>
          <a:xfrm>
            <a:off x="6052336" y="175268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544" y="29103"/>
                </a:moveTo>
                <a:lnTo>
                  <a:pt x="12847" y="28522"/>
                </a:lnTo>
                <a:lnTo>
                  <a:pt x="11635" y="28522"/>
                </a:lnTo>
                <a:lnTo>
                  <a:pt x="8726" y="27892"/>
                </a:lnTo>
                <a:lnTo>
                  <a:pt x="6448" y="26197"/>
                </a:lnTo>
                <a:lnTo>
                  <a:pt x="4120" y="24502"/>
                </a:lnTo>
                <a:lnTo>
                  <a:pt x="2327" y="22662"/>
                </a:lnTo>
                <a:lnTo>
                  <a:pt x="1212" y="19757"/>
                </a:lnTo>
                <a:lnTo>
                  <a:pt x="0" y="17481"/>
                </a:lnTo>
                <a:lnTo>
                  <a:pt x="0" y="15641"/>
                </a:lnTo>
                <a:lnTo>
                  <a:pt x="0" y="14575"/>
                </a:lnTo>
                <a:lnTo>
                  <a:pt x="0" y="12735"/>
                </a:lnTo>
                <a:lnTo>
                  <a:pt x="0" y="11040"/>
                </a:lnTo>
                <a:lnTo>
                  <a:pt x="1212" y="8764"/>
                </a:lnTo>
                <a:lnTo>
                  <a:pt x="2327" y="6440"/>
                </a:lnTo>
                <a:lnTo>
                  <a:pt x="4120" y="4019"/>
                </a:lnTo>
                <a:lnTo>
                  <a:pt x="6448" y="2324"/>
                </a:lnTo>
                <a:lnTo>
                  <a:pt x="8726" y="484"/>
                </a:lnTo>
                <a:lnTo>
                  <a:pt x="11635" y="0"/>
                </a:lnTo>
                <a:lnTo>
                  <a:pt x="12847" y="0"/>
                </a:lnTo>
                <a:lnTo>
                  <a:pt x="14544" y="0"/>
                </a:lnTo>
                <a:lnTo>
                  <a:pt x="15756" y="0"/>
                </a:lnTo>
                <a:lnTo>
                  <a:pt x="17598" y="0"/>
                </a:lnTo>
                <a:lnTo>
                  <a:pt x="20507" y="484"/>
                </a:lnTo>
                <a:lnTo>
                  <a:pt x="22786" y="2324"/>
                </a:lnTo>
                <a:lnTo>
                  <a:pt x="25113" y="4019"/>
                </a:lnTo>
                <a:lnTo>
                  <a:pt x="26761" y="6440"/>
                </a:lnTo>
                <a:lnTo>
                  <a:pt x="27973" y="8764"/>
                </a:lnTo>
                <a:lnTo>
                  <a:pt x="28603" y="11040"/>
                </a:lnTo>
                <a:lnTo>
                  <a:pt x="29185" y="12735"/>
                </a:lnTo>
                <a:lnTo>
                  <a:pt x="29185" y="14575"/>
                </a:lnTo>
                <a:lnTo>
                  <a:pt x="29185" y="15641"/>
                </a:lnTo>
                <a:lnTo>
                  <a:pt x="28603" y="17481"/>
                </a:lnTo>
                <a:lnTo>
                  <a:pt x="27973" y="19757"/>
                </a:lnTo>
                <a:lnTo>
                  <a:pt x="26761" y="22662"/>
                </a:lnTo>
                <a:lnTo>
                  <a:pt x="25113" y="24502"/>
                </a:lnTo>
                <a:lnTo>
                  <a:pt x="22786" y="26197"/>
                </a:lnTo>
                <a:lnTo>
                  <a:pt x="20507" y="27892"/>
                </a:lnTo>
                <a:lnTo>
                  <a:pt x="17598" y="28522"/>
                </a:lnTo>
                <a:lnTo>
                  <a:pt x="15756" y="28522"/>
                </a:lnTo>
                <a:lnTo>
                  <a:pt x="14544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8" name="object 1358"/>
          <p:cNvSpPr/>
          <p:nvPr/>
        </p:nvSpPr>
        <p:spPr>
          <a:xfrm>
            <a:off x="6392044" y="175268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689" y="0"/>
                </a:moveTo>
                <a:lnTo>
                  <a:pt x="16386" y="0"/>
                </a:lnTo>
                <a:lnTo>
                  <a:pt x="17598" y="0"/>
                </a:lnTo>
                <a:lnTo>
                  <a:pt x="20507" y="484"/>
                </a:lnTo>
                <a:lnTo>
                  <a:pt x="22786" y="2324"/>
                </a:lnTo>
                <a:lnTo>
                  <a:pt x="25064" y="4019"/>
                </a:lnTo>
                <a:lnTo>
                  <a:pt x="26907" y="6440"/>
                </a:lnTo>
                <a:lnTo>
                  <a:pt x="27973" y="8764"/>
                </a:lnTo>
                <a:lnTo>
                  <a:pt x="29185" y="11040"/>
                </a:lnTo>
                <a:lnTo>
                  <a:pt x="29185" y="12735"/>
                </a:lnTo>
                <a:lnTo>
                  <a:pt x="29185" y="14575"/>
                </a:lnTo>
                <a:lnTo>
                  <a:pt x="29185" y="15641"/>
                </a:lnTo>
                <a:lnTo>
                  <a:pt x="29185" y="17481"/>
                </a:lnTo>
                <a:lnTo>
                  <a:pt x="27973" y="19757"/>
                </a:lnTo>
                <a:lnTo>
                  <a:pt x="26907" y="22662"/>
                </a:lnTo>
                <a:lnTo>
                  <a:pt x="25064" y="24502"/>
                </a:lnTo>
                <a:lnTo>
                  <a:pt x="22786" y="26197"/>
                </a:lnTo>
                <a:lnTo>
                  <a:pt x="20507" y="27892"/>
                </a:lnTo>
                <a:lnTo>
                  <a:pt x="17598" y="28522"/>
                </a:lnTo>
                <a:lnTo>
                  <a:pt x="16386" y="28522"/>
                </a:lnTo>
                <a:lnTo>
                  <a:pt x="14689" y="29103"/>
                </a:lnTo>
                <a:lnTo>
                  <a:pt x="13477" y="28522"/>
                </a:lnTo>
                <a:lnTo>
                  <a:pt x="11780" y="28522"/>
                </a:lnTo>
                <a:lnTo>
                  <a:pt x="9356" y="27892"/>
                </a:lnTo>
                <a:lnTo>
                  <a:pt x="6448" y="26197"/>
                </a:lnTo>
                <a:lnTo>
                  <a:pt x="4751" y="24502"/>
                </a:lnTo>
                <a:lnTo>
                  <a:pt x="2908" y="22662"/>
                </a:lnTo>
                <a:lnTo>
                  <a:pt x="1212" y="19757"/>
                </a:lnTo>
                <a:lnTo>
                  <a:pt x="630" y="17481"/>
                </a:lnTo>
                <a:lnTo>
                  <a:pt x="0" y="15641"/>
                </a:lnTo>
                <a:lnTo>
                  <a:pt x="0" y="14575"/>
                </a:lnTo>
                <a:lnTo>
                  <a:pt x="0" y="12735"/>
                </a:lnTo>
                <a:lnTo>
                  <a:pt x="630" y="11040"/>
                </a:lnTo>
                <a:lnTo>
                  <a:pt x="1212" y="8764"/>
                </a:lnTo>
                <a:lnTo>
                  <a:pt x="2908" y="6440"/>
                </a:lnTo>
                <a:lnTo>
                  <a:pt x="4751" y="4019"/>
                </a:lnTo>
                <a:lnTo>
                  <a:pt x="6448" y="2324"/>
                </a:lnTo>
                <a:lnTo>
                  <a:pt x="9356" y="484"/>
                </a:lnTo>
                <a:lnTo>
                  <a:pt x="11780" y="0"/>
                </a:lnTo>
                <a:lnTo>
                  <a:pt x="13477" y="0"/>
                </a:lnTo>
                <a:lnTo>
                  <a:pt x="14689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9" name="object 1359"/>
          <p:cNvSpPr/>
          <p:nvPr/>
        </p:nvSpPr>
        <p:spPr>
          <a:xfrm>
            <a:off x="5707438" y="1752687"/>
            <a:ext cx="29088" cy="28522"/>
          </a:xfrm>
          <a:custGeom>
            <a:avLst/>
            <a:gdLst/>
            <a:ahLst/>
            <a:cxnLst/>
            <a:rect l="l" t="t" r="r" b="b"/>
            <a:pathLst>
              <a:path w="29088" h="28522">
                <a:moveTo>
                  <a:pt x="29088" y="11040"/>
                </a:moveTo>
                <a:lnTo>
                  <a:pt x="27973" y="8764"/>
                </a:lnTo>
                <a:lnTo>
                  <a:pt x="26761" y="6440"/>
                </a:lnTo>
                <a:lnTo>
                  <a:pt x="25064" y="4019"/>
                </a:lnTo>
                <a:lnTo>
                  <a:pt x="22640" y="2324"/>
                </a:lnTo>
                <a:lnTo>
                  <a:pt x="20362" y="484"/>
                </a:lnTo>
                <a:lnTo>
                  <a:pt x="17453" y="0"/>
                </a:lnTo>
                <a:lnTo>
                  <a:pt x="14544" y="0"/>
                </a:lnTo>
                <a:lnTo>
                  <a:pt x="14544" y="9346"/>
                </a:lnTo>
                <a:lnTo>
                  <a:pt x="918" y="9346"/>
                </a:lnTo>
                <a:lnTo>
                  <a:pt x="484" y="11040"/>
                </a:lnTo>
                <a:lnTo>
                  <a:pt x="0" y="12735"/>
                </a:lnTo>
                <a:lnTo>
                  <a:pt x="0" y="15641"/>
                </a:lnTo>
                <a:lnTo>
                  <a:pt x="918" y="19176"/>
                </a:lnTo>
                <a:lnTo>
                  <a:pt x="484" y="17481"/>
                </a:lnTo>
                <a:lnTo>
                  <a:pt x="0" y="14575"/>
                </a:lnTo>
                <a:lnTo>
                  <a:pt x="484" y="17481"/>
                </a:lnTo>
                <a:lnTo>
                  <a:pt x="918" y="19176"/>
                </a:lnTo>
                <a:lnTo>
                  <a:pt x="14544" y="19176"/>
                </a:lnTo>
                <a:lnTo>
                  <a:pt x="16241" y="28522"/>
                </a:lnTo>
                <a:lnTo>
                  <a:pt x="17453" y="28522"/>
                </a:lnTo>
                <a:lnTo>
                  <a:pt x="20362" y="27892"/>
                </a:lnTo>
                <a:lnTo>
                  <a:pt x="22640" y="26197"/>
                </a:lnTo>
                <a:lnTo>
                  <a:pt x="25064" y="24502"/>
                </a:lnTo>
                <a:lnTo>
                  <a:pt x="26761" y="22662"/>
                </a:lnTo>
                <a:lnTo>
                  <a:pt x="27973" y="19757"/>
                </a:lnTo>
                <a:lnTo>
                  <a:pt x="29088" y="17481"/>
                </a:lnTo>
                <a:lnTo>
                  <a:pt x="29088" y="11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0" name="object 1360"/>
          <p:cNvSpPr/>
          <p:nvPr/>
        </p:nvSpPr>
        <p:spPr>
          <a:xfrm>
            <a:off x="5708357" y="1771864"/>
            <a:ext cx="15323" cy="9927"/>
          </a:xfrm>
          <a:custGeom>
            <a:avLst/>
            <a:gdLst/>
            <a:ahLst/>
            <a:cxnLst/>
            <a:rect l="l" t="t" r="r" b="b"/>
            <a:pathLst>
              <a:path w="15323" h="9927">
                <a:moveTo>
                  <a:pt x="13626" y="0"/>
                </a:moveTo>
                <a:lnTo>
                  <a:pt x="0" y="0"/>
                </a:lnTo>
                <a:lnTo>
                  <a:pt x="148" y="581"/>
                </a:lnTo>
                <a:lnTo>
                  <a:pt x="1360" y="3486"/>
                </a:lnTo>
                <a:lnTo>
                  <a:pt x="3687" y="5326"/>
                </a:lnTo>
                <a:lnTo>
                  <a:pt x="5481" y="7021"/>
                </a:lnTo>
                <a:lnTo>
                  <a:pt x="7808" y="8716"/>
                </a:lnTo>
                <a:lnTo>
                  <a:pt x="10717" y="9346"/>
                </a:lnTo>
                <a:lnTo>
                  <a:pt x="12414" y="9346"/>
                </a:lnTo>
                <a:lnTo>
                  <a:pt x="13626" y="9927"/>
                </a:lnTo>
                <a:lnTo>
                  <a:pt x="15323" y="9346"/>
                </a:lnTo>
                <a:lnTo>
                  <a:pt x="1362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1" name="object 1361"/>
          <p:cNvSpPr/>
          <p:nvPr/>
        </p:nvSpPr>
        <p:spPr>
          <a:xfrm>
            <a:off x="5552444" y="1762033"/>
            <a:ext cx="155912" cy="9830"/>
          </a:xfrm>
          <a:custGeom>
            <a:avLst/>
            <a:gdLst/>
            <a:ahLst/>
            <a:cxnLst/>
            <a:rect l="l" t="t" r="r" b="b"/>
            <a:pathLst>
              <a:path w="155912" h="9830">
                <a:moveTo>
                  <a:pt x="0" y="0"/>
                </a:moveTo>
                <a:lnTo>
                  <a:pt x="0" y="9830"/>
                </a:lnTo>
                <a:lnTo>
                  <a:pt x="155912" y="9830"/>
                </a:lnTo>
                <a:lnTo>
                  <a:pt x="154994" y="6295"/>
                </a:lnTo>
                <a:lnTo>
                  <a:pt x="154994" y="3389"/>
                </a:lnTo>
                <a:lnTo>
                  <a:pt x="155479" y="1694"/>
                </a:lnTo>
                <a:lnTo>
                  <a:pt x="155912" y="0"/>
                </a:lnTo>
                <a:lnTo>
                  <a:pt x="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2" name="object 1362"/>
          <p:cNvSpPr/>
          <p:nvPr/>
        </p:nvSpPr>
        <p:spPr>
          <a:xfrm>
            <a:off x="5708356" y="1752687"/>
            <a:ext cx="13626" cy="9346"/>
          </a:xfrm>
          <a:custGeom>
            <a:avLst/>
            <a:gdLst/>
            <a:ahLst/>
            <a:cxnLst/>
            <a:rect l="l" t="t" r="r" b="b"/>
            <a:pathLst>
              <a:path w="13626" h="9346">
                <a:moveTo>
                  <a:pt x="13626" y="9346"/>
                </a:moveTo>
                <a:lnTo>
                  <a:pt x="13626" y="0"/>
                </a:lnTo>
                <a:lnTo>
                  <a:pt x="10717" y="0"/>
                </a:lnTo>
                <a:lnTo>
                  <a:pt x="7808" y="484"/>
                </a:lnTo>
                <a:lnTo>
                  <a:pt x="5481" y="2324"/>
                </a:lnTo>
                <a:lnTo>
                  <a:pt x="3687" y="4019"/>
                </a:lnTo>
                <a:lnTo>
                  <a:pt x="1360" y="6440"/>
                </a:lnTo>
                <a:lnTo>
                  <a:pt x="148" y="8764"/>
                </a:lnTo>
                <a:lnTo>
                  <a:pt x="0" y="9346"/>
                </a:lnTo>
                <a:lnTo>
                  <a:pt x="13626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3" name="object 1363"/>
          <p:cNvSpPr/>
          <p:nvPr/>
        </p:nvSpPr>
        <p:spPr>
          <a:xfrm>
            <a:off x="5552105" y="1766948"/>
            <a:ext cx="170217" cy="0"/>
          </a:xfrm>
          <a:custGeom>
            <a:avLst/>
            <a:gdLst/>
            <a:ahLst/>
            <a:cxnLst/>
            <a:rect l="l" t="t" r="r" b="b"/>
            <a:pathLst>
              <a:path w="170217">
                <a:moveTo>
                  <a:pt x="0" y="0"/>
                </a:moveTo>
                <a:lnTo>
                  <a:pt x="170217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4" name="object 1364"/>
          <p:cNvSpPr/>
          <p:nvPr/>
        </p:nvSpPr>
        <p:spPr>
          <a:xfrm>
            <a:off x="5707438" y="1752688"/>
            <a:ext cx="29088" cy="29103"/>
          </a:xfrm>
          <a:custGeom>
            <a:avLst/>
            <a:gdLst/>
            <a:ahLst/>
            <a:cxnLst/>
            <a:rect l="l" t="t" r="r" b="b"/>
            <a:pathLst>
              <a:path w="29088" h="29103">
                <a:moveTo>
                  <a:pt x="14544" y="0"/>
                </a:moveTo>
                <a:lnTo>
                  <a:pt x="16241" y="0"/>
                </a:lnTo>
                <a:lnTo>
                  <a:pt x="17453" y="0"/>
                </a:lnTo>
                <a:lnTo>
                  <a:pt x="20362" y="484"/>
                </a:lnTo>
                <a:lnTo>
                  <a:pt x="22640" y="2324"/>
                </a:lnTo>
                <a:lnTo>
                  <a:pt x="25064" y="4019"/>
                </a:lnTo>
                <a:lnTo>
                  <a:pt x="26761" y="6440"/>
                </a:lnTo>
                <a:lnTo>
                  <a:pt x="27973" y="8764"/>
                </a:lnTo>
                <a:lnTo>
                  <a:pt x="29088" y="11040"/>
                </a:lnTo>
                <a:lnTo>
                  <a:pt x="29088" y="12735"/>
                </a:lnTo>
                <a:lnTo>
                  <a:pt x="29088" y="14575"/>
                </a:lnTo>
                <a:lnTo>
                  <a:pt x="29088" y="15641"/>
                </a:lnTo>
                <a:lnTo>
                  <a:pt x="29088" y="17481"/>
                </a:lnTo>
                <a:lnTo>
                  <a:pt x="27973" y="19757"/>
                </a:lnTo>
                <a:lnTo>
                  <a:pt x="26761" y="22662"/>
                </a:lnTo>
                <a:lnTo>
                  <a:pt x="25064" y="24502"/>
                </a:lnTo>
                <a:lnTo>
                  <a:pt x="22640" y="26197"/>
                </a:lnTo>
                <a:lnTo>
                  <a:pt x="20362" y="27892"/>
                </a:lnTo>
                <a:lnTo>
                  <a:pt x="17453" y="28522"/>
                </a:lnTo>
                <a:lnTo>
                  <a:pt x="16241" y="28522"/>
                </a:lnTo>
                <a:lnTo>
                  <a:pt x="14544" y="29103"/>
                </a:lnTo>
                <a:lnTo>
                  <a:pt x="13332" y="28522"/>
                </a:lnTo>
                <a:lnTo>
                  <a:pt x="11635" y="28522"/>
                </a:lnTo>
                <a:lnTo>
                  <a:pt x="8726" y="27892"/>
                </a:lnTo>
                <a:lnTo>
                  <a:pt x="6399" y="26197"/>
                </a:lnTo>
                <a:lnTo>
                  <a:pt x="4605" y="24502"/>
                </a:lnTo>
                <a:lnTo>
                  <a:pt x="2278" y="22662"/>
                </a:lnTo>
                <a:lnTo>
                  <a:pt x="1066" y="19757"/>
                </a:lnTo>
                <a:lnTo>
                  <a:pt x="484" y="17481"/>
                </a:lnTo>
                <a:lnTo>
                  <a:pt x="0" y="15641"/>
                </a:lnTo>
                <a:lnTo>
                  <a:pt x="0" y="14575"/>
                </a:lnTo>
                <a:lnTo>
                  <a:pt x="0" y="12735"/>
                </a:lnTo>
                <a:lnTo>
                  <a:pt x="484" y="11040"/>
                </a:lnTo>
                <a:lnTo>
                  <a:pt x="1066" y="8764"/>
                </a:lnTo>
                <a:lnTo>
                  <a:pt x="2278" y="6440"/>
                </a:lnTo>
                <a:lnTo>
                  <a:pt x="4605" y="4019"/>
                </a:lnTo>
                <a:lnTo>
                  <a:pt x="6399" y="2324"/>
                </a:lnTo>
                <a:lnTo>
                  <a:pt x="8726" y="484"/>
                </a:lnTo>
                <a:lnTo>
                  <a:pt x="11635" y="0"/>
                </a:lnTo>
                <a:lnTo>
                  <a:pt x="13332" y="0"/>
                </a:lnTo>
                <a:lnTo>
                  <a:pt x="14544" y="0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5" name="object 1365"/>
          <p:cNvSpPr/>
          <p:nvPr/>
        </p:nvSpPr>
        <p:spPr>
          <a:xfrm>
            <a:off x="6397377" y="1771863"/>
            <a:ext cx="13493" cy="9346"/>
          </a:xfrm>
          <a:custGeom>
            <a:avLst/>
            <a:gdLst/>
            <a:ahLst/>
            <a:cxnLst/>
            <a:rect l="l" t="t" r="r" b="b"/>
            <a:pathLst>
              <a:path w="13493" h="9346">
                <a:moveTo>
                  <a:pt x="13493" y="0"/>
                </a:moveTo>
                <a:lnTo>
                  <a:pt x="0" y="0"/>
                </a:lnTo>
                <a:lnTo>
                  <a:pt x="1115" y="9346"/>
                </a:lnTo>
                <a:lnTo>
                  <a:pt x="2908" y="9346"/>
                </a:lnTo>
                <a:lnTo>
                  <a:pt x="5235" y="8716"/>
                </a:lnTo>
                <a:lnTo>
                  <a:pt x="8144" y="7021"/>
                </a:lnTo>
                <a:lnTo>
                  <a:pt x="9841" y="5326"/>
                </a:lnTo>
                <a:lnTo>
                  <a:pt x="11635" y="3486"/>
                </a:lnTo>
                <a:lnTo>
                  <a:pt x="13332" y="581"/>
                </a:lnTo>
                <a:lnTo>
                  <a:pt x="1349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6" name="object 1366"/>
          <p:cNvSpPr/>
          <p:nvPr/>
        </p:nvSpPr>
        <p:spPr>
          <a:xfrm>
            <a:off x="6397377" y="1752687"/>
            <a:ext cx="13493" cy="9346"/>
          </a:xfrm>
          <a:custGeom>
            <a:avLst/>
            <a:gdLst/>
            <a:ahLst/>
            <a:cxnLst/>
            <a:rect l="l" t="t" r="r" b="b"/>
            <a:pathLst>
              <a:path w="13493" h="9346">
                <a:moveTo>
                  <a:pt x="13493" y="9346"/>
                </a:moveTo>
                <a:lnTo>
                  <a:pt x="13332" y="8764"/>
                </a:lnTo>
                <a:lnTo>
                  <a:pt x="11635" y="6440"/>
                </a:lnTo>
                <a:lnTo>
                  <a:pt x="9841" y="4019"/>
                </a:lnTo>
                <a:lnTo>
                  <a:pt x="8144" y="2324"/>
                </a:lnTo>
                <a:lnTo>
                  <a:pt x="5235" y="484"/>
                </a:lnTo>
                <a:lnTo>
                  <a:pt x="2908" y="0"/>
                </a:lnTo>
                <a:lnTo>
                  <a:pt x="0" y="0"/>
                </a:lnTo>
                <a:lnTo>
                  <a:pt x="0" y="9346"/>
                </a:lnTo>
                <a:lnTo>
                  <a:pt x="13493" y="934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7" name="object 1367"/>
          <p:cNvSpPr/>
          <p:nvPr/>
        </p:nvSpPr>
        <p:spPr>
          <a:xfrm>
            <a:off x="6382735" y="1752688"/>
            <a:ext cx="276876" cy="29103"/>
          </a:xfrm>
          <a:custGeom>
            <a:avLst/>
            <a:gdLst/>
            <a:ahLst/>
            <a:cxnLst/>
            <a:rect l="l" t="t" r="r" b="b"/>
            <a:pathLst>
              <a:path w="276876" h="29103">
                <a:moveTo>
                  <a:pt x="0" y="11040"/>
                </a:moveTo>
                <a:lnTo>
                  <a:pt x="0" y="17481"/>
                </a:lnTo>
                <a:lnTo>
                  <a:pt x="630" y="19757"/>
                </a:lnTo>
                <a:lnTo>
                  <a:pt x="2424" y="22662"/>
                </a:lnTo>
                <a:lnTo>
                  <a:pt x="4120" y="24502"/>
                </a:lnTo>
                <a:lnTo>
                  <a:pt x="6399" y="26197"/>
                </a:lnTo>
                <a:lnTo>
                  <a:pt x="8823" y="27892"/>
                </a:lnTo>
                <a:lnTo>
                  <a:pt x="11150" y="28522"/>
                </a:lnTo>
                <a:lnTo>
                  <a:pt x="12847" y="28522"/>
                </a:lnTo>
                <a:lnTo>
                  <a:pt x="14641" y="29103"/>
                </a:lnTo>
                <a:lnTo>
                  <a:pt x="15756" y="28522"/>
                </a:lnTo>
                <a:lnTo>
                  <a:pt x="14641" y="19176"/>
                </a:lnTo>
                <a:lnTo>
                  <a:pt x="28134" y="19176"/>
                </a:lnTo>
                <a:lnTo>
                  <a:pt x="28603" y="17481"/>
                </a:lnTo>
                <a:lnTo>
                  <a:pt x="28603" y="15641"/>
                </a:lnTo>
                <a:lnTo>
                  <a:pt x="29185" y="14575"/>
                </a:lnTo>
                <a:lnTo>
                  <a:pt x="276876" y="9346"/>
                </a:lnTo>
                <a:lnTo>
                  <a:pt x="28134" y="9346"/>
                </a:lnTo>
                <a:lnTo>
                  <a:pt x="28603" y="11040"/>
                </a:lnTo>
                <a:lnTo>
                  <a:pt x="28603" y="12735"/>
                </a:lnTo>
                <a:lnTo>
                  <a:pt x="28603" y="11040"/>
                </a:lnTo>
                <a:lnTo>
                  <a:pt x="28134" y="9346"/>
                </a:lnTo>
                <a:lnTo>
                  <a:pt x="14641" y="9346"/>
                </a:lnTo>
                <a:lnTo>
                  <a:pt x="14641" y="0"/>
                </a:lnTo>
                <a:lnTo>
                  <a:pt x="11150" y="0"/>
                </a:lnTo>
                <a:lnTo>
                  <a:pt x="8823" y="484"/>
                </a:lnTo>
                <a:lnTo>
                  <a:pt x="6399" y="2324"/>
                </a:lnTo>
                <a:lnTo>
                  <a:pt x="4120" y="4019"/>
                </a:lnTo>
                <a:lnTo>
                  <a:pt x="2424" y="6440"/>
                </a:lnTo>
                <a:lnTo>
                  <a:pt x="630" y="8764"/>
                </a:lnTo>
                <a:lnTo>
                  <a:pt x="0" y="1104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8" name="object 1368"/>
          <p:cNvSpPr/>
          <p:nvPr/>
        </p:nvSpPr>
        <p:spPr>
          <a:xfrm>
            <a:off x="6410870" y="1762033"/>
            <a:ext cx="248742" cy="9830"/>
          </a:xfrm>
          <a:custGeom>
            <a:avLst/>
            <a:gdLst/>
            <a:ahLst/>
            <a:cxnLst/>
            <a:rect l="l" t="t" r="r" b="b"/>
            <a:pathLst>
              <a:path w="248742" h="9830">
                <a:moveTo>
                  <a:pt x="248742" y="9830"/>
                </a:moveTo>
                <a:lnTo>
                  <a:pt x="248742" y="0"/>
                </a:lnTo>
                <a:lnTo>
                  <a:pt x="1051" y="5229"/>
                </a:lnTo>
                <a:lnTo>
                  <a:pt x="469" y="6295"/>
                </a:lnTo>
                <a:lnTo>
                  <a:pt x="469" y="8135"/>
                </a:lnTo>
                <a:lnTo>
                  <a:pt x="0" y="9830"/>
                </a:lnTo>
                <a:lnTo>
                  <a:pt x="248742" y="983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9" name="object 1369"/>
          <p:cNvSpPr/>
          <p:nvPr/>
        </p:nvSpPr>
        <p:spPr>
          <a:xfrm>
            <a:off x="6397037" y="1766948"/>
            <a:ext cx="262914" cy="0"/>
          </a:xfrm>
          <a:custGeom>
            <a:avLst/>
            <a:gdLst/>
            <a:ahLst/>
            <a:cxnLst/>
            <a:rect l="l" t="t" r="r" b="b"/>
            <a:pathLst>
              <a:path w="262914">
                <a:moveTo>
                  <a:pt x="0" y="0"/>
                </a:moveTo>
                <a:lnTo>
                  <a:pt x="262914" y="0"/>
                </a:lnTo>
              </a:path>
            </a:pathLst>
          </a:custGeom>
          <a:ln w="1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0" name="object 1370"/>
          <p:cNvSpPr/>
          <p:nvPr/>
        </p:nvSpPr>
        <p:spPr>
          <a:xfrm>
            <a:off x="6382736" y="1752688"/>
            <a:ext cx="29185" cy="29103"/>
          </a:xfrm>
          <a:custGeom>
            <a:avLst/>
            <a:gdLst/>
            <a:ahLst/>
            <a:cxnLst/>
            <a:rect l="l" t="t" r="r" b="b"/>
            <a:pathLst>
              <a:path w="29185" h="29103">
                <a:moveTo>
                  <a:pt x="14641" y="29103"/>
                </a:moveTo>
                <a:lnTo>
                  <a:pt x="12847" y="28522"/>
                </a:lnTo>
                <a:lnTo>
                  <a:pt x="11150" y="28522"/>
                </a:lnTo>
                <a:lnTo>
                  <a:pt x="8823" y="27892"/>
                </a:lnTo>
                <a:lnTo>
                  <a:pt x="6399" y="26197"/>
                </a:lnTo>
                <a:lnTo>
                  <a:pt x="4120" y="24502"/>
                </a:lnTo>
                <a:lnTo>
                  <a:pt x="2424" y="22662"/>
                </a:lnTo>
                <a:lnTo>
                  <a:pt x="630" y="19757"/>
                </a:lnTo>
                <a:lnTo>
                  <a:pt x="0" y="17481"/>
                </a:lnTo>
                <a:lnTo>
                  <a:pt x="0" y="15641"/>
                </a:lnTo>
                <a:lnTo>
                  <a:pt x="0" y="14575"/>
                </a:lnTo>
                <a:lnTo>
                  <a:pt x="0" y="12735"/>
                </a:lnTo>
                <a:lnTo>
                  <a:pt x="0" y="11040"/>
                </a:lnTo>
                <a:lnTo>
                  <a:pt x="630" y="8764"/>
                </a:lnTo>
                <a:lnTo>
                  <a:pt x="2424" y="6440"/>
                </a:lnTo>
                <a:lnTo>
                  <a:pt x="4120" y="4019"/>
                </a:lnTo>
                <a:lnTo>
                  <a:pt x="6399" y="2324"/>
                </a:lnTo>
                <a:lnTo>
                  <a:pt x="8823" y="484"/>
                </a:lnTo>
                <a:lnTo>
                  <a:pt x="11150" y="0"/>
                </a:lnTo>
                <a:lnTo>
                  <a:pt x="12847" y="0"/>
                </a:lnTo>
                <a:lnTo>
                  <a:pt x="14641" y="0"/>
                </a:lnTo>
                <a:lnTo>
                  <a:pt x="15756" y="0"/>
                </a:lnTo>
                <a:lnTo>
                  <a:pt x="17550" y="0"/>
                </a:lnTo>
                <a:lnTo>
                  <a:pt x="19877" y="484"/>
                </a:lnTo>
                <a:lnTo>
                  <a:pt x="22786" y="2324"/>
                </a:lnTo>
                <a:lnTo>
                  <a:pt x="24483" y="4019"/>
                </a:lnTo>
                <a:lnTo>
                  <a:pt x="26276" y="6440"/>
                </a:lnTo>
                <a:lnTo>
                  <a:pt x="27973" y="8764"/>
                </a:lnTo>
                <a:lnTo>
                  <a:pt x="28603" y="11040"/>
                </a:lnTo>
                <a:lnTo>
                  <a:pt x="28603" y="12735"/>
                </a:lnTo>
                <a:lnTo>
                  <a:pt x="29185" y="14575"/>
                </a:lnTo>
                <a:lnTo>
                  <a:pt x="28603" y="15641"/>
                </a:lnTo>
                <a:lnTo>
                  <a:pt x="28603" y="17481"/>
                </a:lnTo>
                <a:lnTo>
                  <a:pt x="27973" y="19757"/>
                </a:lnTo>
                <a:lnTo>
                  <a:pt x="26276" y="22662"/>
                </a:lnTo>
                <a:lnTo>
                  <a:pt x="24483" y="24502"/>
                </a:lnTo>
                <a:lnTo>
                  <a:pt x="22786" y="26197"/>
                </a:lnTo>
                <a:lnTo>
                  <a:pt x="19877" y="27892"/>
                </a:lnTo>
                <a:lnTo>
                  <a:pt x="17550" y="28522"/>
                </a:lnTo>
                <a:lnTo>
                  <a:pt x="15756" y="28522"/>
                </a:lnTo>
                <a:lnTo>
                  <a:pt x="14641" y="29103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1" name="object 1371"/>
          <p:cNvSpPr/>
          <p:nvPr/>
        </p:nvSpPr>
        <p:spPr>
          <a:xfrm>
            <a:off x="6105422" y="1608671"/>
            <a:ext cx="378784" cy="52492"/>
          </a:xfrm>
          <a:custGeom>
            <a:avLst/>
            <a:gdLst/>
            <a:ahLst/>
            <a:cxnLst/>
            <a:rect l="l" t="t" r="r" b="b"/>
            <a:pathLst>
              <a:path w="378784" h="52492">
                <a:moveTo>
                  <a:pt x="335684" y="44841"/>
                </a:moveTo>
                <a:lnTo>
                  <a:pt x="334472" y="46052"/>
                </a:lnTo>
                <a:lnTo>
                  <a:pt x="334472" y="50168"/>
                </a:lnTo>
                <a:lnTo>
                  <a:pt x="335684" y="51281"/>
                </a:lnTo>
                <a:lnTo>
                  <a:pt x="336799" y="51863"/>
                </a:lnTo>
                <a:lnTo>
                  <a:pt x="337381" y="52492"/>
                </a:lnTo>
                <a:lnTo>
                  <a:pt x="341502" y="52492"/>
                </a:lnTo>
                <a:lnTo>
                  <a:pt x="378784" y="33800"/>
                </a:lnTo>
                <a:lnTo>
                  <a:pt x="344411" y="9927"/>
                </a:lnTo>
                <a:lnTo>
                  <a:pt x="343781" y="9297"/>
                </a:lnTo>
                <a:lnTo>
                  <a:pt x="339708" y="9297"/>
                </a:lnTo>
                <a:lnTo>
                  <a:pt x="339078" y="9927"/>
                </a:lnTo>
                <a:lnTo>
                  <a:pt x="338011" y="11137"/>
                </a:lnTo>
                <a:lnTo>
                  <a:pt x="337381" y="12203"/>
                </a:lnTo>
                <a:lnTo>
                  <a:pt x="336799" y="12832"/>
                </a:lnTo>
                <a:lnTo>
                  <a:pt x="336799" y="14527"/>
                </a:lnTo>
                <a:lnTo>
                  <a:pt x="337381" y="15738"/>
                </a:lnTo>
                <a:lnTo>
                  <a:pt x="337381" y="16367"/>
                </a:lnTo>
                <a:lnTo>
                  <a:pt x="338011" y="17432"/>
                </a:lnTo>
                <a:lnTo>
                  <a:pt x="339078" y="18062"/>
                </a:lnTo>
                <a:lnTo>
                  <a:pt x="351210" y="26568"/>
                </a:lnTo>
                <a:lnTo>
                  <a:pt x="369961" y="27989"/>
                </a:lnTo>
                <a:lnTo>
                  <a:pt x="368894" y="37916"/>
                </a:lnTo>
                <a:lnTo>
                  <a:pt x="351146" y="36539"/>
                </a:lnTo>
                <a:lnTo>
                  <a:pt x="336799" y="43727"/>
                </a:lnTo>
                <a:lnTo>
                  <a:pt x="336169" y="43727"/>
                </a:lnTo>
                <a:lnTo>
                  <a:pt x="335684" y="44841"/>
                </a:lnTo>
                <a:close/>
              </a:path>
              <a:path w="378784" h="52492">
                <a:moveTo>
                  <a:pt x="369961" y="27989"/>
                </a:moveTo>
                <a:lnTo>
                  <a:pt x="367052" y="28570"/>
                </a:lnTo>
                <a:lnTo>
                  <a:pt x="366567" y="37335"/>
                </a:lnTo>
                <a:lnTo>
                  <a:pt x="359478" y="32365"/>
                </a:lnTo>
                <a:lnTo>
                  <a:pt x="367052" y="28570"/>
                </a:lnTo>
                <a:lnTo>
                  <a:pt x="369961" y="27989"/>
                </a:lnTo>
                <a:lnTo>
                  <a:pt x="351210" y="26568"/>
                </a:lnTo>
                <a:lnTo>
                  <a:pt x="581" y="0"/>
                </a:lnTo>
                <a:lnTo>
                  <a:pt x="0" y="9297"/>
                </a:lnTo>
                <a:lnTo>
                  <a:pt x="351146" y="36539"/>
                </a:lnTo>
                <a:lnTo>
                  <a:pt x="368894" y="37916"/>
                </a:lnTo>
                <a:lnTo>
                  <a:pt x="369961" y="27989"/>
                </a:lnTo>
                <a:close/>
              </a:path>
              <a:path w="378784" h="52492">
                <a:moveTo>
                  <a:pt x="367052" y="28570"/>
                </a:moveTo>
                <a:lnTo>
                  <a:pt x="359478" y="32365"/>
                </a:lnTo>
                <a:lnTo>
                  <a:pt x="366567" y="37335"/>
                </a:lnTo>
                <a:lnTo>
                  <a:pt x="367052" y="285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2" name="object 1372"/>
          <p:cNvSpPr/>
          <p:nvPr/>
        </p:nvSpPr>
        <p:spPr>
          <a:xfrm>
            <a:off x="6105423" y="1608671"/>
            <a:ext cx="369961" cy="37916"/>
          </a:xfrm>
          <a:custGeom>
            <a:avLst/>
            <a:gdLst/>
            <a:ahLst/>
            <a:cxnLst/>
            <a:rect l="l" t="t" r="r" b="b"/>
            <a:pathLst>
              <a:path w="369961" h="37916">
                <a:moveTo>
                  <a:pt x="581" y="0"/>
                </a:moveTo>
                <a:lnTo>
                  <a:pt x="369961" y="27989"/>
                </a:lnTo>
                <a:lnTo>
                  <a:pt x="368894" y="37916"/>
                </a:lnTo>
                <a:lnTo>
                  <a:pt x="0" y="9297"/>
                </a:lnTo>
                <a:lnTo>
                  <a:pt x="581" y="0"/>
                </a:lnTo>
                <a:close/>
              </a:path>
            </a:pathLst>
          </a:custGeom>
          <a:ln w="6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3" name="object 1373"/>
          <p:cNvSpPr/>
          <p:nvPr/>
        </p:nvSpPr>
        <p:spPr>
          <a:xfrm>
            <a:off x="6439896" y="1617969"/>
            <a:ext cx="44311" cy="43195"/>
          </a:xfrm>
          <a:custGeom>
            <a:avLst/>
            <a:gdLst/>
            <a:ahLst/>
            <a:cxnLst/>
            <a:rect l="l" t="t" r="r" b="b"/>
            <a:pathLst>
              <a:path w="44311" h="43195">
                <a:moveTo>
                  <a:pt x="9938" y="629"/>
                </a:moveTo>
                <a:lnTo>
                  <a:pt x="44311" y="24502"/>
                </a:lnTo>
                <a:lnTo>
                  <a:pt x="7029" y="43195"/>
                </a:lnTo>
                <a:lnTo>
                  <a:pt x="5817" y="43195"/>
                </a:lnTo>
                <a:lnTo>
                  <a:pt x="4605" y="43195"/>
                </a:lnTo>
                <a:lnTo>
                  <a:pt x="4120" y="43195"/>
                </a:lnTo>
                <a:lnTo>
                  <a:pt x="2908" y="43195"/>
                </a:lnTo>
                <a:lnTo>
                  <a:pt x="2327" y="42565"/>
                </a:lnTo>
                <a:lnTo>
                  <a:pt x="1212" y="41984"/>
                </a:lnTo>
                <a:lnTo>
                  <a:pt x="630" y="41500"/>
                </a:lnTo>
                <a:lnTo>
                  <a:pt x="0" y="40870"/>
                </a:lnTo>
                <a:lnTo>
                  <a:pt x="0" y="39659"/>
                </a:lnTo>
                <a:lnTo>
                  <a:pt x="0" y="38449"/>
                </a:lnTo>
                <a:lnTo>
                  <a:pt x="0" y="37965"/>
                </a:lnTo>
                <a:lnTo>
                  <a:pt x="0" y="36754"/>
                </a:lnTo>
                <a:lnTo>
                  <a:pt x="630" y="36173"/>
                </a:lnTo>
                <a:lnTo>
                  <a:pt x="1212" y="35543"/>
                </a:lnTo>
                <a:lnTo>
                  <a:pt x="1696" y="34430"/>
                </a:lnTo>
                <a:lnTo>
                  <a:pt x="2327" y="34430"/>
                </a:lnTo>
                <a:lnTo>
                  <a:pt x="32579" y="19273"/>
                </a:lnTo>
                <a:lnTo>
                  <a:pt x="32094" y="28038"/>
                </a:lnTo>
                <a:lnTo>
                  <a:pt x="4605" y="8764"/>
                </a:lnTo>
                <a:lnTo>
                  <a:pt x="3539" y="8135"/>
                </a:lnTo>
                <a:lnTo>
                  <a:pt x="2908" y="7070"/>
                </a:lnTo>
                <a:lnTo>
                  <a:pt x="2908" y="6440"/>
                </a:lnTo>
                <a:lnTo>
                  <a:pt x="2327" y="5229"/>
                </a:lnTo>
                <a:lnTo>
                  <a:pt x="2327" y="4745"/>
                </a:lnTo>
                <a:lnTo>
                  <a:pt x="2327" y="3535"/>
                </a:lnTo>
                <a:lnTo>
                  <a:pt x="2908" y="2905"/>
                </a:lnTo>
                <a:lnTo>
                  <a:pt x="3539" y="1840"/>
                </a:lnTo>
                <a:lnTo>
                  <a:pt x="4120" y="1210"/>
                </a:lnTo>
                <a:lnTo>
                  <a:pt x="4605" y="629"/>
                </a:lnTo>
                <a:lnTo>
                  <a:pt x="5235" y="0"/>
                </a:lnTo>
                <a:lnTo>
                  <a:pt x="6448" y="0"/>
                </a:lnTo>
                <a:lnTo>
                  <a:pt x="7029" y="0"/>
                </a:lnTo>
                <a:lnTo>
                  <a:pt x="8096" y="0"/>
                </a:lnTo>
                <a:lnTo>
                  <a:pt x="9308" y="0"/>
                </a:lnTo>
                <a:lnTo>
                  <a:pt x="9938" y="629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4" name="object 1374"/>
          <p:cNvSpPr/>
          <p:nvPr/>
        </p:nvSpPr>
        <p:spPr>
          <a:xfrm>
            <a:off x="7009212" y="1637872"/>
            <a:ext cx="39609" cy="65857"/>
          </a:xfrm>
          <a:custGeom>
            <a:avLst/>
            <a:gdLst/>
            <a:ahLst/>
            <a:cxnLst/>
            <a:rect l="l" t="t" r="r" b="b"/>
            <a:pathLst>
              <a:path w="39609" h="65857">
                <a:moveTo>
                  <a:pt x="12847" y="30313"/>
                </a:moveTo>
                <a:lnTo>
                  <a:pt x="27844" y="28283"/>
                </a:lnTo>
                <a:lnTo>
                  <a:pt x="19103" y="25055"/>
                </a:lnTo>
                <a:lnTo>
                  <a:pt x="12847" y="30313"/>
                </a:lnTo>
                <a:close/>
              </a:path>
              <a:path w="39609" h="65857">
                <a:moveTo>
                  <a:pt x="321091" y="-25084"/>
                </a:moveTo>
                <a:lnTo>
                  <a:pt x="319395" y="-34430"/>
                </a:lnTo>
                <a:lnTo>
                  <a:pt x="26484" y="18851"/>
                </a:lnTo>
                <a:lnTo>
                  <a:pt x="11053" y="22081"/>
                </a:lnTo>
                <a:lnTo>
                  <a:pt x="10568" y="31427"/>
                </a:lnTo>
                <a:lnTo>
                  <a:pt x="8726" y="22081"/>
                </a:lnTo>
                <a:lnTo>
                  <a:pt x="32094" y="1113"/>
                </a:lnTo>
                <a:lnTo>
                  <a:pt x="0" y="28473"/>
                </a:lnTo>
                <a:lnTo>
                  <a:pt x="39609" y="42565"/>
                </a:lnTo>
                <a:lnTo>
                  <a:pt x="40239" y="43049"/>
                </a:lnTo>
                <a:lnTo>
                  <a:pt x="42518" y="43049"/>
                </a:lnTo>
                <a:lnTo>
                  <a:pt x="43730" y="41935"/>
                </a:lnTo>
                <a:lnTo>
                  <a:pt x="44942" y="41354"/>
                </a:lnTo>
                <a:lnTo>
                  <a:pt x="45427" y="40725"/>
                </a:lnTo>
                <a:lnTo>
                  <a:pt x="45427" y="39659"/>
                </a:lnTo>
                <a:lnTo>
                  <a:pt x="46057" y="39030"/>
                </a:lnTo>
                <a:lnTo>
                  <a:pt x="46057" y="37819"/>
                </a:lnTo>
                <a:lnTo>
                  <a:pt x="45427" y="36609"/>
                </a:lnTo>
                <a:lnTo>
                  <a:pt x="44942" y="35543"/>
                </a:lnTo>
                <a:lnTo>
                  <a:pt x="44360" y="34333"/>
                </a:lnTo>
                <a:lnTo>
                  <a:pt x="43730" y="33703"/>
                </a:lnTo>
                <a:lnTo>
                  <a:pt x="42518" y="33703"/>
                </a:lnTo>
                <a:lnTo>
                  <a:pt x="27844" y="28283"/>
                </a:lnTo>
                <a:lnTo>
                  <a:pt x="12847" y="30313"/>
                </a:lnTo>
                <a:lnTo>
                  <a:pt x="19103" y="25055"/>
                </a:lnTo>
                <a:lnTo>
                  <a:pt x="27844" y="28283"/>
                </a:lnTo>
                <a:lnTo>
                  <a:pt x="321091" y="-25084"/>
                </a:lnTo>
                <a:close/>
              </a:path>
              <a:path w="39609" h="65857">
                <a:moveTo>
                  <a:pt x="34421" y="0"/>
                </a:moveTo>
                <a:lnTo>
                  <a:pt x="33209" y="0"/>
                </a:lnTo>
                <a:lnTo>
                  <a:pt x="32094" y="1113"/>
                </a:lnTo>
                <a:lnTo>
                  <a:pt x="8726" y="22081"/>
                </a:lnTo>
                <a:lnTo>
                  <a:pt x="10568" y="31427"/>
                </a:lnTo>
                <a:lnTo>
                  <a:pt x="11053" y="22081"/>
                </a:lnTo>
                <a:lnTo>
                  <a:pt x="26484" y="18851"/>
                </a:lnTo>
                <a:lnTo>
                  <a:pt x="38542" y="8716"/>
                </a:lnTo>
                <a:lnTo>
                  <a:pt x="39027" y="7505"/>
                </a:lnTo>
                <a:lnTo>
                  <a:pt x="39609" y="6924"/>
                </a:lnTo>
                <a:lnTo>
                  <a:pt x="39609" y="3389"/>
                </a:lnTo>
                <a:lnTo>
                  <a:pt x="39027" y="2324"/>
                </a:lnTo>
                <a:lnTo>
                  <a:pt x="38542" y="1694"/>
                </a:lnTo>
                <a:lnTo>
                  <a:pt x="37330" y="484"/>
                </a:lnTo>
                <a:lnTo>
                  <a:pt x="36118" y="0"/>
                </a:lnTo>
                <a:lnTo>
                  <a:pt x="3442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5" name="object 1375"/>
          <p:cNvSpPr/>
          <p:nvPr/>
        </p:nvSpPr>
        <p:spPr>
          <a:xfrm>
            <a:off x="7017939" y="1603442"/>
            <a:ext cx="312365" cy="65857"/>
          </a:xfrm>
          <a:custGeom>
            <a:avLst/>
            <a:gdLst/>
            <a:ahLst/>
            <a:cxnLst/>
            <a:rect l="l" t="t" r="r" b="b"/>
            <a:pathLst>
              <a:path w="312365" h="65857">
                <a:moveTo>
                  <a:pt x="312365" y="9346"/>
                </a:moveTo>
                <a:lnTo>
                  <a:pt x="1842" y="65857"/>
                </a:lnTo>
                <a:lnTo>
                  <a:pt x="0" y="56511"/>
                </a:lnTo>
                <a:lnTo>
                  <a:pt x="310668" y="0"/>
                </a:lnTo>
                <a:lnTo>
                  <a:pt x="312365" y="9346"/>
                </a:lnTo>
                <a:close/>
              </a:path>
            </a:pathLst>
          </a:custGeom>
          <a:ln w="67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6" name="object 1376"/>
          <p:cNvSpPr/>
          <p:nvPr/>
        </p:nvSpPr>
        <p:spPr>
          <a:xfrm>
            <a:off x="7009212" y="1637872"/>
            <a:ext cx="46057" cy="43049"/>
          </a:xfrm>
          <a:custGeom>
            <a:avLst/>
            <a:gdLst/>
            <a:ahLst/>
            <a:cxnLst/>
            <a:rect l="l" t="t" r="r" b="b"/>
            <a:pathLst>
              <a:path w="46057" h="43049">
                <a:moveTo>
                  <a:pt x="39609" y="42565"/>
                </a:moveTo>
                <a:lnTo>
                  <a:pt x="0" y="28473"/>
                </a:lnTo>
                <a:lnTo>
                  <a:pt x="32094" y="1113"/>
                </a:lnTo>
                <a:lnTo>
                  <a:pt x="32579" y="484"/>
                </a:lnTo>
                <a:lnTo>
                  <a:pt x="33209" y="0"/>
                </a:lnTo>
                <a:lnTo>
                  <a:pt x="34421" y="0"/>
                </a:lnTo>
                <a:lnTo>
                  <a:pt x="35633" y="0"/>
                </a:lnTo>
                <a:lnTo>
                  <a:pt x="36118" y="0"/>
                </a:lnTo>
                <a:lnTo>
                  <a:pt x="37330" y="484"/>
                </a:lnTo>
                <a:lnTo>
                  <a:pt x="37912" y="1113"/>
                </a:lnTo>
                <a:lnTo>
                  <a:pt x="38542" y="1694"/>
                </a:lnTo>
                <a:lnTo>
                  <a:pt x="39027" y="2324"/>
                </a:lnTo>
                <a:lnTo>
                  <a:pt x="39609" y="3389"/>
                </a:lnTo>
                <a:lnTo>
                  <a:pt x="39609" y="4019"/>
                </a:lnTo>
                <a:lnTo>
                  <a:pt x="39609" y="5229"/>
                </a:lnTo>
                <a:lnTo>
                  <a:pt x="39609" y="5810"/>
                </a:lnTo>
                <a:lnTo>
                  <a:pt x="39609" y="6924"/>
                </a:lnTo>
                <a:lnTo>
                  <a:pt x="39027" y="7505"/>
                </a:lnTo>
                <a:lnTo>
                  <a:pt x="38542" y="8716"/>
                </a:lnTo>
                <a:lnTo>
                  <a:pt x="12847" y="30313"/>
                </a:lnTo>
                <a:lnTo>
                  <a:pt x="11053" y="22081"/>
                </a:lnTo>
                <a:lnTo>
                  <a:pt x="42518" y="33703"/>
                </a:lnTo>
                <a:lnTo>
                  <a:pt x="43730" y="33703"/>
                </a:lnTo>
                <a:lnTo>
                  <a:pt x="44360" y="34333"/>
                </a:lnTo>
                <a:lnTo>
                  <a:pt x="44942" y="35543"/>
                </a:lnTo>
                <a:lnTo>
                  <a:pt x="45427" y="36124"/>
                </a:lnTo>
                <a:lnTo>
                  <a:pt x="45427" y="36609"/>
                </a:lnTo>
                <a:lnTo>
                  <a:pt x="46057" y="37819"/>
                </a:lnTo>
                <a:lnTo>
                  <a:pt x="46057" y="39030"/>
                </a:lnTo>
                <a:lnTo>
                  <a:pt x="45427" y="39659"/>
                </a:lnTo>
                <a:lnTo>
                  <a:pt x="45427" y="40725"/>
                </a:lnTo>
                <a:lnTo>
                  <a:pt x="44942" y="41354"/>
                </a:lnTo>
                <a:lnTo>
                  <a:pt x="43730" y="41935"/>
                </a:lnTo>
                <a:lnTo>
                  <a:pt x="43148" y="42565"/>
                </a:lnTo>
                <a:lnTo>
                  <a:pt x="42518" y="43049"/>
                </a:lnTo>
                <a:lnTo>
                  <a:pt x="41451" y="43049"/>
                </a:lnTo>
                <a:lnTo>
                  <a:pt x="40239" y="43049"/>
                </a:lnTo>
                <a:lnTo>
                  <a:pt x="39609" y="42565"/>
                </a:lnTo>
                <a:close/>
              </a:path>
            </a:pathLst>
          </a:custGeom>
          <a:ln w="6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7" name="object 1377"/>
          <p:cNvSpPr/>
          <p:nvPr/>
        </p:nvSpPr>
        <p:spPr>
          <a:xfrm>
            <a:off x="6657188" y="2347683"/>
            <a:ext cx="349598" cy="0"/>
          </a:xfrm>
          <a:custGeom>
            <a:avLst/>
            <a:gdLst/>
            <a:ahLst/>
            <a:cxnLst/>
            <a:rect l="l" t="t" r="r" b="b"/>
            <a:pathLst>
              <a:path w="349598">
                <a:moveTo>
                  <a:pt x="0" y="0"/>
                </a:moveTo>
                <a:lnTo>
                  <a:pt x="349598" y="0"/>
                </a:lnTo>
              </a:path>
            </a:pathLst>
          </a:custGeom>
          <a:ln w="99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4" name="object 704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3" name="object 703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2" name="object 702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1" name="object 701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0" name="object 700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9" name="object 699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8" name="object 698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7" name="object 697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6" name="object 696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5" name="object 695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4" name="object 694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3" name="object 693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2" name="object 692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0" name="object 690"/>
          <p:cNvSpPr/>
          <p:nvPr/>
        </p:nvSpPr>
        <p:spPr>
          <a:xfrm>
            <a:off x="6948561" y="1682617"/>
            <a:ext cx="0" cy="58303"/>
          </a:xfrm>
          <a:custGeom>
            <a:avLst/>
            <a:gdLst/>
            <a:ahLst/>
            <a:cxnLst/>
            <a:rect l="l" t="t" r="r" b="b"/>
            <a:pathLst>
              <a:path h="58303">
                <a:moveTo>
                  <a:pt x="0" y="0"/>
                </a:moveTo>
                <a:lnTo>
                  <a:pt x="0" y="58303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1" name="object 691"/>
          <p:cNvSpPr/>
          <p:nvPr/>
        </p:nvSpPr>
        <p:spPr>
          <a:xfrm>
            <a:off x="6948561" y="1682617"/>
            <a:ext cx="0" cy="58303"/>
          </a:xfrm>
          <a:custGeom>
            <a:avLst/>
            <a:gdLst/>
            <a:ahLst/>
            <a:cxnLst/>
            <a:rect l="l" t="t" r="r" b="b"/>
            <a:pathLst>
              <a:path h="58303">
                <a:moveTo>
                  <a:pt x="0" y="0"/>
                </a:moveTo>
                <a:lnTo>
                  <a:pt x="0" y="58303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8" name="object 688"/>
          <p:cNvSpPr/>
          <p:nvPr/>
        </p:nvSpPr>
        <p:spPr>
          <a:xfrm>
            <a:off x="6715414" y="1706490"/>
            <a:ext cx="0" cy="58351"/>
          </a:xfrm>
          <a:custGeom>
            <a:avLst/>
            <a:gdLst/>
            <a:ahLst/>
            <a:cxnLst/>
            <a:rect l="l" t="t" r="r" b="b"/>
            <a:pathLst>
              <a:path h="58351">
                <a:moveTo>
                  <a:pt x="0" y="0"/>
                </a:moveTo>
                <a:lnTo>
                  <a:pt x="0" y="58351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9" name="object 689"/>
          <p:cNvSpPr/>
          <p:nvPr/>
        </p:nvSpPr>
        <p:spPr>
          <a:xfrm>
            <a:off x="6715414" y="1706490"/>
            <a:ext cx="0" cy="58351"/>
          </a:xfrm>
          <a:custGeom>
            <a:avLst/>
            <a:gdLst/>
            <a:ahLst/>
            <a:cxnLst/>
            <a:rect l="l" t="t" r="r" b="b"/>
            <a:pathLst>
              <a:path h="58351">
                <a:moveTo>
                  <a:pt x="0" y="0"/>
                </a:moveTo>
                <a:lnTo>
                  <a:pt x="0" y="58351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6" name="object 686"/>
          <p:cNvSpPr/>
          <p:nvPr/>
        </p:nvSpPr>
        <p:spPr>
          <a:xfrm>
            <a:off x="6773689" y="1701309"/>
            <a:ext cx="0" cy="58303"/>
          </a:xfrm>
          <a:custGeom>
            <a:avLst/>
            <a:gdLst/>
            <a:ahLst/>
            <a:cxnLst/>
            <a:rect l="l" t="t" r="r" b="b"/>
            <a:pathLst>
              <a:path h="58303">
                <a:moveTo>
                  <a:pt x="0" y="0"/>
                </a:moveTo>
                <a:lnTo>
                  <a:pt x="0" y="58303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7" name="object 687"/>
          <p:cNvSpPr/>
          <p:nvPr/>
        </p:nvSpPr>
        <p:spPr>
          <a:xfrm>
            <a:off x="6773689" y="1701309"/>
            <a:ext cx="0" cy="58303"/>
          </a:xfrm>
          <a:custGeom>
            <a:avLst/>
            <a:gdLst/>
            <a:ahLst/>
            <a:cxnLst/>
            <a:rect l="l" t="t" r="r" b="b"/>
            <a:pathLst>
              <a:path h="58303">
                <a:moveTo>
                  <a:pt x="0" y="0"/>
                </a:moveTo>
                <a:lnTo>
                  <a:pt x="0" y="58303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2" name="object 682"/>
          <p:cNvSpPr/>
          <p:nvPr/>
        </p:nvSpPr>
        <p:spPr>
          <a:xfrm>
            <a:off x="6831915" y="1696078"/>
            <a:ext cx="0" cy="58206"/>
          </a:xfrm>
          <a:custGeom>
            <a:avLst/>
            <a:gdLst/>
            <a:ahLst/>
            <a:cxnLst/>
            <a:rect l="l" t="t" r="r" b="b"/>
            <a:pathLst>
              <a:path h="58206">
                <a:moveTo>
                  <a:pt x="0" y="0"/>
                </a:moveTo>
                <a:lnTo>
                  <a:pt x="0" y="58206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3" name="object 683"/>
          <p:cNvSpPr/>
          <p:nvPr/>
        </p:nvSpPr>
        <p:spPr>
          <a:xfrm>
            <a:off x="6802874" y="1793945"/>
            <a:ext cx="29040" cy="29200"/>
          </a:xfrm>
          <a:custGeom>
            <a:avLst/>
            <a:gdLst/>
            <a:ahLst/>
            <a:cxnLst/>
            <a:rect l="l" t="t" r="r" b="b"/>
            <a:pathLst>
              <a:path w="29040" h="29200">
                <a:moveTo>
                  <a:pt x="14495" y="0"/>
                </a:moveTo>
                <a:lnTo>
                  <a:pt x="12847" y="0"/>
                </a:lnTo>
                <a:lnTo>
                  <a:pt x="11005" y="0"/>
                </a:lnTo>
                <a:lnTo>
                  <a:pt x="8726" y="581"/>
                </a:lnTo>
                <a:lnTo>
                  <a:pt x="6399" y="2275"/>
                </a:lnTo>
                <a:lnTo>
                  <a:pt x="4120" y="4116"/>
                </a:lnTo>
                <a:lnTo>
                  <a:pt x="2278" y="6392"/>
                </a:lnTo>
                <a:lnTo>
                  <a:pt x="581" y="8716"/>
                </a:lnTo>
                <a:lnTo>
                  <a:pt x="0" y="11137"/>
                </a:lnTo>
                <a:lnTo>
                  <a:pt x="0" y="12832"/>
                </a:lnTo>
                <a:lnTo>
                  <a:pt x="0" y="14527"/>
                </a:lnTo>
                <a:lnTo>
                  <a:pt x="0" y="15738"/>
                </a:lnTo>
                <a:lnTo>
                  <a:pt x="0" y="17432"/>
                </a:lnTo>
                <a:lnTo>
                  <a:pt x="581" y="19854"/>
                </a:lnTo>
                <a:lnTo>
                  <a:pt x="2278" y="22759"/>
                </a:lnTo>
                <a:lnTo>
                  <a:pt x="4120" y="24454"/>
                </a:lnTo>
                <a:lnTo>
                  <a:pt x="6399" y="26294"/>
                </a:lnTo>
                <a:lnTo>
                  <a:pt x="8726" y="27989"/>
                </a:lnTo>
                <a:lnTo>
                  <a:pt x="11005" y="28619"/>
                </a:lnTo>
                <a:lnTo>
                  <a:pt x="12847" y="28619"/>
                </a:lnTo>
                <a:lnTo>
                  <a:pt x="14495" y="29200"/>
                </a:lnTo>
                <a:lnTo>
                  <a:pt x="15707" y="28619"/>
                </a:lnTo>
                <a:lnTo>
                  <a:pt x="17404" y="28619"/>
                </a:lnTo>
                <a:lnTo>
                  <a:pt x="19731" y="27989"/>
                </a:lnTo>
                <a:lnTo>
                  <a:pt x="22737" y="26294"/>
                </a:lnTo>
                <a:lnTo>
                  <a:pt x="24434" y="24454"/>
                </a:lnTo>
                <a:lnTo>
                  <a:pt x="26131" y="22759"/>
                </a:lnTo>
                <a:lnTo>
                  <a:pt x="27973" y="19854"/>
                </a:lnTo>
                <a:lnTo>
                  <a:pt x="28555" y="17432"/>
                </a:lnTo>
                <a:lnTo>
                  <a:pt x="28555" y="15738"/>
                </a:lnTo>
                <a:lnTo>
                  <a:pt x="29040" y="14527"/>
                </a:lnTo>
                <a:lnTo>
                  <a:pt x="28555" y="12832"/>
                </a:lnTo>
                <a:lnTo>
                  <a:pt x="28555" y="11137"/>
                </a:lnTo>
                <a:lnTo>
                  <a:pt x="27973" y="8716"/>
                </a:lnTo>
                <a:lnTo>
                  <a:pt x="26131" y="6392"/>
                </a:lnTo>
                <a:lnTo>
                  <a:pt x="24434" y="4116"/>
                </a:lnTo>
                <a:lnTo>
                  <a:pt x="22737" y="2275"/>
                </a:lnTo>
                <a:lnTo>
                  <a:pt x="19731" y="581"/>
                </a:lnTo>
                <a:lnTo>
                  <a:pt x="17404" y="0"/>
                </a:lnTo>
                <a:lnTo>
                  <a:pt x="15707" y="0"/>
                </a:lnTo>
                <a:lnTo>
                  <a:pt x="14495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4" name="object 684"/>
          <p:cNvSpPr/>
          <p:nvPr/>
        </p:nvSpPr>
        <p:spPr>
          <a:xfrm>
            <a:off x="6831915" y="1696078"/>
            <a:ext cx="0" cy="58206"/>
          </a:xfrm>
          <a:custGeom>
            <a:avLst/>
            <a:gdLst/>
            <a:ahLst/>
            <a:cxnLst/>
            <a:rect l="l" t="t" r="r" b="b"/>
            <a:pathLst>
              <a:path h="58206">
                <a:moveTo>
                  <a:pt x="0" y="0"/>
                </a:moveTo>
                <a:lnTo>
                  <a:pt x="0" y="58206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5" name="object 685"/>
          <p:cNvSpPr/>
          <p:nvPr/>
        </p:nvSpPr>
        <p:spPr>
          <a:xfrm>
            <a:off x="6802874" y="1793945"/>
            <a:ext cx="29040" cy="29200"/>
          </a:xfrm>
          <a:custGeom>
            <a:avLst/>
            <a:gdLst/>
            <a:ahLst/>
            <a:cxnLst/>
            <a:rect l="l" t="t" r="r" b="b"/>
            <a:pathLst>
              <a:path w="29040" h="29200">
                <a:moveTo>
                  <a:pt x="14495" y="0"/>
                </a:moveTo>
                <a:lnTo>
                  <a:pt x="12847" y="0"/>
                </a:lnTo>
                <a:lnTo>
                  <a:pt x="11005" y="0"/>
                </a:lnTo>
                <a:lnTo>
                  <a:pt x="8726" y="581"/>
                </a:lnTo>
                <a:lnTo>
                  <a:pt x="6399" y="2275"/>
                </a:lnTo>
                <a:lnTo>
                  <a:pt x="4120" y="4116"/>
                </a:lnTo>
                <a:lnTo>
                  <a:pt x="2278" y="6392"/>
                </a:lnTo>
                <a:lnTo>
                  <a:pt x="581" y="8716"/>
                </a:lnTo>
                <a:lnTo>
                  <a:pt x="0" y="11137"/>
                </a:lnTo>
                <a:lnTo>
                  <a:pt x="0" y="12832"/>
                </a:lnTo>
                <a:lnTo>
                  <a:pt x="0" y="14527"/>
                </a:lnTo>
                <a:lnTo>
                  <a:pt x="0" y="15738"/>
                </a:lnTo>
                <a:lnTo>
                  <a:pt x="0" y="17432"/>
                </a:lnTo>
                <a:lnTo>
                  <a:pt x="581" y="19854"/>
                </a:lnTo>
                <a:lnTo>
                  <a:pt x="2278" y="22759"/>
                </a:lnTo>
                <a:lnTo>
                  <a:pt x="4120" y="24454"/>
                </a:lnTo>
                <a:lnTo>
                  <a:pt x="6399" y="26294"/>
                </a:lnTo>
                <a:lnTo>
                  <a:pt x="8726" y="27989"/>
                </a:lnTo>
                <a:lnTo>
                  <a:pt x="11005" y="28619"/>
                </a:lnTo>
                <a:lnTo>
                  <a:pt x="12847" y="28619"/>
                </a:lnTo>
                <a:lnTo>
                  <a:pt x="14495" y="29200"/>
                </a:lnTo>
                <a:lnTo>
                  <a:pt x="15707" y="28619"/>
                </a:lnTo>
                <a:lnTo>
                  <a:pt x="17404" y="28619"/>
                </a:lnTo>
                <a:lnTo>
                  <a:pt x="19731" y="27989"/>
                </a:lnTo>
                <a:lnTo>
                  <a:pt x="22737" y="26294"/>
                </a:lnTo>
                <a:lnTo>
                  <a:pt x="24434" y="24454"/>
                </a:lnTo>
                <a:lnTo>
                  <a:pt x="26131" y="22759"/>
                </a:lnTo>
                <a:lnTo>
                  <a:pt x="27973" y="19854"/>
                </a:lnTo>
                <a:lnTo>
                  <a:pt x="28555" y="17432"/>
                </a:lnTo>
                <a:lnTo>
                  <a:pt x="28555" y="15738"/>
                </a:lnTo>
                <a:lnTo>
                  <a:pt x="29040" y="14527"/>
                </a:lnTo>
                <a:lnTo>
                  <a:pt x="28555" y="12832"/>
                </a:lnTo>
                <a:lnTo>
                  <a:pt x="28555" y="11137"/>
                </a:lnTo>
                <a:lnTo>
                  <a:pt x="27973" y="8716"/>
                </a:lnTo>
                <a:lnTo>
                  <a:pt x="26131" y="6392"/>
                </a:lnTo>
                <a:lnTo>
                  <a:pt x="24434" y="4116"/>
                </a:lnTo>
                <a:lnTo>
                  <a:pt x="22737" y="2275"/>
                </a:lnTo>
                <a:lnTo>
                  <a:pt x="19731" y="581"/>
                </a:lnTo>
                <a:lnTo>
                  <a:pt x="17404" y="0"/>
                </a:lnTo>
                <a:lnTo>
                  <a:pt x="15707" y="0"/>
                </a:lnTo>
                <a:lnTo>
                  <a:pt x="14495" y="0"/>
                </a:lnTo>
              </a:path>
            </a:pathLst>
          </a:custGeom>
          <a:ln w="992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0" name="object 680"/>
          <p:cNvSpPr/>
          <p:nvPr/>
        </p:nvSpPr>
        <p:spPr>
          <a:xfrm>
            <a:off x="6890286" y="1690752"/>
            <a:ext cx="0" cy="58303"/>
          </a:xfrm>
          <a:custGeom>
            <a:avLst/>
            <a:gdLst/>
            <a:ahLst/>
            <a:cxnLst/>
            <a:rect l="l" t="t" r="r" b="b"/>
            <a:pathLst>
              <a:path h="58303">
                <a:moveTo>
                  <a:pt x="0" y="0"/>
                </a:moveTo>
                <a:lnTo>
                  <a:pt x="0" y="58303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1" name="object 681"/>
          <p:cNvSpPr/>
          <p:nvPr/>
        </p:nvSpPr>
        <p:spPr>
          <a:xfrm>
            <a:off x="6890286" y="1690752"/>
            <a:ext cx="0" cy="58303"/>
          </a:xfrm>
          <a:custGeom>
            <a:avLst/>
            <a:gdLst/>
            <a:ahLst/>
            <a:cxnLst/>
            <a:rect l="l" t="t" r="r" b="b"/>
            <a:pathLst>
              <a:path h="58303">
                <a:moveTo>
                  <a:pt x="0" y="0"/>
                </a:moveTo>
                <a:lnTo>
                  <a:pt x="0" y="58303"/>
                </a:lnTo>
              </a:path>
            </a:pathLst>
          </a:custGeom>
          <a:ln w="993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9" name="object 679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8" name="object 678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7" name="object 677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6" name="object 676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5" name="object 675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4" name="object 674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3" name="object 673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2" name="object 672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1" name="object 671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0" name="object 670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9" name="object 669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8" name="object 668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7" name="object 667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6" name="object 666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5" name="object 665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4" name="object 664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3" name="object 663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2" name="object 662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1" name="object 661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0" name="object 660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9" name="object 659"/>
          <p:cNvSpPr/>
          <p:nvPr/>
        </p:nvSpPr>
        <p:spPr>
          <a:xfrm>
            <a:off x="4877486" y="3885416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042381" y="3626136"/>
            <a:ext cx="465094" cy="113883"/>
          </a:xfrm>
          <a:custGeom>
            <a:avLst/>
            <a:gdLst/>
            <a:ahLst/>
            <a:cxnLst/>
            <a:rect l="l" t="t" r="r" b="b"/>
            <a:pathLst>
              <a:path w="465094" h="113883">
                <a:moveTo>
                  <a:pt x="0" y="113883"/>
                </a:moveTo>
                <a:lnTo>
                  <a:pt x="465094" y="113883"/>
                </a:lnTo>
                <a:lnTo>
                  <a:pt x="465094" y="0"/>
                </a:lnTo>
                <a:lnTo>
                  <a:pt x="0" y="0"/>
                </a:lnTo>
                <a:lnTo>
                  <a:pt x="0" y="113883"/>
                </a:lnTo>
                <a:close/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8198995" y="3479035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5009" y="0"/>
                </a:lnTo>
                <a:lnTo>
                  <a:pt x="11668" y="1543"/>
                </a:lnTo>
                <a:lnTo>
                  <a:pt x="10010" y="3087"/>
                </a:lnTo>
                <a:lnTo>
                  <a:pt x="6669" y="4631"/>
                </a:lnTo>
                <a:lnTo>
                  <a:pt x="3328" y="7731"/>
                </a:lnTo>
                <a:lnTo>
                  <a:pt x="1670" y="10831"/>
                </a:lnTo>
                <a:lnTo>
                  <a:pt x="0" y="13919"/>
                </a:lnTo>
                <a:lnTo>
                  <a:pt x="0" y="128423"/>
                </a:lnTo>
                <a:lnTo>
                  <a:pt x="3328" y="131523"/>
                </a:lnTo>
                <a:lnTo>
                  <a:pt x="3328" y="133067"/>
                </a:lnTo>
                <a:lnTo>
                  <a:pt x="6669" y="136167"/>
                </a:lnTo>
                <a:lnTo>
                  <a:pt x="10010" y="139254"/>
                </a:lnTo>
                <a:lnTo>
                  <a:pt x="11668" y="140798"/>
                </a:lnTo>
                <a:lnTo>
                  <a:pt x="15009" y="140798"/>
                </a:lnTo>
                <a:lnTo>
                  <a:pt x="18338" y="142354"/>
                </a:lnTo>
                <a:lnTo>
                  <a:pt x="105054" y="142354"/>
                </a:lnTo>
                <a:lnTo>
                  <a:pt x="108382" y="140798"/>
                </a:lnTo>
                <a:lnTo>
                  <a:pt x="111723" y="139254"/>
                </a:lnTo>
                <a:lnTo>
                  <a:pt x="113381" y="139254"/>
                </a:lnTo>
                <a:lnTo>
                  <a:pt x="116722" y="136167"/>
                </a:lnTo>
                <a:lnTo>
                  <a:pt x="118393" y="133067"/>
                </a:lnTo>
                <a:lnTo>
                  <a:pt x="120051" y="129966"/>
                </a:lnTo>
                <a:lnTo>
                  <a:pt x="121721" y="126879"/>
                </a:lnTo>
                <a:lnTo>
                  <a:pt x="123392" y="125335"/>
                </a:lnTo>
                <a:lnTo>
                  <a:pt x="123392" y="18563"/>
                </a:lnTo>
                <a:lnTo>
                  <a:pt x="121721" y="15462"/>
                </a:lnTo>
                <a:lnTo>
                  <a:pt x="121721" y="13919"/>
                </a:lnTo>
                <a:lnTo>
                  <a:pt x="120051" y="10831"/>
                </a:lnTo>
                <a:lnTo>
                  <a:pt x="118393" y="7731"/>
                </a:lnTo>
                <a:lnTo>
                  <a:pt x="116722" y="4631"/>
                </a:lnTo>
                <a:lnTo>
                  <a:pt x="113381" y="3087"/>
                </a:lnTo>
                <a:lnTo>
                  <a:pt x="110053" y="1543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8203741" y="3483780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1543"/>
                </a:lnTo>
                <a:lnTo>
                  <a:pt x="10010" y="3087"/>
                </a:lnTo>
                <a:lnTo>
                  <a:pt x="6669" y="4643"/>
                </a:lnTo>
                <a:lnTo>
                  <a:pt x="3341" y="7731"/>
                </a:lnTo>
                <a:lnTo>
                  <a:pt x="3341" y="9275"/>
                </a:lnTo>
                <a:lnTo>
                  <a:pt x="1670" y="10831"/>
                </a:lnTo>
                <a:lnTo>
                  <a:pt x="0" y="13919"/>
                </a:lnTo>
                <a:lnTo>
                  <a:pt x="0" y="128423"/>
                </a:lnTo>
                <a:lnTo>
                  <a:pt x="1670" y="129966"/>
                </a:lnTo>
                <a:lnTo>
                  <a:pt x="3341" y="131523"/>
                </a:lnTo>
                <a:lnTo>
                  <a:pt x="3341" y="133067"/>
                </a:lnTo>
                <a:lnTo>
                  <a:pt x="6669" y="136167"/>
                </a:lnTo>
                <a:lnTo>
                  <a:pt x="10010" y="139254"/>
                </a:lnTo>
                <a:lnTo>
                  <a:pt x="11668" y="140798"/>
                </a:lnTo>
                <a:lnTo>
                  <a:pt x="15009" y="140798"/>
                </a:lnTo>
                <a:lnTo>
                  <a:pt x="16680" y="142354"/>
                </a:lnTo>
                <a:lnTo>
                  <a:pt x="18338" y="142354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2354"/>
                </a:lnTo>
                <a:lnTo>
                  <a:pt x="106712" y="142354"/>
                </a:lnTo>
                <a:lnTo>
                  <a:pt x="108382" y="140798"/>
                </a:lnTo>
                <a:lnTo>
                  <a:pt x="110053" y="140798"/>
                </a:lnTo>
                <a:lnTo>
                  <a:pt x="111723" y="139254"/>
                </a:lnTo>
                <a:lnTo>
                  <a:pt x="113381" y="139254"/>
                </a:lnTo>
                <a:lnTo>
                  <a:pt x="116722" y="136167"/>
                </a:lnTo>
                <a:lnTo>
                  <a:pt x="118393" y="133067"/>
                </a:lnTo>
                <a:lnTo>
                  <a:pt x="120051" y="131523"/>
                </a:lnTo>
                <a:lnTo>
                  <a:pt x="120051" y="129966"/>
                </a:lnTo>
                <a:lnTo>
                  <a:pt x="121721" y="128423"/>
                </a:lnTo>
                <a:lnTo>
                  <a:pt x="121721" y="126879"/>
                </a:lnTo>
                <a:lnTo>
                  <a:pt x="123392" y="125335"/>
                </a:lnTo>
                <a:lnTo>
                  <a:pt x="123392" y="122235"/>
                </a:lnTo>
                <a:lnTo>
                  <a:pt x="123392" y="18563"/>
                </a:lnTo>
                <a:lnTo>
                  <a:pt x="123392" y="17019"/>
                </a:lnTo>
                <a:lnTo>
                  <a:pt x="121721" y="15475"/>
                </a:lnTo>
                <a:lnTo>
                  <a:pt x="121721" y="13919"/>
                </a:lnTo>
                <a:lnTo>
                  <a:pt x="120051" y="10831"/>
                </a:lnTo>
                <a:lnTo>
                  <a:pt x="120051" y="9275"/>
                </a:lnTo>
                <a:lnTo>
                  <a:pt x="118393" y="7731"/>
                </a:lnTo>
                <a:lnTo>
                  <a:pt x="116722" y="4643"/>
                </a:lnTo>
                <a:lnTo>
                  <a:pt x="113381" y="3087"/>
                </a:lnTo>
                <a:lnTo>
                  <a:pt x="111723" y="3087"/>
                </a:lnTo>
                <a:lnTo>
                  <a:pt x="110053" y="1543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8198995" y="2311763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1668" y="0"/>
                </a:lnTo>
                <a:lnTo>
                  <a:pt x="10010" y="3289"/>
                </a:lnTo>
                <a:lnTo>
                  <a:pt x="6669" y="4934"/>
                </a:lnTo>
                <a:lnTo>
                  <a:pt x="3328" y="8224"/>
                </a:lnTo>
                <a:lnTo>
                  <a:pt x="1670" y="11514"/>
                </a:lnTo>
                <a:lnTo>
                  <a:pt x="0" y="14804"/>
                </a:lnTo>
                <a:lnTo>
                  <a:pt x="0" y="136913"/>
                </a:lnTo>
                <a:lnTo>
                  <a:pt x="3328" y="140203"/>
                </a:lnTo>
                <a:lnTo>
                  <a:pt x="3328" y="141848"/>
                </a:lnTo>
                <a:lnTo>
                  <a:pt x="6669" y="145138"/>
                </a:lnTo>
                <a:lnTo>
                  <a:pt x="10010" y="146910"/>
                </a:lnTo>
                <a:lnTo>
                  <a:pt x="11668" y="148555"/>
                </a:lnTo>
                <a:lnTo>
                  <a:pt x="15009" y="150200"/>
                </a:lnTo>
                <a:lnTo>
                  <a:pt x="18338" y="150200"/>
                </a:lnTo>
                <a:lnTo>
                  <a:pt x="20008" y="151845"/>
                </a:lnTo>
                <a:lnTo>
                  <a:pt x="101713" y="151845"/>
                </a:lnTo>
                <a:lnTo>
                  <a:pt x="105054" y="150200"/>
                </a:lnTo>
                <a:lnTo>
                  <a:pt x="108382" y="150200"/>
                </a:lnTo>
                <a:lnTo>
                  <a:pt x="111723" y="148555"/>
                </a:lnTo>
                <a:lnTo>
                  <a:pt x="113381" y="146910"/>
                </a:lnTo>
                <a:lnTo>
                  <a:pt x="116722" y="145138"/>
                </a:lnTo>
                <a:lnTo>
                  <a:pt x="118393" y="141848"/>
                </a:lnTo>
                <a:lnTo>
                  <a:pt x="120051" y="138558"/>
                </a:lnTo>
                <a:lnTo>
                  <a:pt x="121721" y="135268"/>
                </a:lnTo>
                <a:lnTo>
                  <a:pt x="123392" y="133623"/>
                </a:lnTo>
                <a:lnTo>
                  <a:pt x="123392" y="16449"/>
                </a:lnTo>
                <a:lnTo>
                  <a:pt x="121721" y="13159"/>
                </a:lnTo>
                <a:lnTo>
                  <a:pt x="120051" y="9869"/>
                </a:lnTo>
                <a:lnTo>
                  <a:pt x="118393" y="8224"/>
                </a:lnTo>
                <a:lnTo>
                  <a:pt x="116722" y="4934"/>
                </a:lnTo>
                <a:lnTo>
                  <a:pt x="113381" y="3289"/>
                </a:lnTo>
                <a:lnTo>
                  <a:pt x="110053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8203741" y="2316445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0"/>
                </a:lnTo>
                <a:lnTo>
                  <a:pt x="10010" y="1644"/>
                </a:lnTo>
                <a:lnTo>
                  <a:pt x="10010" y="3289"/>
                </a:lnTo>
                <a:lnTo>
                  <a:pt x="6669" y="4934"/>
                </a:lnTo>
                <a:lnTo>
                  <a:pt x="3341" y="8224"/>
                </a:lnTo>
                <a:lnTo>
                  <a:pt x="3341" y="9869"/>
                </a:lnTo>
                <a:lnTo>
                  <a:pt x="1670" y="11514"/>
                </a:lnTo>
                <a:lnTo>
                  <a:pt x="0" y="13286"/>
                </a:lnTo>
                <a:lnTo>
                  <a:pt x="0" y="137040"/>
                </a:lnTo>
                <a:lnTo>
                  <a:pt x="1670" y="138685"/>
                </a:lnTo>
                <a:lnTo>
                  <a:pt x="3341" y="140330"/>
                </a:lnTo>
                <a:lnTo>
                  <a:pt x="3341" y="141975"/>
                </a:lnTo>
                <a:lnTo>
                  <a:pt x="6669" y="145265"/>
                </a:lnTo>
                <a:lnTo>
                  <a:pt x="10010" y="146910"/>
                </a:lnTo>
                <a:lnTo>
                  <a:pt x="10010" y="148555"/>
                </a:lnTo>
                <a:lnTo>
                  <a:pt x="11668" y="148555"/>
                </a:lnTo>
                <a:lnTo>
                  <a:pt x="15009" y="150200"/>
                </a:lnTo>
                <a:lnTo>
                  <a:pt x="16680" y="150200"/>
                </a:lnTo>
                <a:lnTo>
                  <a:pt x="18338" y="150200"/>
                </a:lnTo>
                <a:lnTo>
                  <a:pt x="20008" y="151845"/>
                </a:lnTo>
                <a:lnTo>
                  <a:pt x="101713" y="151845"/>
                </a:lnTo>
                <a:lnTo>
                  <a:pt x="105054" y="150200"/>
                </a:lnTo>
                <a:lnTo>
                  <a:pt x="106712" y="150200"/>
                </a:lnTo>
                <a:lnTo>
                  <a:pt x="108382" y="150200"/>
                </a:lnTo>
                <a:lnTo>
                  <a:pt x="110053" y="148555"/>
                </a:lnTo>
                <a:lnTo>
                  <a:pt x="111723" y="148555"/>
                </a:lnTo>
                <a:lnTo>
                  <a:pt x="113381" y="146910"/>
                </a:lnTo>
                <a:lnTo>
                  <a:pt x="116722" y="145265"/>
                </a:lnTo>
                <a:lnTo>
                  <a:pt x="118393" y="141975"/>
                </a:lnTo>
                <a:lnTo>
                  <a:pt x="120051" y="140330"/>
                </a:lnTo>
                <a:lnTo>
                  <a:pt x="120051" y="138685"/>
                </a:lnTo>
                <a:lnTo>
                  <a:pt x="121721" y="137040"/>
                </a:lnTo>
                <a:lnTo>
                  <a:pt x="121721" y="135395"/>
                </a:lnTo>
                <a:lnTo>
                  <a:pt x="123392" y="133750"/>
                </a:lnTo>
                <a:lnTo>
                  <a:pt x="123392" y="130460"/>
                </a:lnTo>
                <a:lnTo>
                  <a:pt x="123392" y="19866"/>
                </a:lnTo>
                <a:lnTo>
                  <a:pt x="123392" y="16576"/>
                </a:lnTo>
                <a:lnTo>
                  <a:pt x="121721" y="14931"/>
                </a:lnTo>
                <a:lnTo>
                  <a:pt x="121721" y="13286"/>
                </a:lnTo>
                <a:lnTo>
                  <a:pt x="120051" y="11514"/>
                </a:lnTo>
                <a:lnTo>
                  <a:pt x="120051" y="9869"/>
                </a:lnTo>
                <a:lnTo>
                  <a:pt x="118393" y="8224"/>
                </a:lnTo>
                <a:lnTo>
                  <a:pt x="116722" y="4934"/>
                </a:lnTo>
                <a:lnTo>
                  <a:pt x="113381" y="3289"/>
                </a:lnTo>
                <a:lnTo>
                  <a:pt x="111723" y="1644"/>
                </a:lnTo>
                <a:lnTo>
                  <a:pt x="110053" y="0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198995" y="2463607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1668" y="0"/>
                </a:lnTo>
                <a:lnTo>
                  <a:pt x="10010" y="1518"/>
                </a:lnTo>
                <a:lnTo>
                  <a:pt x="6669" y="4681"/>
                </a:lnTo>
                <a:lnTo>
                  <a:pt x="3328" y="7718"/>
                </a:lnTo>
                <a:lnTo>
                  <a:pt x="1670" y="10882"/>
                </a:lnTo>
                <a:lnTo>
                  <a:pt x="0" y="14045"/>
                </a:lnTo>
                <a:lnTo>
                  <a:pt x="0" y="129827"/>
                </a:lnTo>
                <a:lnTo>
                  <a:pt x="3328" y="132864"/>
                </a:lnTo>
                <a:lnTo>
                  <a:pt x="3328" y="134509"/>
                </a:lnTo>
                <a:lnTo>
                  <a:pt x="6669" y="137673"/>
                </a:lnTo>
                <a:lnTo>
                  <a:pt x="10010" y="139191"/>
                </a:lnTo>
                <a:lnTo>
                  <a:pt x="11668" y="140710"/>
                </a:lnTo>
                <a:lnTo>
                  <a:pt x="15009" y="142354"/>
                </a:lnTo>
                <a:lnTo>
                  <a:pt x="108382" y="142354"/>
                </a:lnTo>
                <a:lnTo>
                  <a:pt x="111723" y="140710"/>
                </a:lnTo>
                <a:lnTo>
                  <a:pt x="113381" y="139191"/>
                </a:lnTo>
                <a:lnTo>
                  <a:pt x="116722" y="137673"/>
                </a:lnTo>
                <a:lnTo>
                  <a:pt x="118393" y="134509"/>
                </a:lnTo>
                <a:lnTo>
                  <a:pt x="120051" y="131346"/>
                </a:lnTo>
                <a:lnTo>
                  <a:pt x="121721" y="129827"/>
                </a:lnTo>
                <a:lnTo>
                  <a:pt x="121721" y="126664"/>
                </a:lnTo>
                <a:lnTo>
                  <a:pt x="123392" y="123500"/>
                </a:lnTo>
                <a:lnTo>
                  <a:pt x="123392" y="15564"/>
                </a:lnTo>
                <a:lnTo>
                  <a:pt x="121721" y="12527"/>
                </a:lnTo>
                <a:lnTo>
                  <a:pt x="120051" y="9363"/>
                </a:lnTo>
                <a:lnTo>
                  <a:pt x="118393" y="7718"/>
                </a:lnTo>
                <a:lnTo>
                  <a:pt x="116722" y="4681"/>
                </a:lnTo>
                <a:lnTo>
                  <a:pt x="113381" y="1518"/>
                </a:lnTo>
                <a:lnTo>
                  <a:pt x="110053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8203741" y="2468289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0"/>
                </a:lnTo>
                <a:lnTo>
                  <a:pt x="10010" y="1644"/>
                </a:lnTo>
                <a:lnTo>
                  <a:pt x="6669" y="4681"/>
                </a:lnTo>
                <a:lnTo>
                  <a:pt x="3341" y="7845"/>
                </a:lnTo>
                <a:lnTo>
                  <a:pt x="3341" y="9363"/>
                </a:lnTo>
                <a:lnTo>
                  <a:pt x="1670" y="11008"/>
                </a:lnTo>
                <a:lnTo>
                  <a:pt x="0" y="12527"/>
                </a:lnTo>
                <a:lnTo>
                  <a:pt x="0" y="14045"/>
                </a:lnTo>
                <a:lnTo>
                  <a:pt x="0" y="129827"/>
                </a:lnTo>
                <a:lnTo>
                  <a:pt x="1670" y="131472"/>
                </a:lnTo>
                <a:lnTo>
                  <a:pt x="3341" y="132991"/>
                </a:lnTo>
                <a:lnTo>
                  <a:pt x="3341" y="134509"/>
                </a:lnTo>
                <a:lnTo>
                  <a:pt x="6669" y="137673"/>
                </a:lnTo>
                <a:lnTo>
                  <a:pt x="10010" y="139191"/>
                </a:lnTo>
                <a:lnTo>
                  <a:pt x="10010" y="140836"/>
                </a:lnTo>
                <a:lnTo>
                  <a:pt x="11668" y="140836"/>
                </a:lnTo>
                <a:lnTo>
                  <a:pt x="15009" y="142354"/>
                </a:lnTo>
                <a:lnTo>
                  <a:pt x="16680" y="142354"/>
                </a:lnTo>
                <a:lnTo>
                  <a:pt x="18338" y="142354"/>
                </a:lnTo>
                <a:lnTo>
                  <a:pt x="108382" y="142354"/>
                </a:lnTo>
                <a:lnTo>
                  <a:pt x="110053" y="140836"/>
                </a:lnTo>
                <a:lnTo>
                  <a:pt x="111723" y="140836"/>
                </a:lnTo>
                <a:lnTo>
                  <a:pt x="113381" y="139191"/>
                </a:lnTo>
                <a:lnTo>
                  <a:pt x="116722" y="137673"/>
                </a:lnTo>
                <a:lnTo>
                  <a:pt x="118393" y="134509"/>
                </a:lnTo>
                <a:lnTo>
                  <a:pt x="120051" y="132991"/>
                </a:lnTo>
                <a:lnTo>
                  <a:pt x="120051" y="131472"/>
                </a:lnTo>
                <a:lnTo>
                  <a:pt x="121721" y="129827"/>
                </a:lnTo>
                <a:lnTo>
                  <a:pt x="121721" y="126790"/>
                </a:lnTo>
                <a:lnTo>
                  <a:pt x="123392" y="125145"/>
                </a:lnTo>
                <a:lnTo>
                  <a:pt x="123392" y="123627"/>
                </a:lnTo>
                <a:lnTo>
                  <a:pt x="123392" y="18854"/>
                </a:lnTo>
                <a:lnTo>
                  <a:pt x="123392" y="15690"/>
                </a:lnTo>
                <a:lnTo>
                  <a:pt x="121721" y="14045"/>
                </a:lnTo>
                <a:lnTo>
                  <a:pt x="121721" y="12527"/>
                </a:lnTo>
                <a:lnTo>
                  <a:pt x="120051" y="11008"/>
                </a:lnTo>
                <a:lnTo>
                  <a:pt x="120051" y="9363"/>
                </a:lnTo>
                <a:lnTo>
                  <a:pt x="118393" y="7845"/>
                </a:lnTo>
                <a:lnTo>
                  <a:pt x="116722" y="4681"/>
                </a:lnTo>
                <a:lnTo>
                  <a:pt x="113381" y="1644"/>
                </a:lnTo>
                <a:lnTo>
                  <a:pt x="111723" y="1644"/>
                </a:lnTo>
                <a:lnTo>
                  <a:pt x="110053" y="0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8198995" y="2605963"/>
            <a:ext cx="123392" cy="142317"/>
          </a:xfrm>
          <a:custGeom>
            <a:avLst/>
            <a:gdLst/>
            <a:ahLst/>
            <a:cxnLst/>
            <a:rect l="l" t="t" r="r" b="b"/>
            <a:pathLst>
              <a:path w="123392" h="142317">
                <a:moveTo>
                  <a:pt x="20008" y="0"/>
                </a:moveTo>
                <a:lnTo>
                  <a:pt x="16680" y="0"/>
                </a:lnTo>
                <a:lnTo>
                  <a:pt x="15009" y="1518"/>
                </a:lnTo>
                <a:lnTo>
                  <a:pt x="11668" y="1518"/>
                </a:lnTo>
                <a:lnTo>
                  <a:pt x="10010" y="3036"/>
                </a:lnTo>
                <a:lnTo>
                  <a:pt x="6669" y="6200"/>
                </a:lnTo>
                <a:lnTo>
                  <a:pt x="3328" y="7718"/>
                </a:lnTo>
                <a:lnTo>
                  <a:pt x="3328" y="10755"/>
                </a:lnTo>
                <a:lnTo>
                  <a:pt x="0" y="13919"/>
                </a:lnTo>
                <a:lnTo>
                  <a:pt x="0" y="126841"/>
                </a:lnTo>
                <a:lnTo>
                  <a:pt x="1670" y="129928"/>
                </a:lnTo>
                <a:lnTo>
                  <a:pt x="3328" y="133029"/>
                </a:lnTo>
                <a:lnTo>
                  <a:pt x="3328" y="134572"/>
                </a:lnTo>
                <a:lnTo>
                  <a:pt x="6669" y="136129"/>
                </a:lnTo>
                <a:lnTo>
                  <a:pt x="10010" y="139216"/>
                </a:lnTo>
                <a:lnTo>
                  <a:pt x="11668" y="140760"/>
                </a:lnTo>
                <a:lnTo>
                  <a:pt x="15009" y="140760"/>
                </a:lnTo>
                <a:lnTo>
                  <a:pt x="18338" y="142317"/>
                </a:lnTo>
                <a:lnTo>
                  <a:pt x="105054" y="142317"/>
                </a:lnTo>
                <a:lnTo>
                  <a:pt x="108382" y="140760"/>
                </a:lnTo>
                <a:lnTo>
                  <a:pt x="111723" y="140760"/>
                </a:lnTo>
                <a:lnTo>
                  <a:pt x="113381" y="139216"/>
                </a:lnTo>
                <a:lnTo>
                  <a:pt x="116722" y="136129"/>
                </a:lnTo>
                <a:lnTo>
                  <a:pt x="120051" y="133029"/>
                </a:lnTo>
                <a:lnTo>
                  <a:pt x="120051" y="129928"/>
                </a:lnTo>
                <a:lnTo>
                  <a:pt x="121721" y="126841"/>
                </a:lnTo>
                <a:lnTo>
                  <a:pt x="123392" y="123741"/>
                </a:lnTo>
                <a:lnTo>
                  <a:pt x="123392" y="18474"/>
                </a:lnTo>
                <a:lnTo>
                  <a:pt x="121721" y="15437"/>
                </a:lnTo>
                <a:lnTo>
                  <a:pt x="120051" y="12274"/>
                </a:lnTo>
                <a:lnTo>
                  <a:pt x="120051" y="10755"/>
                </a:lnTo>
                <a:lnTo>
                  <a:pt x="118393" y="7718"/>
                </a:lnTo>
                <a:lnTo>
                  <a:pt x="116722" y="6200"/>
                </a:lnTo>
                <a:lnTo>
                  <a:pt x="113381" y="3036"/>
                </a:lnTo>
                <a:lnTo>
                  <a:pt x="110053" y="1518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8203741" y="2610644"/>
            <a:ext cx="123392" cy="142380"/>
          </a:xfrm>
          <a:custGeom>
            <a:avLst/>
            <a:gdLst/>
            <a:ahLst/>
            <a:cxnLst/>
            <a:rect l="l" t="t" r="r" b="b"/>
            <a:pathLst>
              <a:path w="123392" h="142380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1518"/>
                </a:lnTo>
                <a:lnTo>
                  <a:pt x="11668" y="1518"/>
                </a:lnTo>
                <a:lnTo>
                  <a:pt x="10010" y="3163"/>
                </a:lnTo>
                <a:lnTo>
                  <a:pt x="6669" y="6200"/>
                </a:lnTo>
                <a:lnTo>
                  <a:pt x="3341" y="7718"/>
                </a:lnTo>
                <a:lnTo>
                  <a:pt x="3341" y="10882"/>
                </a:lnTo>
                <a:lnTo>
                  <a:pt x="1670" y="12400"/>
                </a:lnTo>
                <a:lnTo>
                  <a:pt x="0" y="13919"/>
                </a:lnTo>
                <a:lnTo>
                  <a:pt x="0" y="15437"/>
                </a:lnTo>
                <a:lnTo>
                  <a:pt x="0" y="17082"/>
                </a:lnTo>
                <a:lnTo>
                  <a:pt x="0" y="128448"/>
                </a:lnTo>
                <a:lnTo>
                  <a:pt x="1670" y="129992"/>
                </a:lnTo>
                <a:lnTo>
                  <a:pt x="3341" y="133092"/>
                </a:lnTo>
                <a:lnTo>
                  <a:pt x="3341" y="134636"/>
                </a:lnTo>
                <a:lnTo>
                  <a:pt x="6669" y="136192"/>
                </a:lnTo>
                <a:lnTo>
                  <a:pt x="10010" y="139280"/>
                </a:lnTo>
                <a:lnTo>
                  <a:pt x="10010" y="140823"/>
                </a:lnTo>
                <a:lnTo>
                  <a:pt x="11668" y="140823"/>
                </a:lnTo>
                <a:lnTo>
                  <a:pt x="15009" y="140823"/>
                </a:lnTo>
                <a:lnTo>
                  <a:pt x="16680" y="142380"/>
                </a:lnTo>
                <a:lnTo>
                  <a:pt x="18338" y="142380"/>
                </a:lnTo>
                <a:lnTo>
                  <a:pt x="20008" y="142380"/>
                </a:lnTo>
                <a:lnTo>
                  <a:pt x="101713" y="142380"/>
                </a:lnTo>
                <a:lnTo>
                  <a:pt x="105054" y="142380"/>
                </a:lnTo>
                <a:lnTo>
                  <a:pt x="106712" y="142380"/>
                </a:lnTo>
                <a:lnTo>
                  <a:pt x="108382" y="140823"/>
                </a:lnTo>
                <a:lnTo>
                  <a:pt x="110053" y="140823"/>
                </a:lnTo>
                <a:lnTo>
                  <a:pt x="111723" y="140823"/>
                </a:lnTo>
                <a:lnTo>
                  <a:pt x="113381" y="139280"/>
                </a:lnTo>
                <a:lnTo>
                  <a:pt x="116722" y="136192"/>
                </a:lnTo>
                <a:lnTo>
                  <a:pt x="118393" y="134636"/>
                </a:lnTo>
                <a:lnTo>
                  <a:pt x="120051" y="133092"/>
                </a:lnTo>
                <a:lnTo>
                  <a:pt x="120051" y="129992"/>
                </a:lnTo>
                <a:lnTo>
                  <a:pt x="121721" y="128448"/>
                </a:lnTo>
                <a:lnTo>
                  <a:pt x="121721" y="126904"/>
                </a:lnTo>
                <a:lnTo>
                  <a:pt x="123392" y="125360"/>
                </a:lnTo>
                <a:lnTo>
                  <a:pt x="123392" y="123804"/>
                </a:lnTo>
                <a:lnTo>
                  <a:pt x="123392" y="18601"/>
                </a:lnTo>
                <a:lnTo>
                  <a:pt x="123392" y="17082"/>
                </a:lnTo>
                <a:lnTo>
                  <a:pt x="121721" y="15437"/>
                </a:lnTo>
                <a:lnTo>
                  <a:pt x="121721" y="13919"/>
                </a:lnTo>
                <a:lnTo>
                  <a:pt x="120051" y="12400"/>
                </a:lnTo>
                <a:lnTo>
                  <a:pt x="120051" y="10882"/>
                </a:lnTo>
                <a:lnTo>
                  <a:pt x="118393" y="7718"/>
                </a:lnTo>
                <a:lnTo>
                  <a:pt x="116722" y="6200"/>
                </a:lnTo>
                <a:lnTo>
                  <a:pt x="113381" y="3163"/>
                </a:lnTo>
                <a:lnTo>
                  <a:pt x="111723" y="3163"/>
                </a:lnTo>
                <a:lnTo>
                  <a:pt x="110053" y="1518"/>
                </a:lnTo>
                <a:lnTo>
                  <a:pt x="108382" y="1518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8198995" y="2748279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5009" y="0"/>
                </a:lnTo>
                <a:lnTo>
                  <a:pt x="11668" y="1543"/>
                </a:lnTo>
                <a:lnTo>
                  <a:pt x="10010" y="3087"/>
                </a:lnTo>
                <a:lnTo>
                  <a:pt x="6669" y="4643"/>
                </a:lnTo>
                <a:lnTo>
                  <a:pt x="3328" y="7731"/>
                </a:lnTo>
                <a:lnTo>
                  <a:pt x="1670" y="10831"/>
                </a:lnTo>
                <a:lnTo>
                  <a:pt x="0" y="13919"/>
                </a:lnTo>
                <a:lnTo>
                  <a:pt x="0" y="128423"/>
                </a:lnTo>
                <a:lnTo>
                  <a:pt x="3328" y="131523"/>
                </a:lnTo>
                <a:lnTo>
                  <a:pt x="3328" y="133067"/>
                </a:lnTo>
                <a:lnTo>
                  <a:pt x="6669" y="136167"/>
                </a:lnTo>
                <a:lnTo>
                  <a:pt x="10010" y="139254"/>
                </a:lnTo>
                <a:lnTo>
                  <a:pt x="11668" y="140798"/>
                </a:lnTo>
                <a:lnTo>
                  <a:pt x="15009" y="140798"/>
                </a:lnTo>
                <a:lnTo>
                  <a:pt x="18338" y="142354"/>
                </a:lnTo>
                <a:lnTo>
                  <a:pt x="105054" y="142354"/>
                </a:lnTo>
                <a:lnTo>
                  <a:pt x="108382" y="140798"/>
                </a:lnTo>
                <a:lnTo>
                  <a:pt x="111723" y="139254"/>
                </a:lnTo>
                <a:lnTo>
                  <a:pt x="113381" y="139254"/>
                </a:lnTo>
                <a:lnTo>
                  <a:pt x="116722" y="136167"/>
                </a:lnTo>
                <a:lnTo>
                  <a:pt x="118393" y="133067"/>
                </a:lnTo>
                <a:lnTo>
                  <a:pt x="120051" y="129966"/>
                </a:lnTo>
                <a:lnTo>
                  <a:pt x="121721" y="126879"/>
                </a:lnTo>
                <a:lnTo>
                  <a:pt x="123392" y="125335"/>
                </a:lnTo>
                <a:lnTo>
                  <a:pt x="123392" y="18563"/>
                </a:lnTo>
                <a:lnTo>
                  <a:pt x="121721" y="15462"/>
                </a:lnTo>
                <a:lnTo>
                  <a:pt x="121721" y="13919"/>
                </a:lnTo>
                <a:lnTo>
                  <a:pt x="120051" y="10831"/>
                </a:lnTo>
                <a:lnTo>
                  <a:pt x="118393" y="7731"/>
                </a:lnTo>
                <a:lnTo>
                  <a:pt x="116722" y="4643"/>
                </a:lnTo>
                <a:lnTo>
                  <a:pt x="113381" y="3087"/>
                </a:lnTo>
                <a:lnTo>
                  <a:pt x="110053" y="1543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8203741" y="2753025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1543"/>
                </a:lnTo>
                <a:lnTo>
                  <a:pt x="10010" y="3087"/>
                </a:lnTo>
                <a:lnTo>
                  <a:pt x="6669" y="4643"/>
                </a:lnTo>
                <a:lnTo>
                  <a:pt x="3341" y="7731"/>
                </a:lnTo>
                <a:lnTo>
                  <a:pt x="3341" y="9275"/>
                </a:lnTo>
                <a:lnTo>
                  <a:pt x="1670" y="10831"/>
                </a:lnTo>
                <a:lnTo>
                  <a:pt x="0" y="13919"/>
                </a:lnTo>
                <a:lnTo>
                  <a:pt x="0" y="128423"/>
                </a:lnTo>
                <a:lnTo>
                  <a:pt x="1670" y="129966"/>
                </a:lnTo>
                <a:lnTo>
                  <a:pt x="3341" y="131523"/>
                </a:lnTo>
                <a:lnTo>
                  <a:pt x="3341" y="133067"/>
                </a:lnTo>
                <a:lnTo>
                  <a:pt x="6669" y="136167"/>
                </a:lnTo>
                <a:lnTo>
                  <a:pt x="10010" y="139254"/>
                </a:lnTo>
                <a:lnTo>
                  <a:pt x="11668" y="140798"/>
                </a:lnTo>
                <a:lnTo>
                  <a:pt x="15009" y="140798"/>
                </a:lnTo>
                <a:lnTo>
                  <a:pt x="16680" y="142354"/>
                </a:lnTo>
                <a:lnTo>
                  <a:pt x="18338" y="142354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2354"/>
                </a:lnTo>
                <a:lnTo>
                  <a:pt x="106712" y="142354"/>
                </a:lnTo>
                <a:lnTo>
                  <a:pt x="108382" y="140798"/>
                </a:lnTo>
                <a:lnTo>
                  <a:pt x="110053" y="140798"/>
                </a:lnTo>
                <a:lnTo>
                  <a:pt x="111723" y="139254"/>
                </a:lnTo>
                <a:lnTo>
                  <a:pt x="113381" y="139254"/>
                </a:lnTo>
                <a:lnTo>
                  <a:pt x="116722" y="136167"/>
                </a:lnTo>
                <a:lnTo>
                  <a:pt x="118393" y="133067"/>
                </a:lnTo>
                <a:lnTo>
                  <a:pt x="120051" y="131523"/>
                </a:lnTo>
                <a:lnTo>
                  <a:pt x="120051" y="129966"/>
                </a:lnTo>
                <a:lnTo>
                  <a:pt x="121721" y="128423"/>
                </a:lnTo>
                <a:lnTo>
                  <a:pt x="121721" y="126879"/>
                </a:lnTo>
                <a:lnTo>
                  <a:pt x="123392" y="125335"/>
                </a:lnTo>
                <a:lnTo>
                  <a:pt x="123392" y="122235"/>
                </a:lnTo>
                <a:lnTo>
                  <a:pt x="123392" y="18563"/>
                </a:lnTo>
                <a:lnTo>
                  <a:pt x="123392" y="17019"/>
                </a:lnTo>
                <a:lnTo>
                  <a:pt x="121721" y="15475"/>
                </a:lnTo>
                <a:lnTo>
                  <a:pt x="121721" y="13919"/>
                </a:lnTo>
                <a:lnTo>
                  <a:pt x="120051" y="10831"/>
                </a:lnTo>
                <a:lnTo>
                  <a:pt x="120051" y="9275"/>
                </a:lnTo>
                <a:lnTo>
                  <a:pt x="118393" y="7731"/>
                </a:lnTo>
                <a:lnTo>
                  <a:pt x="116722" y="4643"/>
                </a:lnTo>
                <a:lnTo>
                  <a:pt x="113381" y="3087"/>
                </a:lnTo>
                <a:lnTo>
                  <a:pt x="111723" y="3087"/>
                </a:lnTo>
                <a:lnTo>
                  <a:pt x="110053" y="1543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8198995" y="2890635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5009" y="0"/>
                </a:lnTo>
                <a:lnTo>
                  <a:pt x="11668" y="1644"/>
                </a:lnTo>
                <a:lnTo>
                  <a:pt x="10010" y="3302"/>
                </a:lnTo>
                <a:lnTo>
                  <a:pt x="6669" y="4947"/>
                </a:lnTo>
                <a:lnTo>
                  <a:pt x="3328" y="8250"/>
                </a:lnTo>
                <a:lnTo>
                  <a:pt x="1670" y="11552"/>
                </a:lnTo>
                <a:lnTo>
                  <a:pt x="0" y="14855"/>
                </a:lnTo>
                <a:lnTo>
                  <a:pt x="0" y="136989"/>
                </a:lnTo>
                <a:lnTo>
                  <a:pt x="3328" y="140292"/>
                </a:lnTo>
                <a:lnTo>
                  <a:pt x="3328" y="141937"/>
                </a:lnTo>
                <a:lnTo>
                  <a:pt x="6669" y="145240"/>
                </a:lnTo>
                <a:lnTo>
                  <a:pt x="10010" y="148542"/>
                </a:lnTo>
                <a:lnTo>
                  <a:pt x="11668" y="150187"/>
                </a:lnTo>
                <a:lnTo>
                  <a:pt x="18338" y="150187"/>
                </a:lnTo>
                <a:lnTo>
                  <a:pt x="20008" y="151845"/>
                </a:lnTo>
                <a:lnTo>
                  <a:pt x="101713" y="151845"/>
                </a:lnTo>
                <a:lnTo>
                  <a:pt x="105054" y="150187"/>
                </a:lnTo>
                <a:lnTo>
                  <a:pt x="108382" y="150187"/>
                </a:lnTo>
                <a:lnTo>
                  <a:pt x="111723" y="148542"/>
                </a:lnTo>
                <a:lnTo>
                  <a:pt x="113381" y="148542"/>
                </a:lnTo>
                <a:lnTo>
                  <a:pt x="116722" y="145240"/>
                </a:lnTo>
                <a:lnTo>
                  <a:pt x="118393" y="141937"/>
                </a:lnTo>
                <a:lnTo>
                  <a:pt x="120051" y="138634"/>
                </a:lnTo>
                <a:lnTo>
                  <a:pt x="121721" y="135332"/>
                </a:lnTo>
                <a:lnTo>
                  <a:pt x="123392" y="133687"/>
                </a:lnTo>
                <a:lnTo>
                  <a:pt x="123392" y="18145"/>
                </a:lnTo>
                <a:lnTo>
                  <a:pt x="121721" y="14855"/>
                </a:lnTo>
                <a:lnTo>
                  <a:pt x="120051" y="11552"/>
                </a:lnTo>
                <a:lnTo>
                  <a:pt x="118393" y="8250"/>
                </a:lnTo>
                <a:lnTo>
                  <a:pt x="116722" y="4947"/>
                </a:lnTo>
                <a:lnTo>
                  <a:pt x="113381" y="3302"/>
                </a:lnTo>
                <a:lnTo>
                  <a:pt x="110053" y="1644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8203741" y="2895381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1644"/>
                </a:lnTo>
                <a:lnTo>
                  <a:pt x="10010" y="1644"/>
                </a:lnTo>
                <a:lnTo>
                  <a:pt x="10010" y="3302"/>
                </a:lnTo>
                <a:lnTo>
                  <a:pt x="6669" y="4947"/>
                </a:lnTo>
                <a:lnTo>
                  <a:pt x="3341" y="8250"/>
                </a:lnTo>
                <a:lnTo>
                  <a:pt x="3341" y="9895"/>
                </a:lnTo>
                <a:lnTo>
                  <a:pt x="1670" y="11552"/>
                </a:lnTo>
                <a:lnTo>
                  <a:pt x="0" y="13197"/>
                </a:lnTo>
                <a:lnTo>
                  <a:pt x="0" y="14855"/>
                </a:lnTo>
                <a:lnTo>
                  <a:pt x="0" y="18145"/>
                </a:lnTo>
                <a:lnTo>
                  <a:pt x="0" y="136989"/>
                </a:lnTo>
                <a:lnTo>
                  <a:pt x="1670" y="138634"/>
                </a:lnTo>
                <a:lnTo>
                  <a:pt x="3341" y="140292"/>
                </a:lnTo>
                <a:lnTo>
                  <a:pt x="3341" y="141937"/>
                </a:lnTo>
                <a:lnTo>
                  <a:pt x="6669" y="145240"/>
                </a:lnTo>
                <a:lnTo>
                  <a:pt x="10010" y="148542"/>
                </a:lnTo>
                <a:lnTo>
                  <a:pt x="11668" y="150187"/>
                </a:lnTo>
                <a:lnTo>
                  <a:pt x="15009" y="150187"/>
                </a:lnTo>
                <a:lnTo>
                  <a:pt x="16680" y="150187"/>
                </a:lnTo>
                <a:lnTo>
                  <a:pt x="18338" y="150187"/>
                </a:lnTo>
                <a:lnTo>
                  <a:pt x="20008" y="151845"/>
                </a:lnTo>
                <a:lnTo>
                  <a:pt x="101713" y="151845"/>
                </a:lnTo>
                <a:lnTo>
                  <a:pt x="105054" y="150187"/>
                </a:lnTo>
                <a:lnTo>
                  <a:pt x="106712" y="150187"/>
                </a:lnTo>
                <a:lnTo>
                  <a:pt x="108382" y="150187"/>
                </a:lnTo>
                <a:lnTo>
                  <a:pt x="110053" y="150187"/>
                </a:lnTo>
                <a:lnTo>
                  <a:pt x="111723" y="148542"/>
                </a:lnTo>
                <a:lnTo>
                  <a:pt x="113381" y="148542"/>
                </a:lnTo>
                <a:lnTo>
                  <a:pt x="116722" y="145240"/>
                </a:lnTo>
                <a:lnTo>
                  <a:pt x="118393" y="141937"/>
                </a:lnTo>
                <a:lnTo>
                  <a:pt x="120051" y="140292"/>
                </a:lnTo>
                <a:lnTo>
                  <a:pt x="120051" y="138634"/>
                </a:lnTo>
                <a:lnTo>
                  <a:pt x="121721" y="136989"/>
                </a:lnTo>
                <a:lnTo>
                  <a:pt x="121721" y="135332"/>
                </a:lnTo>
                <a:lnTo>
                  <a:pt x="123392" y="133687"/>
                </a:lnTo>
                <a:lnTo>
                  <a:pt x="123392" y="130384"/>
                </a:lnTo>
                <a:lnTo>
                  <a:pt x="123392" y="19803"/>
                </a:lnTo>
                <a:lnTo>
                  <a:pt x="123392" y="18145"/>
                </a:lnTo>
                <a:lnTo>
                  <a:pt x="121721" y="14855"/>
                </a:lnTo>
                <a:lnTo>
                  <a:pt x="121721" y="13197"/>
                </a:lnTo>
                <a:lnTo>
                  <a:pt x="120051" y="11552"/>
                </a:lnTo>
                <a:lnTo>
                  <a:pt x="120051" y="9895"/>
                </a:lnTo>
                <a:lnTo>
                  <a:pt x="118393" y="8250"/>
                </a:lnTo>
                <a:lnTo>
                  <a:pt x="116722" y="4947"/>
                </a:lnTo>
                <a:lnTo>
                  <a:pt x="113381" y="3302"/>
                </a:lnTo>
                <a:lnTo>
                  <a:pt x="111723" y="1644"/>
                </a:lnTo>
                <a:lnTo>
                  <a:pt x="110053" y="1644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8198995" y="3042480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1668" y="0"/>
                </a:lnTo>
                <a:lnTo>
                  <a:pt x="10010" y="3087"/>
                </a:lnTo>
                <a:lnTo>
                  <a:pt x="6669" y="4631"/>
                </a:lnTo>
                <a:lnTo>
                  <a:pt x="3328" y="7731"/>
                </a:lnTo>
                <a:lnTo>
                  <a:pt x="1670" y="10831"/>
                </a:lnTo>
                <a:lnTo>
                  <a:pt x="0" y="13919"/>
                </a:lnTo>
                <a:lnTo>
                  <a:pt x="0" y="126879"/>
                </a:lnTo>
                <a:lnTo>
                  <a:pt x="1670" y="129966"/>
                </a:lnTo>
                <a:lnTo>
                  <a:pt x="3328" y="133067"/>
                </a:lnTo>
                <a:lnTo>
                  <a:pt x="6669" y="136167"/>
                </a:lnTo>
                <a:lnTo>
                  <a:pt x="10010" y="137711"/>
                </a:lnTo>
                <a:lnTo>
                  <a:pt x="11668" y="139254"/>
                </a:lnTo>
                <a:lnTo>
                  <a:pt x="15009" y="140798"/>
                </a:lnTo>
                <a:lnTo>
                  <a:pt x="18338" y="140798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0798"/>
                </a:lnTo>
                <a:lnTo>
                  <a:pt x="108382" y="140798"/>
                </a:lnTo>
                <a:lnTo>
                  <a:pt x="111723" y="139254"/>
                </a:lnTo>
                <a:lnTo>
                  <a:pt x="113381" y="137711"/>
                </a:lnTo>
                <a:lnTo>
                  <a:pt x="116722" y="136167"/>
                </a:lnTo>
                <a:lnTo>
                  <a:pt x="118393" y="133067"/>
                </a:lnTo>
                <a:lnTo>
                  <a:pt x="120051" y="129966"/>
                </a:lnTo>
                <a:lnTo>
                  <a:pt x="121721" y="126879"/>
                </a:lnTo>
                <a:lnTo>
                  <a:pt x="123392" y="123779"/>
                </a:lnTo>
                <a:lnTo>
                  <a:pt x="123392" y="15462"/>
                </a:lnTo>
                <a:lnTo>
                  <a:pt x="121721" y="12375"/>
                </a:lnTo>
                <a:lnTo>
                  <a:pt x="120051" y="9275"/>
                </a:lnTo>
                <a:lnTo>
                  <a:pt x="118393" y="7731"/>
                </a:lnTo>
                <a:lnTo>
                  <a:pt x="116722" y="4631"/>
                </a:lnTo>
                <a:lnTo>
                  <a:pt x="113381" y="3087"/>
                </a:lnTo>
                <a:lnTo>
                  <a:pt x="110053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8203741" y="3047225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0"/>
                </a:lnTo>
                <a:lnTo>
                  <a:pt x="10010" y="1543"/>
                </a:lnTo>
                <a:lnTo>
                  <a:pt x="10010" y="3087"/>
                </a:lnTo>
                <a:lnTo>
                  <a:pt x="6669" y="4643"/>
                </a:lnTo>
                <a:lnTo>
                  <a:pt x="3341" y="7731"/>
                </a:lnTo>
                <a:lnTo>
                  <a:pt x="3341" y="9275"/>
                </a:lnTo>
                <a:lnTo>
                  <a:pt x="1670" y="10831"/>
                </a:lnTo>
                <a:lnTo>
                  <a:pt x="0" y="12375"/>
                </a:lnTo>
                <a:lnTo>
                  <a:pt x="0" y="13919"/>
                </a:lnTo>
                <a:lnTo>
                  <a:pt x="0" y="128423"/>
                </a:lnTo>
                <a:lnTo>
                  <a:pt x="1670" y="129966"/>
                </a:lnTo>
                <a:lnTo>
                  <a:pt x="3341" y="131523"/>
                </a:lnTo>
                <a:lnTo>
                  <a:pt x="3341" y="133067"/>
                </a:lnTo>
                <a:lnTo>
                  <a:pt x="6669" y="136167"/>
                </a:lnTo>
                <a:lnTo>
                  <a:pt x="10010" y="137711"/>
                </a:lnTo>
                <a:lnTo>
                  <a:pt x="10010" y="139254"/>
                </a:lnTo>
                <a:lnTo>
                  <a:pt x="11668" y="139254"/>
                </a:lnTo>
                <a:lnTo>
                  <a:pt x="15009" y="140798"/>
                </a:lnTo>
                <a:lnTo>
                  <a:pt x="16680" y="140798"/>
                </a:lnTo>
                <a:lnTo>
                  <a:pt x="18338" y="140798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0798"/>
                </a:lnTo>
                <a:lnTo>
                  <a:pt x="106712" y="140798"/>
                </a:lnTo>
                <a:lnTo>
                  <a:pt x="108382" y="140798"/>
                </a:lnTo>
                <a:lnTo>
                  <a:pt x="110053" y="139254"/>
                </a:lnTo>
                <a:lnTo>
                  <a:pt x="111723" y="139254"/>
                </a:lnTo>
                <a:lnTo>
                  <a:pt x="113381" y="137711"/>
                </a:lnTo>
                <a:lnTo>
                  <a:pt x="116722" y="136167"/>
                </a:lnTo>
                <a:lnTo>
                  <a:pt x="118393" y="133067"/>
                </a:lnTo>
                <a:lnTo>
                  <a:pt x="120051" y="131523"/>
                </a:lnTo>
                <a:lnTo>
                  <a:pt x="120051" y="129966"/>
                </a:lnTo>
                <a:lnTo>
                  <a:pt x="121721" y="128423"/>
                </a:lnTo>
                <a:lnTo>
                  <a:pt x="121721" y="126879"/>
                </a:lnTo>
                <a:lnTo>
                  <a:pt x="123392" y="123779"/>
                </a:lnTo>
                <a:lnTo>
                  <a:pt x="123392" y="122235"/>
                </a:lnTo>
                <a:lnTo>
                  <a:pt x="123392" y="18563"/>
                </a:lnTo>
                <a:lnTo>
                  <a:pt x="123392" y="15475"/>
                </a:lnTo>
                <a:lnTo>
                  <a:pt x="121721" y="13919"/>
                </a:lnTo>
                <a:lnTo>
                  <a:pt x="121721" y="12375"/>
                </a:lnTo>
                <a:lnTo>
                  <a:pt x="120051" y="10831"/>
                </a:lnTo>
                <a:lnTo>
                  <a:pt x="120051" y="9275"/>
                </a:lnTo>
                <a:lnTo>
                  <a:pt x="118393" y="7731"/>
                </a:lnTo>
                <a:lnTo>
                  <a:pt x="116722" y="4643"/>
                </a:lnTo>
                <a:lnTo>
                  <a:pt x="113381" y="3087"/>
                </a:lnTo>
                <a:lnTo>
                  <a:pt x="111723" y="1543"/>
                </a:lnTo>
                <a:lnTo>
                  <a:pt x="110053" y="0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8198995" y="3184835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1668" y="0"/>
                </a:lnTo>
                <a:lnTo>
                  <a:pt x="10010" y="1556"/>
                </a:lnTo>
                <a:lnTo>
                  <a:pt x="6669" y="4694"/>
                </a:lnTo>
                <a:lnTo>
                  <a:pt x="3328" y="7820"/>
                </a:lnTo>
                <a:lnTo>
                  <a:pt x="1670" y="10945"/>
                </a:lnTo>
                <a:lnTo>
                  <a:pt x="0" y="14071"/>
                </a:lnTo>
                <a:lnTo>
                  <a:pt x="0" y="128271"/>
                </a:lnTo>
                <a:lnTo>
                  <a:pt x="1670" y="131396"/>
                </a:lnTo>
                <a:lnTo>
                  <a:pt x="3328" y="134534"/>
                </a:lnTo>
                <a:lnTo>
                  <a:pt x="6669" y="137660"/>
                </a:lnTo>
                <a:lnTo>
                  <a:pt x="10010" y="139216"/>
                </a:lnTo>
                <a:lnTo>
                  <a:pt x="11668" y="140785"/>
                </a:lnTo>
                <a:lnTo>
                  <a:pt x="15009" y="142354"/>
                </a:lnTo>
                <a:lnTo>
                  <a:pt x="108382" y="142354"/>
                </a:lnTo>
                <a:lnTo>
                  <a:pt x="111723" y="140785"/>
                </a:lnTo>
                <a:lnTo>
                  <a:pt x="113381" y="139216"/>
                </a:lnTo>
                <a:lnTo>
                  <a:pt x="116722" y="137660"/>
                </a:lnTo>
                <a:lnTo>
                  <a:pt x="118393" y="134534"/>
                </a:lnTo>
                <a:lnTo>
                  <a:pt x="120051" y="131396"/>
                </a:lnTo>
                <a:lnTo>
                  <a:pt x="121721" y="128271"/>
                </a:lnTo>
                <a:lnTo>
                  <a:pt x="123392" y="125145"/>
                </a:lnTo>
                <a:lnTo>
                  <a:pt x="123392" y="15640"/>
                </a:lnTo>
                <a:lnTo>
                  <a:pt x="121721" y="12514"/>
                </a:lnTo>
                <a:lnTo>
                  <a:pt x="120051" y="9376"/>
                </a:lnTo>
                <a:lnTo>
                  <a:pt x="118393" y="7820"/>
                </a:lnTo>
                <a:lnTo>
                  <a:pt x="116722" y="4694"/>
                </a:lnTo>
                <a:lnTo>
                  <a:pt x="113381" y="1556"/>
                </a:lnTo>
                <a:lnTo>
                  <a:pt x="110053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8203741" y="3189580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0"/>
                </a:lnTo>
                <a:lnTo>
                  <a:pt x="10010" y="1556"/>
                </a:lnTo>
                <a:lnTo>
                  <a:pt x="6669" y="4694"/>
                </a:lnTo>
                <a:lnTo>
                  <a:pt x="3341" y="7820"/>
                </a:lnTo>
                <a:lnTo>
                  <a:pt x="3341" y="9376"/>
                </a:lnTo>
                <a:lnTo>
                  <a:pt x="1670" y="10945"/>
                </a:lnTo>
                <a:lnTo>
                  <a:pt x="0" y="12514"/>
                </a:lnTo>
                <a:lnTo>
                  <a:pt x="0" y="14071"/>
                </a:lnTo>
                <a:lnTo>
                  <a:pt x="0" y="128271"/>
                </a:lnTo>
                <a:lnTo>
                  <a:pt x="1670" y="131396"/>
                </a:lnTo>
                <a:lnTo>
                  <a:pt x="3341" y="132965"/>
                </a:lnTo>
                <a:lnTo>
                  <a:pt x="3341" y="134534"/>
                </a:lnTo>
                <a:lnTo>
                  <a:pt x="6669" y="137660"/>
                </a:lnTo>
                <a:lnTo>
                  <a:pt x="10010" y="139216"/>
                </a:lnTo>
                <a:lnTo>
                  <a:pt x="10010" y="140785"/>
                </a:lnTo>
                <a:lnTo>
                  <a:pt x="11668" y="140785"/>
                </a:lnTo>
                <a:lnTo>
                  <a:pt x="15009" y="142354"/>
                </a:lnTo>
                <a:lnTo>
                  <a:pt x="16680" y="142354"/>
                </a:lnTo>
                <a:lnTo>
                  <a:pt x="18338" y="142354"/>
                </a:lnTo>
                <a:lnTo>
                  <a:pt x="108382" y="142354"/>
                </a:lnTo>
                <a:lnTo>
                  <a:pt x="110053" y="140785"/>
                </a:lnTo>
                <a:lnTo>
                  <a:pt x="111723" y="140785"/>
                </a:lnTo>
                <a:lnTo>
                  <a:pt x="113381" y="139216"/>
                </a:lnTo>
                <a:lnTo>
                  <a:pt x="116722" y="137660"/>
                </a:lnTo>
                <a:lnTo>
                  <a:pt x="118393" y="134534"/>
                </a:lnTo>
                <a:lnTo>
                  <a:pt x="120051" y="132965"/>
                </a:lnTo>
                <a:lnTo>
                  <a:pt x="120051" y="131396"/>
                </a:lnTo>
                <a:lnTo>
                  <a:pt x="121721" y="128271"/>
                </a:lnTo>
                <a:lnTo>
                  <a:pt x="121721" y="126702"/>
                </a:lnTo>
                <a:lnTo>
                  <a:pt x="123392" y="125145"/>
                </a:lnTo>
                <a:lnTo>
                  <a:pt x="123392" y="123576"/>
                </a:lnTo>
                <a:lnTo>
                  <a:pt x="123392" y="18765"/>
                </a:lnTo>
                <a:lnTo>
                  <a:pt x="123392" y="15640"/>
                </a:lnTo>
                <a:lnTo>
                  <a:pt x="121721" y="14071"/>
                </a:lnTo>
                <a:lnTo>
                  <a:pt x="121721" y="12514"/>
                </a:lnTo>
                <a:lnTo>
                  <a:pt x="120051" y="10945"/>
                </a:lnTo>
                <a:lnTo>
                  <a:pt x="120051" y="9376"/>
                </a:lnTo>
                <a:lnTo>
                  <a:pt x="118393" y="7820"/>
                </a:lnTo>
                <a:lnTo>
                  <a:pt x="116722" y="4694"/>
                </a:lnTo>
                <a:lnTo>
                  <a:pt x="113381" y="1556"/>
                </a:lnTo>
                <a:lnTo>
                  <a:pt x="111723" y="1556"/>
                </a:lnTo>
                <a:lnTo>
                  <a:pt x="110053" y="0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8198995" y="3327191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1670" y="138634"/>
                </a:moveTo>
                <a:lnTo>
                  <a:pt x="3328" y="140292"/>
                </a:lnTo>
                <a:lnTo>
                  <a:pt x="3328" y="143582"/>
                </a:lnTo>
                <a:lnTo>
                  <a:pt x="6669" y="145240"/>
                </a:lnTo>
                <a:lnTo>
                  <a:pt x="10010" y="148542"/>
                </a:lnTo>
                <a:lnTo>
                  <a:pt x="11668" y="150187"/>
                </a:lnTo>
                <a:lnTo>
                  <a:pt x="15009" y="150187"/>
                </a:lnTo>
                <a:lnTo>
                  <a:pt x="18338" y="151845"/>
                </a:lnTo>
                <a:lnTo>
                  <a:pt x="105054" y="151845"/>
                </a:lnTo>
                <a:lnTo>
                  <a:pt x="108382" y="150187"/>
                </a:lnTo>
                <a:lnTo>
                  <a:pt x="111723" y="150187"/>
                </a:lnTo>
                <a:lnTo>
                  <a:pt x="113381" y="148542"/>
                </a:lnTo>
                <a:lnTo>
                  <a:pt x="116722" y="145240"/>
                </a:lnTo>
                <a:lnTo>
                  <a:pt x="118393" y="143582"/>
                </a:lnTo>
                <a:lnTo>
                  <a:pt x="120051" y="140292"/>
                </a:lnTo>
                <a:lnTo>
                  <a:pt x="121721" y="136989"/>
                </a:lnTo>
                <a:lnTo>
                  <a:pt x="123392" y="133687"/>
                </a:lnTo>
                <a:lnTo>
                  <a:pt x="123392" y="19803"/>
                </a:lnTo>
                <a:lnTo>
                  <a:pt x="121721" y="16500"/>
                </a:lnTo>
                <a:lnTo>
                  <a:pt x="120051" y="13197"/>
                </a:lnTo>
                <a:lnTo>
                  <a:pt x="120051" y="11552"/>
                </a:lnTo>
                <a:lnTo>
                  <a:pt x="118393" y="8250"/>
                </a:lnTo>
                <a:lnTo>
                  <a:pt x="113381" y="3302"/>
                </a:lnTo>
                <a:lnTo>
                  <a:pt x="110053" y="1644"/>
                </a:lnTo>
                <a:lnTo>
                  <a:pt x="106712" y="0"/>
                </a:lnTo>
                <a:lnTo>
                  <a:pt x="16680" y="0"/>
                </a:lnTo>
                <a:lnTo>
                  <a:pt x="15009" y="1644"/>
                </a:lnTo>
                <a:lnTo>
                  <a:pt x="11668" y="1644"/>
                </a:lnTo>
                <a:lnTo>
                  <a:pt x="10010" y="3302"/>
                </a:lnTo>
                <a:lnTo>
                  <a:pt x="6669" y="6592"/>
                </a:lnTo>
                <a:lnTo>
                  <a:pt x="3328" y="8250"/>
                </a:lnTo>
                <a:lnTo>
                  <a:pt x="3328" y="11552"/>
                </a:lnTo>
                <a:lnTo>
                  <a:pt x="0" y="14855"/>
                </a:lnTo>
                <a:lnTo>
                  <a:pt x="0" y="135332"/>
                </a:lnTo>
                <a:lnTo>
                  <a:pt x="1670" y="1386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8203741" y="3331936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1644"/>
                </a:lnTo>
                <a:lnTo>
                  <a:pt x="11668" y="1644"/>
                </a:lnTo>
                <a:lnTo>
                  <a:pt x="10010" y="3302"/>
                </a:lnTo>
                <a:lnTo>
                  <a:pt x="6669" y="6592"/>
                </a:lnTo>
                <a:lnTo>
                  <a:pt x="3341" y="8250"/>
                </a:lnTo>
                <a:lnTo>
                  <a:pt x="3341" y="11552"/>
                </a:lnTo>
                <a:lnTo>
                  <a:pt x="1670" y="13197"/>
                </a:lnTo>
                <a:lnTo>
                  <a:pt x="0" y="14855"/>
                </a:lnTo>
                <a:lnTo>
                  <a:pt x="0" y="16500"/>
                </a:lnTo>
                <a:lnTo>
                  <a:pt x="0" y="18145"/>
                </a:lnTo>
                <a:lnTo>
                  <a:pt x="0" y="136989"/>
                </a:lnTo>
                <a:lnTo>
                  <a:pt x="1670" y="138634"/>
                </a:lnTo>
                <a:lnTo>
                  <a:pt x="3341" y="140292"/>
                </a:lnTo>
                <a:lnTo>
                  <a:pt x="3341" y="143595"/>
                </a:lnTo>
                <a:lnTo>
                  <a:pt x="6669" y="145240"/>
                </a:lnTo>
                <a:lnTo>
                  <a:pt x="10010" y="148542"/>
                </a:lnTo>
                <a:lnTo>
                  <a:pt x="10010" y="150187"/>
                </a:lnTo>
                <a:lnTo>
                  <a:pt x="11668" y="150187"/>
                </a:lnTo>
                <a:lnTo>
                  <a:pt x="15009" y="150187"/>
                </a:lnTo>
                <a:lnTo>
                  <a:pt x="16680" y="151845"/>
                </a:lnTo>
                <a:lnTo>
                  <a:pt x="18338" y="151845"/>
                </a:lnTo>
                <a:lnTo>
                  <a:pt x="20008" y="151845"/>
                </a:lnTo>
                <a:lnTo>
                  <a:pt x="101713" y="151845"/>
                </a:lnTo>
                <a:lnTo>
                  <a:pt x="105054" y="151845"/>
                </a:lnTo>
                <a:lnTo>
                  <a:pt x="106712" y="151845"/>
                </a:lnTo>
                <a:lnTo>
                  <a:pt x="108382" y="150187"/>
                </a:lnTo>
                <a:lnTo>
                  <a:pt x="110053" y="150187"/>
                </a:lnTo>
                <a:lnTo>
                  <a:pt x="111723" y="150187"/>
                </a:lnTo>
                <a:lnTo>
                  <a:pt x="113381" y="148542"/>
                </a:lnTo>
                <a:lnTo>
                  <a:pt x="116722" y="145240"/>
                </a:lnTo>
                <a:lnTo>
                  <a:pt x="118393" y="143595"/>
                </a:lnTo>
                <a:lnTo>
                  <a:pt x="120051" y="140292"/>
                </a:lnTo>
                <a:lnTo>
                  <a:pt x="120051" y="138634"/>
                </a:lnTo>
                <a:lnTo>
                  <a:pt x="121721" y="136989"/>
                </a:lnTo>
                <a:lnTo>
                  <a:pt x="121721" y="135332"/>
                </a:lnTo>
                <a:lnTo>
                  <a:pt x="123392" y="133687"/>
                </a:lnTo>
                <a:lnTo>
                  <a:pt x="123392" y="132029"/>
                </a:lnTo>
                <a:lnTo>
                  <a:pt x="123392" y="19803"/>
                </a:lnTo>
                <a:lnTo>
                  <a:pt x="123392" y="18145"/>
                </a:lnTo>
                <a:lnTo>
                  <a:pt x="121721" y="16500"/>
                </a:lnTo>
                <a:lnTo>
                  <a:pt x="121721" y="14855"/>
                </a:lnTo>
                <a:lnTo>
                  <a:pt x="120051" y="13197"/>
                </a:lnTo>
                <a:lnTo>
                  <a:pt x="120051" y="11552"/>
                </a:lnTo>
                <a:lnTo>
                  <a:pt x="118393" y="8250"/>
                </a:lnTo>
                <a:lnTo>
                  <a:pt x="116722" y="6592"/>
                </a:lnTo>
                <a:lnTo>
                  <a:pt x="113381" y="3302"/>
                </a:lnTo>
                <a:lnTo>
                  <a:pt x="111723" y="3302"/>
                </a:lnTo>
                <a:lnTo>
                  <a:pt x="110053" y="1644"/>
                </a:lnTo>
                <a:lnTo>
                  <a:pt x="108382" y="1644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198995" y="1732852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1668" y="0"/>
                </a:lnTo>
                <a:lnTo>
                  <a:pt x="10010" y="1518"/>
                </a:lnTo>
                <a:lnTo>
                  <a:pt x="6669" y="4681"/>
                </a:lnTo>
                <a:lnTo>
                  <a:pt x="3328" y="7718"/>
                </a:lnTo>
                <a:lnTo>
                  <a:pt x="1670" y="10882"/>
                </a:lnTo>
                <a:lnTo>
                  <a:pt x="0" y="14045"/>
                </a:lnTo>
                <a:lnTo>
                  <a:pt x="0" y="129827"/>
                </a:lnTo>
                <a:lnTo>
                  <a:pt x="3328" y="132864"/>
                </a:lnTo>
                <a:lnTo>
                  <a:pt x="3328" y="134509"/>
                </a:lnTo>
                <a:lnTo>
                  <a:pt x="6669" y="137673"/>
                </a:lnTo>
                <a:lnTo>
                  <a:pt x="10010" y="139191"/>
                </a:lnTo>
                <a:lnTo>
                  <a:pt x="11668" y="140710"/>
                </a:lnTo>
                <a:lnTo>
                  <a:pt x="15009" y="142354"/>
                </a:lnTo>
                <a:lnTo>
                  <a:pt x="108382" y="142354"/>
                </a:lnTo>
                <a:lnTo>
                  <a:pt x="111723" y="140710"/>
                </a:lnTo>
                <a:lnTo>
                  <a:pt x="113381" y="139191"/>
                </a:lnTo>
                <a:lnTo>
                  <a:pt x="116722" y="137673"/>
                </a:lnTo>
                <a:lnTo>
                  <a:pt x="118393" y="134509"/>
                </a:lnTo>
                <a:lnTo>
                  <a:pt x="120051" y="131346"/>
                </a:lnTo>
                <a:lnTo>
                  <a:pt x="121721" y="129827"/>
                </a:lnTo>
                <a:lnTo>
                  <a:pt x="121721" y="126664"/>
                </a:lnTo>
                <a:lnTo>
                  <a:pt x="123392" y="123500"/>
                </a:lnTo>
                <a:lnTo>
                  <a:pt x="123392" y="15564"/>
                </a:lnTo>
                <a:lnTo>
                  <a:pt x="121721" y="12527"/>
                </a:lnTo>
                <a:lnTo>
                  <a:pt x="120051" y="9363"/>
                </a:lnTo>
                <a:lnTo>
                  <a:pt x="118393" y="7718"/>
                </a:lnTo>
                <a:lnTo>
                  <a:pt x="116722" y="4681"/>
                </a:lnTo>
                <a:lnTo>
                  <a:pt x="113381" y="1518"/>
                </a:lnTo>
                <a:lnTo>
                  <a:pt x="110053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8203741" y="1737534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0"/>
                </a:lnTo>
                <a:lnTo>
                  <a:pt x="10010" y="1644"/>
                </a:lnTo>
                <a:lnTo>
                  <a:pt x="6669" y="4681"/>
                </a:lnTo>
                <a:lnTo>
                  <a:pt x="3341" y="7845"/>
                </a:lnTo>
                <a:lnTo>
                  <a:pt x="3341" y="9363"/>
                </a:lnTo>
                <a:lnTo>
                  <a:pt x="1670" y="11008"/>
                </a:lnTo>
                <a:lnTo>
                  <a:pt x="0" y="12527"/>
                </a:lnTo>
                <a:lnTo>
                  <a:pt x="0" y="14045"/>
                </a:lnTo>
                <a:lnTo>
                  <a:pt x="0" y="129827"/>
                </a:lnTo>
                <a:lnTo>
                  <a:pt x="1670" y="131472"/>
                </a:lnTo>
                <a:lnTo>
                  <a:pt x="3341" y="132991"/>
                </a:lnTo>
                <a:lnTo>
                  <a:pt x="3341" y="134509"/>
                </a:lnTo>
                <a:lnTo>
                  <a:pt x="6669" y="137673"/>
                </a:lnTo>
                <a:lnTo>
                  <a:pt x="10010" y="139191"/>
                </a:lnTo>
                <a:lnTo>
                  <a:pt x="10010" y="140836"/>
                </a:lnTo>
                <a:lnTo>
                  <a:pt x="11668" y="140836"/>
                </a:lnTo>
                <a:lnTo>
                  <a:pt x="15009" y="142354"/>
                </a:lnTo>
                <a:lnTo>
                  <a:pt x="16680" y="142354"/>
                </a:lnTo>
                <a:lnTo>
                  <a:pt x="18338" y="142354"/>
                </a:lnTo>
                <a:lnTo>
                  <a:pt x="108382" y="142354"/>
                </a:lnTo>
                <a:lnTo>
                  <a:pt x="110053" y="140836"/>
                </a:lnTo>
                <a:lnTo>
                  <a:pt x="111723" y="140836"/>
                </a:lnTo>
                <a:lnTo>
                  <a:pt x="113381" y="139191"/>
                </a:lnTo>
                <a:lnTo>
                  <a:pt x="116722" y="137673"/>
                </a:lnTo>
                <a:lnTo>
                  <a:pt x="118393" y="134509"/>
                </a:lnTo>
                <a:lnTo>
                  <a:pt x="120051" y="132991"/>
                </a:lnTo>
                <a:lnTo>
                  <a:pt x="120051" y="131472"/>
                </a:lnTo>
                <a:lnTo>
                  <a:pt x="121721" y="129827"/>
                </a:lnTo>
                <a:lnTo>
                  <a:pt x="121721" y="126790"/>
                </a:lnTo>
                <a:lnTo>
                  <a:pt x="123392" y="125145"/>
                </a:lnTo>
                <a:lnTo>
                  <a:pt x="123392" y="123627"/>
                </a:lnTo>
                <a:lnTo>
                  <a:pt x="123392" y="18854"/>
                </a:lnTo>
                <a:lnTo>
                  <a:pt x="123392" y="15690"/>
                </a:lnTo>
                <a:lnTo>
                  <a:pt x="121721" y="14045"/>
                </a:lnTo>
                <a:lnTo>
                  <a:pt x="121721" y="12527"/>
                </a:lnTo>
                <a:lnTo>
                  <a:pt x="120051" y="11008"/>
                </a:lnTo>
                <a:lnTo>
                  <a:pt x="120051" y="9363"/>
                </a:lnTo>
                <a:lnTo>
                  <a:pt x="118393" y="7845"/>
                </a:lnTo>
                <a:lnTo>
                  <a:pt x="116722" y="4681"/>
                </a:lnTo>
                <a:lnTo>
                  <a:pt x="113381" y="1644"/>
                </a:lnTo>
                <a:lnTo>
                  <a:pt x="111723" y="1644"/>
                </a:lnTo>
                <a:lnTo>
                  <a:pt x="110053" y="0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198995" y="1875208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6680" y="0"/>
                </a:lnTo>
                <a:lnTo>
                  <a:pt x="15009" y="1644"/>
                </a:lnTo>
                <a:lnTo>
                  <a:pt x="11668" y="1644"/>
                </a:lnTo>
                <a:lnTo>
                  <a:pt x="10010" y="3289"/>
                </a:lnTo>
                <a:lnTo>
                  <a:pt x="6669" y="6579"/>
                </a:lnTo>
                <a:lnTo>
                  <a:pt x="3328" y="8224"/>
                </a:lnTo>
                <a:lnTo>
                  <a:pt x="3328" y="11514"/>
                </a:lnTo>
                <a:lnTo>
                  <a:pt x="0" y="14804"/>
                </a:lnTo>
                <a:lnTo>
                  <a:pt x="0" y="135268"/>
                </a:lnTo>
                <a:lnTo>
                  <a:pt x="1670" y="138558"/>
                </a:lnTo>
                <a:lnTo>
                  <a:pt x="3328" y="141848"/>
                </a:lnTo>
                <a:lnTo>
                  <a:pt x="3328" y="143493"/>
                </a:lnTo>
                <a:lnTo>
                  <a:pt x="6669" y="145138"/>
                </a:lnTo>
                <a:lnTo>
                  <a:pt x="10010" y="148555"/>
                </a:lnTo>
                <a:lnTo>
                  <a:pt x="11668" y="150200"/>
                </a:lnTo>
                <a:lnTo>
                  <a:pt x="15009" y="150200"/>
                </a:lnTo>
                <a:lnTo>
                  <a:pt x="18338" y="151845"/>
                </a:lnTo>
                <a:lnTo>
                  <a:pt x="105054" y="151845"/>
                </a:lnTo>
                <a:lnTo>
                  <a:pt x="108382" y="150200"/>
                </a:lnTo>
                <a:lnTo>
                  <a:pt x="111723" y="150200"/>
                </a:lnTo>
                <a:lnTo>
                  <a:pt x="113381" y="148555"/>
                </a:lnTo>
                <a:lnTo>
                  <a:pt x="116722" y="145138"/>
                </a:lnTo>
                <a:lnTo>
                  <a:pt x="120051" y="141848"/>
                </a:lnTo>
                <a:lnTo>
                  <a:pt x="120051" y="138558"/>
                </a:lnTo>
                <a:lnTo>
                  <a:pt x="121721" y="135268"/>
                </a:lnTo>
                <a:lnTo>
                  <a:pt x="123392" y="131978"/>
                </a:lnTo>
                <a:lnTo>
                  <a:pt x="123392" y="19739"/>
                </a:lnTo>
                <a:lnTo>
                  <a:pt x="121721" y="16449"/>
                </a:lnTo>
                <a:lnTo>
                  <a:pt x="120051" y="13159"/>
                </a:lnTo>
                <a:lnTo>
                  <a:pt x="120051" y="11514"/>
                </a:lnTo>
                <a:lnTo>
                  <a:pt x="118393" y="8224"/>
                </a:lnTo>
                <a:lnTo>
                  <a:pt x="116722" y="6579"/>
                </a:lnTo>
                <a:lnTo>
                  <a:pt x="113381" y="3289"/>
                </a:lnTo>
                <a:lnTo>
                  <a:pt x="110053" y="1644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8203741" y="1879890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1644"/>
                </a:lnTo>
                <a:lnTo>
                  <a:pt x="11668" y="1644"/>
                </a:lnTo>
                <a:lnTo>
                  <a:pt x="10010" y="3289"/>
                </a:lnTo>
                <a:lnTo>
                  <a:pt x="6669" y="6579"/>
                </a:lnTo>
                <a:lnTo>
                  <a:pt x="3341" y="8224"/>
                </a:lnTo>
                <a:lnTo>
                  <a:pt x="3341" y="11514"/>
                </a:lnTo>
                <a:lnTo>
                  <a:pt x="1670" y="13286"/>
                </a:lnTo>
                <a:lnTo>
                  <a:pt x="0" y="14931"/>
                </a:lnTo>
                <a:lnTo>
                  <a:pt x="0" y="16576"/>
                </a:lnTo>
                <a:lnTo>
                  <a:pt x="0" y="137040"/>
                </a:lnTo>
                <a:lnTo>
                  <a:pt x="1670" y="138685"/>
                </a:lnTo>
                <a:lnTo>
                  <a:pt x="3341" y="141975"/>
                </a:lnTo>
                <a:lnTo>
                  <a:pt x="3341" y="143620"/>
                </a:lnTo>
                <a:lnTo>
                  <a:pt x="6669" y="145265"/>
                </a:lnTo>
                <a:lnTo>
                  <a:pt x="10010" y="148555"/>
                </a:lnTo>
                <a:lnTo>
                  <a:pt x="10010" y="150200"/>
                </a:lnTo>
                <a:lnTo>
                  <a:pt x="11668" y="150200"/>
                </a:lnTo>
                <a:lnTo>
                  <a:pt x="15009" y="150200"/>
                </a:lnTo>
                <a:lnTo>
                  <a:pt x="16680" y="151845"/>
                </a:lnTo>
                <a:lnTo>
                  <a:pt x="18338" y="151845"/>
                </a:lnTo>
                <a:lnTo>
                  <a:pt x="20008" y="151845"/>
                </a:lnTo>
                <a:lnTo>
                  <a:pt x="101713" y="151845"/>
                </a:lnTo>
                <a:lnTo>
                  <a:pt x="105054" y="151845"/>
                </a:lnTo>
                <a:lnTo>
                  <a:pt x="106712" y="151845"/>
                </a:lnTo>
                <a:lnTo>
                  <a:pt x="108382" y="150200"/>
                </a:lnTo>
                <a:lnTo>
                  <a:pt x="110053" y="150200"/>
                </a:lnTo>
                <a:lnTo>
                  <a:pt x="111723" y="150200"/>
                </a:lnTo>
                <a:lnTo>
                  <a:pt x="113381" y="148555"/>
                </a:lnTo>
                <a:lnTo>
                  <a:pt x="116722" y="145265"/>
                </a:lnTo>
                <a:lnTo>
                  <a:pt x="118393" y="143620"/>
                </a:lnTo>
                <a:lnTo>
                  <a:pt x="120051" y="141975"/>
                </a:lnTo>
                <a:lnTo>
                  <a:pt x="120051" y="138685"/>
                </a:lnTo>
                <a:lnTo>
                  <a:pt x="121721" y="137040"/>
                </a:lnTo>
                <a:lnTo>
                  <a:pt x="121721" y="135395"/>
                </a:lnTo>
                <a:lnTo>
                  <a:pt x="123392" y="133750"/>
                </a:lnTo>
                <a:lnTo>
                  <a:pt x="123392" y="132105"/>
                </a:lnTo>
                <a:lnTo>
                  <a:pt x="123392" y="19866"/>
                </a:lnTo>
                <a:lnTo>
                  <a:pt x="123392" y="18221"/>
                </a:lnTo>
                <a:lnTo>
                  <a:pt x="121721" y="16576"/>
                </a:lnTo>
                <a:lnTo>
                  <a:pt x="121721" y="14931"/>
                </a:lnTo>
                <a:lnTo>
                  <a:pt x="120051" y="13286"/>
                </a:lnTo>
                <a:lnTo>
                  <a:pt x="120051" y="11514"/>
                </a:lnTo>
                <a:lnTo>
                  <a:pt x="118393" y="8224"/>
                </a:lnTo>
                <a:lnTo>
                  <a:pt x="116722" y="6579"/>
                </a:lnTo>
                <a:lnTo>
                  <a:pt x="113381" y="3289"/>
                </a:lnTo>
                <a:lnTo>
                  <a:pt x="111723" y="3289"/>
                </a:lnTo>
                <a:lnTo>
                  <a:pt x="110053" y="1644"/>
                </a:lnTo>
                <a:lnTo>
                  <a:pt x="108382" y="1644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8198995" y="2027052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5009" y="0"/>
                </a:lnTo>
                <a:lnTo>
                  <a:pt x="11668" y="1518"/>
                </a:lnTo>
                <a:lnTo>
                  <a:pt x="10010" y="3036"/>
                </a:lnTo>
                <a:lnTo>
                  <a:pt x="6669" y="4555"/>
                </a:lnTo>
                <a:lnTo>
                  <a:pt x="3328" y="7718"/>
                </a:lnTo>
                <a:lnTo>
                  <a:pt x="1670" y="10755"/>
                </a:lnTo>
                <a:lnTo>
                  <a:pt x="0" y="13919"/>
                </a:lnTo>
                <a:lnTo>
                  <a:pt x="0" y="128435"/>
                </a:lnTo>
                <a:lnTo>
                  <a:pt x="3328" y="131472"/>
                </a:lnTo>
                <a:lnTo>
                  <a:pt x="3328" y="132991"/>
                </a:lnTo>
                <a:lnTo>
                  <a:pt x="6669" y="136154"/>
                </a:lnTo>
                <a:lnTo>
                  <a:pt x="10010" y="139191"/>
                </a:lnTo>
                <a:lnTo>
                  <a:pt x="11668" y="140710"/>
                </a:lnTo>
                <a:lnTo>
                  <a:pt x="15009" y="140710"/>
                </a:lnTo>
                <a:lnTo>
                  <a:pt x="18338" y="142354"/>
                </a:lnTo>
                <a:lnTo>
                  <a:pt x="105054" y="142354"/>
                </a:lnTo>
                <a:lnTo>
                  <a:pt x="108382" y="140710"/>
                </a:lnTo>
                <a:lnTo>
                  <a:pt x="111723" y="139191"/>
                </a:lnTo>
                <a:lnTo>
                  <a:pt x="113381" y="139191"/>
                </a:lnTo>
                <a:lnTo>
                  <a:pt x="116722" y="136154"/>
                </a:lnTo>
                <a:lnTo>
                  <a:pt x="118393" y="132991"/>
                </a:lnTo>
                <a:lnTo>
                  <a:pt x="120051" y="129954"/>
                </a:lnTo>
                <a:lnTo>
                  <a:pt x="121721" y="126790"/>
                </a:lnTo>
                <a:lnTo>
                  <a:pt x="123392" y="125272"/>
                </a:lnTo>
                <a:lnTo>
                  <a:pt x="123392" y="18474"/>
                </a:lnTo>
                <a:lnTo>
                  <a:pt x="121721" y="15437"/>
                </a:lnTo>
                <a:lnTo>
                  <a:pt x="121721" y="13919"/>
                </a:lnTo>
                <a:lnTo>
                  <a:pt x="120051" y="10755"/>
                </a:lnTo>
                <a:lnTo>
                  <a:pt x="118393" y="7718"/>
                </a:lnTo>
                <a:lnTo>
                  <a:pt x="116722" y="4555"/>
                </a:lnTo>
                <a:lnTo>
                  <a:pt x="113381" y="3036"/>
                </a:lnTo>
                <a:lnTo>
                  <a:pt x="110053" y="1518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8203741" y="2031734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1518"/>
                </a:lnTo>
                <a:lnTo>
                  <a:pt x="10010" y="3163"/>
                </a:lnTo>
                <a:lnTo>
                  <a:pt x="6669" y="4681"/>
                </a:lnTo>
                <a:lnTo>
                  <a:pt x="3341" y="7718"/>
                </a:lnTo>
                <a:lnTo>
                  <a:pt x="3341" y="9363"/>
                </a:lnTo>
                <a:lnTo>
                  <a:pt x="1670" y="10882"/>
                </a:lnTo>
                <a:lnTo>
                  <a:pt x="0" y="13919"/>
                </a:lnTo>
                <a:lnTo>
                  <a:pt x="0" y="128435"/>
                </a:lnTo>
                <a:lnTo>
                  <a:pt x="1670" y="129954"/>
                </a:lnTo>
                <a:lnTo>
                  <a:pt x="3341" y="131599"/>
                </a:lnTo>
                <a:lnTo>
                  <a:pt x="3341" y="133117"/>
                </a:lnTo>
                <a:lnTo>
                  <a:pt x="6669" y="136154"/>
                </a:lnTo>
                <a:lnTo>
                  <a:pt x="10010" y="139318"/>
                </a:lnTo>
                <a:lnTo>
                  <a:pt x="11668" y="140836"/>
                </a:lnTo>
                <a:lnTo>
                  <a:pt x="15009" y="140836"/>
                </a:lnTo>
                <a:lnTo>
                  <a:pt x="16680" y="142354"/>
                </a:lnTo>
                <a:lnTo>
                  <a:pt x="18338" y="142354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2354"/>
                </a:lnTo>
                <a:lnTo>
                  <a:pt x="106712" y="142354"/>
                </a:lnTo>
                <a:lnTo>
                  <a:pt x="108382" y="140836"/>
                </a:lnTo>
                <a:lnTo>
                  <a:pt x="110053" y="140836"/>
                </a:lnTo>
                <a:lnTo>
                  <a:pt x="111723" y="139318"/>
                </a:lnTo>
                <a:lnTo>
                  <a:pt x="113381" y="139318"/>
                </a:lnTo>
                <a:lnTo>
                  <a:pt x="116722" y="136154"/>
                </a:lnTo>
                <a:lnTo>
                  <a:pt x="118393" y="133117"/>
                </a:lnTo>
                <a:lnTo>
                  <a:pt x="120051" y="131599"/>
                </a:lnTo>
                <a:lnTo>
                  <a:pt x="120051" y="129954"/>
                </a:lnTo>
                <a:lnTo>
                  <a:pt x="121721" y="128435"/>
                </a:lnTo>
                <a:lnTo>
                  <a:pt x="121721" y="126917"/>
                </a:lnTo>
                <a:lnTo>
                  <a:pt x="123392" y="125398"/>
                </a:lnTo>
                <a:lnTo>
                  <a:pt x="123392" y="122235"/>
                </a:lnTo>
                <a:lnTo>
                  <a:pt x="123392" y="18601"/>
                </a:lnTo>
                <a:lnTo>
                  <a:pt x="123392" y="17082"/>
                </a:lnTo>
                <a:lnTo>
                  <a:pt x="121721" y="15437"/>
                </a:lnTo>
                <a:lnTo>
                  <a:pt x="121721" y="13919"/>
                </a:lnTo>
                <a:lnTo>
                  <a:pt x="120051" y="10882"/>
                </a:lnTo>
                <a:lnTo>
                  <a:pt x="120051" y="9363"/>
                </a:lnTo>
                <a:lnTo>
                  <a:pt x="118393" y="7718"/>
                </a:lnTo>
                <a:lnTo>
                  <a:pt x="116722" y="4681"/>
                </a:lnTo>
                <a:lnTo>
                  <a:pt x="113381" y="3163"/>
                </a:lnTo>
                <a:lnTo>
                  <a:pt x="111723" y="3163"/>
                </a:lnTo>
                <a:lnTo>
                  <a:pt x="110053" y="1518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8198995" y="2169407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5009" y="0"/>
                </a:lnTo>
                <a:lnTo>
                  <a:pt x="11668" y="1518"/>
                </a:lnTo>
                <a:lnTo>
                  <a:pt x="10010" y="3036"/>
                </a:lnTo>
                <a:lnTo>
                  <a:pt x="6669" y="4555"/>
                </a:lnTo>
                <a:lnTo>
                  <a:pt x="3328" y="7718"/>
                </a:lnTo>
                <a:lnTo>
                  <a:pt x="1670" y="10755"/>
                </a:lnTo>
                <a:lnTo>
                  <a:pt x="0" y="13919"/>
                </a:lnTo>
                <a:lnTo>
                  <a:pt x="0" y="128435"/>
                </a:lnTo>
                <a:lnTo>
                  <a:pt x="3328" y="131472"/>
                </a:lnTo>
                <a:lnTo>
                  <a:pt x="3328" y="132991"/>
                </a:lnTo>
                <a:lnTo>
                  <a:pt x="6669" y="136154"/>
                </a:lnTo>
                <a:lnTo>
                  <a:pt x="10010" y="139191"/>
                </a:lnTo>
                <a:lnTo>
                  <a:pt x="11668" y="140710"/>
                </a:lnTo>
                <a:lnTo>
                  <a:pt x="18338" y="140710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0710"/>
                </a:lnTo>
                <a:lnTo>
                  <a:pt x="108382" y="140710"/>
                </a:lnTo>
                <a:lnTo>
                  <a:pt x="111723" y="139191"/>
                </a:lnTo>
                <a:lnTo>
                  <a:pt x="113381" y="139191"/>
                </a:lnTo>
                <a:lnTo>
                  <a:pt x="116722" y="136154"/>
                </a:lnTo>
                <a:lnTo>
                  <a:pt x="118393" y="132991"/>
                </a:lnTo>
                <a:lnTo>
                  <a:pt x="120051" y="129954"/>
                </a:lnTo>
                <a:lnTo>
                  <a:pt x="121721" y="126790"/>
                </a:lnTo>
                <a:lnTo>
                  <a:pt x="123392" y="125272"/>
                </a:lnTo>
                <a:lnTo>
                  <a:pt x="123392" y="16956"/>
                </a:lnTo>
                <a:lnTo>
                  <a:pt x="121721" y="13919"/>
                </a:lnTo>
                <a:lnTo>
                  <a:pt x="120051" y="10755"/>
                </a:lnTo>
                <a:lnTo>
                  <a:pt x="118393" y="7718"/>
                </a:lnTo>
                <a:lnTo>
                  <a:pt x="116722" y="4555"/>
                </a:lnTo>
                <a:lnTo>
                  <a:pt x="113381" y="3036"/>
                </a:lnTo>
                <a:lnTo>
                  <a:pt x="110053" y="1518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8203741" y="2174089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1518"/>
                </a:lnTo>
                <a:lnTo>
                  <a:pt x="10010" y="1518"/>
                </a:lnTo>
                <a:lnTo>
                  <a:pt x="10010" y="3163"/>
                </a:lnTo>
                <a:lnTo>
                  <a:pt x="6669" y="4681"/>
                </a:lnTo>
                <a:lnTo>
                  <a:pt x="3341" y="7718"/>
                </a:lnTo>
                <a:lnTo>
                  <a:pt x="3341" y="9363"/>
                </a:lnTo>
                <a:lnTo>
                  <a:pt x="1670" y="10882"/>
                </a:lnTo>
                <a:lnTo>
                  <a:pt x="0" y="12400"/>
                </a:lnTo>
                <a:lnTo>
                  <a:pt x="0" y="13919"/>
                </a:lnTo>
                <a:lnTo>
                  <a:pt x="0" y="17082"/>
                </a:lnTo>
                <a:lnTo>
                  <a:pt x="0" y="128435"/>
                </a:lnTo>
                <a:lnTo>
                  <a:pt x="1670" y="129954"/>
                </a:lnTo>
                <a:lnTo>
                  <a:pt x="3341" y="131599"/>
                </a:lnTo>
                <a:lnTo>
                  <a:pt x="3341" y="133117"/>
                </a:lnTo>
                <a:lnTo>
                  <a:pt x="6669" y="136154"/>
                </a:lnTo>
                <a:lnTo>
                  <a:pt x="10010" y="139318"/>
                </a:lnTo>
                <a:lnTo>
                  <a:pt x="11668" y="140836"/>
                </a:lnTo>
                <a:lnTo>
                  <a:pt x="15009" y="140836"/>
                </a:lnTo>
                <a:lnTo>
                  <a:pt x="16680" y="140836"/>
                </a:lnTo>
                <a:lnTo>
                  <a:pt x="18338" y="140836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0836"/>
                </a:lnTo>
                <a:lnTo>
                  <a:pt x="106712" y="140836"/>
                </a:lnTo>
                <a:lnTo>
                  <a:pt x="108382" y="140836"/>
                </a:lnTo>
                <a:lnTo>
                  <a:pt x="110053" y="140836"/>
                </a:lnTo>
                <a:lnTo>
                  <a:pt x="111723" y="139318"/>
                </a:lnTo>
                <a:lnTo>
                  <a:pt x="113381" y="139318"/>
                </a:lnTo>
                <a:lnTo>
                  <a:pt x="116722" y="136154"/>
                </a:lnTo>
                <a:lnTo>
                  <a:pt x="118393" y="133117"/>
                </a:lnTo>
                <a:lnTo>
                  <a:pt x="120051" y="131599"/>
                </a:lnTo>
                <a:lnTo>
                  <a:pt x="120051" y="129954"/>
                </a:lnTo>
                <a:lnTo>
                  <a:pt x="121721" y="128435"/>
                </a:lnTo>
                <a:lnTo>
                  <a:pt x="121721" y="126917"/>
                </a:lnTo>
                <a:lnTo>
                  <a:pt x="123392" y="125398"/>
                </a:lnTo>
                <a:lnTo>
                  <a:pt x="123392" y="122235"/>
                </a:lnTo>
                <a:lnTo>
                  <a:pt x="123392" y="18601"/>
                </a:lnTo>
                <a:lnTo>
                  <a:pt x="123392" y="17082"/>
                </a:lnTo>
                <a:lnTo>
                  <a:pt x="121721" y="13919"/>
                </a:lnTo>
                <a:lnTo>
                  <a:pt x="121721" y="12400"/>
                </a:lnTo>
                <a:lnTo>
                  <a:pt x="120051" y="10882"/>
                </a:lnTo>
                <a:lnTo>
                  <a:pt x="120051" y="9363"/>
                </a:lnTo>
                <a:lnTo>
                  <a:pt x="118393" y="7718"/>
                </a:lnTo>
                <a:lnTo>
                  <a:pt x="116722" y="4681"/>
                </a:lnTo>
                <a:lnTo>
                  <a:pt x="113381" y="3163"/>
                </a:lnTo>
                <a:lnTo>
                  <a:pt x="111723" y="1518"/>
                </a:lnTo>
                <a:lnTo>
                  <a:pt x="110053" y="1518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8184757" y="3626136"/>
            <a:ext cx="56950" cy="47451"/>
          </a:xfrm>
          <a:custGeom>
            <a:avLst/>
            <a:gdLst/>
            <a:ahLst/>
            <a:cxnLst/>
            <a:rect l="l" t="t" r="r" b="b"/>
            <a:pathLst>
              <a:path w="56950" h="47451">
                <a:moveTo>
                  <a:pt x="27614" y="0"/>
                </a:moveTo>
                <a:lnTo>
                  <a:pt x="25880" y="0"/>
                </a:lnTo>
                <a:lnTo>
                  <a:pt x="22438" y="0"/>
                </a:lnTo>
                <a:lnTo>
                  <a:pt x="20704" y="1429"/>
                </a:lnTo>
                <a:lnTo>
                  <a:pt x="17262" y="1429"/>
                </a:lnTo>
                <a:lnTo>
                  <a:pt x="15528" y="2872"/>
                </a:lnTo>
                <a:lnTo>
                  <a:pt x="12086" y="2872"/>
                </a:lnTo>
                <a:lnTo>
                  <a:pt x="10352" y="5744"/>
                </a:lnTo>
                <a:lnTo>
                  <a:pt x="8631" y="7187"/>
                </a:lnTo>
                <a:lnTo>
                  <a:pt x="6897" y="8617"/>
                </a:lnTo>
                <a:lnTo>
                  <a:pt x="5176" y="10059"/>
                </a:lnTo>
                <a:lnTo>
                  <a:pt x="3454" y="11502"/>
                </a:lnTo>
                <a:lnTo>
                  <a:pt x="1721" y="14374"/>
                </a:lnTo>
                <a:lnTo>
                  <a:pt x="1721" y="15817"/>
                </a:lnTo>
                <a:lnTo>
                  <a:pt x="0" y="18689"/>
                </a:lnTo>
                <a:lnTo>
                  <a:pt x="0" y="21562"/>
                </a:lnTo>
                <a:lnTo>
                  <a:pt x="0" y="23004"/>
                </a:lnTo>
                <a:lnTo>
                  <a:pt x="0" y="25876"/>
                </a:lnTo>
                <a:lnTo>
                  <a:pt x="0" y="27319"/>
                </a:lnTo>
                <a:lnTo>
                  <a:pt x="1721" y="30191"/>
                </a:lnTo>
                <a:lnTo>
                  <a:pt x="1721" y="33064"/>
                </a:lnTo>
                <a:lnTo>
                  <a:pt x="3454" y="34506"/>
                </a:lnTo>
                <a:lnTo>
                  <a:pt x="5176" y="35949"/>
                </a:lnTo>
                <a:lnTo>
                  <a:pt x="6897" y="38821"/>
                </a:lnTo>
                <a:lnTo>
                  <a:pt x="8631" y="40251"/>
                </a:lnTo>
                <a:lnTo>
                  <a:pt x="10352" y="41694"/>
                </a:lnTo>
                <a:lnTo>
                  <a:pt x="12086" y="43136"/>
                </a:lnTo>
                <a:lnTo>
                  <a:pt x="15528" y="44566"/>
                </a:lnTo>
                <a:lnTo>
                  <a:pt x="17262" y="44566"/>
                </a:lnTo>
                <a:lnTo>
                  <a:pt x="20704" y="46009"/>
                </a:lnTo>
                <a:lnTo>
                  <a:pt x="22438" y="46009"/>
                </a:lnTo>
                <a:lnTo>
                  <a:pt x="25880" y="47451"/>
                </a:lnTo>
                <a:lnTo>
                  <a:pt x="27614" y="47451"/>
                </a:lnTo>
                <a:lnTo>
                  <a:pt x="31069" y="47451"/>
                </a:lnTo>
                <a:lnTo>
                  <a:pt x="34511" y="46009"/>
                </a:lnTo>
                <a:lnTo>
                  <a:pt x="37966" y="46009"/>
                </a:lnTo>
                <a:lnTo>
                  <a:pt x="39688" y="44566"/>
                </a:lnTo>
                <a:lnTo>
                  <a:pt x="43143" y="44566"/>
                </a:lnTo>
                <a:lnTo>
                  <a:pt x="44864" y="43136"/>
                </a:lnTo>
                <a:lnTo>
                  <a:pt x="46598" y="41694"/>
                </a:lnTo>
                <a:lnTo>
                  <a:pt x="48319" y="40251"/>
                </a:lnTo>
                <a:lnTo>
                  <a:pt x="50053" y="38821"/>
                </a:lnTo>
                <a:lnTo>
                  <a:pt x="51774" y="35949"/>
                </a:lnTo>
                <a:lnTo>
                  <a:pt x="53495" y="34506"/>
                </a:lnTo>
                <a:lnTo>
                  <a:pt x="55229" y="33064"/>
                </a:lnTo>
                <a:lnTo>
                  <a:pt x="55229" y="30191"/>
                </a:lnTo>
                <a:lnTo>
                  <a:pt x="56950" y="27319"/>
                </a:lnTo>
                <a:lnTo>
                  <a:pt x="56950" y="25876"/>
                </a:lnTo>
                <a:lnTo>
                  <a:pt x="56950" y="23004"/>
                </a:lnTo>
                <a:lnTo>
                  <a:pt x="56950" y="21562"/>
                </a:lnTo>
                <a:lnTo>
                  <a:pt x="56950" y="18689"/>
                </a:lnTo>
                <a:lnTo>
                  <a:pt x="55229" y="15817"/>
                </a:lnTo>
                <a:lnTo>
                  <a:pt x="55229" y="14374"/>
                </a:lnTo>
                <a:lnTo>
                  <a:pt x="53495" y="11502"/>
                </a:lnTo>
                <a:lnTo>
                  <a:pt x="51774" y="10059"/>
                </a:lnTo>
                <a:lnTo>
                  <a:pt x="50053" y="8617"/>
                </a:lnTo>
                <a:lnTo>
                  <a:pt x="48319" y="7187"/>
                </a:lnTo>
                <a:lnTo>
                  <a:pt x="46598" y="5744"/>
                </a:lnTo>
                <a:lnTo>
                  <a:pt x="44864" y="2872"/>
                </a:lnTo>
                <a:lnTo>
                  <a:pt x="43143" y="2872"/>
                </a:lnTo>
                <a:lnTo>
                  <a:pt x="39688" y="1429"/>
                </a:lnTo>
                <a:lnTo>
                  <a:pt x="37966" y="1429"/>
                </a:lnTo>
                <a:lnTo>
                  <a:pt x="34511" y="0"/>
                </a:lnTo>
                <a:lnTo>
                  <a:pt x="31069" y="0"/>
                </a:lnTo>
                <a:lnTo>
                  <a:pt x="27614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8279674" y="3692569"/>
            <a:ext cx="56950" cy="47451"/>
          </a:xfrm>
          <a:custGeom>
            <a:avLst/>
            <a:gdLst/>
            <a:ahLst/>
            <a:cxnLst/>
            <a:rect l="l" t="t" r="r" b="b"/>
            <a:pathLst>
              <a:path w="56950" h="47451">
                <a:moveTo>
                  <a:pt x="29335" y="0"/>
                </a:moveTo>
                <a:lnTo>
                  <a:pt x="25880" y="0"/>
                </a:lnTo>
                <a:lnTo>
                  <a:pt x="22438" y="0"/>
                </a:lnTo>
                <a:lnTo>
                  <a:pt x="18983" y="1429"/>
                </a:lnTo>
                <a:lnTo>
                  <a:pt x="17262" y="1429"/>
                </a:lnTo>
                <a:lnTo>
                  <a:pt x="15528" y="2872"/>
                </a:lnTo>
                <a:lnTo>
                  <a:pt x="12086" y="4314"/>
                </a:lnTo>
                <a:lnTo>
                  <a:pt x="10352" y="5744"/>
                </a:lnTo>
                <a:lnTo>
                  <a:pt x="8631" y="7187"/>
                </a:lnTo>
                <a:lnTo>
                  <a:pt x="6897" y="8617"/>
                </a:lnTo>
                <a:lnTo>
                  <a:pt x="5176" y="10059"/>
                </a:lnTo>
                <a:lnTo>
                  <a:pt x="3454" y="12932"/>
                </a:lnTo>
                <a:lnTo>
                  <a:pt x="3454" y="14374"/>
                </a:lnTo>
                <a:lnTo>
                  <a:pt x="1721" y="17247"/>
                </a:lnTo>
                <a:lnTo>
                  <a:pt x="0" y="18689"/>
                </a:lnTo>
                <a:lnTo>
                  <a:pt x="0" y="21562"/>
                </a:lnTo>
                <a:lnTo>
                  <a:pt x="0" y="23004"/>
                </a:lnTo>
                <a:lnTo>
                  <a:pt x="0" y="25876"/>
                </a:lnTo>
                <a:lnTo>
                  <a:pt x="0" y="28749"/>
                </a:lnTo>
                <a:lnTo>
                  <a:pt x="1721" y="31634"/>
                </a:lnTo>
                <a:lnTo>
                  <a:pt x="3454" y="33064"/>
                </a:lnTo>
                <a:lnTo>
                  <a:pt x="3454" y="35949"/>
                </a:lnTo>
                <a:lnTo>
                  <a:pt x="5176" y="37379"/>
                </a:lnTo>
                <a:lnTo>
                  <a:pt x="6897" y="38821"/>
                </a:lnTo>
                <a:lnTo>
                  <a:pt x="8631" y="40251"/>
                </a:lnTo>
                <a:lnTo>
                  <a:pt x="10352" y="41694"/>
                </a:lnTo>
                <a:lnTo>
                  <a:pt x="12086" y="43136"/>
                </a:lnTo>
                <a:lnTo>
                  <a:pt x="15528" y="44566"/>
                </a:lnTo>
                <a:lnTo>
                  <a:pt x="17262" y="46009"/>
                </a:lnTo>
                <a:lnTo>
                  <a:pt x="18983" y="46009"/>
                </a:lnTo>
                <a:lnTo>
                  <a:pt x="22438" y="47451"/>
                </a:lnTo>
                <a:lnTo>
                  <a:pt x="25880" y="47451"/>
                </a:lnTo>
                <a:lnTo>
                  <a:pt x="29335" y="47451"/>
                </a:lnTo>
                <a:lnTo>
                  <a:pt x="31069" y="47451"/>
                </a:lnTo>
                <a:lnTo>
                  <a:pt x="34511" y="47451"/>
                </a:lnTo>
                <a:lnTo>
                  <a:pt x="36245" y="46009"/>
                </a:lnTo>
                <a:lnTo>
                  <a:pt x="39688" y="46009"/>
                </a:lnTo>
                <a:lnTo>
                  <a:pt x="41421" y="44566"/>
                </a:lnTo>
                <a:lnTo>
                  <a:pt x="44864" y="43136"/>
                </a:lnTo>
                <a:lnTo>
                  <a:pt x="46598" y="41694"/>
                </a:lnTo>
                <a:lnTo>
                  <a:pt x="48319" y="40251"/>
                </a:lnTo>
                <a:lnTo>
                  <a:pt x="50053" y="38821"/>
                </a:lnTo>
                <a:lnTo>
                  <a:pt x="51774" y="37379"/>
                </a:lnTo>
                <a:lnTo>
                  <a:pt x="53495" y="35949"/>
                </a:lnTo>
                <a:lnTo>
                  <a:pt x="55229" y="33064"/>
                </a:lnTo>
                <a:lnTo>
                  <a:pt x="55229" y="31634"/>
                </a:lnTo>
                <a:lnTo>
                  <a:pt x="56950" y="28749"/>
                </a:lnTo>
                <a:lnTo>
                  <a:pt x="56950" y="25876"/>
                </a:lnTo>
                <a:lnTo>
                  <a:pt x="56950" y="23004"/>
                </a:lnTo>
                <a:lnTo>
                  <a:pt x="56950" y="21562"/>
                </a:lnTo>
                <a:lnTo>
                  <a:pt x="56950" y="18689"/>
                </a:lnTo>
                <a:lnTo>
                  <a:pt x="55229" y="17247"/>
                </a:lnTo>
                <a:lnTo>
                  <a:pt x="55229" y="14374"/>
                </a:lnTo>
                <a:lnTo>
                  <a:pt x="53495" y="12932"/>
                </a:lnTo>
                <a:lnTo>
                  <a:pt x="51774" y="10059"/>
                </a:lnTo>
                <a:lnTo>
                  <a:pt x="50053" y="8617"/>
                </a:lnTo>
                <a:lnTo>
                  <a:pt x="48319" y="7187"/>
                </a:lnTo>
                <a:lnTo>
                  <a:pt x="46598" y="5744"/>
                </a:lnTo>
                <a:lnTo>
                  <a:pt x="44864" y="4314"/>
                </a:lnTo>
                <a:lnTo>
                  <a:pt x="41421" y="2872"/>
                </a:lnTo>
                <a:lnTo>
                  <a:pt x="39688" y="1429"/>
                </a:lnTo>
                <a:lnTo>
                  <a:pt x="36245" y="1429"/>
                </a:lnTo>
                <a:lnTo>
                  <a:pt x="34511" y="0"/>
                </a:lnTo>
                <a:lnTo>
                  <a:pt x="31069" y="0"/>
                </a:lnTo>
                <a:lnTo>
                  <a:pt x="29335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8365100" y="3626136"/>
            <a:ext cx="56950" cy="47451"/>
          </a:xfrm>
          <a:custGeom>
            <a:avLst/>
            <a:gdLst/>
            <a:ahLst/>
            <a:cxnLst/>
            <a:rect l="l" t="t" r="r" b="b"/>
            <a:pathLst>
              <a:path w="56950" h="47451">
                <a:moveTo>
                  <a:pt x="29335" y="0"/>
                </a:moveTo>
                <a:lnTo>
                  <a:pt x="25880" y="0"/>
                </a:lnTo>
                <a:lnTo>
                  <a:pt x="22438" y="0"/>
                </a:lnTo>
                <a:lnTo>
                  <a:pt x="20704" y="1429"/>
                </a:lnTo>
                <a:lnTo>
                  <a:pt x="17262" y="1429"/>
                </a:lnTo>
                <a:lnTo>
                  <a:pt x="15528" y="2872"/>
                </a:lnTo>
                <a:lnTo>
                  <a:pt x="13807" y="2872"/>
                </a:lnTo>
                <a:lnTo>
                  <a:pt x="10352" y="5744"/>
                </a:lnTo>
                <a:lnTo>
                  <a:pt x="8631" y="7187"/>
                </a:lnTo>
                <a:lnTo>
                  <a:pt x="6897" y="8617"/>
                </a:lnTo>
                <a:lnTo>
                  <a:pt x="5176" y="10059"/>
                </a:lnTo>
                <a:lnTo>
                  <a:pt x="3454" y="11502"/>
                </a:lnTo>
                <a:lnTo>
                  <a:pt x="3454" y="14374"/>
                </a:lnTo>
                <a:lnTo>
                  <a:pt x="1721" y="15817"/>
                </a:lnTo>
                <a:lnTo>
                  <a:pt x="1721" y="18689"/>
                </a:lnTo>
                <a:lnTo>
                  <a:pt x="0" y="21562"/>
                </a:lnTo>
                <a:lnTo>
                  <a:pt x="0" y="23004"/>
                </a:lnTo>
                <a:lnTo>
                  <a:pt x="0" y="25876"/>
                </a:lnTo>
                <a:lnTo>
                  <a:pt x="1721" y="27319"/>
                </a:lnTo>
                <a:lnTo>
                  <a:pt x="1721" y="30191"/>
                </a:lnTo>
                <a:lnTo>
                  <a:pt x="3454" y="33064"/>
                </a:lnTo>
                <a:lnTo>
                  <a:pt x="3454" y="34506"/>
                </a:lnTo>
                <a:lnTo>
                  <a:pt x="5176" y="35949"/>
                </a:lnTo>
                <a:lnTo>
                  <a:pt x="6897" y="38821"/>
                </a:lnTo>
                <a:lnTo>
                  <a:pt x="8631" y="40251"/>
                </a:lnTo>
                <a:lnTo>
                  <a:pt x="10352" y="41694"/>
                </a:lnTo>
                <a:lnTo>
                  <a:pt x="13807" y="43136"/>
                </a:lnTo>
                <a:lnTo>
                  <a:pt x="15528" y="44566"/>
                </a:lnTo>
                <a:lnTo>
                  <a:pt x="17262" y="44566"/>
                </a:lnTo>
                <a:lnTo>
                  <a:pt x="20704" y="46009"/>
                </a:lnTo>
                <a:lnTo>
                  <a:pt x="22438" y="46009"/>
                </a:lnTo>
                <a:lnTo>
                  <a:pt x="25880" y="47451"/>
                </a:lnTo>
                <a:lnTo>
                  <a:pt x="29335" y="47451"/>
                </a:lnTo>
                <a:lnTo>
                  <a:pt x="31069" y="47451"/>
                </a:lnTo>
                <a:lnTo>
                  <a:pt x="34511" y="46009"/>
                </a:lnTo>
                <a:lnTo>
                  <a:pt x="36245" y="46009"/>
                </a:lnTo>
                <a:lnTo>
                  <a:pt x="39688" y="44566"/>
                </a:lnTo>
                <a:lnTo>
                  <a:pt x="41421" y="44566"/>
                </a:lnTo>
                <a:lnTo>
                  <a:pt x="44864" y="43136"/>
                </a:lnTo>
                <a:lnTo>
                  <a:pt x="46598" y="41694"/>
                </a:lnTo>
                <a:lnTo>
                  <a:pt x="48319" y="40251"/>
                </a:lnTo>
                <a:lnTo>
                  <a:pt x="50053" y="38821"/>
                </a:lnTo>
                <a:lnTo>
                  <a:pt x="51774" y="35949"/>
                </a:lnTo>
                <a:lnTo>
                  <a:pt x="53495" y="34506"/>
                </a:lnTo>
                <a:lnTo>
                  <a:pt x="55229" y="33064"/>
                </a:lnTo>
                <a:lnTo>
                  <a:pt x="56950" y="30191"/>
                </a:lnTo>
                <a:lnTo>
                  <a:pt x="56950" y="15817"/>
                </a:lnTo>
                <a:lnTo>
                  <a:pt x="55229" y="14374"/>
                </a:lnTo>
                <a:lnTo>
                  <a:pt x="53495" y="11502"/>
                </a:lnTo>
                <a:lnTo>
                  <a:pt x="51774" y="10059"/>
                </a:lnTo>
                <a:lnTo>
                  <a:pt x="50053" y="8617"/>
                </a:lnTo>
                <a:lnTo>
                  <a:pt x="48319" y="7187"/>
                </a:lnTo>
                <a:lnTo>
                  <a:pt x="46598" y="5744"/>
                </a:lnTo>
                <a:lnTo>
                  <a:pt x="44864" y="2872"/>
                </a:lnTo>
                <a:lnTo>
                  <a:pt x="41421" y="2872"/>
                </a:lnTo>
                <a:lnTo>
                  <a:pt x="39688" y="1429"/>
                </a:lnTo>
                <a:lnTo>
                  <a:pt x="36245" y="1429"/>
                </a:lnTo>
                <a:lnTo>
                  <a:pt x="34511" y="0"/>
                </a:lnTo>
                <a:lnTo>
                  <a:pt x="31069" y="0"/>
                </a:lnTo>
                <a:lnTo>
                  <a:pt x="29335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099332" y="3626136"/>
            <a:ext cx="56950" cy="56941"/>
          </a:xfrm>
          <a:custGeom>
            <a:avLst/>
            <a:gdLst/>
            <a:ahLst/>
            <a:cxnLst/>
            <a:rect l="l" t="t" r="r" b="b"/>
            <a:pathLst>
              <a:path w="56950" h="56941">
                <a:moveTo>
                  <a:pt x="27614" y="0"/>
                </a:moveTo>
                <a:lnTo>
                  <a:pt x="25880" y="0"/>
                </a:lnTo>
                <a:lnTo>
                  <a:pt x="22438" y="1670"/>
                </a:lnTo>
                <a:lnTo>
                  <a:pt x="20704" y="1670"/>
                </a:lnTo>
                <a:lnTo>
                  <a:pt x="17262" y="1670"/>
                </a:lnTo>
                <a:lnTo>
                  <a:pt x="15528" y="3340"/>
                </a:lnTo>
                <a:lnTo>
                  <a:pt x="12086" y="5023"/>
                </a:lnTo>
                <a:lnTo>
                  <a:pt x="10352" y="6693"/>
                </a:lnTo>
                <a:lnTo>
                  <a:pt x="8631" y="8364"/>
                </a:lnTo>
                <a:lnTo>
                  <a:pt x="6897" y="10047"/>
                </a:lnTo>
                <a:lnTo>
                  <a:pt x="5176" y="13400"/>
                </a:lnTo>
                <a:lnTo>
                  <a:pt x="3454" y="15070"/>
                </a:lnTo>
                <a:lnTo>
                  <a:pt x="1721" y="16740"/>
                </a:lnTo>
                <a:lnTo>
                  <a:pt x="1721" y="20094"/>
                </a:lnTo>
                <a:lnTo>
                  <a:pt x="0" y="21764"/>
                </a:lnTo>
                <a:lnTo>
                  <a:pt x="0" y="25117"/>
                </a:lnTo>
                <a:lnTo>
                  <a:pt x="0" y="28470"/>
                </a:lnTo>
                <a:lnTo>
                  <a:pt x="0" y="31811"/>
                </a:lnTo>
                <a:lnTo>
                  <a:pt x="0" y="33494"/>
                </a:lnTo>
                <a:lnTo>
                  <a:pt x="1721" y="36835"/>
                </a:lnTo>
                <a:lnTo>
                  <a:pt x="1721" y="38518"/>
                </a:lnTo>
                <a:lnTo>
                  <a:pt x="3454" y="41871"/>
                </a:lnTo>
                <a:lnTo>
                  <a:pt x="5176" y="43541"/>
                </a:lnTo>
                <a:lnTo>
                  <a:pt x="6897" y="45211"/>
                </a:lnTo>
                <a:lnTo>
                  <a:pt x="8631" y="46894"/>
                </a:lnTo>
                <a:lnTo>
                  <a:pt x="10352" y="50235"/>
                </a:lnTo>
                <a:lnTo>
                  <a:pt x="12086" y="51918"/>
                </a:lnTo>
                <a:lnTo>
                  <a:pt x="15528" y="51918"/>
                </a:lnTo>
                <a:lnTo>
                  <a:pt x="17262" y="53588"/>
                </a:lnTo>
                <a:lnTo>
                  <a:pt x="20704" y="55259"/>
                </a:lnTo>
                <a:lnTo>
                  <a:pt x="22438" y="55259"/>
                </a:lnTo>
                <a:lnTo>
                  <a:pt x="25880" y="55259"/>
                </a:lnTo>
                <a:lnTo>
                  <a:pt x="27614" y="56941"/>
                </a:lnTo>
                <a:lnTo>
                  <a:pt x="31069" y="55259"/>
                </a:lnTo>
                <a:lnTo>
                  <a:pt x="34511" y="55259"/>
                </a:lnTo>
                <a:lnTo>
                  <a:pt x="37966" y="55259"/>
                </a:lnTo>
                <a:lnTo>
                  <a:pt x="39688" y="53588"/>
                </a:lnTo>
                <a:lnTo>
                  <a:pt x="41421" y="51918"/>
                </a:lnTo>
                <a:lnTo>
                  <a:pt x="44864" y="51918"/>
                </a:lnTo>
                <a:lnTo>
                  <a:pt x="46598" y="50235"/>
                </a:lnTo>
                <a:lnTo>
                  <a:pt x="48319" y="46894"/>
                </a:lnTo>
                <a:lnTo>
                  <a:pt x="50053" y="45211"/>
                </a:lnTo>
                <a:lnTo>
                  <a:pt x="51774" y="43541"/>
                </a:lnTo>
                <a:lnTo>
                  <a:pt x="53495" y="41871"/>
                </a:lnTo>
                <a:lnTo>
                  <a:pt x="55229" y="38518"/>
                </a:lnTo>
                <a:lnTo>
                  <a:pt x="55229" y="36835"/>
                </a:lnTo>
                <a:lnTo>
                  <a:pt x="56950" y="33494"/>
                </a:lnTo>
                <a:lnTo>
                  <a:pt x="56950" y="31811"/>
                </a:lnTo>
                <a:lnTo>
                  <a:pt x="56950" y="28470"/>
                </a:lnTo>
                <a:lnTo>
                  <a:pt x="56950" y="25117"/>
                </a:lnTo>
                <a:lnTo>
                  <a:pt x="56950" y="21764"/>
                </a:lnTo>
                <a:lnTo>
                  <a:pt x="55229" y="20094"/>
                </a:lnTo>
                <a:lnTo>
                  <a:pt x="55229" y="16740"/>
                </a:lnTo>
                <a:lnTo>
                  <a:pt x="53495" y="15070"/>
                </a:lnTo>
                <a:lnTo>
                  <a:pt x="51774" y="13400"/>
                </a:lnTo>
                <a:lnTo>
                  <a:pt x="50053" y="10047"/>
                </a:lnTo>
                <a:lnTo>
                  <a:pt x="48319" y="8364"/>
                </a:lnTo>
                <a:lnTo>
                  <a:pt x="46598" y="6693"/>
                </a:lnTo>
                <a:lnTo>
                  <a:pt x="44864" y="5023"/>
                </a:lnTo>
                <a:lnTo>
                  <a:pt x="41421" y="3340"/>
                </a:lnTo>
                <a:lnTo>
                  <a:pt x="39688" y="1670"/>
                </a:lnTo>
                <a:lnTo>
                  <a:pt x="37966" y="1670"/>
                </a:lnTo>
                <a:lnTo>
                  <a:pt x="34511" y="1670"/>
                </a:lnTo>
                <a:lnTo>
                  <a:pt x="31069" y="0"/>
                </a:lnTo>
                <a:lnTo>
                  <a:pt x="27614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8070856" y="3692569"/>
            <a:ext cx="56950" cy="47451"/>
          </a:xfrm>
          <a:custGeom>
            <a:avLst/>
            <a:gdLst/>
            <a:ahLst/>
            <a:cxnLst/>
            <a:rect l="l" t="t" r="r" b="b"/>
            <a:pathLst>
              <a:path w="56950" h="47451">
                <a:moveTo>
                  <a:pt x="27614" y="0"/>
                </a:moveTo>
                <a:lnTo>
                  <a:pt x="25880" y="0"/>
                </a:lnTo>
                <a:lnTo>
                  <a:pt x="22438" y="0"/>
                </a:lnTo>
                <a:lnTo>
                  <a:pt x="18983" y="1429"/>
                </a:lnTo>
                <a:lnTo>
                  <a:pt x="17262" y="1429"/>
                </a:lnTo>
                <a:lnTo>
                  <a:pt x="13807" y="2872"/>
                </a:lnTo>
                <a:lnTo>
                  <a:pt x="12086" y="4314"/>
                </a:lnTo>
                <a:lnTo>
                  <a:pt x="10352" y="5744"/>
                </a:lnTo>
                <a:lnTo>
                  <a:pt x="8631" y="7187"/>
                </a:lnTo>
                <a:lnTo>
                  <a:pt x="6897" y="8617"/>
                </a:lnTo>
                <a:lnTo>
                  <a:pt x="3454" y="10059"/>
                </a:lnTo>
                <a:lnTo>
                  <a:pt x="3454" y="12932"/>
                </a:lnTo>
                <a:lnTo>
                  <a:pt x="1721" y="14374"/>
                </a:lnTo>
                <a:lnTo>
                  <a:pt x="1721" y="17247"/>
                </a:lnTo>
                <a:lnTo>
                  <a:pt x="0" y="18689"/>
                </a:lnTo>
                <a:lnTo>
                  <a:pt x="0" y="21562"/>
                </a:lnTo>
                <a:lnTo>
                  <a:pt x="0" y="23004"/>
                </a:lnTo>
                <a:lnTo>
                  <a:pt x="0" y="25876"/>
                </a:lnTo>
                <a:lnTo>
                  <a:pt x="0" y="28749"/>
                </a:lnTo>
                <a:lnTo>
                  <a:pt x="1721" y="31634"/>
                </a:lnTo>
                <a:lnTo>
                  <a:pt x="1721" y="33064"/>
                </a:lnTo>
                <a:lnTo>
                  <a:pt x="3454" y="35949"/>
                </a:lnTo>
                <a:lnTo>
                  <a:pt x="3454" y="37379"/>
                </a:lnTo>
                <a:lnTo>
                  <a:pt x="6897" y="38821"/>
                </a:lnTo>
                <a:lnTo>
                  <a:pt x="8631" y="40251"/>
                </a:lnTo>
                <a:lnTo>
                  <a:pt x="10352" y="41694"/>
                </a:lnTo>
                <a:lnTo>
                  <a:pt x="12086" y="43136"/>
                </a:lnTo>
                <a:lnTo>
                  <a:pt x="13807" y="44566"/>
                </a:lnTo>
                <a:lnTo>
                  <a:pt x="17262" y="46009"/>
                </a:lnTo>
                <a:lnTo>
                  <a:pt x="18983" y="46009"/>
                </a:lnTo>
                <a:lnTo>
                  <a:pt x="22438" y="47451"/>
                </a:lnTo>
                <a:lnTo>
                  <a:pt x="25880" y="47451"/>
                </a:lnTo>
                <a:lnTo>
                  <a:pt x="27614" y="47451"/>
                </a:lnTo>
                <a:lnTo>
                  <a:pt x="31069" y="47451"/>
                </a:lnTo>
                <a:lnTo>
                  <a:pt x="34511" y="47451"/>
                </a:lnTo>
                <a:lnTo>
                  <a:pt x="36245" y="46009"/>
                </a:lnTo>
                <a:lnTo>
                  <a:pt x="39688" y="46009"/>
                </a:lnTo>
                <a:lnTo>
                  <a:pt x="41421" y="44566"/>
                </a:lnTo>
                <a:lnTo>
                  <a:pt x="44864" y="43136"/>
                </a:lnTo>
                <a:lnTo>
                  <a:pt x="46598" y="41694"/>
                </a:lnTo>
                <a:lnTo>
                  <a:pt x="48319" y="40251"/>
                </a:lnTo>
                <a:lnTo>
                  <a:pt x="50053" y="38821"/>
                </a:lnTo>
                <a:lnTo>
                  <a:pt x="51774" y="37379"/>
                </a:lnTo>
                <a:lnTo>
                  <a:pt x="53495" y="35949"/>
                </a:lnTo>
                <a:lnTo>
                  <a:pt x="53495" y="33064"/>
                </a:lnTo>
                <a:lnTo>
                  <a:pt x="55229" y="31634"/>
                </a:lnTo>
                <a:lnTo>
                  <a:pt x="55229" y="28749"/>
                </a:lnTo>
                <a:lnTo>
                  <a:pt x="56950" y="25876"/>
                </a:lnTo>
                <a:lnTo>
                  <a:pt x="56950" y="23004"/>
                </a:lnTo>
                <a:lnTo>
                  <a:pt x="56950" y="21562"/>
                </a:lnTo>
                <a:lnTo>
                  <a:pt x="55229" y="18689"/>
                </a:lnTo>
                <a:lnTo>
                  <a:pt x="55229" y="17247"/>
                </a:lnTo>
                <a:lnTo>
                  <a:pt x="53495" y="14374"/>
                </a:lnTo>
                <a:lnTo>
                  <a:pt x="53495" y="12932"/>
                </a:lnTo>
                <a:lnTo>
                  <a:pt x="51774" y="10059"/>
                </a:lnTo>
                <a:lnTo>
                  <a:pt x="50053" y="8617"/>
                </a:lnTo>
                <a:lnTo>
                  <a:pt x="48319" y="7187"/>
                </a:lnTo>
                <a:lnTo>
                  <a:pt x="46598" y="5744"/>
                </a:lnTo>
                <a:lnTo>
                  <a:pt x="44864" y="4314"/>
                </a:lnTo>
                <a:lnTo>
                  <a:pt x="41421" y="2872"/>
                </a:lnTo>
                <a:lnTo>
                  <a:pt x="39688" y="1429"/>
                </a:lnTo>
                <a:lnTo>
                  <a:pt x="36245" y="1429"/>
                </a:lnTo>
                <a:lnTo>
                  <a:pt x="34511" y="0"/>
                </a:lnTo>
                <a:lnTo>
                  <a:pt x="31069" y="0"/>
                </a:lnTo>
                <a:lnTo>
                  <a:pt x="27614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8450525" y="3683078"/>
            <a:ext cx="47458" cy="47451"/>
          </a:xfrm>
          <a:custGeom>
            <a:avLst/>
            <a:gdLst/>
            <a:ahLst/>
            <a:cxnLst/>
            <a:rect l="l" t="t" r="r" b="b"/>
            <a:pathLst>
              <a:path w="47458" h="47451">
                <a:moveTo>
                  <a:pt x="23729" y="0"/>
                </a:moveTo>
                <a:lnTo>
                  <a:pt x="20767" y="0"/>
                </a:lnTo>
                <a:lnTo>
                  <a:pt x="17793" y="0"/>
                </a:lnTo>
                <a:lnTo>
                  <a:pt x="16313" y="0"/>
                </a:lnTo>
                <a:lnTo>
                  <a:pt x="14832" y="1480"/>
                </a:lnTo>
                <a:lnTo>
                  <a:pt x="11858" y="1480"/>
                </a:lnTo>
                <a:lnTo>
                  <a:pt x="10377" y="2960"/>
                </a:lnTo>
                <a:lnTo>
                  <a:pt x="7416" y="4441"/>
                </a:lnTo>
                <a:lnTo>
                  <a:pt x="5935" y="5921"/>
                </a:lnTo>
                <a:lnTo>
                  <a:pt x="4454" y="7415"/>
                </a:lnTo>
                <a:lnTo>
                  <a:pt x="2961" y="10376"/>
                </a:lnTo>
                <a:lnTo>
                  <a:pt x="1480" y="11856"/>
                </a:lnTo>
                <a:lnTo>
                  <a:pt x="1480" y="14830"/>
                </a:lnTo>
                <a:lnTo>
                  <a:pt x="0" y="16310"/>
                </a:lnTo>
                <a:lnTo>
                  <a:pt x="0" y="17791"/>
                </a:lnTo>
                <a:lnTo>
                  <a:pt x="0" y="31140"/>
                </a:lnTo>
                <a:lnTo>
                  <a:pt x="1480" y="32621"/>
                </a:lnTo>
                <a:lnTo>
                  <a:pt x="1480" y="35582"/>
                </a:lnTo>
                <a:lnTo>
                  <a:pt x="2961" y="37062"/>
                </a:lnTo>
                <a:lnTo>
                  <a:pt x="4454" y="38556"/>
                </a:lnTo>
                <a:lnTo>
                  <a:pt x="5935" y="41517"/>
                </a:lnTo>
                <a:lnTo>
                  <a:pt x="7416" y="42997"/>
                </a:lnTo>
                <a:lnTo>
                  <a:pt x="10377" y="44478"/>
                </a:lnTo>
                <a:lnTo>
                  <a:pt x="11858" y="44478"/>
                </a:lnTo>
                <a:lnTo>
                  <a:pt x="14832" y="45958"/>
                </a:lnTo>
                <a:lnTo>
                  <a:pt x="16313" y="47451"/>
                </a:lnTo>
                <a:lnTo>
                  <a:pt x="17793" y="47451"/>
                </a:lnTo>
                <a:lnTo>
                  <a:pt x="20767" y="47451"/>
                </a:lnTo>
                <a:lnTo>
                  <a:pt x="23729" y="47451"/>
                </a:lnTo>
                <a:lnTo>
                  <a:pt x="26690" y="47451"/>
                </a:lnTo>
                <a:lnTo>
                  <a:pt x="28184" y="47451"/>
                </a:lnTo>
                <a:lnTo>
                  <a:pt x="31145" y="47451"/>
                </a:lnTo>
                <a:lnTo>
                  <a:pt x="32626" y="45958"/>
                </a:lnTo>
                <a:lnTo>
                  <a:pt x="35600" y="44478"/>
                </a:lnTo>
                <a:lnTo>
                  <a:pt x="37081" y="44478"/>
                </a:lnTo>
                <a:lnTo>
                  <a:pt x="38561" y="42997"/>
                </a:lnTo>
                <a:lnTo>
                  <a:pt x="41523" y="41517"/>
                </a:lnTo>
                <a:lnTo>
                  <a:pt x="43003" y="38556"/>
                </a:lnTo>
                <a:lnTo>
                  <a:pt x="44497" y="37062"/>
                </a:lnTo>
                <a:lnTo>
                  <a:pt x="44497" y="35582"/>
                </a:lnTo>
                <a:lnTo>
                  <a:pt x="45977" y="32621"/>
                </a:lnTo>
                <a:lnTo>
                  <a:pt x="47458" y="31140"/>
                </a:lnTo>
                <a:lnTo>
                  <a:pt x="47458" y="28167"/>
                </a:lnTo>
                <a:lnTo>
                  <a:pt x="47458" y="16310"/>
                </a:lnTo>
                <a:lnTo>
                  <a:pt x="45977" y="14830"/>
                </a:lnTo>
                <a:lnTo>
                  <a:pt x="44497" y="11856"/>
                </a:lnTo>
                <a:lnTo>
                  <a:pt x="44497" y="10376"/>
                </a:lnTo>
                <a:lnTo>
                  <a:pt x="43003" y="7415"/>
                </a:lnTo>
                <a:lnTo>
                  <a:pt x="41523" y="5921"/>
                </a:lnTo>
                <a:lnTo>
                  <a:pt x="38561" y="4441"/>
                </a:lnTo>
                <a:lnTo>
                  <a:pt x="37081" y="2960"/>
                </a:lnTo>
                <a:lnTo>
                  <a:pt x="35600" y="1480"/>
                </a:lnTo>
                <a:lnTo>
                  <a:pt x="32626" y="1480"/>
                </a:lnTo>
                <a:lnTo>
                  <a:pt x="31145" y="0"/>
                </a:lnTo>
                <a:lnTo>
                  <a:pt x="28184" y="0"/>
                </a:lnTo>
                <a:lnTo>
                  <a:pt x="26690" y="0"/>
                </a:lnTo>
                <a:lnTo>
                  <a:pt x="23729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8042381" y="3626136"/>
            <a:ext cx="56950" cy="47451"/>
          </a:xfrm>
          <a:custGeom>
            <a:avLst/>
            <a:gdLst/>
            <a:ahLst/>
            <a:cxnLst/>
            <a:rect l="l" t="t" r="r" b="b"/>
            <a:pathLst>
              <a:path w="56950" h="47451">
                <a:moveTo>
                  <a:pt x="28475" y="0"/>
                </a:moveTo>
                <a:lnTo>
                  <a:pt x="24918" y="0"/>
                </a:lnTo>
                <a:lnTo>
                  <a:pt x="21350" y="0"/>
                </a:lnTo>
                <a:lnTo>
                  <a:pt x="19578" y="1429"/>
                </a:lnTo>
                <a:lnTo>
                  <a:pt x="16022" y="1429"/>
                </a:lnTo>
                <a:lnTo>
                  <a:pt x="14237" y="2872"/>
                </a:lnTo>
                <a:lnTo>
                  <a:pt x="10681" y="2872"/>
                </a:lnTo>
                <a:lnTo>
                  <a:pt x="8896" y="5744"/>
                </a:lnTo>
                <a:lnTo>
                  <a:pt x="7125" y="7187"/>
                </a:lnTo>
                <a:lnTo>
                  <a:pt x="5340" y="8617"/>
                </a:lnTo>
                <a:lnTo>
                  <a:pt x="3556" y="10059"/>
                </a:lnTo>
                <a:lnTo>
                  <a:pt x="1784" y="11502"/>
                </a:lnTo>
                <a:lnTo>
                  <a:pt x="1784" y="14374"/>
                </a:lnTo>
                <a:lnTo>
                  <a:pt x="0" y="15817"/>
                </a:lnTo>
                <a:lnTo>
                  <a:pt x="0" y="30191"/>
                </a:lnTo>
                <a:lnTo>
                  <a:pt x="1784" y="33064"/>
                </a:lnTo>
                <a:lnTo>
                  <a:pt x="1784" y="34506"/>
                </a:lnTo>
                <a:lnTo>
                  <a:pt x="3556" y="35949"/>
                </a:lnTo>
                <a:lnTo>
                  <a:pt x="5340" y="38821"/>
                </a:lnTo>
                <a:lnTo>
                  <a:pt x="7125" y="40251"/>
                </a:lnTo>
                <a:lnTo>
                  <a:pt x="8896" y="41694"/>
                </a:lnTo>
                <a:lnTo>
                  <a:pt x="10681" y="43136"/>
                </a:lnTo>
                <a:lnTo>
                  <a:pt x="14237" y="44566"/>
                </a:lnTo>
                <a:lnTo>
                  <a:pt x="16022" y="44566"/>
                </a:lnTo>
                <a:lnTo>
                  <a:pt x="19578" y="46009"/>
                </a:lnTo>
                <a:lnTo>
                  <a:pt x="21350" y="46009"/>
                </a:lnTo>
                <a:lnTo>
                  <a:pt x="24918" y="47451"/>
                </a:lnTo>
                <a:lnTo>
                  <a:pt x="28475" y="47451"/>
                </a:lnTo>
                <a:lnTo>
                  <a:pt x="30259" y="47451"/>
                </a:lnTo>
                <a:lnTo>
                  <a:pt x="33815" y="46009"/>
                </a:lnTo>
                <a:lnTo>
                  <a:pt x="37372" y="46009"/>
                </a:lnTo>
                <a:lnTo>
                  <a:pt x="39156" y="44566"/>
                </a:lnTo>
                <a:lnTo>
                  <a:pt x="42712" y="44566"/>
                </a:lnTo>
                <a:lnTo>
                  <a:pt x="44497" y="43136"/>
                </a:lnTo>
                <a:lnTo>
                  <a:pt x="46268" y="41694"/>
                </a:lnTo>
                <a:lnTo>
                  <a:pt x="48053" y="40251"/>
                </a:lnTo>
                <a:lnTo>
                  <a:pt x="51609" y="38821"/>
                </a:lnTo>
                <a:lnTo>
                  <a:pt x="53394" y="35949"/>
                </a:lnTo>
                <a:lnTo>
                  <a:pt x="53394" y="34506"/>
                </a:lnTo>
                <a:lnTo>
                  <a:pt x="55165" y="33064"/>
                </a:lnTo>
                <a:lnTo>
                  <a:pt x="55165" y="30191"/>
                </a:lnTo>
                <a:lnTo>
                  <a:pt x="56950" y="27319"/>
                </a:lnTo>
                <a:lnTo>
                  <a:pt x="56950" y="25876"/>
                </a:lnTo>
                <a:lnTo>
                  <a:pt x="56950" y="23004"/>
                </a:lnTo>
                <a:lnTo>
                  <a:pt x="56950" y="21562"/>
                </a:lnTo>
                <a:lnTo>
                  <a:pt x="56950" y="18689"/>
                </a:lnTo>
                <a:lnTo>
                  <a:pt x="55165" y="15817"/>
                </a:lnTo>
                <a:lnTo>
                  <a:pt x="55165" y="14374"/>
                </a:lnTo>
                <a:lnTo>
                  <a:pt x="53394" y="11502"/>
                </a:lnTo>
                <a:lnTo>
                  <a:pt x="53394" y="10059"/>
                </a:lnTo>
                <a:lnTo>
                  <a:pt x="51609" y="8617"/>
                </a:lnTo>
                <a:lnTo>
                  <a:pt x="48053" y="7187"/>
                </a:lnTo>
                <a:lnTo>
                  <a:pt x="46268" y="5744"/>
                </a:lnTo>
                <a:lnTo>
                  <a:pt x="44497" y="2872"/>
                </a:lnTo>
                <a:lnTo>
                  <a:pt x="42712" y="2872"/>
                </a:lnTo>
                <a:lnTo>
                  <a:pt x="39156" y="1429"/>
                </a:lnTo>
                <a:lnTo>
                  <a:pt x="37372" y="1429"/>
                </a:lnTo>
                <a:lnTo>
                  <a:pt x="33815" y="0"/>
                </a:lnTo>
                <a:lnTo>
                  <a:pt x="30259" y="0"/>
                </a:lnTo>
                <a:lnTo>
                  <a:pt x="28475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8308150" y="3626136"/>
            <a:ext cx="56950" cy="56941"/>
          </a:xfrm>
          <a:custGeom>
            <a:avLst/>
            <a:gdLst/>
            <a:ahLst/>
            <a:cxnLst/>
            <a:rect l="l" t="t" r="r" b="b"/>
            <a:pathLst>
              <a:path w="56950" h="56941">
                <a:moveTo>
                  <a:pt x="28475" y="0"/>
                </a:moveTo>
                <a:lnTo>
                  <a:pt x="25121" y="0"/>
                </a:lnTo>
                <a:lnTo>
                  <a:pt x="23450" y="1670"/>
                </a:lnTo>
                <a:lnTo>
                  <a:pt x="20097" y="1670"/>
                </a:lnTo>
                <a:lnTo>
                  <a:pt x="16756" y="1670"/>
                </a:lnTo>
                <a:lnTo>
                  <a:pt x="15072" y="3340"/>
                </a:lnTo>
                <a:lnTo>
                  <a:pt x="13402" y="5023"/>
                </a:lnTo>
                <a:lnTo>
                  <a:pt x="10048" y="6693"/>
                </a:lnTo>
                <a:lnTo>
                  <a:pt x="8378" y="8364"/>
                </a:lnTo>
                <a:lnTo>
                  <a:pt x="6694" y="10047"/>
                </a:lnTo>
                <a:lnTo>
                  <a:pt x="5024" y="13400"/>
                </a:lnTo>
                <a:lnTo>
                  <a:pt x="3353" y="15070"/>
                </a:lnTo>
                <a:lnTo>
                  <a:pt x="3353" y="16740"/>
                </a:lnTo>
                <a:lnTo>
                  <a:pt x="1670" y="20094"/>
                </a:lnTo>
                <a:lnTo>
                  <a:pt x="1670" y="21764"/>
                </a:lnTo>
                <a:lnTo>
                  <a:pt x="0" y="25117"/>
                </a:lnTo>
                <a:lnTo>
                  <a:pt x="0" y="28470"/>
                </a:lnTo>
                <a:lnTo>
                  <a:pt x="0" y="31811"/>
                </a:lnTo>
                <a:lnTo>
                  <a:pt x="1670" y="33494"/>
                </a:lnTo>
                <a:lnTo>
                  <a:pt x="1670" y="36835"/>
                </a:lnTo>
                <a:lnTo>
                  <a:pt x="3353" y="38518"/>
                </a:lnTo>
                <a:lnTo>
                  <a:pt x="3353" y="41871"/>
                </a:lnTo>
                <a:lnTo>
                  <a:pt x="5024" y="43541"/>
                </a:lnTo>
                <a:lnTo>
                  <a:pt x="6694" y="45211"/>
                </a:lnTo>
                <a:lnTo>
                  <a:pt x="8378" y="46894"/>
                </a:lnTo>
                <a:lnTo>
                  <a:pt x="10048" y="50235"/>
                </a:lnTo>
                <a:lnTo>
                  <a:pt x="13402" y="51918"/>
                </a:lnTo>
                <a:lnTo>
                  <a:pt x="15072" y="51918"/>
                </a:lnTo>
                <a:lnTo>
                  <a:pt x="16756" y="53588"/>
                </a:lnTo>
                <a:lnTo>
                  <a:pt x="20097" y="55259"/>
                </a:lnTo>
                <a:lnTo>
                  <a:pt x="23450" y="55259"/>
                </a:lnTo>
                <a:lnTo>
                  <a:pt x="25121" y="55259"/>
                </a:lnTo>
                <a:lnTo>
                  <a:pt x="28475" y="56941"/>
                </a:lnTo>
                <a:lnTo>
                  <a:pt x="30145" y="55259"/>
                </a:lnTo>
                <a:lnTo>
                  <a:pt x="33499" y="55259"/>
                </a:lnTo>
                <a:lnTo>
                  <a:pt x="36853" y="55259"/>
                </a:lnTo>
                <a:lnTo>
                  <a:pt x="38523" y="53588"/>
                </a:lnTo>
                <a:lnTo>
                  <a:pt x="41877" y="51918"/>
                </a:lnTo>
                <a:lnTo>
                  <a:pt x="43548" y="51918"/>
                </a:lnTo>
                <a:lnTo>
                  <a:pt x="45231" y="50235"/>
                </a:lnTo>
                <a:lnTo>
                  <a:pt x="46901" y="46894"/>
                </a:lnTo>
                <a:lnTo>
                  <a:pt x="48572" y="45211"/>
                </a:lnTo>
                <a:lnTo>
                  <a:pt x="51926" y="43541"/>
                </a:lnTo>
                <a:lnTo>
                  <a:pt x="51926" y="41871"/>
                </a:lnTo>
                <a:lnTo>
                  <a:pt x="53596" y="38518"/>
                </a:lnTo>
                <a:lnTo>
                  <a:pt x="55279" y="36835"/>
                </a:lnTo>
                <a:lnTo>
                  <a:pt x="55279" y="33494"/>
                </a:lnTo>
                <a:lnTo>
                  <a:pt x="55279" y="31811"/>
                </a:lnTo>
                <a:lnTo>
                  <a:pt x="56950" y="28470"/>
                </a:lnTo>
                <a:lnTo>
                  <a:pt x="55279" y="25117"/>
                </a:lnTo>
                <a:lnTo>
                  <a:pt x="55279" y="21764"/>
                </a:lnTo>
                <a:lnTo>
                  <a:pt x="55279" y="20094"/>
                </a:lnTo>
                <a:lnTo>
                  <a:pt x="53596" y="16740"/>
                </a:lnTo>
                <a:lnTo>
                  <a:pt x="51926" y="15070"/>
                </a:lnTo>
                <a:lnTo>
                  <a:pt x="51926" y="13400"/>
                </a:lnTo>
                <a:lnTo>
                  <a:pt x="48572" y="10047"/>
                </a:lnTo>
                <a:lnTo>
                  <a:pt x="46901" y="8364"/>
                </a:lnTo>
                <a:lnTo>
                  <a:pt x="45231" y="6693"/>
                </a:lnTo>
                <a:lnTo>
                  <a:pt x="43548" y="5023"/>
                </a:lnTo>
                <a:lnTo>
                  <a:pt x="41877" y="3340"/>
                </a:lnTo>
                <a:lnTo>
                  <a:pt x="38523" y="1670"/>
                </a:lnTo>
                <a:lnTo>
                  <a:pt x="36853" y="1670"/>
                </a:lnTo>
                <a:lnTo>
                  <a:pt x="33499" y="1670"/>
                </a:lnTo>
                <a:lnTo>
                  <a:pt x="30145" y="0"/>
                </a:lnTo>
                <a:lnTo>
                  <a:pt x="28475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8365100" y="3692569"/>
            <a:ext cx="47458" cy="47451"/>
          </a:xfrm>
          <a:custGeom>
            <a:avLst/>
            <a:gdLst/>
            <a:ahLst/>
            <a:cxnLst/>
            <a:rect l="l" t="t" r="r" b="b"/>
            <a:pathLst>
              <a:path w="47458" h="47451">
                <a:moveTo>
                  <a:pt x="23729" y="0"/>
                </a:moveTo>
                <a:lnTo>
                  <a:pt x="20767" y="0"/>
                </a:lnTo>
                <a:lnTo>
                  <a:pt x="17793" y="0"/>
                </a:lnTo>
                <a:lnTo>
                  <a:pt x="16313" y="1429"/>
                </a:lnTo>
                <a:lnTo>
                  <a:pt x="13351" y="1429"/>
                </a:lnTo>
                <a:lnTo>
                  <a:pt x="11858" y="2872"/>
                </a:lnTo>
                <a:lnTo>
                  <a:pt x="8896" y="4314"/>
                </a:lnTo>
                <a:lnTo>
                  <a:pt x="7416" y="5744"/>
                </a:lnTo>
                <a:lnTo>
                  <a:pt x="5935" y="7187"/>
                </a:lnTo>
                <a:lnTo>
                  <a:pt x="4454" y="8617"/>
                </a:lnTo>
                <a:lnTo>
                  <a:pt x="2961" y="10059"/>
                </a:lnTo>
                <a:lnTo>
                  <a:pt x="1480" y="12932"/>
                </a:lnTo>
                <a:lnTo>
                  <a:pt x="1480" y="14374"/>
                </a:lnTo>
                <a:lnTo>
                  <a:pt x="0" y="17247"/>
                </a:lnTo>
                <a:lnTo>
                  <a:pt x="0" y="31634"/>
                </a:lnTo>
                <a:lnTo>
                  <a:pt x="1480" y="33064"/>
                </a:lnTo>
                <a:lnTo>
                  <a:pt x="1480" y="35949"/>
                </a:lnTo>
                <a:lnTo>
                  <a:pt x="2961" y="37379"/>
                </a:lnTo>
                <a:lnTo>
                  <a:pt x="4454" y="38821"/>
                </a:lnTo>
                <a:lnTo>
                  <a:pt x="5935" y="40251"/>
                </a:lnTo>
                <a:lnTo>
                  <a:pt x="7416" y="41694"/>
                </a:lnTo>
                <a:lnTo>
                  <a:pt x="8896" y="43136"/>
                </a:lnTo>
                <a:lnTo>
                  <a:pt x="11858" y="44566"/>
                </a:lnTo>
                <a:lnTo>
                  <a:pt x="13351" y="46009"/>
                </a:lnTo>
                <a:lnTo>
                  <a:pt x="16313" y="46009"/>
                </a:lnTo>
                <a:lnTo>
                  <a:pt x="17793" y="47451"/>
                </a:lnTo>
                <a:lnTo>
                  <a:pt x="20767" y="47451"/>
                </a:lnTo>
                <a:lnTo>
                  <a:pt x="23729" y="47451"/>
                </a:lnTo>
                <a:lnTo>
                  <a:pt x="26690" y="47451"/>
                </a:lnTo>
                <a:lnTo>
                  <a:pt x="28184" y="47451"/>
                </a:lnTo>
                <a:lnTo>
                  <a:pt x="31145" y="46009"/>
                </a:lnTo>
                <a:lnTo>
                  <a:pt x="32626" y="46009"/>
                </a:lnTo>
                <a:lnTo>
                  <a:pt x="35600" y="44566"/>
                </a:lnTo>
                <a:lnTo>
                  <a:pt x="37081" y="43136"/>
                </a:lnTo>
                <a:lnTo>
                  <a:pt x="38561" y="41694"/>
                </a:lnTo>
                <a:lnTo>
                  <a:pt x="40042" y="40251"/>
                </a:lnTo>
                <a:lnTo>
                  <a:pt x="43003" y="38821"/>
                </a:lnTo>
                <a:lnTo>
                  <a:pt x="44497" y="37379"/>
                </a:lnTo>
                <a:lnTo>
                  <a:pt x="44497" y="35949"/>
                </a:lnTo>
                <a:lnTo>
                  <a:pt x="45977" y="33064"/>
                </a:lnTo>
                <a:lnTo>
                  <a:pt x="45977" y="31634"/>
                </a:lnTo>
                <a:lnTo>
                  <a:pt x="47458" y="28749"/>
                </a:lnTo>
                <a:lnTo>
                  <a:pt x="47458" y="25876"/>
                </a:lnTo>
                <a:lnTo>
                  <a:pt x="47458" y="23004"/>
                </a:lnTo>
                <a:lnTo>
                  <a:pt x="47458" y="21562"/>
                </a:lnTo>
                <a:lnTo>
                  <a:pt x="47458" y="18689"/>
                </a:lnTo>
                <a:lnTo>
                  <a:pt x="45977" y="17247"/>
                </a:lnTo>
                <a:lnTo>
                  <a:pt x="45977" y="14374"/>
                </a:lnTo>
                <a:lnTo>
                  <a:pt x="44497" y="12932"/>
                </a:lnTo>
                <a:lnTo>
                  <a:pt x="44497" y="10059"/>
                </a:lnTo>
                <a:lnTo>
                  <a:pt x="43003" y="8617"/>
                </a:lnTo>
                <a:lnTo>
                  <a:pt x="40042" y="7187"/>
                </a:lnTo>
                <a:lnTo>
                  <a:pt x="38561" y="5744"/>
                </a:lnTo>
                <a:lnTo>
                  <a:pt x="37081" y="4314"/>
                </a:lnTo>
                <a:lnTo>
                  <a:pt x="35600" y="2872"/>
                </a:lnTo>
                <a:lnTo>
                  <a:pt x="32626" y="1429"/>
                </a:lnTo>
                <a:lnTo>
                  <a:pt x="31145" y="1429"/>
                </a:lnTo>
                <a:lnTo>
                  <a:pt x="28184" y="0"/>
                </a:lnTo>
                <a:lnTo>
                  <a:pt x="26690" y="0"/>
                </a:lnTo>
                <a:lnTo>
                  <a:pt x="23729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8422050" y="3626136"/>
            <a:ext cx="47458" cy="47451"/>
          </a:xfrm>
          <a:custGeom>
            <a:avLst/>
            <a:gdLst/>
            <a:ahLst/>
            <a:cxnLst/>
            <a:rect l="l" t="t" r="r" b="b"/>
            <a:pathLst>
              <a:path w="47458" h="47451">
                <a:moveTo>
                  <a:pt x="23007" y="0"/>
                </a:moveTo>
                <a:lnTo>
                  <a:pt x="21577" y="0"/>
                </a:lnTo>
                <a:lnTo>
                  <a:pt x="18692" y="0"/>
                </a:lnTo>
                <a:lnTo>
                  <a:pt x="17262" y="1429"/>
                </a:lnTo>
                <a:lnTo>
                  <a:pt x="14376" y="1429"/>
                </a:lnTo>
                <a:lnTo>
                  <a:pt x="12946" y="2872"/>
                </a:lnTo>
                <a:lnTo>
                  <a:pt x="10061" y="2872"/>
                </a:lnTo>
                <a:lnTo>
                  <a:pt x="8631" y="5744"/>
                </a:lnTo>
                <a:lnTo>
                  <a:pt x="7188" y="7187"/>
                </a:lnTo>
                <a:lnTo>
                  <a:pt x="5758" y="8617"/>
                </a:lnTo>
                <a:lnTo>
                  <a:pt x="4315" y="10059"/>
                </a:lnTo>
                <a:lnTo>
                  <a:pt x="2872" y="11502"/>
                </a:lnTo>
                <a:lnTo>
                  <a:pt x="1442" y="14374"/>
                </a:lnTo>
                <a:lnTo>
                  <a:pt x="1442" y="15817"/>
                </a:lnTo>
                <a:lnTo>
                  <a:pt x="0" y="18689"/>
                </a:lnTo>
                <a:lnTo>
                  <a:pt x="0" y="21562"/>
                </a:lnTo>
                <a:lnTo>
                  <a:pt x="0" y="23004"/>
                </a:lnTo>
                <a:lnTo>
                  <a:pt x="0" y="25876"/>
                </a:lnTo>
                <a:lnTo>
                  <a:pt x="0" y="27319"/>
                </a:lnTo>
                <a:lnTo>
                  <a:pt x="1442" y="30191"/>
                </a:lnTo>
                <a:lnTo>
                  <a:pt x="1442" y="33064"/>
                </a:lnTo>
                <a:lnTo>
                  <a:pt x="2872" y="34506"/>
                </a:lnTo>
                <a:lnTo>
                  <a:pt x="4315" y="35949"/>
                </a:lnTo>
                <a:lnTo>
                  <a:pt x="5758" y="38821"/>
                </a:lnTo>
                <a:lnTo>
                  <a:pt x="7188" y="40251"/>
                </a:lnTo>
                <a:lnTo>
                  <a:pt x="8631" y="41694"/>
                </a:lnTo>
                <a:lnTo>
                  <a:pt x="10061" y="43136"/>
                </a:lnTo>
                <a:lnTo>
                  <a:pt x="12946" y="44566"/>
                </a:lnTo>
                <a:lnTo>
                  <a:pt x="14376" y="44566"/>
                </a:lnTo>
                <a:lnTo>
                  <a:pt x="17262" y="46009"/>
                </a:lnTo>
                <a:lnTo>
                  <a:pt x="18692" y="46009"/>
                </a:lnTo>
                <a:lnTo>
                  <a:pt x="21577" y="47451"/>
                </a:lnTo>
                <a:lnTo>
                  <a:pt x="23007" y="47451"/>
                </a:lnTo>
                <a:lnTo>
                  <a:pt x="25880" y="47451"/>
                </a:lnTo>
                <a:lnTo>
                  <a:pt x="28766" y="46009"/>
                </a:lnTo>
                <a:lnTo>
                  <a:pt x="31639" y="46009"/>
                </a:lnTo>
                <a:lnTo>
                  <a:pt x="33081" y="44566"/>
                </a:lnTo>
                <a:lnTo>
                  <a:pt x="34511" y="44566"/>
                </a:lnTo>
                <a:lnTo>
                  <a:pt x="37397" y="43136"/>
                </a:lnTo>
                <a:lnTo>
                  <a:pt x="38827" y="41694"/>
                </a:lnTo>
                <a:lnTo>
                  <a:pt x="40270" y="40251"/>
                </a:lnTo>
                <a:lnTo>
                  <a:pt x="41700" y="38821"/>
                </a:lnTo>
                <a:lnTo>
                  <a:pt x="43143" y="35949"/>
                </a:lnTo>
                <a:lnTo>
                  <a:pt x="44585" y="34506"/>
                </a:lnTo>
                <a:lnTo>
                  <a:pt x="46015" y="33064"/>
                </a:lnTo>
                <a:lnTo>
                  <a:pt x="46015" y="30191"/>
                </a:lnTo>
                <a:lnTo>
                  <a:pt x="47458" y="27319"/>
                </a:lnTo>
                <a:lnTo>
                  <a:pt x="47458" y="25876"/>
                </a:lnTo>
                <a:lnTo>
                  <a:pt x="47458" y="23004"/>
                </a:lnTo>
                <a:lnTo>
                  <a:pt x="47458" y="21562"/>
                </a:lnTo>
                <a:lnTo>
                  <a:pt x="47458" y="18689"/>
                </a:lnTo>
                <a:lnTo>
                  <a:pt x="46015" y="15817"/>
                </a:lnTo>
                <a:lnTo>
                  <a:pt x="46015" y="14374"/>
                </a:lnTo>
                <a:lnTo>
                  <a:pt x="44585" y="11502"/>
                </a:lnTo>
                <a:lnTo>
                  <a:pt x="43143" y="10059"/>
                </a:lnTo>
                <a:lnTo>
                  <a:pt x="41700" y="8617"/>
                </a:lnTo>
                <a:lnTo>
                  <a:pt x="40270" y="7187"/>
                </a:lnTo>
                <a:lnTo>
                  <a:pt x="38827" y="5744"/>
                </a:lnTo>
                <a:lnTo>
                  <a:pt x="37397" y="2872"/>
                </a:lnTo>
                <a:lnTo>
                  <a:pt x="34511" y="2872"/>
                </a:lnTo>
                <a:lnTo>
                  <a:pt x="33081" y="1429"/>
                </a:lnTo>
                <a:lnTo>
                  <a:pt x="31639" y="1429"/>
                </a:lnTo>
                <a:lnTo>
                  <a:pt x="28766" y="0"/>
                </a:lnTo>
                <a:lnTo>
                  <a:pt x="25880" y="0"/>
                </a:lnTo>
                <a:lnTo>
                  <a:pt x="23007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8156282" y="3683078"/>
            <a:ext cx="56950" cy="47451"/>
          </a:xfrm>
          <a:custGeom>
            <a:avLst/>
            <a:gdLst/>
            <a:ahLst/>
            <a:cxnLst/>
            <a:rect l="l" t="t" r="r" b="b"/>
            <a:pathLst>
              <a:path w="56950" h="47451">
                <a:moveTo>
                  <a:pt x="27614" y="0"/>
                </a:moveTo>
                <a:lnTo>
                  <a:pt x="25880" y="0"/>
                </a:lnTo>
                <a:lnTo>
                  <a:pt x="22438" y="0"/>
                </a:lnTo>
                <a:lnTo>
                  <a:pt x="18983" y="0"/>
                </a:lnTo>
                <a:lnTo>
                  <a:pt x="17262" y="1480"/>
                </a:lnTo>
                <a:lnTo>
                  <a:pt x="13807" y="1480"/>
                </a:lnTo>
                <a:lnTo>
                  <a:pt x="12086" y="2960"/>
                </a:lnTo>
                <a:lnTo>
                  <a:pt x="10352" y="4441"/>
                </a:lnTo>
                <a:lnTo>
                  <a:pt x="8631" y="5921"/>
                </a:lnTo>
                <a:lnTo>
                  <a:pt x="6897" y="7415"/>
                </a:lnTo>
                <a:lnTo>
                  <a:pt x="5176" y="10376"/>
                </a:lnTo>
                <a:lnTo>
                  <a:pt x="3454" y="11856"/>
                </a:lnTo>
                <a:lnTo>
                  <a:pt x="1721" y="14830"/>
                </a:lnTo>
                <a:lnTo>
                  <a:pt x="1721" y="16310"/>
                </a:lnTo>
                <a:lnTo>
                  <a:pt x="0" y="17791"/>
                </a:lnTo>
                <a:lnTo>
                  <a:pt x="0" y="20752"/>
                </a:lnTo>
                <a:lnTo>
                  <a:pt x="0" y="23725"/>
                </a:lnTo>
                <a:lnTo>
                  <a:pt x="0" y="26686"/>
                </a:lnTo>
                <a:lnTo>
                  <a:pt x="0" y="28167"/>
                </a:lnTo>
                <a:lnTo>
                  <a:pt x="1721" y="31140"/>
                </a:lnTo>
                <a:lnTo>
                  <a:pt x="1721" y="32621"/>
                </a:lnTo>
                <a:lnTo>
                  <a:pt x="3454" y="35582"/>
                </a:lnTo>
                <a:lnTo>
                  <a:pt x="5176" y="37062"/>
                </a:lnTo>
                <a:lnTo>
                  <a:pt x="6897" y="38556"/>
                </a:lnTo>
                <a:lnTo>
                  <a:pt x="8631" y="41517"/>
                </a:lnTo>
                <a:lnTo>
                  <a:pt x="10352" y="42997"/>
                </a:lnTo>
                <a:lnTo>
                  <a:pt x="12086" y="44478"/>
                </a:lnTo>
                <a:lnTo>
                  <a:pt x="13807" y="44478"/>
                </a:lnTo>
                <a:lnTo>
                  <a:pt x="17262" y="45958"/>
                </a:lnTo>
                <a:lnTo>
                  <a:pt x="18983" y="47451"/>
                </a:lnTo>
                <a:lnTo>
                  <a:pt x="22438" y="47451"/>
                </a:lnTo>
                <a:lnTo>
                  <a:pt x="25880" y="47451"/>
                </a:lnTo>
                <a:lnTo>
                  <a:pt x="27614" y="47451"/>
                </a:lnTo>
                <a:lnTo>
                  <a:pt x="31069" y="47451"/>
                </a:lnTo>
                <a:lnTo>
                  <a:pt x="34511" y="47451"/>
                </a:lnTo>
                <a:lnTo>
                  <a:pt x="36245" y="47451"/>
                </a:lnTo>
                <a:lnTo>
                  <a:pt x="39688" y="45958"/>
                </a:lnTo>
                <a:lnTo>
                  <a:pt x="41421" y="44478"/>
                </a:lnTo>
                <a:lnTo>
                  <a:pt x="44864" y="44478"/>
                </a:lnTo>
                <a:lnTo>
                  <a:pt x="46598" y="42997"/>
                </a:lnTo>
                <a:lnTo>
                  <a:pt x="48319" y="41517"/>
                </a:lnTo>
                <a:lnTo>
                  <a:pt x="50053" y="38556"/>
                </a:lnTo>
                <a:lnTo>
                  <a:pt x="51774" y="37062"/>
                </a:lnTo>
                <a:lnTo>
                  <a:pt x="53495" y="35582"/>
                </a:lnTo>
                <a:lnTo>
                  <a:pt x="55229" y="32621"/>
                </a:lnTo>
                <a:lnTo>
                  <a:pt x="55229" y="31140"/>
                </a:lnTo>
                <a:lnTo>
                  <a:pt x="55229" y="28167"/>
                </a:lnTo>
                <a:lnTo>
                  <a:pt x="56950" y="26686"/>
                </a:lnTo>
                <a:lnTo>
                  <a:pt x="56950" y="23725"/>
                </a:lnTo>
                <a:lnTo>
                  <a:pt x="56950" y="20752"/>
                </a:lnTo>
                <a:lnTo>
                  <a:pt x="55229" y="17791"/>
                </a:lnTo>
                <a:lnTo>
                  <a:pt x="55229" y="16310"/>
                </a:lnTo>
                <a:lnTo>
                  <a:pt x="55229" y="14830"/>
                </a:lnTo>
                <a:lnTo>
                  <a:pt x="53495" y="11856"/>
                </a:lnTo>
                <a:lnTo>
                  <a:pt x="51774" y="10376"/>
                </a:lnTo>
                <a:lnTo>
                  <a:pt x="50053" y="7415"/>
                </a:lnTo>
                <a:lnTo>
                  <a:pt x="48319" y="5921"/>
                </a:lnTo>
                <a:lnTo>
                  <a:pt x="46598" y="4441"/>
                </a:lnTo>
                <a:lnTo>
                  <a:pt x="44864" y="2960"/>
                </a:lnTo>
                <a:lnTo>
                  <a:pt x="41421" y="1480"/>
                </a:lnTo>
                <a:lnTo>
                  <a:pt x="39688" y="1480"/>
                </a:lnTo>
                <a:lnTo>
                  <a:pt x="36245" y="0"/>
                </a:lnTo>
                <a:lnTo>
                  <a:pt x="34511" y="0"/>
                </a:lnTo>
                <a:lnTo>
                  <a:pt x="31069" y="0"/>
                </a:lnTo>
                <a:lnTo>
                  <a:pt x="27614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8222724" y="3683078"/>
            <a:ext cx="47458" cy="47451"/>
          </a:xfrm>
          <a:custGeom>
            <a:avLst/>
            <a:gdLst/>
            <a:ahLst/>
            <a:cxnLst/>
            <a:rect l="l" t="t" r="r" b="b"/>
            <a:pathLst>
              <a:path w="47458" h="47451">
                <a:moveTo>
                  <a:pt x="23729" y="0"/>
                </a:moveTo>
                <a:lnTo>
                  <a:pt x="20767" y="0"/>
                </a:lnTo>
                <a:lnTo>
                  <a:pt x="19274" y="0"/>
                </a:lnTo>
                <a:lnTo>
                  <a:pt x="16313" y="0"/>
                </a:lnTo>
                <a:lnTo>
                  <a:pt x="14832" y="1480"/>
                </a:lnTo>
                <a:lnTo>
                  <a:pt x="11858" y="1480"/>
                </a:lnTo>
                <a:lnTo>
                  <a:pt x="10377" y="2960"/>
                </a:lnTo>
                <a:lnTo>
                  <a:pt x="8896" y="4441"/>
                </a:lnTo>
                <a:lnTo>
                  <a:pt x="5935" y="5921"/>
                </a:lnTo>
                <a:lnTo>
                  <a:pt x="4454" y="7415"/>
                </a:lnTo>
                <a:lnTo>
                  <a:pt x="2961" y="10376"/>
                </a:lnTo>
                <a:lnTo>
                  <a:pt x="2961" y="11856"/>
                </a:lnTo>
                <a:lnTo>
                  <a:pt x="1480" y="14830"/>
                </a:lnTo>
                <a:lnTo>
                  <a:pt x="0" y="16310"/>
                </a:lnTo>
                <a:lnTo>
                  <a:pt x="0" y="17791"/>
                </a:lnTo>
                <a:lnTo>
                  <a:pt x="0" y="20752"/>
                </a:lnTo>
                <a:lnTo>
                  <a:pt x="0" y="23725"/>
                </a:lnTo>
                <a:lnTo>
                  <a:pt x="0" y="26686"/>
                </a:lnTo>
                <a:lnTo>
                  <a:pt x="0" y="28167"/>
                </a:lnTo>
                <a:lnTo>
                  <a:pt x="0" y="31140"/>
                </a:lnTo>
                <a:lnTo>
                  <a:pt x="1480" y="32621"/>
                </a:lnTo>
                <a:lnTo>
                  <a:pt x="2961" y="35582"/>
                </a:lnTo>
                <a:lnTo>
                  <a:pt x="2961" y="37062"/>
                </a:lnTo>
                <a:lnTo>
                  <a:pt x="4454" y="38556"/>
                </a:lnTo>
                <a:lnTo>
                  <a:pt x="5935" y="41517"/>
                </a:lnTo>
                <a:lnTo>
                  <a:pt x="8896" y="42997"/>
                </a:lnTo>
                <a:lnTo>
                  <a:pt x="10377" y="44478"/>
                </a:lnTo>
                <a:lnTo>
                  <a:pt x="11858" y="44478"/>
                </a:lnTo>
                <a:lnTo>
                  <a:pt x="14832" y="45958"/>
                </a:lnTo>
                <a:lnTo>
                  <a:pt x="16313" y="47451"/>
                </a:lnTo>
                <a:lnTo>
                  <a:pt x="19274" y="47451"/>
                </a:lnTo>
                <a:lnTo>
                  <a:pt x="31145" y="47451"/>
                </a:lnTo>
                <a:lnTo>
                  <a:pt x="32626" y="45958"/>
                </a:lnTo>
                <a:lnTo>
                  <a:pt x="35600" y="44478"/>
                </a:lnTo>
                <a:lnTo>
                  <a:pt x="37081" y="44478"/>
                </a:lnTo>
                <a:lnTo>
                  <a:pt x="40042" y="42997"/>
                </a:lnTo>
                <a:lnTo>
                  <a:pt x="41523" y="41517"/>
                </a:lnTo>
                <a:lnTo>
                  <a:pt x="43003" y="38556"/>
                </a:lnTo>
                <a:lnTo>
                  <a:pt x="44497" y="37062"/>
                </a:lnTo>
                <a:lnTo>
                  <a:pt x="45977" y="35582"/>
                </a:lnTo>
                <a:lnTo>
                  <a:pt x="45977" y="32621"/>
                </a:lnTo>
                <a:lnTo>
                  <a:pt x="47458" y="31140"/>
                </a:lnTo>
                <a:lnTo>
                  <a:pt x="47458" y="16310"/>
                </a:lnTo>
                <a:lnTo>
                  <a:pt x="45977" y="14830"/>
                </a:lnTo>
                <a:lnTo>
                  <a:pt x="45977" y="11856"/>
                </a:lnTo>
                <a:lnTo>
                  <a:pt x="44497" y="10376"/>
                </a:lnTo>
                <a:lnTo>
                  <a:pt x="43003" y="7415"/>
                </a:lnTo>
                <a:lnTo>
                  <a:pt x="41523" y="5921"/>
                </a:lnTo>
                <a:lnTo>
                  <a:pt x="40042" y="4441"/>
                </a:lnTo>
                <a:lnTo>
                  <a:pt x="37081" y="2960"/>
                </a:lnTo>
                <a:lnTo>
                  <a:pt x="35600" y="1480"/>
                </a:lnTo>
                <a:lnTo>
                  <a:pt x="32626" y="1480"/>
                </a:lnTo>
                <a:lnTo>
                  <a:pt x="31145" y="0"/>
                </a:lnTo>
                <a:lnTo>
                  <a:pt x="29664" y="0"/>
                </a:lnTo>
                <a:lnTo>
                  <a:pt x="26690" y="0"/>
                </a:lnTo>
                <a:lnTo>
                  <a:pt x="23729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8251199" y="3626136"/>
            <a:ext cx="47458" cy="47451"/>
          </a:xfrm>
          <a:custGeom>
            <a:avLst/>
            <a:gdLst/>
            <a:ahLst/>
            <a:cxnLst/>
            <a:rect l="l" t="t" r="r" b="b"/>
            <a:pathLst>
              <a:path w="47458" h="47451">
                <a:moveTo>
                  <a:pt x="23007" y="0"/>
                </a:moveTo>
                <a:lnTo>
                  <a:pt x="21577" y="0"/>
                </a:lnTo>
                <a:lnTo>
                  <a:pt x="18692" y="0"/>
                </a:lnTo>
                <a:lnTo>
                  <a:pt x="15819" y="1429"/>
                </a:lnTo>
                <a:lnTo>
                  <a:pt x="14376" y="1429"/>
                </a:lnTo>
                <a:lnTo>
                  <a:pt x="12946" y="2872"/>
                </a:lnTo>
                <a:lnTo>
                  <a:pt x="10061" y="2872"/>
                </a:lnTo>
                <a:lnTo>
                  <a:pt x="8631" y="5744"/>
                </a:lnTo>
                <a:lnTo>
                  <a:pt x="7188" y="7187"/>
                </a:lnTo>
                <a:lnTo>
                  <a:pt x="5758" y="8617"/>
                </a:lnTo>
                <a:lnTo>
                  <a:pt x="4315" y="10059"/>
                </a:lnTo>
                <a:lnTo>
                  <a:pt x="2872" y="11502"/>
                </a:lnTo>
                <a:lnTo>
                  <a:pt x="1442" y="14374"/>
                </a:lnTo>
                <a:lnTo>
                  <a:pt x="1442" y="15817"/>
                </a:lnTo>
                <a:lnTo>
                  <a:pt x="0" y="18689"/>
                </a:lnTo>
                <a:lnTo>
                  <a:pt x="0" y="21562"/>
                </a:lnTo>
                <a:lnTo>
                  <a:pt x="0" y="23004"/>
                </a:lnTo>
                <a:lnTo>
                  <a:pt x="0" y="25876"/>
                </a:lnTo>
                <a:lnTo>
                  <a:pt x="0" y="27319"/>
                </a:lnTo>
                <a:lnTo>
                  <a:pt x="1442" y="30191"/>
                </a:lnTo>
                <a:lnTo>
                  <a:pt x="1442" y="33064"/>
                </a:lnTo>
                <a:lnTo>
                  <a:pt x="2872" y="34506"/>
                </a:lnTo>
                <a:lnTo>
                  <a:pt x="4315" y="35949"/>
                </a:lnTo>
                <a:lnTo>
                  <a:pt x="5758" y="38821"/>
                </a:lnTo>
                <a:lnTo>
                  <a:pt x="7188" y="40251"/>
                </a:lnTo>
                <a:lnTo>
                  <a:pt x="8631" y="41694"/>
                </a:lnTo>
                <a:lnTo>
                  <a:pt x="10061" y="43136"/>
                </a:lnTo>
                <a:lnTo>
                  <a:pt x="12946" y="44566"/>
                </a:lnTo>
                <a:lnTo>
                  <a:pt x="14376" y="44566"/>
                </a:lnTo>
                <a:lnTo>
                  <a:pt x="15819" y="46009"/>
                </a:lnTo>
                <a:lnTo>
                  <a:pt x="18692" y="46009"/>
                </a:lnTo>
                <a:lnTo>
                  <a:pt x="21577" y="47451"/>
                </a:lnTo>
                <a:lnTo>
                  <a:pt x="23007" y="47451"/>
                </a:lnTo>
                <a:lnTo>
                  <a:pt x="25880" y="47451"/>
                </a:lnTo>
                <a:lnTo>
                  <a:pt x="28766" y="46009"/>
                </a:lnTo>
                <a:lnTo>
                  <a:pt x="30196" y="46009"/>
                </a:lnTo>
                <a:lnTo>
                  <a:pt x="33081" y="44566"/>
                </a:lnTo>
                <a:lnTo>
                  <a:pt x="34511" y="44566"/>
                </a:lnTo>
                <a:lnTo>
                  <a:pt x="35954" y="43136"/>
                </a:lnTo>
                <a:lnTo>
                  <a:pt x="38827" y="41694"/>
                </a:lnTo>
                <a:lnTo>
                  <a:pt x="40270" y="40251"/>
                </a:lnTo>
                <a:lnTo>
                  <a:pt x="41700" y="38821"/>
                </a:lnTo>
                <a:lnTo>
                  <a:pt x="43143" y="35949"/>
                </a:lnTo>
                <a:lnTo>
                  <a:pt x="44585" y="34506"/>
                </a:lnTo>
                <a:lnTo>
                  <a:pt x="46015" y="33064"/>
                </a:lnTo>
                <a:lnTo>
                  <a:pt x="46015" y="30191"/>
                </a:lnTo>
                <a:lnTo>
                  <a:pt x="46015" y="27319"/>
                </a:lnTo>
                <a:lnTo>
                  <a:pt x="47458" y="25876"/>
                </a:lnTo>
                <a:lnTo>
                  <a:pt x="47458" y="23004"/>
                </a:lnTo>
                <a:lnTo>
                  <a:pt x="47458" y="21562"/>
                </a:lnTo>
                <a:lnTo>
                  <a:pt x="46015" y="18689"/>
                </a:lnTo>
                <a:lnTo>
                  <a:pt x="46015" y="15817"/>
                </a:lnTo>
                <a:lnTo>
                  <a:pt x="46015" y="14374"/>
                </a:lnTo>
                <a:lnTo>
                  <a:pt x="44585" y="11502"/>
                </a:lnTo>
                <a:lnTo>
                  <a:pt x="43143" y="10059"/>
                </a:lnTo>
                <a:lnTo>
                  <a:pt x="41700" y="8617"/>
                </a:lnTo>
                <a:lnTo>
                  <a:pt x="40270" y="7187"/>
                </a:lnTo>
                <a:lnTo>
                  <a:pt x="38827" y="5744"/>
                </a:lnTo>
                <a:lnTo>
                  <a:pt x="35954" y="2872"/>
                </a:lnTo>
                <a:lnTo>
                  <a:pt x="34511" y="2872"/>
                </a:lnTo>
                <a:lnTo>
                  <a:pt x="33081" y="1429"/>
                </a:lnTo>
                <a:lnTo>
                  <a:pt x="30196" y="1429"/>
                </a:lnTo>
                <a:lnTo>
                  <a:pt x="28766" y="0"/>
                </a:lnTo>
                <a:lnTo>
                  <a:pt x="25880" y="0"/>
                </a:lnTo>
                <a:lnTo>
                  <a:pt x="23007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634237" y="3740019"/>
            <a:ext cx="408144" cy="0"/>
          </a:xfrm>
          <a:custGeom>
            <a:avLst/>
            <a:gdLst/>
            <a:ahLst/>
            <a:cxnLst/>
            <a:rect l="l" t="t" r="r" b="b"/>
            <a:pathLst>
              <a:path w="408144">
                <a:moveTo>
                  <a:pt x="408144" y="0"/>
                </a:moveTo>
                <a:lnTo>
                  <a:pt x="0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7634238" y="3740020"/>
            <a:ext cx="85425" cy="94899"/>
          </a:xfrm>
          <a:custGeom>
            <a:avLst/>
            <a:gdLst/>
            <a:ahLst/>
            <a:cxnLst/>
            <a:rect l="l" t="t" r="r" b="b"/>
            <a:pathLst>
              <a:path w="85425" h="94899">
                <a:moveTo>
                  <a:pt x="85425" y="0"/>
                </a:moveTo>
                <a:lnTo>
                  <a:pt x="0" y="9489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691188" y="3740020"/>
            <a:ext cx="85425" cy="94899"/>
          </a:xfrm>
          <a:custGeom>
            <a:avLst/>
            <a:gdLst/>
            <a:ahLst/>
            <a:cxnLst/>
            <a:rect l="l" t="t" r="r" b="b"/>
            <a:pathLst>
              <a:path w="85425" h="94899">
                <a:moveTo>
                  <a:pt x="85425" y="0"/>
                </a:moveTo>
                <a:lnTo>
                  <a:pt x="0" y="9489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7719664" y="3749511"/>
            <a:ext cx="85425" cy="94899"/>
          </a:xfrm>
          <a:custGeom>
            <a:avLst/>
            <a:gdLst/>
            <a:ahLst/>
            <a:cxnLst/>
            <a:rect l="l" t="t" r="r" b="b"/>
            <a:pathLst>
              <a:path w="85425" h="94899">
                <a:moveTo>
                  <a:pt x="85425" y="0"/>
                </a:moveTo>
                <a:lnTo>
                  <a:pt x="0" y="9489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7843055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7757630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7719663" y="3749511"/>
            <a:ext cx="66442" cy="85409"/>
          </a:xfrm>
          <a:custGeom>
            <a:avLst/>
            <a:gdLst/>
            <a:ahLst/>
            <a:cxnLst/>
            <a:rect l="l" t="t" r="r" b="b"/>
            <a:pathLst>
              <a:path w="66442" h="85409">
                <a:moveTo>
                  <a:pt x="0" y="0"/>
                </a:moveTo>
                <a:lnTo>
                  <a:pt x="66442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7814580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7871530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7786105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308150" y="2601154"/>
            <a:ext cx="180342" cy="18980"/>
          </a:xfrm>
          <a:custGeom>
            <a:avLst/>
            <a:gdLst/>
            <a:ahLst/>
            <a:cxnLst/>
            <a:rect l="l" t="t" r="r" b="b"/>
            <a:pathLst>
              <a:path w="180342" h="18980">
                <a:moveTo>
                  <a:pt x="150804" y="4808"/>
                </a:moveTo>
                <a:lnTo>
                  <a:pt x="152361" y="1644"/>
                </a:lnTo>
                <a:lnTo>
                  <a:pt x="152361" y="0"/>
                </a:lnTo>
                <a:lnTo>
                  <a:pt x="0" y="0"/>
                </a:lnTo>
                <a:lnTo>
                  <a:pt x="0" y="9490"/>
                </a:lnTo>
                <a:lnTo>
                  <a:pt x="152361" y="9490"/>
                </a:lnTo>
                <a:lnTo>
                  <a:pt x="152361" y="7971"/>
                </a:lnTo>
                <a:lnTo>
                  <a:pt x="150804" y="4808"/>
                </a:lnTo>
                <a:close/>
              </a:path>
              <a:path w="180342" h="18980">
                <a:moveTo>
                  <a:pt x="153917" y="12653"/>
                </a:moveTo>
                <a:lnTo>
                  <a:pt x="155461" y="15817"/>
                </a:lnTo>
                <a:lnTo>
                  <a:pt x="158575" y="17462"/>
                </a:lnTo>
                <a:lnTo>
                  <a:pt x="160131" y="18980"/>
                </a:lnTo>
                <a:lnTo>
                  <a:pt x="171015" y="18980"/>
                </a:lnTo>
                <a:lnTo>
                  <a:pt x="174128" y="17462"/>
                </a:lnTo>
                <a:lnTo>
                  <a:pt x="175672" y="15817"/>
                </a:lnTo>
                <a:lnTo>
                  <a:pt x="177229" y="12653"/>
                </a:lnTo>
                <a:lnTo>
                  <a:pt x="178786" y="11135"/>
                </a:lnTo>
                <a:lnTo>
                  <a:pt x="180342" y="7971"/>
                </a:lnTo>
                <a:lnTo>
                  <a:pt x="180342" y="3163"/>
                </a:lnTo>
                <a:lnTo>
                  <a:pt x="178786" y="0"/>
                </a:lnTo>
                <a:lnTo>
                  <a:pt x="177229" y="-3163"/>
                </a:lnTo>
                <a:lnTo>
                  <a:pt x="174128" y="-6326"/>
                </a:lnTo>
                <a:lnTo>
                  <a:pt x="171015" y="-7845"/>
                </a:lnTo>
                <a:lnTo>
                  <a:pt x="169458" y="-9490"/>
                </a:lnTo>
                <a:lnTo>
                  <a:pt x="163245" y="-9490"/>
                </a:lnTo>
                <a:lnTo>
                  <a:pt x="160131" y="-7845"/>
                </a:lnTo>
                <a:lnTo>
                  <a:pt x="158575" y="-6326"/>
                </a:lnTo>
                <a:lnTo>
                  <a:pt x="155461" y="-4681"/>
                </a:lnTo>
                <a:lnTo>
                  <a:pt x="153917" y="-3163"/>
                </a:lnTo>
                <a:lnTo>
                  <a:pt x="152361" y="0"/>
                </a:lnTo>
                <a:lnTo>
                  <a:pt x="166345" y="0"/>
                </a:lnTo>
                <a:lnTo>
                  <a:pt x="166345" y="9490"/>
                </a:lnTo>
                <a:lnTo>
                  <a:pt x="152361" y="9490"/>
                </a:lnTo>
                <a:lnTo>
                  <a:pt x="152361" y="11135"/>
                </a:lnTo>
                <a:lnTo>
                  <a:pt x="153917" y="12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8303399" y="2605899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8458954" y="2591664"/>
            <a:ext cx="29538" cy="28470"/>
          </a:xfrm>
          <a:custGeom>
            <a:avLst/>
            <a:gdLst/>
            <a:ahLst/>
            <a:cxnLst/>
            <a:rect l="l" t="t" r="r" b="b"/>
            <a:pathLst>
              <a:path w="29538" h="28470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1644"/>
                </a:lnTo>
                <a:lnTo>
                  <a:pt x="23324" y="3163"/>
                </a:lnTo>
                <a:lnTo>
                  <a:pt x="24868" y="4808"/>
                </a:lnTo>
                <a:lnTo>
                  <a:pt x="26424" y="6326"/>
                </a:lnTo>
                <a:lnTo>
                  <a:pt x="27981" y="9490"/>
                </a:lnTo>
                <a:lnTo>
                  <a:pt x="29538" y="11135"/>
                </a:lnTo>
                <a:lnTo>
                  <a:pt x="29538" y="12653"/>
                </a:lnTo>
                <a:lnTo>
                  <a:pt x="29538" y="14298"/>
                </a:lnTo>
                <a:lnTo>
                  <a:pt x="29538" y="15817"/>
                </a:lnTo>
                <a:lnTo>
                  <a:pt x="29538" y="17462"/>
                </a:lnTo>
                <a:lnTo>
                  <a:pt x="27981" y="20625"/>
                </a:lnTo>
                <a:lnTo>
                  <a:pt x="26424" y="22144"/>
                </a:lnTo>
                <a:lnTo>
                  <a:pt x="24868" y="25307"/>
                </a:lnTo>
                <a:lnTo>
                  <a:pt x="23324" y="26952"/>
                </a:lnTo>
                <a:lnTo>
                  <a:pt x="20211" y="28470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lnTo>
                  <a:pt x="12440" y="28470"/>
                </a:lnTo>
                <a:lnTo>
                  <a:pt x="9327" y="28470"/>
                </a:lnTo>
                <a:lnTo>
                  <a:pt x="7770" y="26952"/>
                </a:lnTo>
                <a:lnTo>
                  <a:pt x="4657" y="25307"/>
                </a:lnTo>
                <a:lnTo>
                  <a:pt x="3113" y="22144"/>
                </a:lnTo>
                <a:lnTo>
                  <a:pt x="1556" y="20625"/>
                </a:lnTo>
                <a:lnTo>
                  <a:pt x="1556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1556" y="11135"/>
                </a:lnTo>
                <a:lnTo>
                  <a:pt x="1556" y="9490"/>
                </a:lnTo>
                <a:lnTo>
                  <a:pt x="3113" y="6326"/>
                </a:lnTo>
                <a:lnTo>
                  <a:pt x="4657" y="4808"/>
                </a:lnTo>
                <a:lnTo>
                  <a:pt x="7770" y="3163"/>
                </a:lnTo>
                <a:lnTo>
                  <a:pt x="9327" y="1644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8460017" y="2591664"/>
            <a:ext cx="29424" cy="28470"/>
          </a:xfrm>
          <a:custGeom>
            <a:avLst/>
            <a:gdLst/>
            <a:ahLst/>
            <a:cxnLst/>
            <a:rect l="l" t="t" r="r" b="b"/>
            <a:pathLst>
              <a:path w="29424" h="28470">
                <a:moveTo>
                  <a:pt x="28601" y="9490"/>
                </a:moveTo>
                <a:lnTo>
                  <a:pt x="27007" y="6326"/>
                </a:lnTo>
                <a:lnTo>
                  <a:pt x="23830" y="3163"/>
                </a:lnTo>
                <a:lnTo>
                  <a:pt x="20653" y="1644"/>
                </a:lnTo>
                <a:lnTo>
                  <a:pt x="19059" y="0"/>
                </a:lnTo>
                <a:lnTo>
                  <a:pt x="12706" y="0"/>
                </a:lnTo>
                <a:lnTo>
                  <a:pt x="9529" y="1644"/>
                </a:lnTo>
                <a:lnTo>
                  <a:pt x="7947" y="3163"/>
                </a:lnTo>
                <a:lnTo>
                  <a:pt x="4771" y="4808"/>
                </a:lnTo>
                <a:lnTo>
                  <a:pt x="3176" y="6326"/>
                </a:lnTo>
                <a:lnTo>
                  <a:pt x="1594" y="9490"/>
                </a:lnTo>
                <a:lnTo>
                  <a:pt x="1594" y="11135"/>
                </a:lnTo>
                <a:lnTo>
                  <a:pt x="0" y="14298"/>
                </a:lnTo>
                <a:lnTo>
                  <a:pt x="1594" y="17462"/>
                </a:lnTo>
                <a:lnTo>
                  <a:pt x="1594" y="20625"/>
                </a:lnTo>
                <a:lnTo>
                  <a:pt x="3176" y="22144"/>
                </a:lnTo>
                <a:lnTo>
                  <a:pt x="4771" y="25307"/>
                </a:lnTo>
                <a:lnTo>
                  <a:pt x="7947" y="26952"/>
                </a:lnTo>
                <a:lnTo>
                  <a:pt x="9529" y="28470"/>
                </a:lnTo>
                <a:lnTo>
                  <a:pt x="20653" y="28470"/>
                </a:lnTo>
                <a:lnTo>
                  <a:pt x="23830" y="26952"/>
                </a:lnTo>
                <a:lnTo>
                  <a:pt x="25425" y="25307"/>
                </a:lnTo>
                <a:lnTo>
                  <a:pt x="27007" y="22144"/>
                </a:lnTo>
                <a:lnTo>
                  <a:pt x="28601" y="20625"/>
                </a:lnTo>
                <a:lnTo>
                  <a:pt x="29424" y="18980"/>
                </a:lnTo>
                <a:lnTo>
                  <a:pt x="15882" y="18980"/>
                </a:lnTo>
                <a:lnTo>
                  <a:pt x="15882" y="9490"/>
                </a:lnTo>
                <a:lnTo>
                  <a:pt x="28601" y="94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8801594" y="2591664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594" y="22144"/>
                </a:moveTo>
                <a:lnTo>
                  <a:pt x="4771" y="25307"/>
                </a:lnTo>
                <a:lnTo>
                  <a:pt x="7947" y="28470"/>
                </a:lnTo>
                <a:lnTo>
                  <a:pt x="19072" y="28470"/>
                </a:lnTo>
                <a:lnTo>
                  <a:pt x="22248" y="26952"/>
                </a:lnTo>
                <a:lnTo>
                  <a:pt x="23830" y="25307"/>
                </a:lnTo>
                <a:lnTo>
                  <a:pt x="27007" y="22144"/>
                </a:lnTo>
                <a:lnTo>
                  <a:pt x="28601" y="20625"/>
                </a:lnTo>
                <a:lnTo>
                  <a:pt x="28601" y="9490"/>
                </a:lnTo>
                <a:lnTo>
                  <a:pt x="27007" y="6326"/>
                </a:lnTo>
                <a:lnTo>
                  <a:pt x="23830" y="4808"/>
                </a:lnTo>
                <a:lnTo>
                  <a:pt x="22248" y="3163"/>
                </a:lnTo>
                <a:lnTo>
                  <a:pt x="19072" y="1644"/>
                </a:lnTo>
                <a:lnTo>
                  <a:pt x="17477" y="0"/>
                </a:lnTo>
                <a:lnTo>
                  <a:pt x="11124" y="0"/>
                </a:lnTo>
                <a:lnTo>
                  <a:pt x="7947" y="1644"/>
                </a:lnTo>
                <a:lnTo>
                  <a:pt x="4771" y="4808"/>
                </a:lnTo>
                <a:lnTo>
                  <a:pt x="1594" y="6326"/>
                </a:lnTo>
                <a:lnTo>
                  <a:pt x="0" y="9490"/>
                </a:lnTo>
                <a:lnTo>
                  <a:pt x="14300" y="9490"/>
                </a:lnTo>
                <a:lnTo>
                  <a:pt x="14300" y="18980"/>
                </a:lnTo>
                <a:lnTo>
                  <a:pt x="0" y="18980"/>
                </a:lnTo>
                <a:lnTo>
                  <a:pt x="0" y="20625"/>
                </a:lnTo>
                <a:lnTo>
                  <a:pt x="1594" y="22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8471149" y="2605899"/>
            <a:ext cx="349494" cy="0"/>
          </a:xfrm>
          <a:custGeom>
            <a:avLst/>
            <a:gdLst/>
            <a:ahLst/>
            <a:cxnLst/>
            <a:rect l="l" t="t" r="r" b="b"/>
            <a:pathLst>
              <a:path w="349494">
                <a:moveTo>
                  <a:pt x="0" y="0"/>
                </a:moveTo>
                <a:lnTo>
                  <a:pt x="349494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8460018" y="2591664"/>
            <a:ext cx="30183" cy="28470"/>
          </a:xfrm>
          <a:custGeom>
            <a:avLst/>
            <a:gdLst/>
            <a:ahLst/>
            <a:cxnLst/>
            <a:rect l="l" t="t" r="r" b="b"/>
            <a:pathLst>
              <a:path w="30183" h="28470">
                <a:moveTo>
                  <a:pt x="15882" y="28470"/>
                </a:moveTo>
                <a:lnTo>
                  <a:pt x="14300" y="28470"/>
                </a:lnTo>
                <a:lnTo>
                  <a:pt x="12706" y="28470"/>
                </a:lnTo>
                <a:lnTo>
                  <a:pt x="9529" y="28470"/>
                </a:lnTo>
                <a:lnTo>
                  <a:pt x="7947" y="26952"/>
                </a:lnTo>
                <a:lnTo>
                  <a:pt x="4771" y="25307"/>
                </a:lnTo>
                <a:lnTo>
                  <a:pt x="3176" y="22144"/>
                </a:lnTo>
                <a:lnTo>
                  <a:pt x="1594" y="20625"/>
                </a:lnTo>
                <a:lnTo>
                  <a:pt x="1594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1594" y="11135"/>
                </a:lnTo>
                <a:lnTo>
                  <a:pt x="1594" y="9490"/>
                </a:lnTo>
                <a:lnTo>
                  <a:pt x="3176" y="6326"/>
                </a:lnTo>
                <a:lnTo>
                  <a:pt x="4771" y="4808"/>
                </a:lnTo>
                <a:lnTo>
                  <a:pt x="7947" y="3163"/>
                </a:lnTo>
                <a:lnTo>
                  <a:pt x="9529" y="1644"/>
                </a:lnTo>
                <a:lnTo>
                  <a:pt x="12706" y="0"/>
                </a:lnTo>
                <a:lnTo>
                  <a:pt x="14300" y="0"/>
                </a:lnTo>
                <a:lnTo>
                  <a:pt x="15882" y="0"/>
                </a:lnTo>
                <a:lnTo>
                  <a:pt x="17477" y="0"/>
                </a:lnTo>
                <a:lnTo>
                  <a:pt x="19059" y="0"/>
                </a:lnTo>
                <a:lnTo>
                  <a:pt x="20653" y="1644"/>
                </a:lnTo>
                <a:lnTo>
                  <a:pt x="23830" y="3163"/>
                </a:lnTo>
                <a:lnTo>
                  <a:pt x="25425" y="4808"/>
                </a:lnTo>
                <a:lnTo>
                  <a:pt x="27007" y="6326"/>
                </a:lnTo>
                <a:lnTo>
                  <a:pt x="28601" y="9490"/>
                </a:lnTo>
                <a:lnTo>
                  <a:pt x="30183" y="11135"/>
                </a:lnTo>
                <a:lnTo>
                  <a:pt x="30183" y="12653"/>
                </a:lnTo>
                <a:lnTo>
                  <a:pt x="30183" y="14298"/>
                </a:lnTo>
                <a:lnTo>
                  <a:pt x="30183" y="15817"/>
                </a:lnTo>
                <a:lnTo>
                  <a:pt x="30183" y="17462"/>
                </a:lnTo>
                <a:lnTo>
                  <a:pt x="28601" y="20625"/>
                </a:lnTo>
                <a:lnTo>
                  <a:pt x="27007" y="22144"/>
                </a:lnTo>
                <a:lnTo>
                  <a:pt x="25425" y="25307"/>
                </a:lnTo>
                <a:lnTo>
                  <a:pt x="23830" y="26952"/>
                </a:lnTo>
                <a:lnTo>
                  <a:pt x="20653" y="28470"/>
                </a:lnTo>
                <a:lnTo>
                  <a:pt x="19059" y="28470"/>
                </a:lnTo>
                <a:lnTo>
                  <a:pt x="17477" y="28470"/>
                </a:lnTo>
                <a:lnTo>
                  <a:pt x="15882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8801594" y="2591664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4300" y="0"/>
                </a:moveTo>
                <a:lnTo>
                  <a:pt x="15895" y="0"/>
                </a:lnTo>
                <a:lnTo>
                  <a:pt x="17477" y="0"/>
                </a:lnTo>
                <a:lnTo>
                  <a:pt x="19072" y="1644"/>
                </a:lnTo>
                <a:lnTo>
                  <a:pt x="22248" y="3163"/>
                </a:lnTo>
                <a:lnTo>
                  <a:pt x="23830" y="4808"/>
                </a:lnTo>
                <a:lnTo>
                  <a:pt x="27007" y="6326"/>
                </a:lnTo>
                <a:lnTo>
                  <a:pt x="28601" y="9490"/>
                </a:lnTo>
                <a:lnTo>
                  <a:pt x="28601" y="11135"/>
                </a:lnTo>
                <a:lnTo>
                  <a:pt x="28601" y="12653"/>
                </a:lnTo>
                <a:lnTo>
                  <a:pt x="28601" y="14298"/>
                </a:lnTo>
                <a:lnTo>
                  <a:pt x="28601" y="15817"/>
                </a:lnTo>
                <a:lnTo>
                  <a:pt x="28601" y="17462"/>
                </a:lnTo>
                <a:lnTo>
                  <a:pt x="28601" y="20625"/>
                </a:lnTo>
                <a:lnTo>
                  <a:pt x="27007" y="22144"/>
                </a:lnTo>
                <a:lnTo>
                  <a:pt x="23830" y="25307"/>
                </a:lnTo>
                <a:lnTo>
                  <a:pt x="22248" y="26952"/>
                </a:lnTo>
                <a:lnTo>
                  <a:pt x="19072" y="28470"/>
                </a:lnTo>
                <a:lnTo>
                  <a:pt x="7947" y="28470"/>
                </a:lnTo>
                <a:lnTo>
                  <a:pt x="6353" y="26952"/>
                </a:lnTo>
                <a:lnTo>
                  <a:pt x="4771" y="25307"/>
                </a:lnTo>
                <a:lnTo>
                  <a:pt x="1594" y="22144"/>
                </a:lnTo>
                <a:lnTo>
                  <a:pt x="0" y="20625"/>
                </a:lnTo>
                <a:lnTo>
                  <a:pt x="0" y="17462"/>
                </a:lnTo>
                <a:lnTo>
                  <a:pt x="0" y="9490"/>
                </a:lnTo>
                <a:lnTo>
                  <a:pt x="1594" y="6326"/>
                </a:lnTo>
                <a:lnTo>
                  <a:pt x="4771" y="4808"/>
                </a:lnTo>
                <a:lnTo>
                  <a:pt x="6353" y="3163"/>
                </a:lnTo>
                <a:lnTo>
                  <a:pt x="7947" y="1644"/>
                </a:lnTo>
                <a:lnTo>
                  <a:pt x="11124" y="0"/>
                </a:lnTo>
                <a:lnTo>
                  <a:pt x="12718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801720" y="2591664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27981" y="9490"/>
                </a:moveTo>
                <a:lnTo>
                  <a:pt x="26424" y="6326"/>
                </a:lnTo>
                <a:lnTo>
                  <a:pt x="23324" y="4808"/>
                </a:lnTo>
                <a:lnTo>
                  <a:pt x="21767" y="3163"/>
                </a:lnTo>
                <a:lnTo>
                  <a:pt x="18654" y="1644"/>
                </a:lnTo>
                <a:lnTo>
                  <a:pt x="17097" y="0"/>
                </a:lnTo>
                <a:lnTo>
                  <a:pt x="10883" y="0"/>
                </a:lnTo>
                <a:lnTo>
                  <a:pt x="7770" y="1644"/>
                </a:lnTo>
                <a:lnTo>
                  <a:pt x="4669" y="4808"/>
                </a:lnTo>
                <a:lnTo>
                  <a:pt x="1556" y="6326"/>
                </a:lnTo>
                <a:lnTo>
                  <a:pt x="0" y="9490"/>
                </a:lnTo>
                <a:lnTo>
                  <a:pt x="0" y="20625"/>
                </a:lnTo>
                <a:lnTo>
                  <a:pt x="1556" y="22144"/>
                </a:lnTo>
                <a:lnTo>
                  <a:pt x="4669" y="25307"/>
                </a:lnTo>
                <a:lnTo>
                  <a:pt x="7770" y="28470"/>
                </a:lnTo>
                <a:lnTo>
                  <a:pt x="18654" y="28470"/>
                </a:lnTo>
                <a:lnTo>
                  <a:pt x="21767" y="26952"/>
                </a:lnTo>
                <a:lnTo>
                  <a:pt x="23324" y="25307"/>
                </a:lnTo>
                <a:lnTo>
                  <a:pt x="26424" y="22144"/>
                </a:lnTo>
                <a:lnTo>
                  <a:pt x="27981" y="20625"/>
                </a:lnTo>
                <a:lnTo>
                  <a:pt x="27981" y="18980"/>
                </a:lnTo>
                <a:lnTo>
                  <a:pt x="13997" y="18980"/>
                </a:lnTo>
                <a:lnTo>
                  <a:pt x="13997" y="9490"/>
                </a:lnTo>
                <a:lnTo>
                  <a:pt x="27981" y="94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135163" y="2591664"/>
            <a:ext cx="27179" cy="28470"/>
          </a:xfrm>
          <a:custGeom>
            <a:avLst/>
            <a:gdLst/>
            <a:ahLst/>
            <a:cxnLst/>
            <a:rect l="l" t="t" r="r" b="b"/>
            <a:pathLst>
              <a:path w="27179" h="28470">
                <a:moveTo>
                  <a:pt x="11739" y="0"/>
                </a:moveTo>
                <a:lnTo>
                  <a:pt x="8575" y="1644"/>
                </a:lnTo>
                <a:lnTo>
                  <a:pt x="5538" y="3163"/>
                </a:lnTo>
                <a:lnTo>
                  <a:pt x="2374" y="6326"/>
                </a:lnTo>
                <a:lnTo>
                  <a:pt x="855" y="9490"/>
                </a:lnTo>
                <a:lnTo>
                  <a:pt x="13258" y="9490"/>
                </a:lnTo>
                <a:lnTo>
                  <a:pt x="13258" y="18980"/>
                </a:lnTo>
                <a:lnTo>
                  <a:pt x="0" y="18980"/>
                </a:lnTo>
                <a:lnTo>
                  <a:pt x="855" y="20625"/>
                </a:lnTo>
                <a:lnTo>
                  <a:pt x="2374" y="22144"/>
                </a:lnTo>
                <a:lnTo>
                  <a:pt x="3892" y="25307"/>
                </a:lnTo>
                <a:lnTo>
                  <a:pt x="5538" y="26952"/>
                </a:lnTo>
                <a:lnTo>
                  <a:pt x="8575" y="28470"/>
                </a:lnTo>
                <a:lnTo>
                  <a:pt x="19459" y="28470"/>
                </a:lnTo>
                <a:lnTo>
                  <a:pt x="20978" y="26952"/>
                </a:lnTo>
                <a:lnTo>
                  <a:pt x="24141" y="25307"/>
                </a:lnTo>
                <a:lnTo>
                  <a:pt x="25660" y="22144"/>
                </a:lnTo>
                <a:lnTo>
                  <a:pt x="27179" y="20625"/>
                </a:lnTo>
                <a:lnTo>
                  <a:pt x="27179" y="9490"/>
                </a:lnTo>
                <a:lnTo>
                  <a:pt x="25660" y="6326"/>
                </a:lnTo>
                <a:lnTo>
                  <a:pt x="24141" y="4808"/>
                </a:lnTo>
                <a:lnTo>
                  <a:pt x="20978" y="3163"/>
                </a:lnTo>
                <a:lnTo>
                  <a:pt x="19459" y="1644"/>
                </a:lnTo>
                <a:lnTo>
                  <a:pt x="16421" y="0"/>
                </a:lnTo>
                <a:lnTo>
                  <a:pt x="11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8810967" y="2605899"/>
            <a:ext cx="342205" cy="0"/>
          </a:xfrm>
          <a:custGeom>
            <a:avLst/>
            <a:gdLst/>
            <a:ahLst/>
            <a:cxnLst/>
            <a:rect l="l" t="t" r="r" b="b"/>
            <a:pathLst>
              <a:path w="342205">
                <a:moveTo>
                  <a:pt x="0" y="0"/>
                </a:moveTo>
                <a:lnTo>
                  <a:pt x="342205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8801720" y="2591664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3997" y="28470"/>
                </a:moveTo>
                <a:lnTo>
                  <a:pt x="12440" y="28470"/>
                </a:lnTo>
                <a:lnTo>
                  <a:pt x="10883" y="28470"/>
                </a:lnTo>
                <a:lnTo>
                  <a:pt x="7770" y="28470"/>
                </a:lnTo>
                <a:lnTo>
                  <a:pt x="6213" y="26952"/>
                </a:lnTo>
                <a:lnTo>
                  <a:pt x="4669" y="25307"/>
                </a:lnTo>
                <a:lnTo>
                  <a:pt x="1556" y="22144"/>
                </a:lnTo>
                <a:lnTo>
                  <a:pt x="0" y="20625"/>
                </a:lnTo>
                <a:lnTo>
                  <a:pt x="0" y="17462"/>
                </a:lnTo>
                <a:lnTo>
                  <a:pt x="0" y="9490"/>
                </a:lnTo>
                <a:lnTo>
                  <a:pt x="1556" y="6326"/>
                </a:lnTo>
                <a:lnTo>
                  <a:pt x="4669" y="4808"/>
                </a:lnTo>
                <a:lnTo>
                  <a:pt x="6213" y="3163"/>
                </a:lnTo>
                <a:lnTo>
                  <a:pt x="7770" y="1644"/>
                </a:lnTo>
                <a:lnTo>
                  <a:pt x="10883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lnTo>
                  <a:pt x="17097" y="0"/>
                </a:lnTo>
                <a:lnTo>
                  <a:pt x="18654" y="1644"/>
                </a:lnTo>
                <a:lnTo>
                  <a:pt x="21767" y="3163"/>
                </a:lnTo>
                <a:lnTo>
                  <a:pt x="23324" y="4808"/>
                </a:lnTo>
                <a:lnTo>
                  <a:pt x="26424" y="6326"/>
                </a:lnTo>
                <a:lnTo>
                  <a:pt x="27981" y="9490"/>
                </a:lnTo>
                <a:lnTo>
                  <a:pt x="27981" y="11135"/>
                </a:lnTo>
                <a:lnTo>
                  <a:pt x="27981" y="12653"/>
                </a:lnTo>
                <a:lnTo>
                  <a:pt x="27981" y="14298"/>
                </a:lnTo>
                <a:lnTo>
                  <a:pt x="27981" y="15817"/>
                </a:lnTo>
                <a:lnTo>
                  <a:pt x="27981" y="17462"/>
                </a:lnTo>
                <a:lnTo>
                  <a:pt x="27981" y="20625"/>
                </a:lnTo>
                <a:lnTo>
                  <a:pt x="26424" y="22144"/>
                </a:lnTo>
                <a:lnTo>
                  <a:pt x="23324" y="25307"/>
                </a:lnTo>
                <a:lnTo>
                  <a:pt x="21767" y="26952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9134373" y="2591664"/>
            <a:ext cx="27968" cy="28470"/>
          </a:xfrm>
          <a:custGeom>
            <a:avLst/>
            <a:gdLst/>
            <a:ahLst/>
            <a:cxnLst/>
            <a:rect l="l" t="t" r="r" b="b"/>
            <a:pathLst>
              <a:path w="27968" h="28470">
                <a:moveTo>
                  <a:pt x="14047" y="0"/>
                </a:moveTo>
                <a:lnTo>
                  <a:pt x="15566" y="0"/>
                </a:lnTo>
                <a:lnTo>
                  <a:pt x="17211" y="0"/>
                </a:lnTo>
                <a:lnTo>
                  <a:pt x="20249" y="1644"/>
                </a:lnTo>
                <a:lnTo>
                  <a:pt x="21767" y="3163"/>
                </a:lnTo>
                <a:lnTo>
                  <a:pt x="24931" y="4808"/>
                </a:lnTo>
                <a:lnTo>
                  <a:pt x="26450" y="6326"/>
                </a:lnTo>
                <a:lnTo>
                  <a:pt x="27968" y="9490"/>
                </a:lnTo>
                <a:lnTo>
                  <a:pt x="27968" y="11135"/>
                </a:lnTo>
                <a:lnTo>
                  <a:pt x="27968" y="12653"/>
                </a:lnTo>
                <a:lnTo>
                  <a:pt x="27968" y="14298"/>
                </a:lnTo>
                <a:lnTo>
                  <a:pt x="27968" y="15817"/>
                </a:lnTo>
                <a:lnTo>
                  <a:pt x="27968" y="17462"/>
                </a:lnTo>
                <a:lnTo>
                  <a:pt x="27968" y="20625"/>
                </a:lnTo>
                <a:lnTo>
                  <a:pt x="26450" y="22144"/>
                </a:lnTo>
                <a:lnTo>
                  <a:pt x="24931" y="25307"/>
                </a:lnTo>
                <a:lnTo>
                  <a:pt x="21767" y="26952"/>
                </a:lnTo>
                <a:lnTo>
                  <a:pt x="20249" y="28470"/>
                </a:lnTo>
                <a:lnTo>
                  <a:pt x="9365" y="28470"/>
                </a:lnTo>
                <a:lnTo>
                  <a:pt x="6327" y="26952"/>
                </a:lnTo>
                <a:lnTo>
                  <a:pt x="4682" y="25307"/>
                </a:lnTo>
                <a:lnTo>
                  <a:pt x="3163" y="22144"/>
                </a:lnTo>
                <a:lnTo>
                  <a:pt x="1645" y="20625"/>
                </a:lnTo>
                <a:lnTo>
                  <a:pt x="0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9490"/>
                </a:lnTo>
                <a:lnTo>
                  <a:pt x="3163" y="6326"/>
                </a:lnTo>
                <a:lnTo>
                  <a:pt x="4682" y="4808"/>
                </a:lnTo>
                <a:lnTo>
                  <a:pt x="6327" y="3163"/>
                </a:lnTo>
                <a:lnTo>
                  <a:pt x="9365" y="1644"/>
                </a:lnTo>
                <a:lnTo>
                  <a:pt x="10883" y="0"/>
                </a:lnTo>
                <a:lnTo>
                  <a:pt x="12529" y="0"/>
                </a:lnTo>
                <a:lnTo>
                  <a:pt x="1404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9133867" y="2591664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28601" y="9490"/>
                </a:moveTo>
                <a:lnTo>
                  <a:pt x="27083" y="6326"/>
                </a:lnTo>
                <a:lnTo>
                  <a:pt x="25437" y="4808"/>
                </a:lnTo>
                <a:lnTo>
                  <a:pt x="22273" y="3163"/>
                </a:lnTo>
                <a:lnTo>
                  <a:pt x="20755" y="1644"/>
                </a:lnTo>
                <a:lnTo>
                  <a:pt x="17591" y="0"/>
                </a:lnTo>
                <a:lnTo>
                  <a:pt x="12782" y="0"/>
                </a:lnTo>
                <a:lnTo>
                  <a:pt x="9618" y="1644"/>
                </a:lnTo>
                <a:lnTo>
                  <a:pt x="6454" y="3163"/>
                </a:lnTo>
                <a:lnTo>
                  <a:pt x="3290" y="6326"/>
                </a:lnTo>
                <a:lnTo>
                  <a:pt x="1645" y="9490"/>
                </a:lnTo>
                <a:lnTo>
                  <a:pt x="0" y="11135"/>
                </a:lnTo>
                <a:lnTo>
                  <a:pt x="0" y="17462"/>
                </a:lnTo>
                <a:lnTo>
                  <a:pt x="1645" y="20625"/>
                </a:lnTo>
                <a:lnTo>
                  <a:pt x="3290" y="22144"/>
                </a:lnTo>
                <a:lnTo>
                  <a:pt x="4809" y="25307"/>
                </a:lnTo>
                <a:lnTo>
                  <a:pt x="6454" y="26952"/>
                </a:lnTo>
                <a:lnTo>
                  <a:pt x="9618" y="28470"/>
                </a:lnTo>
                <a:lnTo>
                  <a:pt x="20755" y="28470"/>
                </a:lnTo>
                <a:lnTo>
                  <a:pt x="22273" y="26952"/>
                </a:lnTo>
                <a:lnTo>
                  <a:pt x="25437" y="25307"/>
                </a:lnTo>
                <a:lnTo>
                  <a:pt x="27083" y="22144"/>
                </a:lnTo>
                <a:lnTo>
                  <a:pt x="28601" y="20625"/>
                </a:lnTo>
                <a:lnTo>
                  <a:pt x="28601" y="18980"/>
                </a:lnTo>
                <a:lnTo>
                  <a:pt x="14300" y="18980"/>
                </a:lnTo>
                <a:lnTo>
                  <a:pt x="14300" y="9490"/>
                </a:lnTo>
                <a:lnTo>
                  <a:pt x="28601" y="94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9474713" y="2591664"/>
            <a:ext cx="29330" cy="28470"/>
          </a:xfrm>
          <a:custGeom>
            <a:avLst/>
            <a:gdLst/>
            <a:ahLst/>
            <a:cxnLst/>
            <a:rect l="l" t="t" r="r" b="b"/>
            <a:pathLst>
              <a:path w="29330" h="28470">
                <a:moveTo>
                  <a:pt x="11865" y="0"/>
                </a:moveTo>
                <a:lnTo>
                  <a:pt x="8702" y="1644"/>
                </a:lnTo>
                <a:lnTo>
                  <a:pt x="5538" y="3163"/>
                </a:lnTo>
                <a:lnTo>
                  <a:pt x="2374" y="6326"/>
                </a:lnTo>
                <a:lnTo>
                  <a:pt x="855" y="9490"/>
                </a:lnTo>
                <a:lnTo>
                  <a:pt x="13511" y="9490"/>
                </a:lnTo>
                <a:lnTo>
                  <a:pt x="13511" y="18980"/>
                </a:lnTo>
                <a:lnTo>
                  <a:pt x="0" y="18980"/>
                </a:lnTo>
                <a:lnTo>
                  <a:pt x="855" y="20625"/>
                </a:lnTo>
                <a:lnTo>
                  <a:pt x="2374" y="22144"/>
                </a:lnTo>
                <a:lnTo>
                  <a:pt x="4019" y="25307"/>
                </a:lnTo>
                <a:lnTo>
                  <a:pt x="5538" y="26952"/>
                </a:lnTo>
                <a:lnTo>
                  <a:pt x="8702" y="28470"/>
                </a:lnTo>
                <a:lnTo>
                  <a:pt x="19839" y="28470"/>
                </a:lnTo>
                <a:lnTo>
                  <a:pt x="23002" y="26952"/>
                </a:lnTo>
                <a:lnTo>
                  <a:pt x="24648" y="25307"/>
                </a:lnTo>
                <a:lnTo>
                  <a:pt x="26166" y="22144"/>
                </a:lnTo>
                <a:lnTo>
                  <a:pt x="27812" y="20625"/>
                </a:lnTo>
                <a:lnTo>
                  <a:pt x="27812" y="17462"/>
                </a:lnTo>
                <a:lnTo>
                  <a:pt x="29330" y="15817"/>
                </a:lnTo>
                <a:lnTo>
                  <a:pt x="29330" y="12653"/>
                </a:lnTo>
                <a:lnTo>
                  <a:pt x="27812" y="9490"/>
                </a:lnTo>
                <a:lnTo>
                  <a:pt x="26166" y="6326"/>
                </a:lnTo>
                <a:lnTo>
                  <a:pt x="23002" y="3163"/>
                </a:lnTo>
                <a:lnTo>
                  <a:pt x="19839" y="1644"/>
                </a:lnTo>
                <a:lnTo>
                  <a:pt x="16675" y="0"/>
                </a:lnTo>
                <a:lnTo>
                  <a:pt x="118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9143417" y="2605899"/>
            <a:ext cx="349558" cy="0"/>
          </a:xfrm>
          <a:custGeom>
            <a:avLst/>
            <a:gdLst/>
            <a:ahLst/>
            <a:cxnLst/>
            <a:rect l="l" t="t" r="r" b="b"/>
            <a:pathLst>
              <a:path w="349558">
                <a:moveTo>
                  <a:pt x="0" y="0"/>
                </a:moveTo>
                <a:lnTo>
                  <a:pt x="349558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9133866" y="2591664"/>
            <a:ext cx="30246" cy="28470"/>
          </a:xfrm>
          <a:custGeom>
            <a:avLst/>
            <a:gdLst/>
            <a:ahLst/>
            <a:cxnLst/>
            <a:rect l="l" t="t" r="r" b="b"/>
            <a:pathLst>
              <a:path w="30246" h="28470">
                <a:moveTo>
                  <a:pt x="14300" y="28470"/>
                </a:moveTo>
                <a:lnTo>
                  <a:pt x="12782" y="28470"/>
                </a:lnTo>
                <a:lnTo>
                  <a:pt x="11136" y="28470"/>
                </a:lnTo>
                <a:lnTo>
                  <a:pt x="9618" y="28470"/>
                </a:lnTo>
                <a:lnTo>
                  <a:pt x="6454" y="26952"/>
                </a:lnTo>
                <a:lnTo>
                  <a:pt x="4809" y="25307"/>
                </a:lnTo>
                <a:lnTo>
                  <a:pt x="3290" y="22144"/>
                </a:lnTo>
                <a:lnTo>
                  <a:pt x="1645" y="20625"/>
                </a:lnTo>
                <a:lnTo>
                  <a:pt x="0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9490"/>
                </a:lnTo>
                <a:lnTo>
                  <a:pt x="3290" y="6326"/>
                </a:lnTo>
                <a:lnTo>
                  <a:pt x="4809" y="4808"/>
                </a:lnTo>
                <a:lnTo>
                  <a:pt x="6454" y="3163"/>
                </a:lnTo>
                <a:lnTo>
                  <a:pt x="9618" y="1644"/>
                </a:lnTo>
                <a:lnTo>
                  <a:pt x="11136" y="0"/>
                </a:lnTo>
                <a:lnTo>
                  <a:pt x="12782" y="0"/>
                </a:lnTo>
                <a:lnTo>
                  <a:pt x="14300" y="0"/>
                </a:lnTo>
                <a:lnTo>
                  <a:pt x="15946" y="0"/>
                </a:lnTo>
                <a:lnTo>
                  <a:pt x="17591" y="0"/>
                </a:lnTo>
                <a:lnTo>
                  <a:pt x="20755" y="1644"/>
                </a:lnTo>
                <a:lnTo>
                  <a:pt x="22273" y="3163"/>
                </a:lnTo>
                <a:lnTo>
                  <a:pt x="25437" y="4808"/>
                </a:lnTo>
                <a:lnTo>
                  <a:pt x="27083" y="6326"/>
                </a:lnTo>
                <a:lnTo>
                  <a:pt x="28601" y="9490"/>
                </a:lnTo>
                <a:lnTo>
                  <a:pt x="28601" y="11135"/>
                </a:lnTo>
                <a:lnTo>
                  <a:pt x="28601" y="12653"/>
                </a:lnTo>
                <a:lnTo>
                  <a:pt x="30246" y="14298"/>
                </a:lnTo>
                <a:lnTo>
                  <a:pt x="28601" y="15817"/>
                </a:lnTo>
                <a:lnTo>
                  <a:pt x="28601" y="17462"/>
                </a:lnTo>
                <a:lnTo>
                  <a:pt x="28601" y="20625"/>
                </a:lnTo>
                <a:lnTo>
                  <a:pt x="27083" y="22144"/>
                </a:lnTo>
                <a:lnTo>
                  <a:pt x="25437" y="25307"/>
                </a:lnTo>
                <a:lnTo>
                  <a:pt x="22273" y="26952"/>
                </a:lnTo>
                <a:lnTo>
                  <a:pt x="20755" y="28470"/>
                </a:lnTo>
                <a:lnTo>
                  <a:pt x="17591" y="28470"/>
                </a:lnTo>
                <a:lnTo>
                  <a:pt x="15946" y="28470"/>
                </a:lnTo>
                <a:lnTo>
                  <a:pt x="14300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9473923" y="2591664"/>
            <a:ext cx="30120" cy="28470"/>
          </a:xfrm>
          <a:custGeom>
            <a:avLst/>
            <a:gdLst/>
            <a:ahLst/>
            <a:cxnLst/>
            <a:rect l="l" t="t" r="r" b="b"/>
            <a:pathLst>
              <a:path w="30120" h="28470">
                <a:moveTo>
                  <a:pt x="14300" y="0"/>
                </a:moveTo>
                <a:lnTo>
                  <a:pt x="15946" y="0"/>
                </a:lnTo>
                <a:lnTo>
                  <a:pt x="17464" y="0"/>
                </a:lnTo>
                <a:lnTo>
                  <a:pt x="20628" y="1644"/>
                </a:lnTo>
                <a:lnTo>
                  <a:pt x="23792" y="3163"/>
                </a:lnTo>
                <a:lnTo>
                  <a:pt x="25437" y="4808"/>
                </a:lnTo>
                <a:lnTo>
                  <a:pt x="26956" y="6326"/>
                </a:lnTo>
                <a:lnTo>
                  <a:pt x="28601" y="9490"/>
                </a:lnTo>
                <a:lnTo>
                  <a:pt x="28601" y="11135"/>
                </a:lnTo>
                <a:lnTo>
                  <a:pt x="30120" y="12653"/>
                </a:lnTo>
                <a:lnTo>
                  <a:pt x="30120" y="14298"/>
                </a:lnTo>
                <a:lnTo>
                  <a:pt x="30120" y="15817"/>
                </a:lnTo>
                <a:lnTo>
                  <a:pt x="28601" y="17462"/>
                </a:lnTo>
                <a:lnTo>
                  <a:pt x="28601" y="20625"/>
                </a:lnTo>
                <a:lnTo>
                  <a:pt x="26956" y="22144"/>
                </a:lnTo>
                <a:lnTo>
                  <a:pt x="25437" y="25307"/>
                </a:lnTo>
                <a:lnTo>
                  <a:pt x="23792" y="26952"/>
                </a:lnTo>
                <a:lnTo>
                  <a:pt x="20628" y="28470"/>
                </a:lnTo>
                <a:lnTo>
                  <a:pt x="17464" y="28470"/>
                </a:lnTo>
                <a:lnTo>
                  <a:pt x="15946" y="28470"/>
                </a:lnTo>
                <a:lnTo>
                  <a:pt x="14300" y="28470"/>
                </a:lnTo>
                <a:lnTo>
                  <a:pt x="12655" y="28470"/>
                </a:lnTo>
                <a:lnTo>
                  <a:pt x="9491" y="28470"/>
                </a:lnTo>
                <a:lnTo>
                  <a:pt x="6327" y="26952"/>
                </a:lnTo>
                <a:lnTo>
                  <a:pt x="4809" y="25307"/>
                </a:lnTo>
                <a:lnTo>
                  <a:pt x="3163" y="22144"/>
                </a:lnTo>
                <a:lnTo>
                  <a:pt x="1645" y="20625"/>
                </a:lnTo>
                <a:lnTo>
                  <a:pt x="0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9490"/>
                </a:lnTo>
                <a:lnTo>
                  <a:pt x="3163" y="6326"/>
                </a:lnTo>
                <a:lnTo>
                  <a:pt x="4809" y="4808"/>
                </a:lnTo>
                <a:lnTo>
                  <a:pt x="6327" y="3163"/>
                </a:lnTo>
                <a:lnTo>
                  <a:pt x="9491" y="1644"/>
                </a:lnTo>
                <a:lnTo>
                  <a:pt x="12655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8308150" y="2895380"/>
            <a:ext cx="180342" cy="18980"/>
          </a:xfrm>
          <a:custGeom>
            <a:avLst/>
            <a:gdLst/>
            <a:ahLst/>
            <a:cxnLst/>
            <a:rect l="l" t="t" r="r" b="b"/>
            <a:pathLst>
              <a:path w="180342" h="18980">
                <a:moveTo>
                  <a:pt x="0" y="0"/>
                </a:moveTo>
                <a:lnTo>
                  <a:pt x="0" y="9490"/>
                </a:lnTo>
                <a:lnTo>
                  <a:pt x="152361" y="9490"/>
                </a:lnTo>
                <a:lnTo>
                  <a:pt x="150804" y="6326"/>
                </a:lnTo>
                <a:lnTo>
                  <a:pt x="150804" y="3163"/>
                </a:lnTo>
                <a:lnTo>
                  <a:pt x="152361" y="1581"/>
                </a:lnTo>
                <a:lnTo>
                  <a:pt x="152361" y="0"/>
                </a:lnTo>
                <a:lnTo>
                  <a:pt x="0" y="0"/>
                </a:lnTo>
                <a:close/>
              </a:path>
              <a:path w="180342" h="18980">
                <a:moveTo>
                  <a:pt x="177229" y="-3163"/>
                </a:moveTo>
                <a:lnTo>
                  <a:pt x="175672" y="-6326"/>
                </a:lnTo>
                <a:lnTo>
                  <a:pt x="174128" y="-7908"/>
                </a:lnTo>
                <a:lnTo>
                  <a:pt x="171015" y="-9490"/>
                </a:lnTo>
                <a:lnTo>
                  <a:pt x="160131" y="-9490"/>
                </a:lnTo>
                <a:lnTo>
                  <a:pt x="158575" y="-7908"/>
                </a:lnTo>
                <a:lnTo>
                  <a:pt x="155461" y="-6326"/>
                </a:lnTo>
                <a:lnTo>
                  <a:pt x="153917" y="-3163"/>
                </a:lnTo>
                <a:lnTo>
                  <a:pt x="152361" y="-1581"/>
                </a:lnTo>
                <a:lnTo>
                  <a:pt x="152361" y="0"/>
                </a:lnTo>
                <a:lnTo>
                  <a:pt x="166345" y="0"/>
                </a:lnTo>
                <a:lnTo>
                  <a:pt x="166345" y="9490"/>
                </a:lnTo>
                <a:lnTo>
                  <a:pt x="152361" y="9490"/>
                </a:lnTo>
                <a:lnTo>
                  <a:pt x="153917" y="12653"/>
                </a:lnTo>
                <a:lnTo>
                  <a:pt x="155461" y="14235"/>
                </a:lnTo>
                <a:lnTo>
                  <a:pt x="158575" y="15817"/>
                </a:lnTo>
                <a:lnTo>
                  <a:pt x="160131" y="17398"/>
                </a:lnTo>
                <a:lnTo>
                  <a:pt x="163245" y="18980"/>
                </a:lnTo>
                <a:lnTo>
                  <a:pt x="167902" y="18980"/>
                </a:lnTo>
                <a:lnTo>
                  <a:pt x="171015" y="17398"/>
                </a:lnTo>
                <a:lnTo>
                  <a:pt x="174128" y="15817"/>
                </a:lnTo>
                <a:lnTo>
                  <a:pt x="177229" y="12653"/>
                </a:lnTo>
                <a:lnTo>
                  <a:pt x="178786" y="9490"/>
                </a:lnTo>
                <a:lnTo>
                  <a:pt x="180342" y="7908"/>
                </a:lnTo>
                <a:lnTo>
                  <a:pt x="180342" y="1581"/>
                </a:lnTo>
                <a:lnTo>
                  <a:pt x="178786" y="-1581"/>
                </a:lnTo>
                <a:lnTo>
                  <a:pt x="177229" y="-3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8303399" y="2900125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8458954" y="2885889"/>
            <a:ext cx="29538" cy="28470"/>
          </a:xfrm>
          <a:custGeom>
            <a:avLst/>
            <a:gdLst/>
            <a:ahLst/>
            <a:cxnLst/>
            <a:rect l="l" t="t" r="r" b="b"/>
            <a:pathLst>
              <a:path w="29538" h="28470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0"/>
                </a:lnTo>
                <a:lnTo>
                  <a:pt x="23324" y="1581"/>
                </a:lnTo>
                <a:lnTo>
                  <a:pt x="24868" y="3163"/>
                </a:lnTo>
                <a:lnTo>
                  <a:pt x="26424" y="6326"/>
                </a:lnTo>
                <a:lnTo>
                  <a:pt x="27981" y="7908"/>
                </a:lnTo>
                <a:lnTo>
                  <a:pt x="29538" y="11072"/>
                </a:lnTo>
                <a:lnTo>
                  <a:pt x="29538" y="12653"/>
                </a:lnTo>
                <a:lnTo>
                  <a:pt x="29538" y="14235"/>
                </a:lnTo>
                <a:lnTo>
                  <a:pt x="29538" y="15817"/>
                </a:lnTo>
                <a:lnTo>
                  <a:pt x="29538" y="17398"/>
                </a:lnTo>
                <a:lnTo>
                  <a:pt x="27981" y="18980"/>
                </a:lnTo>
                <a:lnTo>
                  <a:pt x="26424" y="22144"/>
                </a:lnTo>
                <a:lnTo>
                  <a:pt x="24868" y="23725"/>
                </a:lnTo>
                <a:lnTo>
                  <a:pt x="23324" y="25307"/>
                </a:lnTo>
                <a:lnTo>
                  <a:pt x="20211" y="26889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lnTo>
                  <a:pt x="12440" y="28470"/>
                </a:lnTo>
                <a:lnTo>
                  <a:pt x="9327" y="26889"/>
                </a:lnTo>
                <a:lnTo>
                  <a:pt x="7770" y="25307"/>
                </a:lnTo>
                <a:lnTo>
                  <a:pt x="4657" y="23725"/>
                </a:lnTo>
                <a:lnTo>
                  <a:pt x="3113" y="22144"/>
                </a:lnTo>
                <a:lnTo>
                  <a:pt x="1556" y="18980"/>
                </a:lnTo>
                <a:lnTo>
                  <a:pt x="1556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1556" y="11072"/>
                </a:lnTo>
                <a:lnTo>
                  <a:pt x="1556" y="7908"/>
                </a:lnTo>
                <a:lnTo>
                  <a:pt x="3113" y="6326"/>
                </a:lnTo>
                <a:lnTo>
                  <a:pt x="4657" y="3163"/>
                </a:lnTo>
                <a:lnTo>
                  <a:pt x="7770" y="1581"/>
                </a:lnTo>
                <a:lnTo>
                  <a:pt x="9327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8460017" y="2885889"/>
            <a:ext cx="29392" cy="28470"/>
          </a:xfrm>
          <a:custGeom>
            <a:avLst/>
            <a:gdLst/>
            <a:ahLst/>
            <a:cxnLst/>
            <a:rect l="l" t="t" r="r" b="b"/>
            <a:pathLst>
              <a:path w="29392" h="28470">
                <a:moveTo>
                  <a:pt x="1594" y="11072"/>
                </a:moveTo>
                <a:lnTo>
                  <a:pt x="0" y="12653"/>
                </a:lnTo>
                <a:lnTo>
                  <a:pt x="0" y="15817"/>
                </a:lnTo>
                <a:lnTo>
                  <a:pt x="1594" y="18980"/>
                </a:lnTo>
                <a:lnTo>
                  <a:pt x="3176" y="22144"/>
                </a:lnTo>
                <a:lnTo>
                  <a:pt x="4771" y="23725"/>
                </a:lnTo>
                <a:lnTo>
                  <a:pt x="7947" y="25307"/>
                </a:lnTo>
                <a:lnTo>
                  <a:pt x="9529" y="26889"/>
                </a:lnTo>
                <a:lnTo>
                  <a:pt x="12706" y="28470"/>
                </a:lnTo>
                <a:lnTo>
                  <a:pt x="17477" y="28470"/>
                </a:lnTo>
                <a:lnTo>
                  <a:pt x="20653" y="26889"/>
                </a:lnTo>
                <a:lnTo>
                  <a:pt x="23830" y="25307"/>
                </a:lnTo>
                <a:lnTo>
                  <a:pt x="27007" y="22144"/>
                </a:lnTo>
                <a:lnTo>
                  <a:pt x="28601" y="18980"/>
                </a:lnTo>
                <a:lnTo>
                  <a:pt x="15882" y="18980"/>
                </a:lnTo>
                <a:lnTo>
                  <a:pt x="15882" y="9490"/>
                </a:lnTo>
                <a:lnTo>
                  <a:pt x="29392" y="9490"/>
                </a:lnTo>
                <a:lnTo>
                  <a:pt x="28601" y="7908"/>
                </a:lnTo>
                <a:lnTo>
                  <a:pt x="27007" y="6326"/>
                </a:lnTo>
                <a:lnTo>
                  <a:pt x="25425" y="3163"/>
                </a:lnTo>
                <a:lnTo>
                  <a:pt x="23830" y="1581"/>
                </a:lnTo>
                <a:lnTo>
                  <a:pt x="20653" y="0"/>
                </a:lnTo>
                <a:lnTo>
                  <a:pt x="9529" y="0"/>
                </a:lnTo>
                <a:lnTo>
                  <a:pt x="7947" y="1581"/>
                </a:lnTo>
                <a:lnTo>
                  <a:pt x="4771" y="3163"/>
                </a:lnTo>
                <a:lnTo>
                  <a:pt x="3176" y="6326"/>
                </a:lnTo>
                <a:lnTo>
                  <a:pt x="1594" y="7908"/>
                </a:lnTo>
                <a:lnTo>
                  <a:pt x="1594" y="110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8801594" y="2885889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1124" y="0"/>
                </a:moveTo>
                <a:lnTo>
                  <a:pt x="7947" y="0"/>
                </a:lnTo>
                <a:lnTo>
                  <a:pt x="4771" y="3163"/>
                </a:lnTo>
                <a:lnTo>
                  <a:pt x="1594" y="6326"/>
                </a:lnTo>
                <a:lnTo>
                  <a:pt x="0" y="7908"/>
                </a:lnTo>
                <a:lnTo>
                  <a:pt x="0" y="9490"/>
                </a:lnTo>
                <a:lnTo>
                  <a:pt x="14300" y="9490"/>
                </a:lnTo>
                <a:lnTo>
                  <a:pt x="14300" y="18980"/>
                </a:lnTo>
                <a:lnTo>
                  <a:pt x="0" y="18980"/>
                </a:lnTo>
                <a:lnTo>
                  <a:pt x="1594" y="22144"/>
                </a:lnTo>
                <a:lnTo>
                  <a:pt x="4771" y="23725"/>
                </a:lnTo>
                <a:lnTo>
                  <a:pt x="7947" y="26889"/>
                </a:lnTo>
                <a:lnTo>
                  <a:pt x="11124" y="28470"/>
                </a:lnTo>
                <a:lnTo>
                  <a:pt x="15895" y="28470"/>
                </a:lnTo>
                <a:lnTo>
                  <a:pt x="19072" y="26889"/>
                </a:lnTo>
                <a:lnTo>
                  <a:pt x="22248" y="25307"/>
                </a:lnTo>
                <a:lnTo>
                  <a:pt x="23830" y="23725"/>
                </a:lnTo>
                <a:lnTo>
                  <a:pt x="27007" y="22144"/>
                </a:lnTo>
                <a:lnTo>
                  <a:pt x="28601" y="18980"/>
                </a:lnTo>
                <a:lnTo>
                  <a:pt x="28601" y="7908"/>
                </a:lnTo>
                <a:lnTo>
                  <a:pt x="27007" y="6326"/>
                </a:lnTo>
                <a:lnTo>
                  <a:pt x="23830" y="3163"/>
                </a:lnTo>
                <a:lnTo>
                  <a:pt x="22248" y="1581"/>
                </a:lnTo>
                <a:lnTo>
                  <a:pt x="19072" y="0"/>
                </a:lnTo>
                <a:lnTo>
                  <a:pt x="11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8471149" y="2900125"/>
            <a:ext cx="349494" cy="0"/>
          </a:xfrm>
          <a:custGeom>
            <a:avLst/>
            <a:gdLst/>
            <a:ahLst/>
            <a:cxnLst/>
            <a:rect l="l" t="t" r="r" b="b"/>
            <a:pathLst>
              <a:path w="349494">
                <a:moveTo>
                  <a:pt x="0" y="0"/>
                </a:moveTo>
                <a:lnTo>
                  <a:pt x="349494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8460018" y="2885889"/>
            <a:ext cx="30183" cy="28470"/>
          </a:xfrm>
          <a:custGeom>
            <a:avLst/>
            <a:gdLst/>
            <a:ahLst/>
            <a:cxnLst/>
            <a:rect l="l" t="t" r="r" b="b"/>
            <a:pathLst>
              <a:path w="30183" h="28470">
                <a:moveTo>
                  <a:pt x="15882" y="28470"/>
                </a:moveTo>
                <a:lnTo>
                  <a:pt x="14300" y="28470"/>
                </a:lnTo>
                <a:lnTo>
                  <a:pt x="12706" y="28470"/>
                </a:lnTo>
                <a:lnTo>
                  <a:pt x="9529" y="26889"/>
                </a:lnTo>
                <a:lnTo>
                  <a:pt x="7947" y="25307"/>
                </a:lnTo>
                <a:lnTo>
                  <a:pt x="4771" y="23725"/>
                </a:lnTo>
                <a:lnTo>
                  <a:pt x="3176" y="22144"/>
                </a:lnTo>
                <a:lnTo>
                  <a:pt x="1594" y="18980"/>
                </a:lnTo>
                <a:lnTo>
                  <a:pt x="1594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1594" y="11072"/>
                </a:lnTo>
                <a:lnTo>
                  <a:pt x="1594" y="7908"/>
                </a:lnTo>
                <a:lnTo>
                  <a:pt x="3176" y="6326"/>
                </a:lnTo>
                <a:lnTo>
                  <a:pt x="4771" y="3163"/>
                </a:lnTo>
                <a:lnTo>
                  <a:pt x="7947" y="1581"/>
                </a:lnTo>
                <a:lnTo>
                  <a:pt x="9529" y="0"/>
                </a:lnTo>
                <a:lnTo>
                  <a:pt x="12706" y="0"/>
                </a:lnTo>
                <a:lnTo>
                  <a:pt x="20653" y="0"/>
                </a:lnTo>
                <a:lnTo>
                  <a:pt x="23830" y="1581"/>
                </a:lnTo>
                <a:lnTo>
                  <a:pt x="25425" y="3163"/>
                </a:lnTo>
                <a:lnTo>
                  <a:pt x="27007" y="6326"/>
                </a:lnTo>
                <a:lnTo>
                  <a:pt x="28601" y="7908"/>
                </a:lnTo>
                <a:lnTo>
                  <a:pt x="30183" y="11072"/>
                </a:lnTo>
                <a:lnTo>
                  <a:pt x="30183" y="12653"/>
                </a:lnTo>
                <a:lnTo>
                  <a:pt x="30183" y="14235"/>
                </a:lnTo>
                <a:lnTo>
                  <a:pt x="30183" y="15817"/>
                </a:lnTo>
                <a:lnTo>
                  <a:pt x="30183" y="17398"/>
                </a:lnTo>
                <a:lnTo>
                  <a:pt x="28601" y="18980"/>
                </a:lnTo>
                <a:lnTo>
                  <a:pt x="27007" y="22144"/>
                </a:lnTo>
                <a:lnTo>
                  <a:pt x="25425" y="23725"/>
                </a:lnTo>
                <a:lnTo>
                  <a:pt x="23830" y="25307"/>
                </a:lnTo>
                <a:lnTo>
                  <a:pt x="20653" y="26889"/>
                </a:lnTo>
                <a:lnTo>
                  <a:pt x="19059" y="28470"/>
                </a:lnTo>
                <a:lnTo>
                  <a:pt x="17477" y="28470"/>
                </a:lnTo>
                <a:lnTo>
                  <a:pt x="15882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8801594" y="2885889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4300" y="0"/>
                </a:moveTo>
                <a:lnTo>
                  <a:pt x="15895" y="0"/>
                </a:lnTo>
                <a:lnTo>
                  <a:pt x="17477" y="0"/>
                </a:lnTo>
                <a:lnTo>
                  <a:pt x="19072" y="0"/>
                </a:lnTo>
                <a:lnTo>
                  <a:pt x="22248" y="1581"/>
                </a:lnTo>
                <a:lnTo>
                  <a:pt x="23830" y="3163"/>
                </a:lnTo>
                <a:lnTo>
                  <a:pt x="27007" y="6326"/>
                </a:lnTo>
                <a:lnTo>
                  <a:pt x="28601" y="7908"/>
                </a:lnTo>
                <a:lnTo>
                  <a:pt x="28601" y="11072"/>
                </a:lnTo>
                <a:lnTo>
                  <a:pt x="28601" y="18980"/>
                </a:lnTo>
                <a:lnTo>
                  <a:pt x="27007" y="22144"/>
                </a:lnTo>
                <a:lnTo>
                  <a:pt x="23830" y="23725"/>
                </a:lnTo>
                <a:lnTo>
                  <a:pt x="22248" y="25307"/>
                </a:lnTo>
                <a:lnTo>
                  <a:pt x="19072" y="26889"/>
                </a:lnTo>
                <a:lnTo>
                  <a:pt x="17477" y="28470"/>
                </a:lnTo>
                <a:lnTo>
                  <a:pt x="15895" y="28470"/>
                </a:lnTo>
                <a:lnTo>
                  <a:pt x="14300" y="28470"/>
                </a:lnTo>
                <a:lnTo>
                  <a:pt x="12718" y="28470"/>
                </a:lnTo>
                <a:lnTo>
                  <a:pt x="11124" y="28470"/>
                </a:lnTo>
                <a:lnTo>
                  <a:pt x="7947" y="26889"/>
                </a:lnTo>
                <a:lnTo>
                  <a:pt x="6353" y="25307"/>
                </a:lnTo>
                <a:lnTo>
                  <a:pt x="4771" y="23725"/>
                </a:lnTo>
                <a:lnTo>
                  <a:pt x="1594" y="22144"/>
                </a:lnTo>
                <a:lnTo>
                  <a:pt x="0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0" y="7908"/>
                </a:lnTo>
                <a:lnTo>
                  <a:pt x="1594" y="6326"/>
                </a:lnTo>
                <a:lnTo>
                  <a:pt x="4771" y="3163"/>
                </a:lnTo>
                <a:lnTo>
                  <a:pt x="6353" y="1581"/>
                </a:lnTo>
                <a:lnTo>
                  <a:pt x="7947" y="0"/>
                </a:lnTo>
                <a:lnTo>
                  <a:pt x="11124" y="0"/>
                </a:lnTo>
                <a:lnTo>
                  <a:pt x="12718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8801720" y="2885889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556" y="22144"/>
                </a:moveTo>
                <a:lnTo>
                  <a:pt x="4669" y="23725"/>
                </a:lnTo>
                <a:lnTo>
                  <a:pt x="7770" y="26889"/>
                </a:lnTo>
                <a:lnTo>
                  <a:pt x="10883" y="28470"/>
                </a:lnTo>
                <a:lnTo>
                  <a:pt x="15541" y="28470"/>
                </a:lnTo>
                <a:lnTo>
                  <a:pt x="18654" y="26889"/>
                </a:lnTo>
                <a:lnTo>
                  <a:pt x="21767" y="25307"/>
                </a:lnTo>
                <a:lnTo>
                  <a:pt x="23324" y="23725"/>
                </a:lnTo>
                <a:lnTo>
                  <a:pt x="26424" y="22144"/>
                </a:lnTo>
                <a:lnTo>
                  <a:pt x="27981" y="18980"/>
                </a:lnTo>
                <a:lnTo>
                  <a:pt x="13997" y="18980"/>
                </a:lnTo>
                <a:lnTo>
                  <a:pt x="13997" y="9490"/>
                </a:lnTo>
                <a:lnTo>
                  <a:pt x="27981" y="9490"/>
                </a:lnTo>
                <a:lnTo>
                  <a:pt x="27981" y="7908"/>
                </a:lnTo>
                <a:lnTo>
                  <a:pt x="26424" y="6326"/>
                </a:lnTo>
                <a:lnTo>
                  <a:pt x="23324" y="3163"/>
                </a:lnTo>
                <a:lnTo>
                  <a:pt x="21767" y="1581"/>
                </a:lnTo>
                <a:lnTo>
                  <a:pt x="18654" y="0"/>
                </a:lnTo>
                <a:lnTo>
                  <a:pt x="7770" y="0"/>
                </a:lnTo>
                <a:lnTo>
                  <a:pt x="4669" y="3163"/>
                </a:lnTo>
                <a:lnTo>
                  <a:pt x="1556" y="6326"/>
                </a:lnTo>
                <a:lnTo>
                  <a:pt x="0" y="7908"/>
                </a:lnTo>
                <a:lnTo>
                  <a:pt x="0" y="18980"/>
                </a:lnTo>
                <a:lnTo>
                  <a:pt x="1556" y="22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9135195" y="2885889"/>
            <a:ext cx="27146" cy="28470"/>
          </a:xfrm>
          <a:custGeom>
            <a:avLst/>
            <a:gdLst/>
            <a:ahLst/>
            <a:cxnLst/>
            <a:rect l="l" t="t" r="r" b="b"/>
            <a:pathLst>
              <a:path w="27146" h="28470">
                <a:moveTo>
                  <a:pt x="11706" y="0"/>
                </a:moveTo>
                <a:lnTo>
                  <a:pt x="8542" y="0"/>
                </a:lnTo>
                <a:lnTo>
                  <a:pt x="5505" y="1581"/>
                </a:lnTo>
                <a:lnTo>
                  <a:pt x="3859" y="3163"/>
                </a:lnTo>
                <a:lnTo>
                  <a:pt x="2341" y="6326"/>
                </a:lnTo>
                <a:lnTo>
                  <a:pt x="822" y="7908"/>
                </a:lnTo>
                <a:lnTo>
                  <a:pt x="0" y="9490"/>
                </a:lnTo>
                <a:lnTo>
                  <a:pt x="13225" y="9490"/>
                </a:lnTo>
                <a:lnTo>
                  <a:pt x="13225" y="18980"/>
                </a:lnTo>
                <a:lnTo>
                  <a:pt x="822" y="18980"/>
                </a:lnTo>
                <a:lnTo>
                  <a:pt x="2341" y="22144"/>
                </a:lnTo>
                <a:lnTo>
                  <a:pt x="5505" y="25307"/>
                </a:lnTo>
                <a:lnTo>
                  <a:pt x="8542" y="26889"/>
                </a:lnTo>
                <a:lnTo>
                  <a:pt x="10061" y="28470"/>
                </a:lnTo>
                <a:lnTo>
                  <a:pt x="16389" y="28470"/>
                </a:lnTo>
                <a:lnTo>
                  <a:pt x="19426" y="26889"/>
                </a:lnTo>
                <a:lnTo>
                  <a:pt x="20945" y="25307"/>
                </a:lnTo>
                <a:lnTo>
                  <a:pt x="24108" y="23725"/>
                </a:lnTo>
                <a:lnTo>
                  <a:pt x="25627" y="22144"/>
                </a:lnTo>
                <a:lnTo>
                  <a:pt x="27146" y="18980"/>
                </a:lnTo>
                <a:lnTo>
                  <a:pt x="27146" y="7908"/>
                </a:lnTo>
                <a:lnTo>
                  <a:pt x="25627" y="6326"/>
                </a:lnTo>
                <a:lnTo>
                  <a:pt x="24108" y="3163"/>
                </a:lnTo>
                <a:lnTo>
                  <a:pt x="20945" y="1581"/>
                </a:lnTo>
                <a:lnTo>
                  <a:pt x="19426" y="0"/>
                </a:lnTo>
                <a:lnTo>
                  <a:pt x="117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8810967" y="2900125"/>
            <a:ext cx="342205" cy="0"/>
          </a:xfrm>
          <a:custGeom>
            <a:avLst/>
            <a:gdLst/>
            <a:ahLst/>
            <a:cxnLst/>
            <a:rect l="l" t="t" r="r" b="b"/>
            <a:pathLst>
              <a:path w="342205">
                <a:moveTo>
                  <a:pt x="0" y="0"/>
                </a:moveTo>
                <a:lnTo>
                  <a:pt x="342205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8801720" y="2885889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3997" y="28470"/>
                </a:moveTo>
                <a:lnTo>
                  <a:pt x="12440" y="28470"/>
                </a:lnTo>
                <a:lnTo>
                  <a:pt x="10883" y="28470"/>
                </a:lnTo>
                <a:lnTo>
                  <a:pt x="7770" y="26889"/>
                </a:lnTo>
                <a:lnTo>
                  <a:pt x="6213" y="25307"/>
                </a:lnTo>
                <a:lnTo>
                  <a:pt x="4669" y="23725"/>
                </a:lnTo>
                <a:lnTo>
                  <a:pt x="1556" y="22144"/>
                </a:lnTo>
                <a:lnTo>
                  <a:pt x="0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0" y="7908"/>
                </a:lnTo>
                <a:lnTo>
                  <a:pt x="1556" y="6326"/>
                </a:lnTo>
                <a:lnTo>
                  <a:pt x="4669" y="3163"/>
                </a:lnTo>
                <a:lnTo>
                  <a:pt x="6213" y="1581"/>
                </a:lnTo>
                <a:lnTo>
                  <a:pt x="7770" y="0"/>
                </a:lnTo>
                <a:lnTo>
                  <a:pt x="18654" y="0"/>
                </a:lnTo>
                <a:lnTo>
                  <a:pt x="21767" y="1581"/>
                </a:lnTo>
                <a:lnTo>
                  <a:pt x="23324" y="3163"/>
                </a:lnTo>
                <a:lnTo>
                  <a:pt x="26424" y="6326"/>
                </a:lnTo>
                <a:lnTo>
                  <a:pt x="27981" y="7908"/>
                </a:lnTo>
                <a:lnTo>
                  <a:pt x="27981" y="18980"/>
                </a:lnTo>
                <a:lnTo>
                  <a:pt x="26424" y="22144"/>
                </a:lnTo>
                <a:lnTo>
                  <a:pt x="23324" y="23725"/>
                </a:lnTo>
                <a:lnTo>
                  <a:pt x="21767" y="25307"/>
                </a:lnTo>
                <a:lnTo>
                  <a:pt x="18654" y="26889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9134373" y="2885889"/>
            <a:ext cx="27968" cy="28470"/>
          </a:xfrm>
          <a:custGeom>
            <a:avLst/>
            <a:gdLst/>
            <a:ahLst/>
            <a:cxnLst/>
            <a:rect l="l" t="t" r="r" b="b"/>
            <a:pathLst>
              <a:path w="27968" h="28470">
                <a:moveTo>
                  <a:pt x="14047" y="0"/>
                </a:moveTo>
                <a:lnTo>
                  <a:pt x="15566" y="0"/>
                </a:lnTo>
                <a:lnTo>
                  <a:pt x="17211" y="0"/>
                </a:lnTo>
                <a:lnTo>
                  <a:pt x="20249" y="0"/>
                </a:lnTo>
                <a:lnTo>
                  <a:pt x="21767" y="1581"/>
                </a:lnTo>
                <a:lnTo>
                  <a:pt x="24931" y="3163"/>
                </a:lnTo>
                <a:lnTo>
                  <a:pt x="26450" y="6326"/>
                </a:lnTo>
                <a:lnTo>
                  <a:pt x="27968" y="7908"/>
                </a:lnTo>
                <a:lnTo>
                  <a:pt x="27968" y="18980"/>
                </a:lnTo>
                <a:lnTo>
                  <a:pt x="26450" y="22144"/>
                </a:lnTo>
                <a:lnTo>
                  <a:pt x="24931" y="23725"/>
                </a:lnTo>
                <a:lnTo>
                  <a:pt x="21767" y="25307"/>
                </a:lnTo>
                <a:lnTo>
                  <a:pt x="20249" y="26889"/>
                </a:lnTo>
                <a:lnTo>
                  <a:pt x="17211" y="28470"/>
                </a:lnTo>
                <a:lnTo>
                  <a:pt x="15566" y="28470"/>
                </a:lnTo>
                <a:lnTo>
                  <a:pt x="14047" y="28470"/>
                </a:lnTo>
                <a:lnTo>
                  <a:pt x="12529" y="28470"/>
                </a:lnTo>
                <a:lnTo>
                  <a:pt x="10883" y="28470"/>
                </a:lnTo>
                <a:lnTo>
                  <a:pt x="9365" y="26889"/>
                </a:lnTo>
                <a:lnTo>
                  <a:pt x="6327" y="25307"/>
                </a:lnTo>
                <a:lnTo>
                  <a:pt x="4682" y="23725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1645" y="7908"/>
                </a:lnTo>
                <a:lnTo>
                  <a:pt x="3163" y="6326"/>
                </a:lnTo>
                <a:lnTo>
                  <a:pt x="4682" y="3163"/>
                </a:lnTo>
                <a:lnTo>
                  <a:pt x="6327" y="1581"/>
                </a:lnTo>
                <a:lnTo>
                  <a:pt x="9365" y="0"/>
                </a:lnTo>
                <a:lnTo>
                  <a:pt x="10883" y="0"/>
                </a:lnTo>
                <a:lnTo>
                  <a:pt x="12529" y="0"/>
                </a:lnTo>
                <a:lnTo>
                  <a:pt x="1404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9133867" y="2885889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645" y="18980"/>
                </a:moveTo>
                <a:lnTo>
                  <a:pt x="3290" y="22144"/>
                </a:lnTo>
                <a:lnTo>
                  <a:pt x="6454" y="25307"/>
                </a:lnTo>
                <a:lnTo>
                  <a:pt x="9618" y="26889"/>
                </a:lnTo>
                <a:lnTo>
                  <a:pt x="11136" y="28470"/>
                </a:lnTo>
                <a:lnTo>
                  <a:pt x="17591" y="28470"/>
                </a:lnTo>
                <a:lnTo>
                  <a:pt x="20755" y="26889"/>
                </a:lnTo>
                <a:lnTo>
                  <a:pt x="22273" y="25307"/>
                </a:lnTo>
                <a:lnTo>
                  <a:pt x="25437" y="23725"/>
                </a:lnTo>
                <a:lnTo>
                  <a:pt x="27083" y="22144"/>
                </a:lnTo>
                <a:lnTo>
                  <a:pt x="28601" y="18980"/>
                </a:lnTo>
                <a:lnTo>
                  <a:pt x="14300" y="18980"/>
                </a:lnTo>
                <a:lnTo>
                  <a:pt x="14300" y="9490"/>
                </a:lnTo>
                <a:lnTo>
                  <a:pt x="28601" y="9490"/>
                </a:lnTo>
                <a:lnTo>
                  <a:pt x="28601" y="7908"/>
                </a:lnTo>
                <a:lnTo>
                  <a:pt x="27083" y="6326"/>
                </a:lnTo>
                <a:lnTo>
                  <a:pt x="25437" y="3163"/>
                </a:lnTo>
                <a:lnTo>
                  <a:pt x="22273" y="1581"/>
                </a:lnTo>
                <a:lnTo>
                  <a:pt x="20755" y="0"/>
                </a:lnTo>
                <a:lnTo>
                  <a:pt x="9618" y="0"/>
                </a:lnTo>
                <a:lnTo>
                  <a:pt x="6454" y="1581"/>
                </a:lnTo>
                <a:lnTo>
                  <a:pt x="4809" y="3163"/>
                </a:lnTo>
                <a:lnTo>
                  <a:pt x="3290" y="6326"/>
                </a:lnTo>
                <a:lnTo>
                  <a:pt x="1645" y="7908"/>
                </a:lnTo>
                <a:lnTo>
                  <a:pt x="0" y="11072"/>
                </a:lnTo>
                <a:lnTo>
                  <a:pt x="0" y="15817"/>
                </a:lnTo>
                <a:lnTo>
                  <a:pt x="1645" y="18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9474747" y="2885889"/>
            <a:ext cx="29297" cy="28470"/>
          </a:xfrm>
          <a:custGeom>
            <a:avLst/>
            <a:gdLst/>
            <a:ahLst/>
            <a:cxnLst/>
            <a:rect l="l" t="t" r="r" b="b"/>
            <a:pathLst>
              <a:path w="29297" h="28470">
                <a:moveTo>
                  <a:pt x="26133" y="6326"/>
                </a:moveTo>
                <a:lnTo>
                  <a:pt x="24615" y="3163"/>
                </a:lnTo>
                <a:lnTo>
                  <a:pt x="22969" y="1581"/>
                </a:lnTo>
                <a:lnTo>
                  <a:pt x="19806" y="0"/>
                </a:lnTo>
                <a:lnTo>
                  <a:pt x="8669" y="0"/>
                </a:lnTo>
                <a:lnTo>
                  <a:pt x="5505" y="1581"/>
                </a:lnTo>
                <a:lnTo>
                  <a:pt x="3986" y="3163"/>
                </a:lnTo>
                <a:lnTo>
                  <a:pt x="2341" y="6326"/>
                </a:lnTo>
                <a:lnTo>
                  <a:pt x="822" y="7908"/>
                </a:lnTo>
                <a:lnTo>
                  <a:pt x="0" y="9490"/>
                </a:lnTo>
                <a:lnTo>
                  <a:pt x="13478" y="9490"/>
                </a:lnTo>
                <a:lnTo>
                  <a:pt x="13478" y="18980"/>
                </a:lnTo>
                <a:lnTo>
                  <a:pt x="822" y="18980"/>
                </a:lnTo>
                <a:lnTo>
                  <a:pt x="2341" y="22144"/>
                </a:lnTo>
                <a:lnTo>
                  <a:pt x="5505" y="25307"/>
                </a:lnTo>
                <a:lnTo>
                  <a:pt x="8669" y="26889"/>
                </a:lnTo>
                <a:lnTo>
                  <a:pt x="11833" y="28470"/>
                </a:lnTo>
                <a:lnTo>
                  <a:pt x="16642" y="28470"/>
                </a:lnTo>
                <a:lnTo>
                  <a:pt x="19806" y="26889"/>
                </a:lnTo>
                <a:lnTo>
                  <a:pt x="22969" y="25307"/>
                </a:lnTo>
                <a:lnTo>
                  <a:pt x="26133" y="22144"/>
                </a:lnTo>
                <a:lnTo>
                  <a:pt x="27779" y="18980"/>
                </a:lnTo>
                <a:lnTo>
                  <a:pt x="27779" y="17398"/>
                </a:lnTo>
                <a:lnTo>
                  <a:pt x="29297" y="14235"/>
                </a:lnTo>
                <a:lnTo>
                  <a:pt x="27779" y="11072"/>
                </a:lnTo>
                <a:lnTo>
                  <a:pt x="27779" y="7908"/>
                </a:lnTo>
                <a:lnTo>
                  <a:pt x="26133" y="63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9143417" y="2900125"/>
            <a:ext cx="349558" cy="0"/>
          </a:xfrm>
          <a:custGeom>
            <a:avLst/>
            <a:gdLst/>
            <a:ahLst/>
            <a:cxnLst/>
            <a:rect l="l" t="t" r="r" b="b"/>
            <a:pathLst>
              <a:path w="349558">
                <a:moveTo>
                  <a:pt x="0" y="0"/>
                </a:moveTo>
                <a:lnTo>
                  <a:pt x="349558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9133866" y="2885889"/>
            <a:ext cx="30246" cy="28470"/>
          </a:xfrm>
          <a:custGeom>
            <a:avLst/>
            <a:gdLst/>
            <a:ahLst/>
            <a:cxnLst/>
            <a:rect l="l" t="t" r="r" b="b"/>
            <a:pathLst>
              <a:path w="30246" h="28470">
                <a:moveTo>
                  <a:pt x="14300" y="28470"/>
                </a:moveTo>
                <a:lnTo>
                  <a:pt x="12782" y="28470"/>
                </a:lnTo>
                <a:lnTo>
                  <a:pt x="11136" y="28470"/>
                </a:lnTo>
                <a:lnTo>
                  <a:pt x="9618" y="26889"/>
                </a:lnTo>
                <a:lnTo>
                  <a:pt x="6454" y="25307"/>
                </a:lnTo>
                <a:lnTo>
                  <a:pt x="4809" y="23725"/>
                </a:lnTo>
                <a:lnTo>
                  <a:pt x="3290" y="22144"/>
                </a:lnTo>
                <a:lnTo>
                  <a:pt x="1645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1645" y="7908"/>
                </a:lnTo>
                <a:lnTo>
                  <a:pt x="3290" y="6326"/>
                </a:lnTo>
                <a:lnTo>
                  <a:pt x="4809" y="3163"/>
                </a:lnTo>
                <a:lnTo>
                  <a:pt x="6454" y="1581"/>
                </a:lnTo>
                <a:lnTo>
                  <a:pt x="9618" y="0"/>
                </a:lnTo>
                <a:lnTo>
                  <a:pt x="11136" y="0"/>
                </a:lnTo>
                <a:lnTo>
                  <a:pt x="12782" y="0"/>
                </a:lnTo>
                <a:lnTo>
                  <a:pt x="14300" y="0"/>
                </a:lnTo>
                <a:lnTo>
                  <a:pt x="15946" y="0"/>
                </a:lnTo>
                <a:lnTo>
                  <a:pt x="17591" y="0"/>
                </a:lnTo>
                <a:lnTo>
                  <a:pt x="20755" y="0"/>
                </a:lnTo>
                <a:lnTo>
                  <a:pt x="22273" y="1581"/>
                </a:lnTo>
                <a:lnTo>
                  <a:pt x="25437" y="3163"/>
                </a:lnTo>
                <a:lnTo>
                  <a:pt x="27083" y="6326"/>
                </a:lnTo>
                <a:lnTo>
                  <a:pt x="28601" y="7908"/>
                </a:lnTo>
                <a:lnTo>
                  <a:pt x="28601" y="11072"/>
                </a:lnTo>
                <a:lnTo>
                  <a:pt x="28601" y="12653"/>
                </a:lnTo>
                <a:lnTo>
                  <a:pt x="30246" y="14235"/>
                </a:lnTo>
                <a:lnTo>
                  <a:pt x="28601" y="15817"/>
                </a:lnTo>
                <a:lnTo>
                  <a:pt x="28601" y="17398"/>
                </a:lnTo>
                <a:lnTo>
                  <a:pt x="28601" y="18980"/>
                </a:lnTo>
                <a:lnTo>
                  <a:pt x="27083" y="22144"/>
                </a:lnTo>
                <a:lnTo>
                  <a:pt x="25437" y="23725"/>
                </a:lnTo>
                <a:lnTo>
                  <a:pt x="22273" y="25307"/>
                </a:lnTo>
                <a:lnTo>
                  <a:pt x="20755" y="26889"/>
                </a:lnTo>
                <a:lnTo>
                  <a:pt x="17591" y="28470"/>
                </a:lnTo>
                <a:lnTo>
                  <a:pt x="15946" y="28470"/>
                </a:lnTo>
                <a:lnTo>
                  <a:pt x="14300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9473923" y="2885889"/>
            <a:ext cx="30120" cy="28470"/>
          </a:xfrm>
          <a:custGeom>
            <a:avLst/>
            <a:gdLst/>
            <a:ahLst/>
            <a:cxnLst/>
            <a:rect l="l" t="t" r="r" b="b"/>
            <a:pathLst>
              <a:path w="30120" h="28470">
                <a:moveTo>
                  <a:pt x="14300" y="0"/>
                </a:moveTo>
                <a:lnTo>
                  <a:pt x="15946" y="0"/>
                </a:lnTo>
                <a:lnTo>
                  <a:pt x="17464" y="0"/>
                </a:lnTo>
                <a:lnTo>
                  <a:pt x="20628" y="0"/>
                </a:lnTo>
                <a:lnTo>
                  <a:pt x="23792" y="1581"/>
                </a:lnTo>
                <a:lnTo>
                  <a:pt x="25437" y="3163"/>
                </a:lnTo>
                <a:lnTo>
                  <a:pt x="26956" y="6326"/>
                </a:lnTo>
                <a:lnTo>
                  <a:pt x="28601" y="7908"/>
                </a:lnTo>
                <a:lnTo>
                  <a:pt x="28601" y="11072"/>
                </a:lnTo>
                <a:lnTo>
                  <a:pt x="30120" y="12653"/>
                </a:lnTo>
                <a:lnTo>
                  <a:pt x="30120" y="14235"/>
                </a:lnTo>
                <a:lnTo>
                  <a:pt x="30120" y="15817"/>
                </a:lnTo>
                <a:lnTo>
                  <a:pt x="28601" y="17398"/>
                </a:lnTo>
                <a:lnTo>
                  <a:pt x="28601" y="18980"/>
                </a:lnTo>
                <a:lnTo>
                  <a:pt x="26956" y="22144"/>
                </a:lnTo>
                <a:lnTo>
                  <a:pt x="25437" y="23725"/>
                </a:lnTo>
                <a:lnTo>
                  <a:pt x="23792" y="25307"/>
                </a:lnTo>
                <a:lnTo>
                  <a:pt x="20628" y="26889"/>
                </a:lnTo>
                <a:lnTo>
                  <a:pt x="17464" y="28470"/>
                </a:lnTo>
                <a:lnTo>
                  <a:pt x="15946" y="28470"/>
                </a:lnTo>
                <a:lnTo>
                  <a:pt x="14300" y="28470"/>
                </a:lnTo>
                <a:lnTo>
                  <a:pt x="12655" y="28470"/>
                </a:lnTo>
                <a:lnTo>
                  <a:pt x="9491" y="26889"/>
                </a:lnTo>
                <a:lnTo>
                  <a:pt x="6327" y="25307"/>
                </a:lnTo>
                <a:lnTo>
                  <a:pt x="4809" y="23725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1645" y="7908"/>
                </a:lnTo>
                <a:lnTo>
                  <a:pt x="3163" y="6326"/>
                </a:lnTo>
                <a:lnTo>
                  <a:pt x="4809" y="3163"/>
                </a:lnTo>
                <a:lnTo>
                  <a:pt x="6327" y="1581"/>
                </a:lnTo>
                <a:lnTo>
                  <a:pt x="9491" y="0"/>
                </a:lnTo>
                <a:lnTo>
                  <a:pt x="12655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8308150" y="3170599"/>
            <a:ext cx="180342" cy="35962"/>
          </a:xfrm>
          <a:custGeom>
            <a:avLst/>
            <a:gdLst/>
            <a:ahLst/>
            <a:cxnLst/>
            <a:rect l="l" t="t" r="r" b="b"/>
            <a:pathLst>
              <a:path w="180342" h="35962">
                <a:moveTo>
                  <a:pt x="153917" y="29964"/>
                </a:moveTo>
                <a:lnTo>
                  <a:pt x="155461" y="31963"/>
                </a:lnTo>
                <a:lnTo>
                  <a:pt x="158575" y="33962"/>
                </a:lnTo>
                <a:lnTo>
                  <a:pt x="160131" y="35962"/>
                </a:lnTo>
                <a:lnTo>
                  <a:pt x="171015" y="35962"/>
                </a:lnTo>
                <a:lnTo>
                  <a:pt x="174128" y="33962"/>
                </a:lnTo>
                <a:lnTo>
                  <a:pt x="177229" y="29964"/>
                </a:lnTo>
                <a:lnTo>
                  <a:pt x="178786" y="25965"/>
                </a:lnTo>
                <a:lnTo>
                  <a:pt x="180342" y="21979"/>
                </a:lnTo>
                <a:lnTo>
                  <a:pt x="180342" y="15981"/>
                </a:lnTo>
                <a:lnTo>
                  <a:pt x="178786" y="11983"/>
                </a:lnTo>
                <a:lnTo>
                  <a:pt x="177229" y="7984"/>
                </a:lnTo>
                <a:lnTo>
                  <a:pt x="174128" y="3985"/>
                </a:lnTo>
                <a:lnTo>
                  <a:pt x="171015" y="1999"/>
                </a:lnTo>
                <a:lnTo>
                  <a:pt x="169458" y="0"/>
                </a:lnTo>
                <a:lnTo>
                  <a:pt x="163245" y="0"/>
                </a:lnTo>
                <a:lnTo>
                  <a:pt x="160131" y="1999"/>
                </a:lnTo>
                <a:lnTo>
                  <a:pt x="158575" y="3985"/>
                </a:lnTo>
                <a:lnTo>
                  <a:pt x="155461" y="5985"/>
                </a:lnTo>
                <a:lnTo>
                  <a:pt x="153917" y="7984"/>
                </a:lnTo>
                <a:lnTo>
                  <a:pt x="152361" y="11983"/>
                </a:lnTo>
                <a:lnTo>
                  <a:pt x="166345" y="11983"/>
                </a:lnTo>
                <a:lnTo>
                  <a:pt x="166345" y="23966"/>
                </a:lnTo>
                <a:lnTo>
                  <a:pt x="152361" y="23966"/>
                </a:lnTo>
                <a:lnTo>
                  <a:pt x="152361" y="25965"/>
                </a:lnTo>
                <a:lnTo>
                  <a:pt x="153917" y="29964"/>
                </a:lnTo>
                <a:close/>
              </a:path>
              <a:path w="180342" h="35962">
                <a:moveTo>
                  <a:pt x="0" y="11983"/>
                </a:moveTo>
                <a:lnTo>
                  <a:pt x="0" y="23966"/>
                </a:lnTo>
                <a:lnTo>
                  <a:pt x="152361" y="23966"/>
                </a:lnTo>
                <a:lnTo>
                  <a:pt x="152361" y="21979"/>
                </a:lnTo>
                <a:lnTo>
                  <a:pt x="150804" y="19980"/>
                </a:lnTo>
                <a:lnTo>
                  <a:pt x="150804" y="15981"/>
                </a:lnTo>
                <a:lnTo>
                  <a:pt x="152361" y="11983"/>
                </a:lnTo>
                <a:lnTo>
                  <a:pt x="0" y="119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8303399" y="3188574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27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8458954" y="3170600"/>
            <a:ext cx="29538" cy="37961"/>
          </a:xfrm>
          <a:custGeom>
            <a:avLst/>
            <a:gdLst/>
            <a:ahLst/>
            <a:cxnLst/>
            <a:rect l="l" t="t" r="r" b="b"/>
            <a:pathLst>
              <a:path w="29538" h="37961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1999"/>
                </a:lnTo>
                <a:lnTo>
                  <a:pt x="23324" y="3985"/>
                </a:lnTo>
                <a:lnTo>
                  <a:pt x="24868" y="5985"/>
                </a:lnTo>
                <a:lnTo>
                  <a:pt x="26424" y="7984"/>
                </a:lnTo>
                <a:lnTo>
                  <a:pt x="27981" y="11983"/>
                </a:lnTo>
                <a:lnTo>
                  <a:pt x="29538" y="13982"/>
                </a:lnTo>
                <a:lnTo>
                  <a:pt x="29538" y="15981"/>
                </a:lnTo>
                <a:lnTo>
                  <a:pt x="29538" y="19980"/>
                </a:lnTo>
                <a:lnTo>
                  <a:pt x="29538" y="21979"/>
                </a:lnTo>
                <a:lnTo>
                  <a:pt x="27981" y="25965"/>
                </a:lnTo>
                <a:lnTo>
                  <a:pt x="26424" y="29964"/>
                </a:lnTo>
                <a:lnTo>
                  <a:pt x="24868" y="31963"/>
                </a:lnTo>
                <a:lnTo>
                  <a:pt x="23324" y="33962"/>
                </a:lnTo>
                <a:lnTo>
                  <a:pt x="20211" y="35962"/>
                </a:lnTo>
                <a:lnTo>
                  <a:pt x="18654" y="35962"/>
                </a:lnTo>
                <a:lnTo>
                  <a:pt x="17097" y="35962"/>
                </a:lnTo>
                <a:lnTo>
                  <a:pt x="15541" y="37961"/>
                </a:lnTo>
                <a:lnTo>
                  <a:pt x="13997" y="35962"/>
                </a:lnTo>
                <a:lnTo>
                  <a:pt x="12440" y="35962"/>
                </a:lnTo>
                <a:lnTo>
                  <a:pt x="9327" y="35962"/>
                </a:lnTo>
                <a:lnTo>
                  <a:pt x="7770" y="33962"/>
                </a:lnTo>
                <a:lnTo>
                  <a:pt x="4657" y="31963"/>
                </a:lnTo>
                <a:lnTo>
                  <a:pt x="3113" y="29964"/>
                </a:lnTo>
                <a:lnTo>
                  <a:pt x="1556" y="25965"/>
                </a:lnTo>
                <a:lnTo>
                  <a:pt x="1556" y="21979"/>
                </a:lnTo>
                <a:lnTo>
                  <a:pt x="0" y="19980"/>
                </a:lnTo>
                <a:lnTo>
                  <a:pt x="0" y="15981"/>
                </a:lnTo>
                <a:lnTo>
                  <a:pt x="1556" y="13982"/>
                </a:lnTo>
                <a:lnTo>
                  <a:pt x="1556" y="11983"/>
                </a:lnTo>
                <a:lnTo>
                  <a:pt x="3113" y="7984"/>
                </a:lnTo>
                <a:lnTo>
                  <a:pt x="4657" y="5985"/>
                </a:lnTo>
                <a:lnTo>
                  <a:pt x="7770" y="3985"/>
                </a:lnTo>
                <a:lnTo>
                  <a:pt x="9327" y="1999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8460018" y="3170600"/>
            <a:ext cx="29395" cy="37961"/>
          </a:xfrm>
          <a:custGeom>
            <a:avLst/>
            <a:gdLst/>
            <a:ahLst/>
            <a:cxnLst/>
            <a:rect l="l" t="t" r="r" b="b"/>
            <a:pathLst>
              <a:path w="29395" h="37961">
                <a:moveTo>
                  <a:pt x="29395" y="23966"/>
                </a:moveTo>
                <a:lnTo>
                  <a:pt x="15882" y="23966"/>
                </a:lnTo>
                <a:lnTo>
                  <a:pt x="15882" y="11983"/>
                </a:lnTo>
                <a:lnTo>
                  <a:pt x="28601" y="11983"/>
                </a:lnTo>
                <a:lnTo>
                  <a:pt x="27007" y="7984"/>
                </a:lnTo>
                <a:lnTo>
                  <a:pt x="23830" y="3985"/>
                </a:lnTo>
                <a:lnTo>
                  <a:pt x="20653" y="1999"/>
                </a:lnTo>
                <a:lnTo>
                  <a:pt x="19059" y="0"/>
                </a:lnTo>
                <a:lnTo>
                  <a:pt x="12706" y="0"/>
                </a:lnTo>
                <a:lnTo>
                  <a:pt x="9529" y="1999"/>
                </a:lnTo>
                <a:lnTo>
                  <a:pt x="7947" y="3985"/>
                </a:lnTo>
                <a:lnTo>
                  <a:pt x="4771" y="5985"/>
                </a:lnTo>
                <a:lnTo>
                  <a:pt x="3176" y="7984"/>
                </a:lnTo>
                <a:lnTo>
                  <a:pt x="1594" y="11983"/>
                </a:lnTo>
                <a:lnTo>
                  <a:pt x="0" y="15981"/>
                </a:lnTo>
                <a:lnTo>
                  <a:pt x="0" y="19980"/>
                </a:lnTo>
                <a:lnTo>
                  <a:pt x="1594" y="21979"/>
                </a:lnTo>
                <a:lnTo>
                  <a:pt x="1594" y="25965"/>
                </a:lnTo>
                <a:lnTo>
                  <a:pt x="3176" y="29964"/>
                </a:lnTo>
                <a:lnTo>
                  <a:pt x="4771" y="31963"/>
                </a:lnTo>
                <a:lnTo>
                  <a:pt x="7947" y="33962"/>
                </a:lnTo>
                <a:lnTo>
                  <a:pt x="9529" y="35962"/>
                </a:lnTo>
                <a:lnTo>
                  <a:pt x="12706" y="35962"/>
                </a:lnTo>
                <a:lnTo>
                  <a:pt x="15882" y="37961"/>
                </a:lnTo>
                <a:lnTo>
                  <a:pt x="17477" y="35962"/>
                </a:lnTo>
                <a:lnTo>
                  <a:pt x="20653" y="35962"/>
                </a:lnTo>
                <a:lnTo>
                  <a:pt x="23830" y="33962"/>
                </a:lnTo>
                <a:lnTo>
                  <a:pt x="27007" y="29964"/>
                </a:lnTo>
                <a:lnTo>
                  <a:pt x="28601" y="25965"/>
                </a:lnTo>
                <a:lnTo>
                  <a:pt x="29395" y="239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8801594" y="3170599"/>
            <a:ext cx="28601" cy="35962"/>
          </a:xfrm>
          <a:custGeom>
            <a:avLst/>
            <a:gdLst/>
            <a:ahLst/>
            <a:cxnLst/>
            <a:rect l="l" t="t" r="r" b="b"/>
            <a:pathLst>
              <a:path w="28601" h="35962">
                <a:moveTo>
                  <a:pt x="1594" y="29964"/>
                </a:moveTo>
                <a:lnTo>
                  <a:pt x="4771" y="31963"/>
                </a:lnTo>
                <a:lnTo>
                  <a:pt x="7947" y="35962"/>
                </a:lnTo>
                <a:lnTo>
                  <a:pt x="19072" y="35962"/>
                </a:lnTo>
                <a:lnTo>
                  <a:pt x="22248" y="33962"/>
                </a:lnTo>
                <a:lnTo>
                  <a:pt x="23830" y="31963"/>
                </a:lnTo>
                <a:lnTo>
                  <a:pt x="27007" y="29964"/>
                </a:lnTo>
                <a:lnTo>
                  <a:pt x="28601" y="25965"/>
                </a:lnTo>
                <a:lnTo>
                  <a:pt x="28601" y="11983"/>
                </a:lnTo>
                <a:lnTo>
                  <a:pt x="27007" y="7984"/>
                </a:lnTo>
                <a:lnTo>
                  <a:pt x="23830" y="5985"/>
                </a:lnTo>
                <a:lnTo>
                  <a:pt x="22248" y="3985"/>
                </a:lnTo>
                <a:lnTo>
                  <a:pt x="19072" y="1999"/>
                </a:lnTo>
                <a:lnTo>
                  <a:pt x="17477" y="0"/>
                </a:lnTo>
                <a:lnTo>
                  <a:pt x="11124" y="0"/>
                </a:lnTo>
                <a:lnTo>
                  <a:pt x="7947" y="1999"/>
                </a:lnTo>
                <a:lnTo>
                  <a:pt x="4771" y="5985"/>
                </a:lnTo>
                <a:lnTo>
                  <a:pt x="1594" y="7984"/>
                </a:lnTo>
                <a:lnTo>
                  <a:pt x="0" y="11983"/>
                </a:lnTo>
                <a:lnTo>
                  <a:pt x="14300" y="11983"/>
                </a:lnTo>
                <a:lnTo>
                  <a:pt x="14300" y="23966"/>
                </a:lnTo>
                <a:lnTo>
                  <a:pt x="0" y="23966"/>
                </a:lnTo>
                <a:lnTo>
                  <a:pt x="0" y="25965"/>
                </a:lnTo>
                <a:lnTo>
                  <a:pt x="1594" y="299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8488620" y="3182583"/>
            <a:ext cx="312973" cy="11983"/>
          </a:xfrm>
          <a:custGeom>
            <a:avLst/>
            <a:gdLst/>
            <a:ahLst/>
            <a:cxnLst/>
            <a:rect l="l" t="t" r="r" b="b"/>
            <a:pathLst>
              <a:path w="312973" h="11983">
                <a:moveTo>
                  <a:pt x="312973" y="0"/>
                </a:moveTo>
                <a:lnTo>
                  <a:pt x="0" y="0"/>
                </a:lnTo>
                <a:lnTo>
                  <a:pt x="1581" y="3998"/>
                </a:lnTo>
                <a:lnTo>
                  <a:pt x="1581" y="9996"/>
                </a:lnTo>
                <a:lnTo>
                  <a:pt x="793" y="11983"/>
                </a:lnTo>
                <a:lnTo>
                  <a:pt x="312973" y="11983"/>
                </a:lnTo>
                <a:lnTo>
                  <a:pt x="3129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8471149" y="3188574"/>
            <a:ext cx="349494" cy="0"/>
          </a:xfrm>
          <a:custGeom>
            <a:avLst/>
            <a:gdLst/>
            <a:ahLst/>
            <a:cxnLst/>
            <a:rect l="l" t="t" r="r" b="b"/>
            <a:pathLst>
              <a:path w="349494">
                <a:moveTo>
                  <a:pt x="0" y="0"/>
                </a:moveTo>
                <a:lnTo>
                  <a:pt x="349494" y="0"/>
                </a:lnTo>
              </a:path>
            </a:pathLst>
          </a:custGeom>
          <a:ln w="227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8460018" y="3170600"/>
            <a:ext cx="30183" cy="37961"/>
          </a:xfrm>
          <a:custGeom>
            <a:avLst/>
            <a:gdLst/>
            <a:ahLst/>
            <a:cxnLst/>
            <a:rect l="l" t="t" r="r" b="b"/>
            <a:pathLst>
              <a:path w="30183" h="37961">
                <a:moveTo>
                  <a:pt x="15882" y="37961"/>
                </a:moveTo>
                <a:lnTo>
                  <a:pt x="14300" y="35962"/>
                </a:lnTo>
                <a:lnTo>
                  <a:pt x="12706" y="35962"/>
                </a:lnTo>
                <a:lnTo>
                  <a:pt x="9529" y="35962"/>
                </a:lnTo>
                <a:lnTo>
                  <a:pt x="7947" y="33962"/>
                </a:lnTo>
                <a:lnTo>
                  <a:pt x="4771" y="31963"/>
                </a:lnTo>
                <a:lnTo>
                  <a:pt x="3176" y="29964"/>
                </a:lnTo>
                <a:lnTo>
                  <a:pt x="1594" y="25965"/>
                </a:lnTo>
                <a:lnTo>
                  <a:pt x="1594" y="21979"/>
                </a:lnTo>
                <a:lnTo>
                  <a:pt x="0" y="19980"/>
                </a:lnTo>
                <a:lnTo>
                  <a:pt x="0" y="15981"/>
                </a:lnTo>
                <a:lnTo>
                  <a:pt x="1594" y="13982"/>
                </a:lnTo>
                <a:lnTo>
                  <a:pt x="1594" y="11983"/>
                </a:lnTo>
                <a:lnTo>
                  <a:pt x="3176" y="7984"/>
                </a:lnTo>
                <a:lnTo>
                  <a:pt x="4771" y="5985"/>
                </a:lnTo>
                <a:lnTo>
                  <a:pt x="7947" y="3985"/>
                </a:lnTo>
                <a:lnTo>
                  <a:pt x="9529" y="1999"/>
                </a:lnTo>
                <a:lnTo>
                  <a:pt x="12706" y="0"/>
                </a:lnTo>
                <a:lnTo>
                  <a:pt x="14300" y="0"/>
                </a:lnTo>
                <a:lnTo>
                  <a:pt x="15882" y="0"/>
                </a:lnTo>
                <a:lnTo>
                  <a:pt x="17477" y="0"/>
                </a:lnTo>
                <a:lnTo>
                  <a:pt x="19059" y="0"/>
                </a:lnTo>
                <a:lnTo>
                  <a:pt x="20653" y="1999"/>
                </a:lnTo>
                <a:lnTo>
                  <a:pt x="23830" y="3985"/>
                </a:lnTo>
                <a:lnTo>
                  <a:pt x="25425" y="5985"/>
                </a:lnTo>
                <a:lnTo>
                  <a:pt x="27007" y="7984"/>
                </a:lnTo>
                <a:lnTo>
                  <a:pt x="28601" y="11983"/>
                </a:lnTo>
                <a:lnTo>
                  <a:pt x="30183" y="13982"/>
                </a:lnTo>
                <a:lnTo>
                  <a:pt x="30183" y="15981"/>
                </a:lnTo>
                <a:lnTo>
                  <a:pt x="30183" y="19980"/>
                </a:lnTo>
                <a:lnTo>
                  <a:pt x="30183" y="21979"/>
                </a:lnTo>
                <a:lnTo>
                  <a:pt x="28601" y="25965"/>
                </a:lnTo>
                <a:lnTo>
                  <a:pt x="27007" y="29964"/>
                </a:lnTo>
                <a:lnTo>
                  <a:pt x="25425" y="31963"/>
                </a:lnTo>
                <a:lnTo>
                  <a:pt x="23830" y="33962"/>
                </a:lnTo>
                <a:lnTo>
                  <a:pt x="20653" y="35962"/>
                </a:lnTo>
                <a:lnTo>
                  <a:pt x="19059" y="35962"/>
                </a:lnTo>
                <a:lnTo>
                  <a:pt x="17477" y="35962"/>
                </a:lnTo>
                <a:lnTo>
                  <a:pt x="15882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801594" y="3170600"/>
            <a:ext cx="28601" cy="37961"/>
          </a:xfrm>
          <a:custGeom>
            <a:avLst/>
            <a:gdLst/>
            <a:ahLst/>
            <a:cxnLst/>
            <a:rect l="l" t="t" r="r" b="b"/>
            <a:pathLst>
              <a:path w="28601" h="37961">
                <a:moveTo>
                  <a:pt x="14300" y="0"/>
                </a:moveTo>
                <a:lnTo>
                  <a:pt x="15895" y="0"/>
                </a:lnTo>
                <a:lnTo>
                  <a:pt x="17477" y="0"/>
                </a:lnTo>
                <a:lnTo>
                  <a:pt x="19072" y="1999"/>
                </a:lnTo>
                <a:lnTo>
                  <a:pt x="22248" y="3985"/>
                </a:lnTo>
                <a:lnTo>
                  <a:pt x="23830" y="5985"/>
                </a:lnTo>
                <a:lnTo>
                  <a:pt x="27007" y="7984"/>
                </a:lnTo>
                <a:lnTo>
                  <a:pt x="28601" y="11983"/>
                </a:lnTo>
                <a:lnTo>
                  <a:pt x="28601" y="13982"/>
                </a:lnTo>
                <a:lnTo>
                  <a:pt x="28601" y="15981"/>
                </a:lnTo>
                <a:lnTo>
                  <a:pt x="28601" y="19980"/>
                </a:lnTo>
                <a:lnTo>
                  <a:pt x="28601" y="21979"/>
                </a:lnTo>
                <a:lnTo>
                  <a:pt x="28601" y="25965"/>
                </a:lnTo>
                <a:lnTo>
                  <a:pt x="27007" y="29964"/>
                </a:lnTo>
                <a:lnTo>
                  <a:pt x="23830" y="31963"/>
                </a:lnTo>
                <a:lnTo>
                  <a:pt x="22248" y="33962"/>
                </a:lnTo>
                <a:lnTo>
                  <a:pt x="19072" y="35962"/>
                </a:lnTo>
                <a:lnTo>
                  <a:pt x="17477" y="35962"/>
                </a:lnTo>
                <a:lnTo>
                  <a:pt x="15895" y="35962"/>
                </a:lnTo>
                <a:lnTo>
                  <a:pt x="14300" y="37961"/>
                </a:lnTo>
                <a:lnTo>
                  <a:pt x="12718" y="35962"/>
                </a:lnTo>
                <a:lnTo>
                  <a:pt x="11124" y="35962"/>
                </a:lnTo>
                <a:lnTo>
                  <a:pt x="7947" y="35962"/>
                </a:lnTo>
                <a:lnTo>
                  <a:pt x="6353" y="33962"/>
                </a:lnTo>
                <a:lnTo>
                  <a:pt x="4771" y="31963"/>
                </a:lnTo>
                <a:lnTo>
                  <a:pt x="1594" y="29964"/>
                </a:lnTo>
                <a:lnTo>
                  <a:pt x="0" y="25965"/>
                </a:lnTo>
                <a:lnTo>
                  <a:pt x="0" y="21979"/>
                </a:lnTo>
                <a:lnTo>
                  <a:pt x="0" y="19980"/>
                </a:lnTo>
                <a:lnTo>
                  <a:pt x="0" y="15981"/>
                </a:lnTo>
                <a:lnTo>
                  <a:pt x="0" y="13982"/>
                </a:lnTo>
                <a:lnTo>
                  <a:pt x="0" y="11983"/>
                </a:lnTo>
                <a:lnTo>
                  <a:pt x="1594" y="7984"/>
                </a:lnTo>
                <a:lnTo>
                  <a:pt x="4771" y="5985"/>
                </a:lnTo>
                <a:lnTo>
                  <a:pt x="6353" y="3985"/>
                </a:lnTo>
                <a:lnTo>
                  <a:pt x="7947" y="1999"/>
                </a:lnTo>
                <a:lnTo>
                  <a:pt x="11124" y="0"/>
                </a:lnTo>
                <a:lnTo>
                  <a:pt x="12718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8801720" y="3170600"/>
            <a:ext cx="27981" cy="37961"/>
          </a:xfrm>
          <a:custGeom>
            <a:avLst/>
            <a:gdLst/>
            <a:ahLst/>
            <a:cxnLst/>
            <a:rect l="l" t="t" r="r" b="b"/>
            <a:pathLst>
              <a:path w="27981" h="37961">
                <a:moveTo>
                  <a:pt x="27981" y="11983"/>
                </a:moveTo>
                <a:lnTo>
                  <a:pt x="26424" y="7984"/>
                </a:lnTo>
                <a:lnTo>
                  <a:pt x="23324" y="5985"/>
                </a:lnTo>
                <a:lnTo>
                  <a:pt x="21767" y="3985"/>
                </a:lnTo>
                <a:lnTo>
                  <a:pt x="18654" y="1999"/>
                </a:lnTo>
                <a:lnTo>
                  <a:pt x="17097" y="0"/>
                </a:lnTo>
                <a:lnTo>
                  <a:pt x="10883" y="0"/>
                </a:lnTo>
                <a:lnTo>
                  <a:pt x="7770" y="1999"/>
                </a:lnTo>
                <a:lnTo>
                  <a:pt x="4669" y="5985"/>
                </a:lnTo>
                <a:lnTo>
                  <a:pt x="1556" y="7984"/>
                </a:lnTo>
                <a:lnTo>
                  <a:pt x="0" y="11983"/>
                </a:lnTo>
                <a:lnTo>
                  <a:pt x="0" y="25965"/>
                </a:lnTo>
                <a:lnTo>
                  <a:pt x="1556" y="29964"/>
                </a:lnTo>
                <a:lnTo>
                  <a:pt x="4669" y="31963"/>
                </a:lnTo>
                <a:lnTo>
                  <a:pt x="7770" y="35962"/>
                </a:lnTo>
                <a:lnTo>
                  <a:pt x="10883" y="35962"/>
                </a:lnTo>
                <a:lnTo>
                  <a:pt x="13997" y="37961"/>
                </a:lnTo>
                <a:lnTo>
                  <a:pt x="15541" y="35962"/>
                </a:lnTo>
                <a:lnTo>
                  <a:pt x="18654" y="35962"/>
                </a:lnTo>
                <a:lnTo>
                  <a:pt x="21767" y="33962"/>
                </a:lnTo>
                <a:lnTo>
                  <a:pt x="23324" y="31963"/>
                </a:lnTo>
                <a:lnTo>
                  <a:pt x="26424" y="29964"/>
                </a:lnTo>
                <a:lnTo>
                  <a:pt x="27981" y="25965"/>
                </a:lnTo>
                <a:lnTo>
                  <a:pt x="27981" y="23966"/>
                </a:lnTo>
                <a:lnTo>
                  <a:pt x="13997" y="23966"/>
                </a:lnTo>
                <a:lnTo>
                  <a:pt x="13997" y="11983"/>
                </a:lnTo>
                <a:lnTo>
                  <a:pt x="27981" y="119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9135193" y="3170600"/>
            <a:ext cx="27148" cy="37961"/>
          </a:xfrm>
          <a:custGeom>
            <a:avLst/>
            <a:gdLst/>
            <a:ahLst/>
            <a:cxnLst/>
            <a:rect l="l" t="t" r="r" b="b"/>
            <a:pathLst>
              <a:path w="27148" h="37961">
                <a:moveTo>
                  <a:pt x="11709" y="0"/>
                </a:moveTo>
                <a:lnTo>
                  <a:pt x="8545" y="1999"/>
                </a:lnTo>
                <a:lnTo>
                  <a:pt x="5507" y="3985"/>
                </a:lnTo>
                <a:lnTo>
                  <a:pt x="2343" y="7984"/>
                </a:lnTo>
                <a:lnTo>
                  <a:pt x="825" y="11983"/>
                </a:lnTo>
                <a:lnTo>
                  <a:pt x="13227" y="11983"/>
                </a:lnTo>
                <a:lnTo>
                  <a:pt x="13227" y="23966"/>
                </a:lnTo>
                <a:lnTo>
                  <a:pt x="0" y="23966"/>
                </a:lnTo>
                <a:lnTo>
                  <a:pt x="825" y="25965"/>
                </a:lnTo>
                <a:lnTo>
                  <a:pt x="2343" y="29964"/>
                </a:lnTo>
                <a:lnTo>
                  <a:pt x="5507" y="33962"/>
                </a:lnTo>
                <a:lnTo>
                  <a:pt x="8545" y="35962"/>
                </a:lnTo>
                <a:lnTo>
                  <a:pt x="10063" y="35962"/>
                </a:lnTo>
                <a:lnTo>
                  <a:pt x="13227" y="37961"/>
                </a:lnTo>
                <a:lnTo>
                  <a:pt x="16391" y="35962"/>
                </a:lnTo>
                <a:lnTo>
                  <a:pt x="19428" y="35962"/>
                </a:lnTo>
                <a:lnTo>
                  <a:pt x="20947" y="33962"/>
                </a:lnTo>
                <a:lnTo>
                  <a:pt x="24111" y="31963"/>
                </a:lnTo>
                <a:lnTo>
                  <a:pt x="25630" y="29964"/>
                </a:lnTo>
                <a:lnTo>
                  <a:pt x="27148" y="25965"/>
                </a:lnTo>
                <a:lnTo>
                  <a:pt x="27148" y="11983"/>
                </a:lnTo>
                <a:lnTo>
                  <a:pt x="25630" y="7984"/>
                </a:lnTo>
                <a:lnTo>
                  <a:pt x="24111" y="5985"/>
                </a:lnTo>
                <a:lnTo>
                  <a:pt x="20947" y="3985"/>
                </a:lnTo>
                <a:lnTo>
                  <a:pt x="19428" y="1999"/>
                </a:lnTo>
                <a:lnTo>
                  <a:pt x="16391" y="0"/>
                </a:lnTo>
                <a:lnTo>
                  <a:pt x="117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8829701" y="3182583"/>
            <a:ext cx="306316" cy="11983"/>
          </a:xfrm>
          <a:custGeom>
            <a:avLst/>
            <a:gdLst/>
            <a:ahLst/>
            <a:cxnLst/>
            <a:rect l="l" t="t" r="r" b="b"/>
            <a:pathLst>
              <a:path w="306316" h="11983">
                <a:moveTo>
                  <a:pt x="305491" y="11983"/>
                </a:moveTo>
                <a:lnTo>
                  <a:pt x="304671" y="9996"/>
                </a:lnTo>
                <a:lnTo>
                  <a:pt x="304671" y="3998"/>
                </a:lnTo>
                <a:lnTo>
                  <a:pt x="306316" y="0"/>
                </a:lnTo>
                <a:lnTo>
                  <a:pt x="0" y="0"/>
                </a:lnTo>
                <a:lnTo>
                  <a:pt x="0" y="11983"/>
                </a:lnTo>
                <a:lnTo>
                  <a:pt x="305491" y="119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8810967" y="3188574"/>
            <a:ext cx="342205" cy="0"/>
          </a:xfrm>
          <a:custGeom>
            <a:avLst/>
            <a:gdLst/>
            <a:ahLst/>
            <a:cxnLst/>
            <a:rect l="l" t="t" r="r" b="b"/>
            <a:pathLst>
              <a:path w="342205">
                <a:moveTo>
                  <a:pt x="0" y="0"/>
                </a:moveTo>
                <a:lnTo>
                  <a:pt x="342205" y="0"/>
                </a:lnTo>
              </a:path>
            </a:pathLst>
          </a:custGeom>
          <a:ln w="227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8801720" y="3170600"/>
            <a:ext cx="27981" cy="37961"/>
          </a:xfrm>
          <a:custGeom>
            <a:avLst/>
            <a:gdLst/>
            <a:ahLst/>
            <a:cxnLst/>
            <a:rect l="l" t="t" r="r" b="b"/>
            <a:pathLst>
              <a:path w="27981" h="37961">
                <a:moveTo>
                  <a:pt x="13997" y="37961"/>
                </a:moveTo>
                <a:lnTo>
                  <a:pt x="12440" y="35962"/>
                </a:lnTo>
                <a:lnTo>
                  <a:pt x="10883" y="35962"/>
                </a:lnTo>
                <a:lnTo>
                  <a:pt x="7770" y="35962"/>
                </a:lnTo>
                <a:lnTo>
                  <a:pt x="6213" y="33962"/>
                </a:lnTo>
                <a:lnTo>
                  <a:pt x="4669" y="31963"/>
                </a:lnTo>
                <a:lnTo>
                  <a:pt x="1556" y="29964"/>
                </a:lnTo>
                <a:lnTo>
                  <a:pt x="0" y="25965"/>
                </a:lnTo>
                <a:lnTo>
                  <a:pt x="0" y="21979"/>
                </a:lnTo>
                <a:lnTo>
                  <a:pt x="0" y="19980"/>
                </a:lnTo>
                <a:lnTo>
                  <a:pt x="0" y="15981"/>
                </a:lnTo>
                <a:lnTo>
                  <a:pt x="0" y="13982"/>
                </a:lnTo>
                <a:lnTo>
                  <a:pt x="0" y="11983"/>
                </a:lnTo>
                <a:lnTo>
                  <a:pt x="1556" y="7984"/>
                </a:lnTo>
                <a:lnTo>
                  <a:pt x="4669" y="5985"/>
                </a:lnTo>
                <a:lnTo>
                  <a:pt x="6213" y="3985"/>
                </a:lnTo>
                <a:lnTo>
                  <a:pt x="7770" y="1999"/>
                </a:lnTo>
                <a:lnTo>
                  <a:pt x="10883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lnTo>
                  <a:pt x="17097" y="0"/>
                </a:lnTo>
                <a:lnTo>
                  <a:pt x="18654" y="1999"/>
                </a:lnTo>
                <a:lnTo>
                  <a:pt x="21767" y="3985"/>
                </a:lnTo>
                <a:lnTo>
                  <a:pt x="23324" y="5985"/>
                </a:lnTo>
                <a:lnTo>
                  <a:pt x="26424" y="7984"/>
                </a:lnTo>
                <a:lnTo>
                  <a:pt x="27981" y="11983"/>
                </a:lnTo>
                <a:lnTo>
                  <a:pt x="27981" y="13982"/>
                </a:lnTo>
                <a:lnTo>
                  <a:pt x="27981" y="15981"/>
                </a:lnTo>
                <a:lnTo>
                  <a:pt x="27981" y="19980"/>
                </a:lnTo>
                <a:lnTo>
                  <a:pt x="27981" y="21979"/>
                </a:lnTo>
                <a:lnTo>
                  <a:pt x="27981" y="25965"/>
                </a:lnTo>
                <a:lnTo>
                  <a:pt x="26424" y="29964"/>
                </a:lnTo>
                <a:lnTo>
                  <a:pt x="23324" y="31963"/>
                </a:lnTo>
                <a:lnTo>
                  <a:pt x="21767" y="33962"/>
                </a:lnTo>
                <a:lnTo>
                  <a:pt x="18654" y="35962"/>
                </a:lnTo>
                <a:lnTo>
                  <a:pt x="17097" y="35962"/>
                </a:lnTo>
                <a:lnTo>
                  <a:pt x="15541" y="35962"/>
                </a:lnTo>
                <a:lnTo>
                  <a:pt x="13997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9134373" y="3170600"/>
            <a:ext cx="27968" cy="37961"/>
          </a:xfrm>
          <a:custGeom>
            <a:avLst/>
            <a:gdLst/>
            <a:ahLst/>
            <a:cxnLst/>
            <a:rect l="l" t="t" r="r" b="b"/>
            <a:pathLst>
              <a:path w="27968" h="37961">
                <a:moveTo>
                  <a:pt x="14047" y="0"/>
                </a:moveTo>
                <a:lnTo>
                  <a:pt x="15566" y="0"/>
                </a:lnTo>
                <a:lnTo>
                  <a:pt x="17211" y="0"/>
                </a:lnTo>
                <a:lnTo>
                  <a:pt x="20249" y="1999"/>
                </a:lnTo>
                <a:lnTo>
                  <a:pt x="21767" y="3985"/>
                </a:lnTo>
                <a:lnTo>
                  <a:pt x="24931" y="5985"/>
                </a:lnTo>
                <a:lnTo>
                  <a:pt x="26450" y="7984"/>
                </a:lnTo>
                <a:lnTo>
                  <a:pt x="27968" y="11983"/>
                </a:lnTo>
                <a:lnTo>
                  <a:pt x="27968" y="13982"/>
                </a:lnTo>
                <a:lnTo>
                  <a:pt x="27968" y="15981"/>
                </a:lnTo>
                <a:lnTo>
                  <a:pt x="27968" y="19980"/>
                </a:lnTo>
                <a:lnTo>
                  <a:pt x="27968" y="21979"/>
                </a:lnTo>
                <a:lnTo>
                  <a:pt x="27968" y="25965"/>
                </a:lnTo>
                <a:lnTo>
                  <a:pt x="26450" y="29964"/>
                </a:lnTo>
                <a:lnTo>
                  <a:pt x="24931" y="31963"/>
                </a:lnTo>
                <a:lnTo>
                  <a:pt x="21767" y="33962"/>
                </a:lnTo>
                <a:lnTo>
                  <a:pt x="20249" y="35962"/>
                </a:lnTo>
                <a:lnTo>
                  <a:pt x="17211" y="35962"/>
                </a:lnTo>
                <a:lnTo>
                  <a:pt x="15566" y="35962"/>
                </a:lnTo>
                <a:lnTo>
                  <a:pt x="14047" y="37961"/>
                </a:lnTo>
                <a:lnTo>
                  <a:pt x="12529" y="35962"/>
                </a:lnTo>
                <a:lnTo>
                  <a:pt x="10883" y="35962"/>
                </a:lnTo>
                <a:lnTo>
                  <a:pt x="9365" y="35962"/>
                </a:lnTo>
                <a:lnTo>
                  <a:pt x="6327" y="33962"/>
                </a:lnTo>
                <a:lnTo>
                  <a:pt x="4682" y="31963"/>
                </a:lnTo>
                <a:lnTo>
                  <a:pt x="3163" y="29964"/>
                </a:lnTo>
                <a:lnTo>
                  <a:pt x="1645" y="25965"/>
                </a:lnTo>
                <a:lnTo>
                  <a:pt x="0" y="21979"/>
                </a:lnTo>
                <a:lnTo>
                  <a:pt x="0" y="19980"/>
                </a:lnTo>
                <a:lnTo>
                  <a:pt x="0" y="15981"/>
                </a:lnTo>
                <a:lnTo>
                  <a:pt x="0" y="13982"/>
                </a:lnTo>
                <a:lnTo>
                  <a:pt x="1645" y="11983"/>
                </a:lnTo>
                <a:lnTo>
                  <a:pt x="3163" y="7984"/>
                </a:lnTo>
                <a:lnTo>
                  <a:pt x="4682" y="5985"/>
                </a:lnTo>
                <a:lnTo>
                  <a:pt x="6327" y="3985"/>
                </a:lnTo>
                <a:lnTo>
                  <a:pt x="9365" y="1999"/>
                </a:lnTo>
                <a:lnTo>
                  <a:pt x="10883" y="0"/>
                </a:lnTo>
                <a:lnTo>
                  <a:pt x="12529" y="0"/>
                </a:lnTo>
                <a:lnTo>
                  <a:pt x="1404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9162468" y="3182583"/>
            <a:ext cx="313100" cy="11983"/>
          </a:xfrm>
          <a:custGeom>
            <a:avLst/>
            <a:gdLst/>
            <a:ahLst/>
            <a:cxnLst/>
            <a:rect l="l" t="t" r="r" b="b"/>
            <a:pathLst>
              <a:path w="313100" h="11983">
                <a:moveTo>
                  <a:pt x="1645" y="7997"/>
                </a:moveTo>
                <a:lnTo>
                  <a:pt x="0" y="9996"/>
                </a:lnTo>
                <a:lnTo>
                  <a:pt x="0" y="11983"/>
                </a:lnTo>
                <a:lnTo>
                  <a:pt x="312275" y="11983"/>
                </a:lnTo>
                <a:lnTo>
                  <a:pt x="311455" y="9996"/>
                </a:lnTo>
                <a:lnTo>
                  <a:pt x="311455" y="3998"/>
                </a:lnTo>
                <a:lnTo>
                  <a:pt x="313100" y="0"/>
                </a:lnTo>
                <a:lnTo>
                  <a:pt x="0" y="0"/>
                </a:lnTo>
                <a:lnTo>
                  <a:pt x="0" y="3998"/>
                </a:lnTo>
                <a:lnTo>
                  <a:pt x="1645" y="7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9133867" y="3170600"/>
            <a:ext cx="28601" cy="37961"/>
          </a:xfrm>
          <a:custGeom>
            <a:avLst/>
            <a:gdLst/>
            <a:ahLst/>
            <a:cxnLst/>
            <a:rect l="l" t="t" r="r" b="b"/>
            <a:pathLst>
              <a:path w="28601" h="37961">
                <a:moveTo>
                  <a:pt x="28601" y="11983"/>
                </a:moveTo>
                <a:lnTo>
                  <a:pt x="27083" y="7984"/>
                </a:lnTo>
                <a:lnTo>
                  <a:pt x="25437" y="5985"/>
                </a:lnTo>
                <a:lnTo>
                  <a:pt x="22273" y="3985"/>
                </a:lnTo>
                <a:lnTo>
                  <a:pt x="20755" y="1999"/>
                </a:lnTo>
                <a:lnTo>
                  <a:pt x="17591" y="0"/>
                </a:lnTo>
                <a:lnTo>
                  <a:pt x="12782" y="0"/>
                </a:lnTo>
                <a:lnTo>
                  <a:pt x="9618" y="1999"/>
                </a:lnTo>
                <a:lnTo>
                  <a:pt x="6454" y="3985"/>
                </a:lnTo>
                <a:lnTo>
                  <a:pt x="3290" y="7984"/>
                </a:lnTo>
                <a:lnTo>
                  <a:pt x="1645" y="11983"/>
                </a:lnTo>
                <a:lnTo>
                  <a:pt x="0" y="15981"/>
                </a:lnTo>
                <a:lnTo>
                  <a:pt x="0" y="21979"/>
                </a:lnTo>
                <a:lnTo>
                  <a:pt x="1645" y="25965"/>
                </a:lnTo>
                <a:lnTo>
                  <a:pt x="3290" y="29964"/>
                </a:lnTo>
                <a:lnTo>
                  <a:pt x="6454" y="33962"/>
                </a:lnTo>
                <a:lnTo>
                  <a:pt x="9618" y="35962"/>
                </a:lnTo>
                <a:lnTo>
                  <a:pt x="11136" y="35962"/>
                </a:lnTo>
                <a:lnTo>
                  <a:pt x="14300" y="37961"/>
                </a:lnTo>
                <a:lnTo>
                  <a:pt x="17591" y="35962"/>
                </a:lnTo>
                <a:lnTo>
                  <a:pt x="20755" y="35962"/>
                </a:lnTo>
                <a:lnTo>
                  <a:pt x="22273" y="33962"/>
                </a:lnTo>
                <a:lnTo>
                  <a:pt x="25437" y="31963"/>
                </a:lnTo>
                <a:lnTo>
                  <a:pt x="27083" y="29964"/>
                </a:lnTo>
                <a:lnTo>
                  <a:pt x="28601" y="25965"/>
                </a:lnTo>
                <a:lnTo>
                  <a:pt x="28601" y="23966"/>
                </a:lnTo>
                <a:lnTo>
                  <a:pt x="14300" y="23966"/>
                </a:lnTo>
                <a:lnTo>
                  <a:pt x="14300" y="11983"/>
                </a:lnTo>
                <a:lnTo>
                  <a:pt x="28601" y="119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9474743" y="3170600"/>
            <a:ext cx="29300" cy="37961"/>
          </a:xfrm>
          <a:custGeom>
            <a:avLst/>
            <a:gdLst/>
            <a:ahLst/>
            <a:cxnLst/>
            <a:rect l="l" t="t" r="r" b="b"/>
            <a:pathLst>
              <a:path w="29300" h="37961">
                <a:moveTo>
                  <a:pt x="11835" y="0"/>
                </a:moveTo>
                <a:lnTo>
                  <a:pt x="8671" y="1999"/>
                </a:lnTo>
                <a:lnTo>
                  <a:pt x="5507" y="3985"/>
                </a:lnTo>
                <a:lnTo>
                  <a:pt x="2343" y="7984"/>
                </a:lnTo>
                <a:lnTo>
                  <a:pt x="825" y="11983"/>
                </a:lnTo>
                <a:lnTo>
                  <a:pt x="13480" y="11983"/>
                </a:lnTo>
                <a:lnTo>
                  <a:pt x="13480" y="23966"/>
                </a:lnTo>
                <a:lnTo>
                  <a:pt x="0" y="23966"/>
                </a:lnTo>
                <a:lnTo>
                  <a:pt x="825" y="25965"/>
                </a:lnTo>
                <a:lnTo>
                  <a:pt x="2343" y="29964"/>
                </a:lnTo>
                <a:lnTo>
                  <a:pt x="5507" y="33962"/>
                </a:lnTo>
                <a:lnTo>
                  <a:pt x="8671" y="35962"/>
                </a:lnTo>
                <a:lnTo>
                  <a:pt x="11835" y="35962"/>
                </a:lnTo>
                <a:lnTo>
                  <a:pt x="13480" y="37961"/>
                </a:lnTo>
                <a:lnTo>
                  <a:pt x="16644" y="35962"/>
                </a:lnTo>
                <a:lnTo>
                  <a:pt x="19808" y="35962"/>
                </a:lnTo>
                <a:lnTo>
                  <a:pt x="22972" y="33962"/>
                </a:lnTo>
                <a:lnTo>
                  <a:pt x="26136" y="29964"/>
                </a:lnTo>
                <a:lnTo>
                  <a:pt x="27781" y="25965"/>
                </a:lnTo>
                <a:lnTo>
                  <a:pt x="27781" y="21979"/>
                </a:lnTo>
                <a:lnTo>
                  <a:pt x="29300" y="19980"/>
                </a:lnTo>
                <a:lnTo>
                  <a:pt x="29300" y="15981"/>
                </a:lnTo>
                <a:lnTo>
                  <a:pt x="27781" y="11983"/>
                </a:lnTo>
                <a:lnTo>
                  <a:pt x="26136" y="7984"/>
                </a:lnTo>
                <a:lnTo>
                  <a:pt x="22972" y="3985"/>
                </a:lnTo>
                <a:lnTo>
                  <a:pt x="19808" y="1999"/>
                </a:lnTo>
                <a:lnTo>
                  <a:pt x="16644" y="0"/>
                </a:lnTo>
                <a:lnTo>
                  <a:pt x="11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9143417" y="3188574"/>
            <a:ext cx="349558" cy="0"/>
          </a:xfrm>
          <a:custGeom>
            <a:avLst/>
            <a:gdLst/>
            <a:ahLst/>
            <a:cxnLst/>
            <a:rect l="l" t="t" r="r" b="b"/>
            <a:pathLst>
              <a:path w="349558">
                <a:moveTo>
                  <a:pt x="0" y="0"/>
                </a:moveTo>
                <a:lnTo>
                  <a:pt x="349558" y="0"/>
                </a:lnTo>
              </a:path>
            </a:pathLst>
          </a:custGeom>
          <a:ln w="227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9133866" y="3170600"/>
            <a:ext cx="30246" cy="37961"/>
          </a:xfrm>
          <a:custGeom>
            <a:avLst/>
            <a:gdLst/>
            <a:ahLst/>
            <a:cxnLst/>
            <a:rect l="l" t="t" r="r" b="b"/>
            <a:pathLst>
              <a:path w="30246" h="37961">
                <a:moveTo>
                  <a:pt x="14300" y="37961"/>
                </a:moveTo>
                <a:lnTo>
                  <a:pt x="12782" y="35962"/>
                </a:lnTo>
                <a:lnTo>
                  <a:pt x="11136" y="35962"/>
                </a:lnTo>
                <a:lnTo>
                  <a:pt x="9618" y="35962"/>
                </a:lnTo>
                <a:lnTo>
                  <a:pt x="6454" y="33962"/>
                </a:lnTo>
                <a:lnTo>
                  <a:pt x="4809" y="31963"/>
                </a:lnTo>
                <a:lnTo>
                  <a:pt x="3290" y="29964"/>
                </a:lnTo>
                <a:lnTo>
                  <a:pt x="1645" y="25965"/>
                </a:lnTo>
                <a:lnTo>
                  <a:pt x="0" y="21979"/>
                </a:lnTo>
                <a:lnTo>
                  <a:pt x="0" y="19980"/>
                </a:lnTo>
                <a:lnTo>
                  <a:pt x="0" y="15981"/>
                </a:lnTo>
                <a:lnTo>
                  <a:pt x="0" y="13982"/>
                </a:lnTo>
                <a:lnTo>
                  <a:pt x="1645" y="11983"/>
                </a:lnTo>
                <a:lnTo>
                  <a:pt x="3290" y="7984"/>
                </a:lnTo>
                <a:lnTo>
                  <a:pt x="4809" y="5985"/>
                </a:lnTo>
                <a:lnTo>
                  <a:pt x="6454" y="3985"/>
                </a:lnTo>
                <a:lnTo>
                  <a:pt x="9618" y="1999"/>
                </a:lnTo>
                <a:lnTo>
                  <a:pt x="11136" y="0"/>
                </a:lnTo>
                <a:lnTo>
                  <a:pt x="12782" y="0"/>
                </a:lnTo>
                <a:lnTo>
                  <a:pt x="14300" y="0"/>
                </a:lnTo>
                <a:lnTo>
                  <a:pt x="15946" y="0"/>
                </a:lnTo>
                <a:lnTo>
                  <a:pt x="17591" y="0"/>
                </a:lnTo>
                <a:lnTo>
                  <a:pt x="20755" y="1999"/>
                </a:lnTo>
                <a:lnTo>
                  <a:pt x="22273" y="3985"/>
                </a:lnTo>
                <a:lnTo>
                  <a:pt x="25437" y="5985"/>
                </a:lnTo>
                <a:lnTo>
                  <a:pt x="27083" y="7984"/>
                </a:lnTo>
                <a:lnTo>
                  <a:pt x="28601" y="11983"/>
                </a:lnTo>
                <a:lnTo>
                  <a:pt x="28601" y="13982"/>
                </a:lnTo>
                <a:lnTo>
                  <a:pt x="28601" y="15981"/>
                </a:lnTo>
                <a:lnTo>
                  <a:pt x="30246" y="19980"/>
                </a:lnTo>
                <a:lnTo>
                  <a:pt x="28601" y="19980"/>
                </a:lnTo>
                <a:lnTo>
                  <a:pt x="28601" y="21979"/>
                </a:lnTo>
                <a:lnTo>
                  <a:pt x="28601" y="25965"/>
                </a:lnTo>
                <a:lnTo>
                  <a:pt x="27083" y="29964"/>
                </a:lnTo>
                <a:lnTo>
                  <a:pt x="25437" y="31963"/>
                </a:lnTo>
                <a:lnTo>
                  <a:pt x="22273" y="33962"/>
                </a:lnTo>
                <a:lnTo>
                  <a:pt x="20755" y="35962"/>
                </a:lnTo>
                <a:lnTo>
                  <a:pt x="17591" y="35962"/>
                </a:lnTo>
                <a:lnTo>
                  <a:pt x="15946" y="35962"/>
                </a:lnTo>
                <a:lnTo>
                  <a:pt x="14300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9473923" y="3170600"/>
            <a:ext cx="30120" cy="37961"/>
          </a:xfrm>
          <a:custGeom>
            <a:avLst/>
            <a:gdLst/>
            <a:ahLst/>
            <a:cxnLst/>
            <a:rect l="l" t="t" r="r" b="b"/>
            <a:pathLst>
              <a:path w="30120" h="37961">
                <a:moveTo>
                  <a:pt x="14300" y="0"/>
                </a:moveTo>
                <a:lnTo>
                  <a:pt x="15946" y="0"/>
                </a:lnTo>
                <a:lnTo>
                  <a:pt x="17464" y="0"/>
                </a:lnTo>
                <a:lnTo>
                  <a:pt x="20628" y="1999"/>
                </a:lnTo>
                <a:lnTo>
                  <a:pt x="23792" y="3985"/>
                </a:lnTo>
                <a:lnTo>
                  <a:pt x="25437" y="5985"/>
                </a:lnTo>
                <a:lnTo>
                  <a:pt x="26956" y="7984"/>
                </a:lnTo>
                <a:lnTo>
                  <a:pt x="28601" y="11983"/>
                </a:lnTo>
                <a:lnTo>
                  <a:pt x="28601" y="13982"/>
                </a:lnTo>
                <a:lnTo>
                  <a:pt x="30120" y="15981"/>
                </a:lnTo>
                <a:lnTo>
                  <a:pt x="30120" y="19980"/>
                </a:lnTo>
                <a:lnTo>
                  <a:pt x="28601" y="21979"/>
                </a:lnTo>
                <a:lnTo>
                  <a:pt x="28601" y="25965"/>
                </a:lnTo>
                <a:lnTo>
                  <a:pt x="26956" y="29964"/>
                </a:lnTo>
                <a:lnTo>
                  <a:pt x="25437" y="31963"/>
                </a:lnTo>
                <a:lnTo>
                  <a:pt x="23792" y="33962"/>
                </a:lnTo>
                <a:lnTo>
                  <a:pt x="20628" y="35962"/>
                </a:lnTo>
                <a:lnTo>
                  <a:pt x="17464" y="35962"/>
                </a:lnTo>
                <a:lnTo>
                  <a:pt x="15946" y="35962"/>
                </a:lnTo>
                <a:lnTo>
                  <a:pt x="14300" y="37961"/>
                </a:lnTo>
                <a:lnTo>
                  <a:pt x="12655" y="35962"/>
                </a:lnTo>
                <a:lnTo>
                  <a:pt x="9491" y="35962"/>
                </a:lnTo>
                <a:lnTo>
                  <a:pt x="6327" y="33962"/>
                </a:lnTo>
                <a:lnTo>
                  <a:pt x="4809" y="31963"/>
                </a:lnTo>
                <a:lnTo>
                  <a:pt x="3163" y="29964"/>
                </a:lnTo>
                <a:lnTo>
                  <a:pt x="1645" y="25965"/>
                </a:lnTo>
                <a:lnTo>
                  <a:pt x="0" y="21979"/>
                </a:lnTo>
                <a:lnTo>
                  <a:pt x="0" y="19980"/>
                </a:lnTo>
                <a:lnTo>
                  <a:pt x="0" y="15981"/>
                </a:lnTo>
                <a:lnTo>
                  <a:pt x="0" y="13982"/>
                </a:lnTo>
                <a:lnTo>
                  <a:pt x="1645" y="11983"/>
                </a:lnTo>
                <a:lnTo>
                  <a:pt x="3163" y="7984"/>
                </a:lnTo>
                <a:lnTo>
                  <a:pt x="4809" y="5985"/>
                </a:lnTo>
                <a:lnTo>
                  <a:pt x="6327" y="3985"/>
                </a:lnTo>
                <a:lnTo>
                  <a:pt x="9491" y="1999"/>
                </a:lnTo>
                <a:lnTo>
                  <a:pt x="12655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8308150" y="3474290"/>
            <a:ext cx="180342" cy="18980"/>
          </a:xfrm>
          <a:custGeom>
            <a:avLst/>
            <a:gdLst/>
            <a:ahLst/>
            <a:cxnLst/>
            <a:rect l="l" t="t" r="r" b="b"/>
            <a:pathLst>
              <a:path w="180342" h="18980">
                <a:moveTo>
                  <a:pt x="0" y="0"/>
                </a:moveTo>
                <a:lnTo>
                  <a:pt x="0" y="9490"/>
                </a:lnTo>
                <a:lnTo>
                  <a:pt x="152361" y="9490"/>
                </a:lnTo>
                <a:lnTo>
                  <a:pt x="150804" y="6326"/>
                </a:lnTo>
                <a:lnTo>
                  <a:pt x="150804" y="3163"/>
                </a:lnTo>
                <a:lnTo>
                  <a:pt x="152361" y="1581"/>
                </a:lnTo>
                <a:lnTo>
                  <a:pt x="152361" y="0"/>
                </a:lnTo>
                <a:lnTo>
                  <a:pt x="0" y="0"/>
                </a:lnTo>
                <a:close/>
              </a:path>
              <a:path w="180342" h="18980">
                <a:moveTo>
                  <a:pt x="177229" y="-3163"/>
                </a:moveTo>
                <a:lnTo>
                  <a:pt x="175672" y="-6326"/>
                </a:lnTo>
                <a:lnTo>
                  <a:pt x="174128" y="-7908"/>
                </a:lnTo>
                <a:lnTo>
                  <a:pt x="171015" y="-9490"/>
                </a:lnTo>
                <a:lnTo>
                  <a:pt x="160131" y="-9490"/>
                </a:lnTo>
                <a:lnTo>
                  <a:pt x="158575" y="-7908"/>
                </a:lnTo>
                <a:lnTo>
                  <a:pt x="155461" y="-6326"/>
                </a:lnTo>
                <a:lnTo>
                  <a:pt x="153917" y="-3163"/>
                </a:lnTo>
                <a:lnTo>
                  <a:pt x="152361" y="-1581"/>
                </a:lnTo>
                <a:lnTo>
                  <a:pt x="152361" y="0"/>
                </a:lnTo>
                <a:lnTo>
                  <a:pt x="166345" y="0"/>
                </a:lnTo>
                <a:lnTo>
                  <a:pt x="166345" y="9490"/>
                </a:lnTo>
                <a:lnTo>
                  <a:pt x="152361" y="9490"/>
                </a:lnTo>
                <a:lnTo>
                  <a:pt x="153917" y="12653"/>
                </a:lnTo>
                <a:lnTo>
                  <a:pt x="155461" y="14235"/>
                </a:lnTo>
                <a:lnTo>
                  <a:pt x="158575" y="15817"/>
                </a:lnTo>
                <a:lnTo>
                  <a:pt x="160131" y="18980"/>
                </a:lnTo>
                <a:lnTo>
                  <a:pt x="171015" y="18980"/>
                </a:lnTo>
                <a:lnTo>
                  <a:pt x="174128" y="15817"/>
                </a:lnTo>
                <a:lnTo>
                  <a:pt x="177229" y="12653"/>
                </a:lnTo>
                <a:lnTo>
                  <a:pt x="178786" y="9490"/>
                </a:lnTo>
                <a:lnTo>
                  <a:pt x="180342" y="7908"/>
                </a:lnTo>
                <a:lnTo>
                  <a:pt x="180342" y="1581"/>
                </a:lnTo>
                <a:lnTo>
                  <a:pt x="178786" y="-1581"/>
                </a:lnTo>
                <a:lnTo>
                  <a:pt x="177229" y="-3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8303399" y="3479035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8458954" y="3464800"/>
            <a:ext cx="29538" cy="28470"/>
          </a:xfrm>
          <a:custGeom>
            <a:avLst/>
            <a:gdLst/>
            <a:ahLst/>
            <a:cxnLst/>
            <a:rect l="l" t="t" r="r" b="b"/>
            <a:pathLst>
              <a:path w="29538" h="28470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0"/>
                </a:lnTo>
                <a:lnTo>
                  <a:pt x="23324" y="1581"/>
                </a:lnTo>
                <a:lnTo>
                  <a:pt x="24868" y="3163"/>
                </a:lnTo>
                <a:lnTo>
                  <a:pt x="26424" y="6326"/>
                </a:lnTo>
                <a:lnTo>
                  <a:pt x="27981" y="7908"/>
                </a:lnTo>
                <a:lnTo>
                  <a:pt x="29538" y="11072"/>
                </a:lnTo>
                <a:lnTo>
                  <a:pt x="29538" y="12653"/>
                </a:lnTo>
                <a:lnTo>
                  <a:pt x="29538" y="14235"/>
                </a:lnTo>
                <a:lnTo>
                  <a:pt x="29538" y="15817"/>
                </a:lnTo>
                <a:lnTo>
                  <a:pt x="29538" y="17398"/>
                </a:lnTo>
                <a:lnTo>
                  <a:pt x="27981" y="18980"/>
                </a:lnTo>
                <a:lnTo>
                  <a:pt x="26424" y="22144"/>
                </a:lnTo>
                <a:lnTo>
                  <a:pt x="24868" y="23725"/>
                </a:lnTo>
                <a:lnTo>
                  <a:pt x="23324" y="25307"/>
                </a:lnTo>
                <a:lnTo>
                  <a:pt x="20211" y="28470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lnTo>
                  <a:pt x="12440" y="28470"/>
                </a:lnTo>
                <a:lnTo>
                  <a:pt x="9327" y="28470"/>
                </a:lnTo>
                <a:lnTo>
                  <a:pt x="7770" y="25307"/>
                </a:lnTo>
                <a:lnTo>
                  <a:pt x="4657" y="23725"/>
                </a:lnTo>
                <a:lnTo>
                  <a:pt x="3113" y="22144"/>
                </a:lnTo>
                <a:lnTo>
                  <a:pt x="1556" y="18980"/>
                </a:lnTo>
                <a:lnTo>
                  <a:pt x="1556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1556" y="11072"/>
                </a:lnTo>
                <a:lnTo>
                  <a:pt x="1556" y="7908"/>
                </a:lnTo>
                <a:lnTo>
                  <a:pt x="3113" y="6326"/>
                </a:lnTo>
                <a:lnTo>
                  <a:pt x="4657" y="3163"/>
                </a:lnTo>
                <a:lnTo>
                  <a:pt x="7770" y="1581"/>
                </a:lnTo>
                <a:lnTo>
                  <a:pt x="9327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8460017" y="3464800"/>
            <a:ext cx="29392" cy="28470"/>
          </a:xfrm>
          <a:custGeom>
            <a:avLst/>
            <a:gdLst/>
            <a:ahLst/>
            <a:cxnLst/>
            <a:rect l="l" t="t" r="r" b="b"/>
            <a:pathLst>
              <a:path w="29392" h="28470">
                <a:moveTo>
                  <a:pt x="1594" y="11072"/>
                </a:moveTo>
                <a:lnTo>
                  <a:pt x="0" y="12653"/>
                </a:lnTo>
                <a:lnTo>
                  <a:pt x="0" y="15817"/>
                </a:lnTo>
                <a:lnTo>
                  <a:pt x="1594" y="18980"/>
                </a:lnTo>
                <a:lnTo>
                  <a:pt x="3176" y="22144"/>
                </a:lnTo>
                <a:lnTo>
                  <a:pt x="4771" y="23725"/>
                </a:lnTo>
                <a:lnTo>
                  <a:pt x="7947" y="25307"/>
                </a:lnTo>
                <a:lnTo>
                  <a:pt x="9529" y="28470"/>
                </a:lnTo>
                <a:lnTo>
                  <a:pt x="20653" y="28470"/>
                </a:lnTo>
                <a:lnTo>
                  <a:pt x="23830" y="25307"/>
                </a:lnTo>
                <a:lnTo>
                  <a:pt x="27007" y="22144"/>
                </a:lnTo>
                <a:lnTo>
                  <a:pt x="28601" y="18980"/>
                </a:lnTo>
                <a:lnTo>
                  <a:pt x="15882" y="18980"/>
                </a:lnTo>
                <a:lnTo>
                  <a:pt x="15882" y="9490"/>
                </a:lnTo>
                <a:lnTo>
                  <a:pt x="29392" y="9490"/>
                </a:lnTo>
                <a:lnTo>
                  <a:pt x="28601" y="7908"/>
                </a:lnTo>
                <a:lnTo>
                  <a:pt x="27007" y="6326"/>
                </a:lnTo>
                <a:lnTo>
                  <a:pt x="25425" y="3163"/>
                </a:lnTo>
                <a:lnTo>
                  <a:pt x="23830" y="1581"/>
                </a:lnTo>
                <a:lnTo>
                  <a:pt x="20653" y="0"/>
                </a:lnTo>
                <a:lnTo>
                  <a:pt x="9529" y="0"/>
                </a:lnTo>
                <a:lnTo>
                  <a:pt x="7947" y="1581"/>
                </a:lnTo>
                <a:lnTo>
                  <a:pt x="4771" y="3163"/>
                </a:lnTo>
                <a:lnTo>
                  <a:pt x="3176" y="6326"/>
                </a:lnTo>
                <a:lnTo>
                  <a:pt x="1594" y="7908"/>
                </a:lnTo>
                <a:lnTo>
                  <a:pt x="1594" y="110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8801594" y="3464800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1124" y="0"/>
                </a:moveTo>
                <a:lnTo>
                  <a:pt x="7947" y="0"/>
                </a:lnTo>
                <a:lnTo>
                  <a:pt x="4771" y="3163"/>
                </a:lnTo>
                <a:lnTo>
                  <a:pt x="1594" y="6326"/>
                </a:lnTo>
                <a:lnTo>
                  <a:pt x="0" y="7908"/>
                </a:lnTo>
                <a:lnTo>
                  <a:pt x="0" y="9490"/>
                </a:lnTo>
                <a:lnTo>
                  <a:pt x="14300" y="9490"/>
                </a:lnTo>
                <a:lnTo>
                  <a:pt x="14300" y="18980"/>
                </a:lnTo>
                <a:lnTo>
                  <a:pt x="0" y="18980"/>
                </a:lnTo>
                <a:lnTo>
                  <a:pt x="1594" y="22144"/>
                </a:lnTo>
                <a:lnTo>
                  <a:pt x="4771" y="23725"/>
                </a:lnTo>
                <a:lnTo>
                  <a:pt x="6353" y="25307"/>
                </a:lnTo>
                <a:lnTo>
                  <a:pt x="7947" y="28470"/>
                </a:lnTo>
                <a:lnTo>
                  <a:pt x="19072" y="28470"/>
                </a:lnTo>
                <a:lnTo>
                  <a:pt x="22248" y="25307"/>
                </a:lnTo>
                <a:lnTo>
                  <a:pt x="23830" y="23725"/>
                </a:lnTo>
                <a:lnTo>
                  <a:pt x="27007" y="22144"/>
                </a:lnTo>
                <a:lnTo>
                  <a:pt x="28601" y="18980"/>
                </a:lnTo>
                <a:lnTo>
                  <a:pt x="28601" y="7908"/>
                </a:lnTo>
                <a:lnTo>
                  <a:pt x="27007" y="6326"/>
                </a:lnTo>
                <a:lnTo>
                  <a:pt x="23830" y="3163"/>
                </a:lnTo>
                <a:lnTo>
                  <a:pt x="22248" y="1581"/>
                </a:lnTo>
                <a:lnTo>
                  <a:pt x="19072" y="0"/>
                </a:lnTo>
                <a:lnTo>
                  <a:pt x="11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8471149" y="3479035"/>
            <a:ext cx="349494" cy="0"/>
          </a:xfrm>
          <a:custGeom>
            <a:avLst/>
            <a:gdLst/>
            <a:ahLst/>
            <a:cxnLst/>
            <a:rect l="l" t="t" r="r" b="b"/>
            <a:pathLst>
              <a:path w="349494">
                <a:moveTo>
                  <a:pt x="0" y="0"/>
                </a:moveTo>
                <a:lnTo>
                  <a:pt x="349494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8460018" y="3464800"/>
            <a:ext cx="30183" cy="28470"/>
          </a:xfrm>
          <a:custGeom>
            <a:avLst/>
            <a:gdLst/>
            <a:ahLst/>
            <a:cxnLst/>
            <a:rect l="l" t="t" r="r" b="b"/>
            <a:pathLst>
              <a:path w="30183" h="28470">
                <a:moveTo>
                  <a:pt x="15882" y="28470"/>
                </a:moveTo>
                <a:lnTo>
                  <a:pt x="14300" y="28470"/>
                </a:lnTo>
                <a:lnTo>
                  <a:pt x="12706" y="28470"/>
                </a:lnTo>
                <a:lnTo>
                  <a:pt x="9529" y="28470"/>
                </a:lnTo>
                <a:lnTo>
                  <a:pt x="7947" y="25307"/>
                </a:lnTo>
                <a:lnTo>
                  <a:pt x="4771" y="23725"/>
                </a:lnTo>
                <a:lnTo>
                  <a:pt x="3176" y="22144"/>
                </a:lnTo>
                <a:lnTo>
                  <a:pt x="1594" y="18980"/>
                </a:lnTo>
                <a:lnTo>
                  <a:pt x="1594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1594" y="11072"/>
                </a:lnTo>
                <a:lnTo>
                  <a:pt x="1594" y="7908"/>
                </a:lnTo>
                <a:lnTo>
                  <a:pt x="3176" y="6326"/>
                </a:lnTo>
                <a:lnTo>
                  <a:pt x="4771" y="3163"/>
                </a:lnTo>
                <a:lnTo>
                  <a:pt x="7947" y="1581"/>
                </a:lnTo>
                <a:lnTo>
                  <a:pt x="9529" y="0"/>
                </a:lnTo>
                <a:lnTo>
                  <a:pt x="12706" y="0"/>
                </a:lnTo>
                <a:lnTo>
                  <a:pt x="20653" y="0"/>
                </a:lnTo>
                <a:lnTo>
                  <a:pt x="23830" y="1581"/>
                </a:lnTo>
                <a:lnTo>
                  <a:pt x="25425" y="3163"/>
                </a:lnTo>
                <a:lnTo>
                  <a:pt x="27007" y="6326"/>
                </a:lnTo>
                <a:lnTo>
                  <a:pt x="28601" y="7908"/>
                </a:lnTo>
                <a:lnTo>
                  <a:pt x="30183" y="11072"/>
                </a:lnTo>
                <a:lnTo>
                  <a:pt x="30183" y="12653"/>
                </a:lnTo>
                <a:lnTo>
                  <a:pt x="30183" y="14235"/>
                </a:lnTo>
                <a:lnTo>
                  <a:pt x="30183" y="15817"/>
                </a:lnTo>
                <a:lnTo>
                  <a:pt x="30183" y="17398"/>
                </a:lnTo>
                <a:lnTo>
                  <a:pt x="28601" y="18980"/>
                </a:lnTo>
                <a:lnTo>
                  <a:pt x="27007" y="22144"/>
                </a:lnTo>
                <a:lnTo>
                  <a:pt x="25425" y="23725"/>
                </a:lnTo>
                <a:lnTo>
                  <a:pt x="23830" y="25307"/>
                </a:lnTo>
                <a:lnTo>
                  <a:pt x="20653" y="28470"/>
                </a:lnTo>
                <a:lnTo>
                  <a:pt x="19059" y="28470"/>
                </a:lnTo>
                <a:lnTo>
                  <a:pt x="17477" y="28470"/>
                </a:lnTo>
                <a:lnTo>
                  <a:pt x="15882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8801594" y="3464800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4300" y="0"/>
                </a:moveTo>
                <a:lnTo>
                  <a:pt x="15895" y="0"/>
                </a:lnTo>
                <a:lnTo>
                  <a:pt x="17477" y="0"/>
                </a:lnTo>
                <a:lnTo>
                  <a:pt x="19072" y="0"/>
                </a:lnTo>
                <a:lnTo>
                  <a:pt x="22248" y="1581"/>
                </a:lnTo>
                <a:lnTo>
                  <a:pt x="23830" y="3163"/>
                </a:lnTo>
                <a:lnTo>
                  <a:pt x="27007" y="6326"/>
                </a:lnTo>
                <a:lnTo>
                  <a:pt x="28601" y="7908"/>
                </a:lnTo>
                <a:lnTo>
                  <a:pt x="28601" y="11072"/>
                </a:lnTo>
                <a:lnTo>
                  <a:pt x="28601" y="18980"/>
                </a:lnTo>
                <a:lnTo>
                  <a:pt x="27007" y="22144"/>
                </a:lnTo>
                <a:lnTo>
                  <a:pt x="23830" y="23725"/>
                </a:lnTo>
                <a:lnTo>
                  <a:pt x="22248" y="25307"/>
                </a:lnTo>
                <a:lnTo>
                  <a:pt x="19072" y="28470"/>
                </a:lnTo>
                <a:lnTo>
                  <a:pt x="7947" y="28470"/>
                </a:lnTo>
                <a:lnTo>
                  <a:pt x="6353" y="25307"/>
                </a:lnTo>
                <a:lnTo>
                  <a:pt x="4771" y="23725"/>
                </a:lnTo>
                <a:lnTo>
                  <a:pt x="1594" y="22144"/>
                </a:lnTo>
                <a:lnTo>
                  <a:pt x="0" y="18980"/>
                </a:lnTo>
                <a:lnTo>
                  <a:pt x="0" y="7908"/>
                </a:lnTo>
                <a:lnTo>
                  <a:pt x="1594" y="6326"/>
                </a:lnTo>
                <a:lnTo>
                  <a:pt x="4771" y="3163"/>
                </a:lnTo>
                <a:lnTo>
                  <a:pt x="6353" y="1581"/>
                </a:lnTo>
                <a:lnTo>
                  <a:pt x="7947" y="0"/>
                </a:lnTo>
                <a:lnTo>
                  <a:pt x="11124" y="0"/>
                </a:lnTo>
                <a:lnTo>
                  <a:pt x="12718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8801720" y="3464800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0" y="7908"/>
                </a:moveTo>
                <a:lnTo>
                  <a:pt x="0" y="18980"/>
                </a:lnTo>
                <a:lnTo>
                  <a:pt x="1556" y="22144"/>
                </a:lnTo>
                <a:lnTo>
                  <a:pt x="4669" y="23725"/>
                </a:lnTo>
                <a:lnTo>
                  <a:pt x="6213" y="25307"/>
                </a:lnTo>
                <a:lnTo>
                  <a:pt x="7770" y="28470"/>
                </a:lnTo>
                <a:lnTo>
                  <a:pt x="18654" y="28470"/>
                </a:lnTo>
                <a:lnTo>
                  <a:pt x="21767" y="25307"/>
                </a:lnTo>
                <a:lnTo>
                  <a:pt x="23324" y="23725"/>
                </a:lnTo>
                <a:lnTo>
                  <a:pt x="26424" y="22144"/>
                </a:lnTo>
                <a:lnTo>
                  <a:pt x="27981" y="18980"/>
                </a:lnTo>
                <a:lnTo>
                  <a:pt x="13997" y="18980"/>
                </a:lnTo>
                <a:lnTo>
                  <a:pt x="13997" y="9490"/>
                </a:lnTo>
                <a:lnTo>
                  <a:pt x="27981" y="9490"/>
                </a:lnTo>
                <a:lnTo>
                  <a:pt x="27981" y="7908"/>
                </a:lnTo>
                <a:lnTo>
                  <a:pt x="26424" y="6326"/>
                </a:lnTo>
                <a:lnTo>
                  <a:pt x="23324" y="3163"/>
                </a:lnTo>
                <a:lnTo>
                  <a:pt x="21767" y="1581"/>
                </a:lnTo>
                <a:lnTo>
                  <a:pt x="18654" y="0"/>
                </a:lnTo>
                <a:lnTo>
                  <a:pt x="7770" y="0"/>
                </a:lnTo>
                <a:lnTo>
                  <a:pt x="4669" y="3163"/>
                </a:lnTo>
                <a:lnTo>
                  <a:pt x="1556" y="6326"/>
                </a:lnTo>
                <a:lnTo>
                  <a:pt x="0" y="7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9135195" y="3464800"/>
            <a:ext cx="27146" cy="28470"/>
          </a:xfrm>
          <a:custGeom>
            <a:avLst/>
            <a:gdLst/>
            <a:ahLst/>
            <a:cxnLst/>
            <a:rect l="l" t="t" r="r" b="b"/>
            <a:pathLst>
              <a:path w="27146" h="28470">
                <a:moveTo>
                  <a:pt x="11706" y="0"/>
                </a:moveTo>
                <a:lnTo>
                  <a:pt x="8542" y="0"/>
                </a:lnTo>
                <a:lnTo>
                  <a:pt x="5505" y="1581"/>
                </a:lnTo>
                <a:lnTo>
                  <a:pt x="3859" y="3163"/>
                </a:lnTo>
                <a:lnTo>
                  <a:pt x="2341" y="6326"/>
                </a:lnTo>
                <a:lnTo>
                  <a:pt x="822" y="7908"/>
                </a:lnTo>
                <a:lnTo>
                  <a:pt x="0" y="9490"/>
                </a:lnTo>
                <a:lnTo>
                  <a:pt x="13225" y="9490"/>
                </a:lnTo>
                <a:lnTo>
                  <a:pt x="13225" y="18980"/>
                </a:lnTo>
                <a:lnTo>
                  <a:pt x="822" y="18980"/>
                </a:lnTo>
                <a:lnTo>
                  <a:pt x="2341" y="22144"/>
                </a:lnTo>
                <a:lnTo>
                  <a:pt x="5505" y="25307"/>
                </a:lnTo>
                <a:lnTo>
                  <a:pt x="8542" y="28470"/>
                </a:lnTo>
                <a:lnTo>
                  <a:pt x="19426" y="28470"/>
                </a:lnTo>
                <a:lnTo>
                  <a:pt x="20945" y="25307"/>
                </a:lnTo>
                <a:lnTo>
                  <a:pt x="24108" y="23725"/>
                </a:lnTo>
                <a:lnTo>
                  <a:pt x="25627" y="22144"/>
                </a:lnTo>
                <a:lnTo>
                  <a:pt x="27146" y="18980"/>
                </a:lnTo>
                <a:lnTo>
                  <a:pt x="27146" y="7908"/>
                </a:lnTo>
                <a:lnTo>
                  <a:pt x="25627" y="6326"/>
                </a:lnTo>
                <a:lnTo>
                  <a:pt x="24108" y="3163"/>
                </a:lnTo>
                <a:lnTo>
                  <a:pt x="20945" y="1581"/>
                </a:lnTo>
                <a:lnTo>
                  <a:pt x="19426" y="0"/>
                </a:lnTo>
                <a:lnTo>
                  <a:pt x="117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8810967" y="3479035"/>
            <a:ext cx="342205" cy="0"/>
          </a:xfrm>
          <a:custGeom>
            <a:avLst/>
            <a:gdLst/>
            <a:ahLst/>
            <a:cxnLst/>
            <a:rect l="l" t="t" r="r" b="b"/>
            <a:pathLst>
              <a:path w="342205">
                <a:moveTo>
                  <a:pt x="0" y="0"/>
                </a:moveTo>
                <a:lnTo>
                  <a:pt x="342205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8801720" y="3464800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3997" y="28470"/>
                </a:moveTo>
                <a:lnTo>
                  <a:pt x="12440" y="28470"/>
                </a:lnTo>
                <a:lnTo>
                  <a:pt x="10883" y="28470"/>
                </a:lnTo>
                <a:lnTo>
                  <a:pt x="7770" y="28470"/>
                </a:lnTo>
                <a:lnTo>
                  <a:pt x="6213" y="25307"/>
                </a:lnTo>
                <a:lnTo>
                  <a:pt x="4669" y="23725"/>
                </a:lnTo>
                <a:lnTo>
                  <a:pt x="1556" y="22144"/>
                </a:lnTo>
                <a:lnTo>
                  <a:pt x="0" y="18980"/>
                </a:lnTo>
                <a:lnTo>
                  <a:pt x="0" y="7908"/>
                </a:lnTo>
                <a:lnTo>
                  <a:pt x="1556" y="6326"/>
                </a:lnTo>
                <a:lnTo>
                  <a:pt x="4669" y="3163"/>
                </a:lnTo>
                <a:lnTo>
                  <a:pt x="6213" y="1581"/>
                </a:lnTo>
                <a:lnTo>
                  <a:pt x="7770" y="0"/>
                </a:lnTo>
                <a:lnTo>
                  <a:pt x="18654" y="0"/>
                </a:lnTo>
                <a:lnTo>
                  <a:pt x="21767" y="1581"/>
                </a:lnTo>
                <a:lnTo>
                  <a:pt x="23324" y="3163"/>
                </a:lnTo>
                <a:lnTo>
                  <a:pt x="26424" y="6326"/>
                </a:lnTo>
                <a:lnTo>
                  <a:pt x="27981" y="7908"/>
                </a:lnTo>
                <a:lnTo>
                  <a:pt x="27981" y="18980"/>
                </a:lnTo>
                <a:lnTo>
                  <a:pt x="26424" y="22144"/>
                </a:lnTo>
                <a:lnTo>
                  <a:pt x="23324" y="23725"/>
                </a:lnTo>
                <a:lnTo>
                  <a:pt x="21767" y="25307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9134373" y="3464800"/>
            <a:ext cx="27968" cy="28470"/>
          </a:xfrm>
          <a:custGeom>
            <a:avLst/>
            <a:gdLst/>
            <a:ahLst/>
            <a:cxnLst/>
            <a:rect l="l" t="t" r="r" b="b"/>
            <a:pathLst>
              <a:path w="27968" h="28470">
                <a:moveTo>
                  <a:pt x="14047" y="0"/>
                </a:moveTo>
                <a:lnTo>
                  <a:pt x="15566" y="0"/>
                </a:lnTo>
                <a:lnTo>
                  <a:pt x="17211" y="0"/>
                </a:lnTo>
                <a:lnTo>
                  <a:pt x="20249" y="0"/>
                </a:lnTo>
                <a:lnTo>
                  <a:pt x="21767" y="1581"/>
                </a:lnTo>
                <a:lnTo>
                  <a:pt x="24931" y="3163"/>
                </a:lnTo>
                <a:lnTo>
                  <a:pt x="26450" y="6326"/>
                </a:lnTo>
                <a:lnTo>
                  <a:pt x="27968" y="7908"/>
                </a:lnTo>
                <a:lnTo>
                  <a:pt x="27968" y="18980"/>
                </a:lnTo>
                <a:lnTo>
                  <a:pt x="26450" y="22144"/>
                </a:lnTo>
                <a:lnTo>
                  <a:pt x="24931" y="23725"/>
                </a:lnTo>
                <a:lnTo>
                  <a:pt x="21767" y="25307"/>
                </a:lnTo>
                <a:lnTo>
                  <a:pt x="20249" y="28470"/>
                </a:lnTo>
                <a:lnTo>
                  <a:pt x="9365" y="28470"/>
                </a:lnTo>
                <a:lnTo>
                  <a:pt x="6327" y="25307"/>
                </a:lnTo>
                <a:lnTo>
                  <a:pt x="4682" y="23725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1645" y="7908"/>
                </a:lnTo>
                <a:lnTo>
                  <a:pt x="3163" y="6326"/>
                </a:lnTo>
                <a:lnTo>
                  <a:pt x="4682" y="3163"/>
                </a:lnTo>
                <a:lnTo>
                  <a:pt x="6327" y="1581"/>
                </a:lnTo>
                <a:lnTo>
                  <a:pt x="9365" y="0"/>
                </a:lnTo>
                <a:lnTo>
                  <a:pt x="10883" y="0"/>
                </a:lnTo>
                <a:lnTo>
                  <a:pt x="12529" y="0"/>
                </a:lnTo>
                <a:lnTo>
                  <a:pt x="1404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9133867" y="3464800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645" y="18980"/>
                </a:moveTo>
                <a:lnTo>
                  <a:pt x="3290" y="22144"/>
                </a:lnTo>
                <a:lnTo>
                  <a:pt x="6454" y="25307"/>
                </a:lnTo>
                <a:lnTo>
                  <a:pt x="9618" y="28470"/>
                </a:lnTo>
                <a:lnTo>
                  <a:pt x="20755" y="28470"/>
                </a:lnTo>
                <a:lnTo>
                  <a:pt x="22273" y="25307"/>
                </a:lnTo>
                <a:lnTo>
                  <a:pt x="25437" y="23725"/>
                </a:lnTo>
                <a:lnTo>
                  <a:pt x="27083" y="22144"/>
                </a:lnTo>
                <a:lnTo>
                  <a:pt x="28601" y="18980"/>
                </a:lnTo>
                <a:lnTo>
                  <a:pt x="14300" y="18980"/>
                </a:lnTo>
                <a:lnTo>
                  <a:pt x="14300" y="9490"/>
                </a:lnTo>
                <a:lnTo>
                  <a:pt x="28601" y="9490"/>
                </a:lnTo>
                <a:lnTo>
                  <a:pt x="28601" y="7908"/>
                </a:lnTo>
                <a:lnTo>
                  <a:pt x="27083" y="6326"/>
                </a:lnTo>
                <a:lnTo>
                  <a:pt x="25437" y="3163"/>
                </a:lnTo>
                <a:lnTo>
                  <a:pt x="22273" y="1581"/>
                </a:lnTo>
                <a:lnTo>
                  <a:pt x="20755" y="0"/>
                </a:lnTo>
                <a:lnTo>
                  <a:pt x="9618" y="0"/>
                </a:lnTo>
                <a:lnTo>
                  <a:pt x="6454" y="1581"/>
                </a:lnTo>
                <a:lnTo>
                  <a:pt x="4809" y="3163"/>
                </a:lnTo>
                <a:lnTo>
                  <a:pt x="3290" y="6326"/>
                </a:lnTo>
                <a:lnTo>
                  <a:pt x="1645" y="7908"/>
                </a:lnTo>
                <a:lnTo>
                  <a:pt x="0" y="11072"/>
                </a:lnTo>
                <a:lnTo>
                  <a:pt x="0" y="15817"/>
                </a:lnTo>
                <a:lnTo>
                  <a:pt x="1645" y="18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9474747" y="3464800"/>
            <a:ext cx="29297" cy="28470"/>
          </a:xfrm>
          <a:custGeom>
            <a:avLst/>
            <a:gdLst/>
            <a:ahLst/>
            <a:cxnLst/>
            <a:rect l="l" t="t" r="r" b="b"/>
            <a:pathLst>
              <a:path w="29297" h="28470">
                <a:moveTo>
                  <a:pt x="26133" y="6326"/>
                </a:moveTo>
                <a:lnTo>
                  <a:pt x="24615" y="3163"/>
                </a:lnTo>
                <a:lnTo>
                  <a:pt x="22969" y="1581"/>
                </a:lnTo>
                <a:lnTo>
                  <a:pt x="19806" y="0"/>
                </a:lnTo>
                <a:lnTo>
                  <a:pt x="8669" y="0"/>
                </a:lnTo>
                <a:lnTo>
                  <a:pt x="5505" y="1581"/>
                </a:lnTo>
                <a:lnTo>
                  <a:pt x="3986" y="3163"/>
                </a:lnTo>
                <a:lnTo>
                  <a:pt x="2341" y="6326"/>
                </a:lnTo>
                <a:lnTo>
                  <a:pt x="822" y="7908"/>
                </a:lnTo>
                <a:lnTo>
                  <a:pt x="0" y="9490"/>
                </a:lnTo>
                <a:lnTo>
                  <a:pt x="13478" y="9490"/>
                </a:lnTo>
                <a:lnTo>
                  <a:pt x="13478" y="18980"/>
                </a:lnTo>
                <a:lnTo>
                  <a:pt x="822" y="18980"/>
                </a:lnTo>
                <a:lnTo>
                  <a:pt x="2341" y="22144"/>
                </a:lnTo>
                <a:lnTo>
                  <a:pt x="5505" y="25307"/>
                </a:lnTo>
                <a:lnTo>
                  <a:pt x="8669" y="28470"/>
                </a:lnTo>
                <a:lnTo>
                  <a:pt x="19806" y="28470"/>
                </a:lnTo>
                <a:lnTo>
                  <a:pt x="22969" y="25307"/>
                </a:lnTo>
                <a:lnTo>
                  <a:pt x="26133" y="22144"/>
                </a:lnTo>
                <a:lnTo>
                  <a:pt x="27779" y="18980"/>
                </a:lnTo>
                <a:lnTo>
                  <a:pt x="27779" y="17398"/>
                </a:lnTo>
                <a:lnTo>
                  <a:pt x="29297" y="14235"/>
                </a:lnTo>
                <a:lnTo>
                  <a:pt x="27779" y="11072"/>
                </a:lnTo>
                <a:lnTo>
                  <a:pt x="27779" y="7908"/>
                </a:lnTo>
                <a:lnTo>
                  <a:pt x="26133" y="63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9143417" y="3479035"/>
            <a:ext cx="349558" cy="0"/>
          </a:xfrm>
          <a:custGeom>
            <a:avLst/>
            <a:gdLst/>
            <a:ahLst/>
            <a:cxnLst/>
            <a:rect l="l" t="t" r="r" b="b"/>
            <a:pathLst>
              <a:path w="349558">
                <a:moveTo>
                  <a:pt x="0" y="0"/>
                </a:moveTo>
                <a:lnTo>
                  <a:pt x="349558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9133866" y="3464800"/>
            <a:ext cx="30246" cy="28470"/>
          </a:xfrm>
          <a:custGeom>
            <a:avLst/>
            <a:gdLst/>
            <a:ahLst/>
            <a:cxnLst/>
            <a:rect l="l" t="t" r="r" b="b"/>
            <a:pathLst>
              <a:path w="30246" h="28470">
                <a:moveTo>
                  <a:pt x="14300" y="28470"/>
                </a:moveTo>
                <a:lnTo>
                  <a:pt x="12782" y="28470"/>
                </a:lnTo>
                <a:lnTo>
                  <a:pt x="11136" y="28470"/>
                </a:lnTo>
                <a:lnTo>
                  <a:pt x="9618" y="28470"/>
                </a:lnTo>
                <a:lnTo>
                  <a:pt x="6454" y="25307"/>
                </a:lnTo>
                <a:lnTo>
                  <a:pt x="4809" y="23725"/>
                </a:lnTo>
                <a:lnTo>
                  <a:pt x="3290" y="22144"/>
                </a:lnTo>
                <a:lnTo>
                  <a:pt x="1645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1645" y="7908"/>
                </a:lnTo>
                <a:lnTo>
                  <a:pt x="3290" y="6326"/>
                </a:lnTo>
                <a:lnTo>
                  <a:pt x="4809" y="3163"/>
                </a:lnTo>
                <a:lnTo>
                  <a:pt x="6454" y="1581"/>
                </a:lnTo>
                <a:lnTo>
                  <a:pt x="9618" y="0"/>
                </a:lnTo>
                <a:lnTo>
                  <a:pt x="11136" y="0"/>
                </a:lnTo>
                <a:lnTo>
                  <a:pt x="12782" y="0"/>
                </a:lnTo>
                <a:lnTo>
                  <a:pt x="14300" y="0"/>
                </a:lnTo>
                <a:lnTo>
                  <a:pt x="15946" y="0"/>
                </a:lnTo>
                <a:lnTo>
                  <a:pt x="17591" y="0"/>
                </a:lnTo>
                <a:lnTo>
                  <a:pt x="20755" y="0"/>
                </a:lnTo>
                <a:lnTo>
                  <a:pt x="22273" y="1581"/>
                </a:lnTo>
                <a:lnTo>
                  <a:pt x="25437" y="3163"/>
                </a:lnTo>
                <a:lnTo>
                  <a:pt x="27083" y="6326"/>
                </a:lnTo>
                <a:lnTo>
                  <a:pt x="28601" y="7908"/>
                </a:lnTo>
                <a:lnTo>
                  <a:pt x="28601" y="11072"/>
                </a:lnTo>
                <a:lnTo>
                  <a:pt x="28601" y="12653"/>
                </a:lnTo>
                <a:lnTo>
                  <a:pt x="30246" y="14235"/>
                </a:lnTo>
                <a:lnTo>
                  <a:pt x="28601" y="15817"/>
                </a:lnTo>
                <a:lnTo>
                  <a:pt x="28601" y="17398"/>
                </a:lnTo>
                <a:lnTo>
                  <a:pt x="28601" y="18980"/>
                </a:lnTo>
                <a:lnTo>
                  <a:pt x="27083" y="22144"/>
                </a:lnTo>
                <a:lnTo>
                  <a:pt x="25437" y="23725"/>
                </a:lnTo>
                <a:lnTo>
                  <a:pt x="22273" y="25307"/>
                </a:lnTo>
                <a:lnTo>
                  <a:pt x="20755" y="28470"/>
                </a:lnTo>
                <a:lnTo>
                  <a:pt x="17591" y="28470"/>
                </a:lnTo>
                <a:lnTo>
                  <a:pt x="15946" y="28470"/>
                </a:lnTo>
                <a:lnTo>
                  <a:pt x="14300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9473923" y="3464800"/>
            <a:ext cx="30120" cy="28470"/>
          </a:xfrm>
          <a:custGeom>
            <a:avLst/>
            <a:gdLst/>
            <a:ahLst/>
            <a:cxnLst/>
            <a:rect l="l" t="t" r="r" b="b"/>
            <a:pathLst>
              <a:path w="30120" h="28470">
                <a:moveTo>
                  <a:pt x="14300" y="0"/>
                </a:moveTo>
                <a:lnTo>
                  <a:pt x="15946" y="0"/>
                </a:lnTo>
                <a:lnTo>
                  <a:pt x="17464" y="0"/>
                </a:lnTo>
                <a:lnTo>
                  <a:pt x="20628" y="0"/>
                </a:lnTo>
                <a:lnTo>
                  <a:pt x="23792" y="1581"/>
                </a:lnTo>
                <a:lnTo>
                  <a:pt x="25437" y="3163"/>
                </a:lnTo>
                <a:lnTo>
                  <a:pt x="26956" y="6326"/>
                </a:lnTo>
                <a:lnTo>
                  <a:pt x="28601" y="7908"/>
                </a:lnTo>
                <a:lnTo>
                  <a:pt x="28601" y="11072"/>
                </a:lnTo>
                <a:lnTo>
                  <a:pt x="30120" y="12653"/>
                </a:lnTo>
                <a:lnTo>
                  <a:pt x="30120" y="14235"/>
                </a:lnTo>
                <a:lnTo>
                  <a:pt x="30120" y="15817"/>
                </a:lnTo>
                <a:lnTo>
                  <a:pt x="28601" y="17398"/>
                </a:lnTo>
                <a:lnTo>
                  <a:pt x="28601" y="18980"/>
                </a:lnTo>
                <a:lnTo>
                  <a:pt x="26956" y="22144"/>
                </a:lnTo>
                <a:lnTo>
                  <a:pt x="25437" y="23725"/>
                </a:lnTo>
                <a:lnTo>
                  <a:pt x="23792" y="25307"/>
                </a:lnTo>
                <a:lnTo>
                  <a:pt x="20628" y="28470"/>
                </a:lnTo>
                <a:lnTo>
                  <a:pt x="9491" y="28470"/>
                </a:lnTo>
                <a:lnTo>
                  <a:pt x="6327" y="25307"/>
                </a:lnTo>
                <a:lnTo>
                  <a:pt x="4809" y="23725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1645" y="7908"/>
                </a:lnTo>
                <a:lnTo>
                  <a:pt x="3163" y="6326"/>
                </a:lnTo>
                <a:lnTo>
                  <a:pt x="4809" y="3163"/>
                </a:lnTo>
                <a:lnTo>
                  <a:pt x="6327" y="1581"/>
                </a:lnTo>
                <a:lnTo>
                  <a:pt x="9491" y="0"/>
                </a:lnTo>
                <a:lnTo>
                  <a:pt x="12655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8308150" y="2314926"/>
            <a:ext cx="180342" cy="18980"/>
          </a:xfrm>
          <a:custGeom>
            <a:avLst/>
            <a:gdLst/>
            <a:ahLst/>
            <a:cxnLst/>
            <a:rect l="l" t="t" r="r" b="b"/>
            <a:pathLst>
              <a:path w="180342" h="18980">
                <a:moveTo>
                  <a:pt x="150804" y="6326"/>
                </a:moveTo>
                <a:lnTo>
                  <a:pt x="152361" y="3163"/>
                </a:lnTo>
                <a:lnTo>
                  <a:pt x="152361" y="0"/>
                </a:lnTo>
                <a:lnTo>
                  <a:pt x="0" y="0"/>
                </a:lnTo>
                <a:lnTo>
                  <a:pt x="0" y="11008"/>
                </a:lnTo>
                <a:lnTo>
                  <a:pt x="152361" y="11008"/>
                </a:lnTo>
                <a:lnTo>
                  <a:pt x="152361" y="9490"/>
                </a:lnTo>
                <a:lnTo>
                  <a:pt x="150804" y="6326"/>
                </a:lnTo>
                <a:close/>
              </a:path>
              <a:path w="180342" h="18980">
                <a:moveTo>
                  <a:pt x="177229" y="-1644"/>
                </a:moveTo>
                <a:lnTo>
                  <a:pt x="175672" y="-4808"/>
                </a:lnTo>
                <a:lnTo>
                  <a:pt x="174128" y="-6326"/>
                </a:lnTo>
                <a:lnTo>
                  <a:pt x="171015" y="-7971"/>
                </a:lnTo>
                <a:lnTo>
                  <a:pt x="160131" y="-7971"/>
                </a:lnTo>
                <a:lnTo>
                  <a:pt x="158575" y="-6326"/>
                </a:lnTo>
                <a:lnTo>
                  <a:pt x="155461" y="-4808"/>
                </a:lnTo>
                <a:lnTo>
                  <a:pt x="153917" y="-1644"/>
                </a:lnTo>
                <a:lnTo>
                  <a:pt x="152361" y="0"/>
                </a:lnTo>
                <a:lnTo>
                  <a:pt x="166345" y="0"/>
                </a:lnTo>
                <a:lnTo>
                  <a:pt x="166345" y="11008"/>
                </a:lnTo>
                <a:lnTo>
                  <a:pt x="152361" y="11008"/>
                </a:lnTo>
                <a:lnTo>
                  <a:pt x="153917" y="14172"/>
                </a:lnTo>
                <a:lnTo>
                  <a:pt x="155461" y="15817"/>
                </a:lnTo>
                <a:lnTo>
                  <a:pt x="158575" y="17335"/>
                </a:lnTo>
                <a:lnTo>
                  <a:pt x="160131" y="18980"/>
                </a:lnTo>
                <a:lnTo>
                  <a:pt x="163245" y="20499"/>
                </a:lnTo>
                <a:lnTo>
                  <a:pt x="167902" y="20499"/>
                </a:lnTo>
                <a:lnTo>
                  <a:pt x="171015" y="18980"/>
                </a:lnTo>
                <a:lnTo>
                  <a:pt x="174128" y="17335"/>
                </a:lnTo>
                <a:lnTo>
                  <a:pt x="177229" y="14172"/>
                </a:lnTo>
                <a:lnTo>
                  <a:pt x="178786" y="11008"/>
                </a:lnTo>
                <a:lnTo>
                  <a:pt x="180342" y="9490"/>
                </a:lnTo>
                <a:lnTo>
                  <a:pt x="180342" y="3163"/>
                </a:lnTo>
                <a:lnTo>
                  <a:pt x="178786" y="0"/>
                </a:lnTo>
                <a:lnTo>
                  <a:pt x="177229" y="-1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8303399" y="2320430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8458954" y="2306954"/>
            <a:ext cx="29538" cy="28470"/>
          </a:xfrm>
          <a:custGeom>
            <a:avLst/>
            <a:gdLst/>
            <a:ahLst/>
            <a:cxnLst/>
            <a:rect l="l" t="t" r="r" b="b"/>
            <a:pathLst>
              <a:path w="29538" h="28470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0"/>
                </a:lnTo>
                <a:lnTo>
                  <a:pt x="23324" y="1644"/>
                </a:lnTo>
                <a:lnTo>
                  <a:pt x="24868" y="3163"/>
                </a:lnTo>
                <a:lnTo>
                  <a:pt x="26424" y="6326"/>
                </a:lnTo>
                <a:lnTo>
                  <a:pt x="27981" y="7971"/>
                </a:lnTo>
                <a:lnTo>
                  <a:pt x="29538" y="11135"/>
                </a:lnTo>
                <a:lnTo>
                  <a:pt x="29538" y="12653"/>
                </a:lnTo>
                <a:lnTo>
                  <a:pt x="29538" y="14298"/>
                </a:lnTo>
                <a:lnTo>
                  <a:pt x="29538" y="17462"/>
                </a:lnTo>
                <a:lnTo>
                  <a:pt x="27981" y="18980"/>
                </a:lnTo>
                <a:lnTo>
                  <a:pt x="26424" y="22144"/>
                </a:lnTo>
                <a:lnTo>
                  <a:pt x="24868" y="23789"/>
                </a:lnTo>
                <a:lnTo>
                  <a:pt x="23324" y="25307"/>
                </a:lnTo>
                <a:lnTo>
                  <a:pt x="20211" y="26952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lnTo>
                  <a:pt x="12440" y="28470"/>
                </a:lnTo>
                <a:lnTo>
                  <a:pt x="9327" y="26952"/>
                </a:lnTo>
                <a:lnTo>
                  <a:pt x="7770" y="25307"/>
                </a:lnTo>
                <a:lnTo>
                  <a:pt x="4657" y="23789"/>
                </a:lnTo>
                <a:lnTo>
                  <a:pt x="3113" y="22144"/>
                </a:lnTo>
                <a:lnTo>
                  <a:pt x="1556" y="18980"/>
                </a:lnTo>
                <a:lnTo>
                  <a:pt x="1556" y="17462"/>
                </a:lnTo>
                <a:lnTo>
                  <a:pt x="0" y="14298"/>
                </a:lnTo>
                <a:lnTo>
                  <a:pt x="0" y="12653"/>
                </a:lnTo>
                <a:lnTo>
                  <a:pt x="1556" y="11135"/>
                </a:lnTo>
                <a:lnTo>
                  <a:pt x="1556" y="7971"/>
                </a:lnTo>
                <a:lnTo>
                  <a:pt x="3113" y="6326"/>
                </a:lnTo>
                <a:lnTo>
                  <a:pt x="4657" y="3163"/>
                </a:lnTo>
                <a:lnTo>
                  <a:pt x="7770" y="1644"/>
                </a:lnTo>
                <a:lnTo>
                  <a:pt x="9327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8460018" y="2306954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25425" y="3163"/>
                </a:moveTo>
                <a:lnTo>
                  <a:pt x="23830" y="1644"/>
                </a:lnTo>
                <a:lnTo>
                  <a:pt x="20653" y="0"/>
                </a:lnTo>
                <a:lnTo>
                  <a:pt x="9529" y="0"/>
                </a:lnTo>
                <a:lnTo>
                  <a:pt x="7947" y="1644"/>
                </a:lnTo>
                <a:lnTo>
                  <a:pt x="4771" y="3163"/>
                </a:lnTo>
                <a:lnTo>
                  <a:pt x="3176" y="6326"/>
                </a:lnTo>
                <a:lnTo>
                  <a:pt x="1594" y="7971"/>
                </a:lnTo>
                <a:lnTo>
                  <a:pt x="1594" y="11135"/>
                </a:lnTo>
                <a:lnTo>
                  <a:pt x="0" y="14298"/>
                </a:lnTo>
                <a:lnTo>
                  <a:pt x="1594" y="17462"/>
                </a:lnTo>
                <a:lnTo>
                  <a:pt x="1594" y="18980"/>
                </a:lnTo>
                <a:lnTo>
                  <a:pt x="3176" y="22144"/>
                </a:lnTo>
                <a:lnTo>
                  <a:pt x="4771" y="23789"/>
                </a:lnTo>
                <a:lnTo>
                  <a:pt x="7947" y="25307"/>
                </a:lnTo>
                <a:lnTo>
                  <a:pt x="9529" y="26952"/>
                </a:lnTo>
                <a:lnTo>
                  <a:pt x="12706" y="28470"/>
                </a:lnTo>
                <a:lnTo>
                  <a:pt x="17477" y="28470"/>
                </a:lnTo>
                <a:lnTo>
                  <a:pt x="20653" y="26952"/>
                </a:lnTo>
                <a:lnTo>
                  <a:pt x="23830" y="25307"/>
                </a:lnTo>
                <a:lnTo>
                  <a:pt x="27007" y="22144"/>
                </a:lnTo>
                <a:lnTo>
                  <a:pt x="28601" y="18980"/>
                </a:lnTo>
                <a:lnTo>
                  <a:pt x="15882" y="18980"/>
                </a:lnTo>
                <a:lnTo>
                  <a:pt x="15882" y="7971"/>
                </a:lnTo>
                <a:lnTo>
                  <a:pt x="28601" y="7971"/>
                </a:lnTo>
                <a:lnTo>
                  <a:pt x="27007" y="6326"/>
                </a:lnTo>
                <a:lnTo>
                  <a:pt x="25425" y="3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8801594" y="2306954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1124" y="0"/>
                </a:moveTo>
                <a:lnTo>
                  <a:pt x="7947" y="0"/>
                </a:lnTo>
                <a:lnTo>
                  <a:pt x="4771" y="3163"/>
                </a:lnTo>
                <a:lnTo>
                  <a:pt x="1594" y="6326"/>
                </a:lnTo>
                <a:lnTo>
                  <a:pt x="0" y="7971"/>
                </a:lnTo>
                <a:lnTo>
                  <a:pt x="14300" y="7971"/>
                </a:lnTo>
                <a:lnTo>
                  <a:pt x="14300" y="18980"/>
                </a:lnTo>
                <a:lnTo>
                  <a:pt x="0" y="18980"/>
                </a:lnTo>
                <a:lnTo>
                  <a:pt x="1594" y="22144"/>
                </a:lnTo>
                <a:lnTo>
                  <a:pt x="4771" y="23789"/>
                </a:lnTo>
                <a:lnTo>
                  <a:pt x="7947" y="26952"/>
                </a:lnTo>
                <a:lnTo>
                  <a:pt x="11124" y="28470"/>
                </a:lnTo>
                <a:lnTo>
                  <a:pt x="15895" y="28470"/>
                </a:lnTo>
                <a:lnTo>
                  <a:pt x="19072" y="26952"/>
                </a:lnTo>
                <a:lnTo>
                  <a:pt x="22248" y="25307"/>
                </a:lnTo>
                <a:lnTo>
                  <a:pt x="23830" y="23789"/>
                </a:lnTo>
                <a:lnTo>
                  <a:pt x="27007" y="22144"/>
                </a:lnTo>
                <a:lnTo>
                  <a:pt x="28601" y="18980"/>
                </a:lnTo>
                <a:lnTo>
                  <a:pt x="28601" y="7971"/>
                </a:lnTo>
                <a:lnTo>
                  <a:pt x="27007" y="6326"/>
                </a:lnTo>
                <a:lnTo>
                  <a:pt x="23830" y="3163"/>
                </a:lnTo>
                <a:lnTo>
                  <a:pt x="22248" y="1644"/>
                </a:lnTo>
                <a:lnTo>
                  <a:pt x="19072" y="0"/>
                </a:lnTo>
                <a:lnTo>
                  <a:pt x="11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8471149" y="2320430"/>
            <a:ext cx="349494" cy="0"/>
          </a:xfrm>
          <a:custGeom>
            <a:avLst/>
            <a:gdLst/>
            <a:ahLst/>
            <a:cxnLst/>
            <a:rect l="l" t="t" r="r" b="b"/>
            <a:pathLst>
              <a:path w="349494">
                <a:moveTo>
                  <a:pt x="0" y="0"/>
                </a:moveTo>
                <a:lnTo>
                  <a:pt x="349494" y="0"/>
                </a:lnTo>
              </a:path>
            </a:pathLst>
          </a:custGeom>
          <a:ln w="2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8460018" y="2306954"/>
            <a:ext cx="30183" cy="28470"/>
          </a:xfrm>
          <a:custGeom>
            <a:avLst/>
            <a:gdLst/>
            <a:ahLst/>
            <a:cxnLst/>
            <a:rect l="l" t="t" r="r" b="b"/>
            <a:pathLst>
              <a:path w="30183" h="28470">
                <a:moveTo>
                  <a:pt x="15882" y="28470"/>
                </a:moveTo>
                <a:lnTo>
                  <a:pt x="14300" y="28470"/>
                </a:lnTo>
                <a:lnTo>
                  <a:pt x="12706" y="28470"/>
                </a:lnTo>
                <a:lnTo>
                  <a:pt x="9529" y="26952"/>
                </a:lnTo>
                <a:lnTo>
                  <a:pt x="7947" y="25307"/>
                </a:lnTo>
                <a:lnTo>
                  <a:pt x="4771" y="23789"/>
                </a:lnTo>
                <a:lnTo>
                  <a:pt x="3176" y="22144"/>
                </a:lnTo>
                <a:lnTo>
                  <a:pt x="1594" y="18980"/>
                </a:lnTo>
                <a:lnTo>
                  <a:pt x="1594" y="17462"/>
                </a:lnTo>
                <a:lnTo>
                  <a:pt x="0" y="14298"/>
                </a:lnTo>
                <a:lnTo>
                  <a:pt x="0" y="12653"/>
                </a:lnTo>
                <a:lnTo>
                  <a:pt x="1594" y="11135"/>
                </a:lnTo>
                <a:lnTo>
                  <a:pt x="1594" y="7971"/>
                </a:lnTo>
                <a:lnTo>
                  <a:pt x="3176" y="6326"/>
                </a:lnTo>
                <a:lnTo>
                  <a:pt x="4771" y="3163"/>
                </a:lnTo>
                <a:lnTo>
                  <a:pt x="7947" y="1644"/>
                </a:lnTo>
                <a:lnTo>
                  <a:pt x="9529" y="0"/>
                </a:lnTo>
                <a:lnTo>
                  <a:pt x="12706" y="0"/>
                </a:lnTo>
                <a:lnTo>
                  <a:pt x="20653" y="0"/>
                </a:lnTo>
                <a:lnTo>
                  <a:pt x="23830" y="1644"/>
                </a:lnTo>
                <a:lnTo>
                  <a:pt x="25425" y="3163"/>
                </a:lnTo>
                <a:lnTo>
                  <a:pt x="27007" y="6326"/>
                </a:lnTo>
                <a:lnTo>
                  <a:pt x="28601" y="7971"/>
                </a:lnTo>
                <a:lnTo>
                  <a:pt x="30183" y="11135"/>
                </a:lnTo>
                <a:lnTo>
                  <a:pt x="30183" y="12653"/>
                </a:lnTo>
                <a:lnTo>
                  <a:pt x="30183" y="14298"/>
                </a:lnTo>
                <a:lnTo>
                  <a:pt x="30183" y="17462"/>
                </a:lnTo>
                <a:lnTo>
                  <a:pt x="28601" y="18980"/>
                </a:lnTo>
                <a:lnTo>
                  <a:pt x="27007" y="22144"/>
                </a:lnTo>
                <a:lnTo>
                  <a:pt x="25425" y="23789"/>
                </a:lnTo>
                <a:lnTo>
                  <a:pt x="23830" y="25307"/>
                </a:lnTo>
                <a:lnTo>
                  <a:pt x="20653" y="26952"/>
                </a:lnTo>
                <a:lnTo>
                  <a:pt x="19059" y="28470"/>
                </a:lnTo>
                <a:lnTo>
                  <a:pt x="17477" y="28470"/>
                </a:lnTo>
                <a:lnTo>
                  <a:pt x="15882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8801594" y="2306954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4300" y="0"/>
                </a:moveTo>
                <a:lnTo>
                  <a:pt x="15895" y="0"/>
                </a:lnTo>
                <a:lnTo>
                  <a:pt x="17477" y="0"/>
                </a:lnTo>
                <a:lnTo>
                  <a:pt x="19072" y="0"/>
                </a:lnTo>
                <a:lnTo>
                  <a:pt x="22248" y="1644"/>
                </a:lnTo>
                <a:lnTo>
                  <a:pt x="23830" y="3163"/>
                </a:lnTo>
                <a:lnTo>
                  <a:pt x="27007" y="6326"/>
                </a:lnTo>
                <a:lnTo>
                  <a:pt x="28601" y="7971"/>
                </a:lnTo>
                <a:lnTo>
                  <a:pt x="28601" y="11135"/>
                </a:lnTo>
                <a:lnTo>
                  <a:pt x="28601" y="12653"/>
                </a:lnTo>
                <a:lnTo>
                  <a:pt x="28601" y="14298"/>
                </a:lnTo>
                <a:lnTo>
                  <a:pt x="28601" y="17462"/>
                </a:lnTo>
                <a:lnTo>
                  <a:pt x="28601" y="18980"/>
                </a:lnTo>
                <a:lnTo>
                  <a:pt x="27007" y="22144"/>
                </a:lnTo>
                <a:lnTo>
                  <a:pt x="23830" y="23789"/>
                </a:lnTo>
                <a:lnTo>
                  <a:pt x="22248" y="25307"/>
                </a:lnTo>
                <a:lnTo>
                  <a:pt x="19072" y="26952"/>
                </a:lnTo>
                <a:lnTo>
                  <a:pt x="17477" y="28470"/>
                </a:lnTo>
                <a:lnTo>
                  <a:pt x="15895" y="28470"/>
                </a:lnTo>
                <a:lnTo>
                  <a:pt x="14300" y="28470"/>
                </a:lnTo>
                <a:lnTo>
                  <a:pt x="12718" y="28470"/>
                </a:lnTo>
                <a:lnTo>
                  <a:pt x="11124" y="28470"/>
                </a:lnTo>
                <a:lnTo>
                  <a:pt x="7947" y="26952"/>
                </a:lnTo>
                <a:lnTo>
                  <a:pt x="6353" y="25307"/>
                </a:lnTo>
                <a:lnTo>
                  <a:pt x="4771" y="23789"/>
                </a:lnTo>
                <a:lnTo>
                  <a:pt x="1594" y="22144"/>
                </a:lnTo>
                <a:lnTo>
                  <a:pt x="0" y="18980"/>
                </a:lnTo>
                <a:lnTo>
                  <a:pt x="0" y="7971"/>
                </a:lnTo>
                <a:lnTo>
                  <a:pt x="1594" y="6326"/>
                </a:lnTo>
                <a:lnTo>
                  <a:pt x="4771" y="3163"/>
                </a:lnTo>
                <a:lnTo>
                  <a:pt x="6353" y="1644"/>
                </a:lnTo>
                <a:lnTo>
                  <a:pt x="7947" y="0"/>
                </a:lnTo>
                <a:lnTo>
                  <a:pt x="11124" y="0"/>
                </a:lnTo>
                <a:lnTo>
                  <a:pt x="12718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8801720" y="2306954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27981" y="7971"/>
                </a:moveTo>
                <a:lnTo>
                  <a:pt x="26424" y="6326"/>
                </a:lnTo>
                <a:lnTo>
                  <a:pt x="23324" y="3163"/>
                </a:lnTo>
                <a:lnTo>
                  <a:pt x="21767" y="1644"/>
                </a:lnTo>
                <a:lnTo>
                  <a:pt x="18654" y="0"/>
                </a:lnTo>
                <a:lnTo>
                  <a:pt x="7770" y="0"/>
                </a:lnTo>
                <a:lnTo>
                  <a:pt x="4669" y="3163"/>
                </a:lnTo>
                <a:lnTo>
                  <a:pt x="1556" y="6326"/>
                </a:lnTo>
                <a:lnTo>
                  <a:pt x="0" y="7971"/>
                </a:lnTo>
                <a:lnTo>
                  <a:pt x="0" y="18980"/>
                </a:lnTo>
                <a:lnTo>
                  <a:pt x="1556" y="22144"/>
                </a:lnTo>
                <a:lnTo>
                  <a:pt x="4669" y="23789"/>
                </a:lnTo>
                <a:lnTo>
                  <a:pt x="7770" y="26952"/>
                </a:lnTo>
                <a:lnTo>
                  <a:pt x="10883" y="28470"/>
                </a:lnTo>
                <a:lnTo>
                  <a:pt x="15541" y="28470"/>
                </a:lnTo>
                <a:lnTo>
                  <a:pt x="18654" y="26952"/>
                </a:lnTo>
                <a:lnTo>
                  <a:pt x="21767" y="25307"/>
                </a:lnTo>
                <a:lnTo>
                  <a:pt x="23324" y="23789"/>
                </a:lnTo>
                <a:lnTo>
                  <a:pt x="26424" y="22144"/>
                </a:lnTo>
                <a:lnTo>
                  <a:pt x="27981" y="18980"/>
                </a:lnTo>
                <a:lnTo>
                  <a:pt x="13997" y="18980"/>
                </a:lnTo>
                <a:lnTo>
                  <a:pt x="13997" y="7971"/>
                </a:lnTo>
                <a:lnTo>
                  <a:pt x="27981" y="79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9136019" y="2306954"/>
            <a:ext cx="26323" cy="28470"/>
          </a:xfrm>
          <a:custGeom>
            <a:avLst/>
            <a:gdLst/>
            <a:ahLst/>
            <a:cxnLst/>
            <a:rect l="l" t="t" r="r" b="b"/>
            <a:pathLst>
              <a:path w="26323" h="28470">
                <a:moveTo>
                  <a:pt x="10883" y="0"/>
                </a:moveTo>
                <a:lnTo>
                  <a:pt x="7719" y="0"/>
                </a:lnTo>
                <a:lnTo>
                  <a:pt x="4682" y="1644"/>
                </a:lnTo>
                <a:lnTo>
                  <a:pt x="3037" y="3163"/>
                </a:lnTo>
                <a:lnTo>
                  <a:pt x="1518" y="6326"/>
                </a:lnTo>
                <a:lnTo>
                  <a:pt x="0" y="7971"/>
                </a:lnTo>
                <a:lnTo>
                  <a:pt x="12402" y="7971"/>
                </a:lnTo>
                <a:lnTo>
                  <a:pt x="12402" y="18980"/>
                </a:lnTo>
                <a:lnTo>
                  <a:pt x="0" y="18980"/>
                </a:lnTo>
                <a:lnTo>
                  <a:pt x="1518" y="22144"/>
                </a:lnTo>
                <a:lnTo>
                  <a:pt x="4682" y="25307"/>
                </a:lnTo>
                <a:lnTo>
                  <a:pt x="7719" y="26952"/>
                </a:lnTo>
                <a:lnTo>
                  <a:pt x="9238" y="28470"/>
                </a:lnTo>
                <a:lnTo>
                  <a:pt x="15566" y="28470"/>
                </a:lnTo>
                <a:lnTo>
                  <a:pt x="18603" y="26952"/>
                </a:lnTo>
                <a:lnTo>
                  <a:pt x="20122" y="25307"/>
                </a:lnTo>
                <a:lnTo>
                  <a:pt x="23286" y="23789"/>
                </a:lnTo>
                <a:lnTo>
                  <a:pt x="24805" y="22144"/>
                </a:lnTo>
                <a:lnTo>
                  <a:pt x="26323" y="18980"/>
                </a:lnTo>
                <a:lnTo>
                  <a:pt x="26323" y="7971"/>
                </a:lnTo>
                <a:lnTo>
                  <a:pt x="24805" y="6326"/>
                </a:lnTo>
                <a:lnTo>
                  <a:pt x="23286" y="3163"/>
                </a:lnTo>
                <a:lnTo>
                  <a:pt x="20122" y="1644"/>
                </a:lnTo>
                <a:lnTo>
                  <a:pt x="18603" y="0"/>
                </a:lnTo>
                <a:lnTo>
                  <a:pt x="108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8810967" y="2320430"/>
            <a:ext cx="342205" cy="0"/>
          </a:xfrm>
          <a:custGeom>
            <a:avLst/>
            <a:gdLst/>
            <a:ahLst/>
            <a:cxnLst/>
            <a:rect l="l" t="t" r="r" b="b"/>
            <a:pathLst>
              <a:path w="342205">
                <a:moveTo>
                  <a:pt x="0" y="0"/>
                </a:moveTo>
                <a:lnTo>
                  <a:pt x="342205" y="0"/>
                </a:lnTo>
              </a:path>
            </a:pathLst>
          </a:custGeom>
          <a:ln w="2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8801720" y="2306954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3997" y="28470"/>
                </a:moveTo>
                <a:lnTo>
                  <a:pt x="12440" y="28470"/>
                </a:lnTo>
                <a:lnTo>
                  <a:pt x="10883" y="28470"/>
                </a:lnTo>
                <a:lnTo>
                  <a:pt x="7770" y="26952"/>
                </a:lnTo>
                <a:lnTo>
                  <a:pt x="6213" y="25307"/>
                </a:lnTo>
                <a:lnTo>
                  <a:pt x="4669" y="23789"/>
                </a:lnTo>
                <a:lnTo>
                  <a:pt x="1556" y="22144"/>
                </a:lnTo>
                <a:lnTo>
                  <a:pt x="0" y="18980"/>
                </a:lnTo>
                <a:lnTo>
                  <a:pt x="0" y="7971"/>
                </a:lnTo>
                <a:lnTo>
                  <a:pt x="1556" y="6326"/>
                </a:lnTo>
                <a:lnTo>
                  <a:pt x="4669" y="3163"/>
                </a:lnTo>
                <a:lnTo>
                  <a:pt x="6213" y="1644"/>
                </a:lnTo>
                <a:lnTo>
                  <a:pt x="7770" y="0"/>
                </a:lnTo>
                <a:lnTo>
                  <a:pt x="18654" y="0"/>
                </a:lnTo>
                <a:lnTo>
                  <a:pt x="21767" y="1644"/>
                </a:lnTo>
                <a:lnTo>
                  <a:pt x="23324" y="3163"/>
                </a:lnTo>
                <a:lnTo>
                  <a:pt x="26424" y="6326"/>
                </a:lnTo>
                <a:lnTo>
                  <a:pt x="27981" y="7971"/>
                </a:lnTo>
                <a:lnTo>
                  <a:pt x="27981" y="11135"/>
                </a:lnTo>
                <a:lnTo>
                  <a:pt x="27981" y="12653"/>
                </a:lnTo>
                <a:lnTo>
                  <a:pt x="27981" y="14298"/>
                </a:lnTo>
                <a:lnTo>
                  <a:pt x="27981" y="17462"/>
                </a:lnTo>
                <a:lnTo>
                  <a:pt x="27981" y="18980"/>
                </a:lnTo>
                <a:lnTo>
                  <a:pt x="26424" y="22144"/>
                </a:lnTo>
                <a:lnTo>
                  <a:pt x="23324" y="23789"/>
                </a:lnTo>
                <a:lnTo>
                  <a:pt x="21767" y="25307"/>
                </a:lnTo>
                <a:lnTo>
                  <a:pt x="18654" y="26952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9134373" y="2306954"/>
            <a:ext cx="27968" cy="28470"/>
          </a:xfrm>
          <a:custGeom>
            <a:avLst/>
            <a:gdLst/>
            <a:ahLst/>
            <a:cxnLst/>
            <a:rect l="l" t="t" r="r" b="b"/>
            <a:pathLst>
              <a:path w="27968" h="28470">
                <a:moveTo>
                  <a:pt x="14047" y="0"/>
                </a:moveTo>
                <a:lnTo>
                  <a:pt x="15566" y="0"/>
                </a:lnTo>
                <a:lnTo>
                  <a:pt x="17211" y="0"/>
                </a:lnTo>
                <a:lnTo>
                  <a:pt x="20249" y="0"/>
                </a:lnTo>
                <a:lnTo>
                  <a:pt x="21767" y="1644"/>
                </a:lnTo>
                <a:lnTo>
                  <a:pt x="24931" y="3163"/>
                </a:lnTo>
                <a:lnTo>
                  <a:pt x="26450" y="6326"/>
                </a:lnTo>
                <a:lnTo>
                  <a:pt x="27968" y="7971"/>
                </a:lnTo>
                <a:lnTo>
                  <a:pt x="27968" y="14298"/>
                </a:lnTo>
                <a:lnTo>
                  <a:pt x="27968" y="18980"/>
                </a:lnTo>
                <a:lnTo>
                  <a:pt x="26450" y="22144"/>
                </a:lnTo>
                <a:lnTo>
                  <a:pt x="24931" y="23789"/>
                </a:lnTo>
                <a:lnTo>
                  <a:pt x="21767" y="25307"/>
                </a:lnTo>
                <a:lnTo>
                  <a:pt x="20249" y="26952"/>
                </a:lnTo>
                <a:lnTo>
                  <a:pt x="17211" y="28470"/>
                </a:lnTo>
                <a:lnTo>
                  <a:pt x="15566" y="28470"/>
                </a:lnTo>
                <a:lnTo>
                  <a:pt x="14047" y="28470"/>
                </a:lnTo>
                <a:lnTo>
                  <a:pt x="12529" y="28470"/>
                </a:lnTo>
                <a:lnTo>
                  <a:pt x="10883" y="28470"/>
                </a:lnTo>
                <a:lnTo>
                  <a:pt x="9365" y="26952"/>
                </a:lnTo>
                <a:lnTo>
                  <a:pt x="6327" y="25307"/>
                </a:lnTo>
                <a:lnTo>
                  <a:pt x="4682" y="23789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462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7971"/>
                </a:lnTo>
                <a:lnTo>
                  <a:pt x="3163" y="6326"/>
                </a:lnTo>
                <a:lnTo>
                  <a:pt x="4682" y="3163"/>
                </a:lnTo>
                <a:lnTo>
                  <a:pt x="6327" y="1644"/>
                </a:lnTo>
                <a:lnTo>
                  <a:pt x="9365" y="0"/>
                </a:lnTo>
                <a:lnTo>
                  <a:pt x="10883" y="0"/>
                </a:lnTo>
                <a:lnTo>
                  <a:pt x="12529" y="0"/>
                </a:lnTo>
                <a:lnTo>
                  <a:pt x="1404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9133866" y="2306954"/>
            <a:ext cx="28348" cy="28470"/>
          </a:xfrm>
          <a:custGeom>
            <a:avLst/>
            <a:gdLst/>
            <a:ahLst/>
            <a:cxnLst/>
            <a:rect l="l" t="t" r="r" b="b"/>
            <a:pathLst>
              <a:path w="28348" h="28470">
                <a:moveTo>
                  <a:pt x="22020" y="1644"/>
                </a:moveTo>
                <a:lnTo>
                  <a:pt x="20502" y="0"/>
                </a:lnTo>
                <a:lnTo>
                  <a:pt x="9491" y="0"/>
                </a:lnTo>
                <a:lnTo>
                  <a:pt x="6327" y="1644"/>
                </a:lnTo>
                <a:lnTo>
                  <a:pt x="4809" y="3163"/>
                </a:lnTo>
                <a:lnTo>
                  <a:pt x="3163" y="6326"/>
                </a:lnTo>
                <a:lnTo>
                  <a:pt x="1645" y="7971"/>
                </a:lnTo>
                <a:lnTo>
                  <a:pt x="0" y="11135"/>
                </a:lnTo>
                <a:lnTo>
                  <a:pt x="0" y="17462"/>
                </a:lnTo>
                <a:lnTo>
                  <a:pt x="1645" y="18980"/>
                </a:lnTo>
                <a:lnTo>
                  <a:pt x="3163" y="22144"/>
                </a:lnTo>
                <a:lnTo>
                  <a:pt x="6327" y="25307"/>
                </a:lnTo>
                <a:lnTo>
                  <a:pt x="9491" y="26952"/>
                </a:lnTo>
                <a:lnTo>
                  <a:pt x="11010" y="28470"/>
                </a:lnTo>
                <a:lnTo>
                  <a:pt x="17338" y="28470"/>
                </a:lnTo>
                <a:lnTo>
                  <a:pt x="20502" y="26952"/>
                </a:lnTo>
                <a:lnTo>
                  <a:pt x="22020" y="25307"/>
                </a:lnTo>
                <a:lnTo>
                  <a:pt x="25184" y="23789"/>
                </a:lnTo>
                <a:lnTo>
                  <a:pt x="26829" y="22144"/>
                </a:lnTo>
                <a:lnTo>
                  <a:pt x="28348" y="18980"/>
                </a:lnTo>
                <a:lnTo>
                  <a:pt x="14174" y="18980"/>
                </a:lnTo>
                <a:lnTo>
                  <a:pt x="14174" y="7971"/>
                </a:lnTo>
                <a:lnTo>
                  <a:pt x="28348" y="7971"/>
                </a:lnTo>
                <a:lnTo>
                  <a:pt x="26829" y="6326"/>
                </a:lnTo>
                <a:lnTo>
                  <a:pt x="25184" y="3163"/>
                </a:lnTo>
                <a:lnTo>
                  <a:pt x="22020" y="1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9162216" y="2314926"/>
            <a:ext cx="246911" cy="11008"/>
          </a:xfrm>
          <a:custGeom>
            <a:avLst/>
            <a:gdLst/>
            <a:ahLst/>
            <a:cxnLst/>
            <a:rect l="l" t="t" r="r" b="b"/>
            <a:pathLst>
              <a:path w="246911" h="11008">
                <a:moveTo>
                  <a:pt x="1645" y="6326"/>
                </a:moveTo>
                <a:lnTo>
                  <a:pt x="0" y="6326"/>
                </a:lnTo>
                <a:lnTo>
                  <a:pt x="0" y="11008"/>
                </a:lnTo>
                <a:lnTo>
                  <a:pt x="246911" y="11008"/>
                </a:lnTo>
                <a:lnTo>
                  <a:pt x="246911" y="0"/>
                </a:lnTo>
                <a:lnTo>
                  <a:pt x="0" y="0"/>
                </a:lnTo>
                <a:lnTo>
                  <a:pt x="0" y="3163"/>
                </a:lnTo>
                <a:lnTo>
                  <a:pt x="1645" y="63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9143290" y="2320430"/>
            <a:ext cx="270586" cy="0"/>
          </a:xfrm>
          <a:custGeom>
            <a:avLst/>
            <a:gdLst/>
            <a:ahLst/>
            <a:cxnLst/>
            <a:rect l="l" t="t" r="r" b="b"/>
            <a:pathLst>
              <a:path w="270586">
                <a:moveTo>
                  <a:pt x="0" y="0"/>
                </a:moveTo>
                <a:lnTo>
                  <a:pt x="270586" y="0"/>
                </a:lnTo>
              </a:path>
            </a:pathLst>
          </a:custGeom>
          <a:ln w="2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9133867" y="2306954"/>
            <a:ext cx="29993" cy="28470"/>
          </a:xfrm>
          <a:custGeom>
            <a:avLst/>
            <a:gdLst/>
            <a:ahLst/>
            <a:cxnLst/>
            <a:rect l="l" t="t" r="r" b="b"/>
            <a:pathLst>
              <a:path w="29993" h="28470">
                <a:moveTo>
                  <a:pt x="14174" y="28470"/>
                </a:moveTo>
                <a:lnTo>
                  <a:pt x="12655" y="28470"/>
                </a:lnTo>
                <a:lnTo>
                  <a:pt x="11010" y="28470"/>
                </a:lnTo>
                <a:lnTo>
                  <a:pt x="9491" y="26952"/>
                </a:lnTo>
                <a:lnTo>
                  <a:pt x="6327" y="25307"/>
                </a:lnTo>
                <a:lnTo>
                  <a:pt x="4809" y="23789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462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7971"/>
                </a:lnTo>
                <a:lnTo>
                  <a:pt x="3163" y="6326"/>
                </a:lnTo>
                <a:lnTo>
                  <a:pt x="4809" y="3163"/>
                </a:lnTo>
                <a:lnTo>
                  <a:pt x="6327" y="1644"/>
                </a:lnTo>
                <a:lnTo>
                  <a:pt x="9491" y="0"/>
                </a:lnTo>
                <a:lnTo>
                  <a:pt x="11010" y="0"/>
                </a:lnTo>
                <a:lnTo>
                  <a:pt x="12655" y="0"/>
                </a:lnTo>
                <a:lnTo>
                  <a:pt x="14174" y="0"/>
                </a:lnTo>
                <a:lnTo>
                  <a:pt x="15819" y="0"/>
                </a:lnTo>
                <a:lnTo>
                  <a:pt x="17338" y="0"/>
                </a:lnTo>
                <a:lnTo>
                  <a:pt x="20502" y="0"/>
                </a:lnTo>
                <a:lnTo>
                  <a:pt x="22020" y="1644"/>
                </a:lnTo>
                <a:lnTo>
                  <a:pt x="25184" y="3163"/>
                </a:lnTo>
                <a:lnTo>
                  <a:pt x="26829" y="6326"/>
                </a:lnTo>
                <a:lnTo>
                  <a:pt x="28348" y="7971"/>
                </a:lnTo>
                <a:lnTo>
                  <a:pt x="28348" y="11135"/>
                </a:lnTo>
                <a:lnTo>
                  <a:pt x="28348" y="12653"/>
                </a:lnTo>
                <a:lnTo>
                  <a:pt x="29993" y="14298"/>
                </a:lnTo>
                <a:lnTo>
                  <a:pt x="28348" y="14298"/>
                </a:lnTo>
                <a:lnTo>
                  <a:pt x="28348" y="17462"/>
                </a:lnTo>
                <a:lnTo>
                  <a:pt x="28348" y="18980"/>
                </a:lnTo>
                <a:lnTo>
                  <a:pt x="26829" y="22144"/>
                </a:lnTo>
                <a:lnTo>
                  <a:pt x="25184" y="23789"/>
                </a:lnTo>
                <a:lnTo>
                  <a:pt x="22020" y="25307"/>
                </a:lnTo>
                <a:lnTo>
                  <a:pt x="20502" y="26952"/>
                </a:lnTo>
                <a:lnTo>
                  <a:pt x="17338" y="28470"/>
                </a:lnTo>
                <a:lnTo>
                  <a:pt x="15819" y="28470"/>
                </a:lnTo>
                <a:lnTo>
                  <a:pt x="14174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8308150" y="1595179"/>
            <a:ext cx="1100976" cy="85412"/>
          </a:xfrm>
          <a:custGeom>
            <a:avLst/>
            <a:gdLst/>
            <a:ahLst/>
            <a:cxnLst/>
            <a:rect l="l" t="t" r="r" b="b"/>
            <a:pathLst>
              <a:path w="1100976" h="85412">
                <a:moveTo>
                  <a:pt x="0" y="0"/>
                </a:moveTo>
                <a:lnTo>
                  <a:pt x="1100976" y="85412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8450526" y="1623651"/>
            <a:ext cx="85425" cy="94903"/>
          </a:xfrm>
          <a:custGeom>
            <a:avLst/>
            <a:gdLst/>
            <a:ahLst/>
            <a:cxnLst/>
            <a:rect l="l" t="t" r="r" b="b"/>
            <a:pathLst>
              <a:path w="85425" h="94903">
                <a:moveTo>
                  <a:pt x="85425" y="0"/>
                </a:moveTo>
                <a:lnTo>
                  <a:pt x="0" y="94903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8507477" y="1623651"/>
            <a:ext cx="85425" cy="94903"/>
          </a:xfrm>
          <a:custGeom>
            <a:avLst/>
            <a:gdLst/>
            <a:ahLst/>
            <a:cxnLst/>
            <a:rect l="l" t="t" r="r" b="b"/>
            <a:pathLst>
              <a:path w="85425" h="94903">
                <a:moveTo>
                  <a:pt x="85425" y="0"/>
                </a:moveTo>
                <a:lnTo>
                  <a:pt x="0" y="94903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8535952" y="1633141"/>
            <a:ext cx="85425" cy="94903"/>
          </a:xfrm>
          <a:custGeom>
            <a:avLst/>
            <a:gdLst/>
            <a:ahLst/>
            <a:cxnLst/>
            <a:rect l="l" t="t" r="r" b="b"/>
            <a:pathLst>
              <a:path w="85425" h="94903">
                <a:moveTo>
                  <a:pt x="85425" y="0"/>
                </a:moveTo>
                <a:lnTo>
                  <a:pt x="0" y="94903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8649852" y="1633140"/>
            <a:ext cx="66442" cy="85412"/>
          </a:xfrm>
          <a:custGeom>
            <a:avLst/>
            <a:gdLst/>
            <a:ahLst/>
            <a:cxnLst/>
            <a:rect l="l" t="t" r="r" b="b"/>
            <a:pathLst>
              <a:path w="66442" h="85412">
                <a:moveTo>
                  <a:pt x="0" y="0"/>
                </a:moveTo>
                <a:lnTo>
                  <a:pt x="66442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8564426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8535951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8621377" y="1633140"/>
            <a:ext cx="66442" cy="85412"/>
          </a:xfrm>
          <a:custGeom>
            <a:avLst/>
            <a:gdLst/>
            <a:ahLst/>
            <a:cxnLst/>
            <a:rect l="l" t="t" r="r" b="b"/>
            <a:pathLst>
              <a:path w="66442" h="85412">
                <a:moveTo>
                  <a:pt x="0" y="0"/>
                </a:moveTo>
                <a:lnTo>
                  <a:pt x="66442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8687819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8592901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9409126" y="1680592"/>
            <a:ext cx="0" cy="635852"/>
          </a:xfrm>
          <a:custGeom>
            <a:avLst/>
            <a:gdLst/>
            <a:ahLst/>
            <a:cxnLst/>
            <a:rect l="l" t="t" r="r" b="b"/>
            <a:pathLst>
              <a:path h="635852">
                <a:moveTo>
                  <a:pt x="0" y="0"/>
                </a:moveTo>
                <a:lnTo>
                  <a:pt x="0" y="635852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9437602" y="1794476"/>
            <a:ext cx="47458" cy="75922"/>
          </a:xfrm>
          <a:custGeom>
            <a:avLst/>
            <a:gdLst/>
            <a:ahLst/>
            <a:cxnLst/>
            <a:rect l="l" t="t" r="r" b="b"/>
            <a:pathLst>
              <a:path w="47458" h="75922">
                <a:moveTo>
                  <a:pt x="26197" y="0"/>
                </a:moveTo>
                <a:lnTo>
                  <a:pt x="0" y="39479"/>
                </a:lnTo>
                <a:lnTo>
                  <a:pt x="34423" y="75922"/>
                </a:lnTo>
                <a:lnTo>
                  <a:pt x="29487" y="39479"/>
                </a:lnTo>
                <a:lnTo>
                  <a:pt x="47458" y="18221"/>
                </a:lnTo>
                <a:lnTo>
                  <a:pt x="2619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9523028" y="1851418"/>
            <a:ext cx="28475" cy="28470"/>
          </a:xfrm>
          <a:custGeom>
            <a:avLst/>
            <a:gdLst/>
            <a:ahLst/>
            <a:cxnLst/>
            <a:rect l="l" t="t" r="r" b="b"/>
            <a:pathLst>
              <a:path w="28475" h="28470">
                <a:moveTo>
                  <a:pt x="14300" y="0"/>
                </a:moveTo>
                <a:lnTo>
                  <a:pt x="12655" y="0"/>
                </a:lnTo>
                <a:lnTo>
                  <a:pt x="11136" y="0"/>
                </a:lnTo>
                <a:lnTo>
                  <a:pt x="9491" y="0"/>
                </a:lnTo>
                <a:lnTo>
                  <a:pt x="6327" y="1644"/>
                </a:lnTo>
                <a:lnTo>
                  <a:pt x="4809" y="4808"/>
                </a:lnTo>
                <a:lnTo>
                  <a:pt x="3163" y="6326"/>
                </a:lnTo>
                <a:lnTo>
                  <a:pt x="0" y="7971"/>
                </a:lnTo>
                <a:lnTo>
                  <a:pt x="0" y="11135"/>
                </a:lnTo>
                <a:lnTo>
                  <a:pt x="0" y="18980"/>
                </a:lnTo>
                <a:lnTo>
                  <a:pt x="3163" y="22144"/>
                </a:lnTo>
                <a:lnTo>
                  <a:pt x="4809" y="23789"/>
                </a:lnTo>
                <a:lnTo>
                  <a:pt x="6327" y="25307"/>
                </a:lnTo>
                <a:lnTo>
                  <a:pt x="9491" y="28470"/>
                </a:lnTo>
                <a:lnTo>
                  <a:pt x="20628" y="28470"/>
                </a:lnTo>
                <a:lnTo>
                  <a:pt x="22147" y="25307"/>
                </a:lnTo>
                <a:lnTo>
                  <a:pt x="25311" y="23789"/>
                </a:lnTo>
                <a:lnTo>
                  <a:pt x="26956" y="22144"/>
                </a:lnTo>
                <a:lnTo>
                  <a:pt x="28475" y="18980"/>
                </a:lnTo>
                <a:lnTo>
                  <a:pt x="28475" y="17462"/>
                </a:lnTo>
                <a:lnTo>
                  <a:pt x="28475" y="15817"/>
                </a:lnTo>
                <a:lnTo>
                  <a:pt x="28475" y="14298"/>
                </a:lnTo>
                <a:lnTo>
                  <a:pt x="28475" y="12653"/>
                </a:lnTo>
                <a:lnTo>
                  <a:pt x="28475" y="11135"/>
                </a:lnTo>
                <a:lnTo>
                  <a:pt x="28475" y="7971"/>
                </a:lnTo>
                <a:lnTo>
                  <a:pt x="26956" y="6326"/>
                </a:lnTo>
                <a:lnTo>
                  <a:pt x="25311" y="4808"/>
                </a:lnTo>
                <a:lnTo>
                  <a:pt x="22147" y="1644"/>
                </a:lnTo>
                <a:lnTo>
                  <a:pt x="20628" y="0"/>
                </a:lnTo>
                <a:lnTo>
                  <a:pt x="17464" y="0"/>
                </a:lnTo>
                <a:lnTo>
                  <a:pt x="15819" y="0"/>
                </a:lnTo>
                <a:lnTo>
                  <a:pt x="14300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9437602" y="1908361"/>
            <a:ext cx="113900" cy="37961"/>
          </a:xfrm>
          <a:custGeom>
            <a:avLst/>
            <a:gdLst/>
            <a:ahLst/>
            <a:cxnLst/>
            <a:rect l="l" t="t" r="r" b="b"/>
            <a:pathLst>
              <a:path w="113900" h="37961">
                <a:moveTo>
                  <a:pt x="62518" y="37961"/>
                </a:moveTo>
                <a:lnTo>
                  <a:pt x="0" y="18221"/>
                </a:lnTo>
                <a:lnTo>
                  <a:pt x="81249" y="0"/>
                </a:lnTo>
                <a:lnTo>
                  <a:pt x="71883" y="18221"/>
                </a:lnTo>
                <a:lnTo>
                  <a:pt x="113900" y="29736"/>
                </a:lnTo>
                <a:lnTo>
                  <a:pt x="62518" y="37961"/>
                </a:lnTo>
                <a:close/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9466078" y="2060206"/>
            <a:ext cx="237293" cy="227767"/>
          </a:xfrm>
          <a:custGeom>
            <a:avLst/>
            <a:gdLst/>
            <a:ahLst/>
            <a:cxnLst/>
            <a:rect l="l" t="t" r="r" b="b"/>
            <a:pathLst>
              <a:path w="237293" h="227767">
                <a:moveTo>
                  <a:pt x="119469" y="0"/>
                </a:moveTo>
                <a:lnTo>
                  <a:pt x="113014" y="0"/>
                </a:lnTo>
                <a:lnTo>
                  <a:pt x="106560" y="1518"/>
                </a:lnTo>
                <a:lnTo>
                  <a:pt x="100106" y="1518"/>
                </a:lnTo>
                <a:lnTo>
                  <a:pt x="95296" y="3163"/>
                </a:lnTo>
                <a:lnTo>
                  <a:pt x="88842" y="4681"/>
                </a:lnTo>
                <a:lnTo>
                  <a:pt x="84033" y="6200"/>
                </a:lnTo>
                <a:lnTo>
                  <a:pt x="77579" y="7718"/>
                </a:lnTo>
                <a:lnTo>
                  <a:pt x="72643" y="9363"/>
                </a:lnTo>
                <a:lnTo>
                  <a:pt x="67834" y="10882"/>
                </a:lnTo>
                <a:lnTo>
                  <a:pt x="63025" y="13919"/>
                </a:lnTo>
                <a:lnTo>
                  <a:pt x="58215" y="17082"/>
                </a:lnTo>
                <a:lnTo>
                  <a:pt x="53280" y="20119"/>
                </a:lnTo>
                <a:lnTo>
                  <a:pt x="48471" y="23282"/>
                </a:lnTo>
                <a:lnTo>
                  <a:pt x="43661" y="26319"/>
                </a:lnTo>
                <a:lnTo>
                  <a:pt x="38852" y="31001"/>
                </a:lnTo>
                <a:lnTo>
                  <a:pt x="35562" y="34165"/>
                </a:lnTo>
                <a:lnTo>
                  <a:pt x="30753" y="37202"/>
                </a:lnTo>
                <a:lnTo>
                  <a:pt x="27462" y="41884"/>
                </a:lnTo>
                <a:lnTo>
                  <a:pt x="24298" y="46565"/>
                </a:lnTo>
                <a:lnTo>
                  <a:pt x="21008" y="51121"/>
                </a:lnTo>
                <a:lnTo>
                  <a:pt x="17844" y="55803"/>
                </a:lnTo>
                <a:lnTo>
                  <a:pt x="14553" y="60485"/>
                </a:lnTo>
                <a:lnTo>
                  <a:pt x="11390" y="65040"/>
                </a:lnTo>
                <a:lnTo>
                  <a:pt x="9744" y="69722"/>
                </a:lnTo>
                <a:lnTo>
                  <a:pt x="8099" y="75922"/>
                </a:lnTo>
                <a:lnTo>
                  <a:pt x="6580" y="80604"/>
                </a:lnTo>
                <a:lnTo>
                  <a:pt x="4935" y="86804"/>
                </a:lnTo>
                <a:lnTo>
                  <a:pt x="3290" y="91486"/>
                </a:lnTo>
                <a:lnTo>
                  <a:pt x="1645" y="97687"/>
                </a:lnTo>
                <a:lnTo>
                  <a:pt x="1645" y="102242"/>
                </a:lnTo>
                <a:lnTo>
                  <a:pt x="0" y="108442"/>
                </a:lnTo>
                <a:lnTo>
                  <a:pt x="0" y="114643"/>
                </a:lnTo>
                <a:lnTo>
                  <a:pt x="0" y="120843"/>
                </a:lnTo>
                <a:lnTo>
                  <a:pt x="1645" y="125525"/>
                </a:lnTo>
                <a:lnTo>
                  <a:pt x="1645" y="131725"/>
                </a:lnTo>
                <a:lnTo>
                  <a:pt x="3290" y="137926"/>
                </a:lnTo>
                <a:lnTo>
                  <a:pt x="4935" y="142608"/>
                </a:lnTo>
                <a:lnTo>
                  <a:pt x="6580" y="148808"/>
                </a:lnTo>
                <a:lnTo>
                  <a:pt x="8099" y="153363"/>
                </a:lnTo>
                <a:lnTo>
                  <a:pt x="9744" y="158045"/>
                </a:lnTo>
                <a:lnTo>
                  <a:pt x="11390" y="164246"/>
                </a:lnTo>
                <a:lnTo>
                  <a:pt x="14553" y="168927"/>
                </a:lnTo>
                <a:lnTo>
                  <a:pt x="17844" y="173609"/>
                </a:lnTo>
                <a:lnTo>
                  <a:pt x="21008" y="178165"/>
                </a:lnTo>
                <a:lnTo>
                  <a:pt x="24298" y="182847"/>
                </a:lnTo>
                <a:lnTo>
                  <a:pt x="27462" y="187528"/>
                </a:lnTo>
                <a:lnTo>
                  <a:pt x="30753" y="190565"/>
                </a:lnTo>
                <a:lnTo>
                  <a:pt x="35562" y="195247"/>
                </a:lnTo>
                <a:lnTo>
                  <a:pt x="38852" y="198411"/>
                </a:lnTo>
                <a:lnTo>
                  <a:pt x="43661" y="201448"/>
                </a:lnTo>
                <a:lnTo>
                  <a:pt x="48471" y="206130"/>
                </a:lnTo>
                <a:lnTo>
                  <a:pt x="53280" y="209166"/>
                </a:lnTo>
                <a:lnTo>
                  <a:pt x="58215" y="212330"/>
                </a:lnTo>
                <a:lnTo>
                  <a:pt x="63025" y="213848"/>
                </a:lnTo>
                <a:lnTo>
                  <a:pt x="67834" y="216885"/>
                </a:lnTo>
                <a:lnTo>
                  <a:pt x="72643" y="218530"/>
                </a:lnTo>
                <a:lnTo>
                  <a:pt x="77579" y="221567"/>
                </a:lnTo>
                <a:lnTo>
                  <a:pt x="84033" y="223086"/>
                </a:lnTo>
                <a:lnTo>
                  <a:pt x="88842" y="224731"/>
                </a:lnTo>
                <a:lnTo>
                  <a:pt x="95296" y="226249"/>
                </a:lnTo>
                <a:lnTo>
                  <a:pt x="100106" y="226249"/>
                </a:lnTo>
                <a:lnTo>
                  <a:pt x="106560" y="227767"/>
                </a:lnTo>
                <a:lnTo>
                  <a:pt x="113014" y="227767"/>
                </a:lnTo>
                <a:lnTo>
                  <a:pt x="119469" y="227767"/>
                </a:lnTo>
                <a:lnTo>
                  <a:pt x="125923" y="227767"/>
                </a:lnTo>
                <a:lnTo>
                  <a:pt x="130859" y="227767"/>
                </a:lnTo>
                <a:lnTo>
                  <a:pt x="137313" y="226249"/>
                </a:lnTo>
                <a:lnTo>
                  <a:pt x="143767" y="226249"/>
                </a:lnTo>
                <a:lnTo>
                  <a:pt x="148577" y="224731"/>
                </a:lnTo>
                <a:lnTo>
                  <a:pt x="153386" y="223086"/>
                </a:lnTo>
                <a:lnTo>
                  <a:pt x="159840" y="221567"/>
                </a:lnTo>
                <a:lnTo>
                  <a:pt x="164776" y="218530"/>
                </a:lnTo>
                <a:lnTo>
                  <a:pt x="169585" y="216885"/>
                </a:lnTo>
                <a:lnTo>
                  <a:pt x="176039" y="213848"/>
                </a:lnTo>
                <a:lnTo>
                  <a:pt x="180849" y="212330"/>
                </a:lnTo>
                <a:lnTo>
                  <a:pt x="185658" y="209166"/>
                </a:lnTo>
                <a:lnTo>
                  <a:pt x="190593" y="206130"/>
                </a:lnTo>
                <a:lnTo>
                  <a:pt x="193757" y="201448"/>
                </a:lnTo>
                <a:lnTo>
                  <a:pt x="198566" y="198411"/>
                </a:lnTo>
                <a:lnTo>
                  <a:pt x="203502" y="195247"/>
                </a:lnTo>
                <a:lnTo>
                  <a:pt x="206666" y="190565"/>
                </a:lnTo>
                <a:lnTo>
                  <a:pt x="209956" y="187528"/>
                </a:lnTo>
                <a:lnTo>
                  <a:pt x="214766" y="182847"/>
                </a:lnTo>
                <a:lnTo>
                  <a:pt x="216411" y="178165"/>
                </a:lnTo>
                <a:lnTo>
                  <a:pt x="221220" y="173609"/>
                </a:lnTo>
                <a:lnTo>
                  <a:pt x="222865" y="168927"/>
                </a:lnTo>
                <a:lnTo>
                  <a:pt x="226029" y="164246"/>
                </a:lnTo>
                <a:lnTo>
                  <a:pt x="227674" y="158045"/>
                </a:lnTo>
                <a:lnTo>
                  <a:pt x="230838" y="153363"/>
                </a:lnTo>
                <a:lnTo>
                  <a:pt x="232483" y="148808"/>
                </a:lnTo>
                <a:lnTo>
                  <a:pt x="234129" y="142608"/>
                </a:lnTo>
                <a:lnTo>
                  <a:pt x="234129" y="137926"/>
                </a:lnTo>
                <a:lnTo>
                  <a:pt x="235774" y="131725"/>
                </a:lnTo>
                <a:lnTo>
                  <a:pt x="237293" y="125525"/>
                </a:lnTo>
                <a:lnTo>
                  <a:pt x="237293" y="120843"/>
                </a:lnTo>
                <a:lnTo>
                  <a:pt x="237293" y="114643"/>
                </a:lnTo>
                <a:lnTo>
                  <a:pt x="237293" y="108442"/>
                </a:lnTo>
                <a:lnTo>
                  <a:pt x="237293" y="102242"/>
                </a:lnTo>
                <a:lnTo>
                  <a:pt x="235774" y="97687"/>
                </a:lnTo>
                <a:lnTo>
                  <a:pt x="234129" y="91486"/>
                </a:lnTo>
                <a:lnTo>
                  <a:pt x="234129" y="86804"/>
                </a:lnTo>
                <a:lnTo>
                  <a:pt x="232483" y="80604"/>
                </a:lnTo>
                <a:lnTo>
                  <a:pt x="230838" y="75922"/>
                </a:lnTo>
                <a:lnTo>
                  <a:pt x="227674" y="69722"/>
                </a:lnTo>
                <a:lnTo>
                  <a:pt x="226029" y="65040"/>
                </a:lnTo>
                <a:lnTo>
                  <a:pt x="222865" y="60485"/>
                </a:lnTo>
                <a:lnTo>
                  <a:pt x="221220" y="55803"/>
                </a:lnTo>
                <a:lnTo>
                  <a:pt x="216411" y="51121"/>
                </a:lnTo>
                <a:lnTo>
                  <a:pt x="214766" y="46565"/>
                </a:lnTo>
                <a:lnTo>
                  <a:pt x="209956" y="41884"/>
                </a:lnTo>
                <a:lnTo>
                  <a:pt x="206666" y="37202"/>
                </a:lnTo>
                <a:lnTo>
                  <a:pt x="203502" y="34165"/>
                </a:lnTo>
                <a:lnTo>
                  <a:pt x="198566" y="31001"/>
                </a:lnTo>
                <a:lnTo>
                  <a:pt x="193757" y="26319"/>
                </a:lnTo>
                <a:lnTo>
                  <a:pt x="190593" y="23282"/>
                </a:lnTo>
                <a:lnTo>
                  <a:pt x="185658" y="20119"/>
                </a:lnTo>
                <a:lnTo>
                  <a:pt x="180849" y="17082"/>
                </a:lnTo>
                <a:lnTo>
                  <a:pt x="176039" y="13919"/>
                </a:lnTo>
                <a:lnTo>
                  <a:pt x="169585" y="10882"/>
                </a:lnTo>
                <a:lnTo>
                  <a:pt x="164776" y="9363"/>
                </a:lnTo>
                <a:lnTo>
                  <a:pt x="159840" y="7718"/>
                </a:lnTo>
                <a:lnTo>
                  <a:pt x="153386" y="6200"/>
                </a:lnTo>
                <a:lnTo>
                  <a:pt x="148577" y="4681"/>
                </a:lnTo>
                <a:lnTo>
                  <a:pt x="143767" y="3163"/>
                </a:lnTo>
                <a:lnTo>
                  <a:pt x="137313" y="1518"/>
                </a:lnTo>
                <a:lnTo>
                  <a:pt x="130859" y="1518"/>
                </a:lnTo>
                <a:lnTo>
                  <a:pt x="125923" y="0"/>
                </a:lnTo>
                <a:lnTo>
                  <a:pt x="119469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9494552" y="2088677"/>
            <a:ext cx="180342" cy="170825"/>
          </a:xfrm>
          <a:custGeom>
            <a:avLst/>
            <a:gdLst/>
            <a:ahLst/>
            <a:cxnLst/>
            <a:rect l="l" t="t" r="r" b="b"/>
            <a:pathLst>
              <a:path w="180342" h="170825">
                <a:moveTo>
                  <a:pt x="90234" y="0"/>
                </a:moveTo>
                <a:lnTo>
                  <a:pt x="85298" y="0"/>
                </a:lnTo>
                <a:lnTo>
                  <a:pt x="80363" y="0"/>
                </a:lnTo>
                <a:lnTo>
                  <a:pt x="75427" y="0"/>
                </a:lnTo>
                <a:lnTo>
                  <a:pt x="70618" y="1518"/>
                </a:lnTo>
                <a:lnTo>
                  <a:pt x="67327" y="1518"/>
                </a:lnTo>
                <a:lnTo>
                  <a:pt x="62392" y="3163"/>
                </a:lnTo>
                <a:lnTo>
                  <a:pt x="59101" y="4681"/>
                </a:lnTo>
                <a:lnTo>
                  <a:pt x="54166" y="6200"/>
                </a:lnTo>
                <a:lnTo>
                  <a:pt x="50875" y="7845"/>
                </a:lnTo>
                <a:lnTo>
                  <a:pt x="45939" y="9363"/>
                </a:lnTo>
                <a:lnTo>
                  <a:pt x="42649" y="12400"/>
                </a:lnTo>
                <a:lnTo>
                  <a:pt x="39359" y="14045"/>
                </a:lnTo>
                <a:lnTo>
                  <a:pt x="36068" y="15564"/>
                </a:lnTo>
                <a:lnTo>
                  <a:pt x="32904" y="18601"/>
                </a:lnTo>
                <a:lnTo>
                  <a:pt x="29614" y="21764"/>
                </a:lnTo>
                <a:lnTo>
                  <a:pt x="26323" y="24927"/>
                </a:lnTo>
                <a:lnTo>
                  <a:pt x="23033" y="27964"/>
                </a:lnTo>
                <a:lnTo>
                  <a:pt x="19742" y="31128"/>
                </a:lnTo>
                <a:lnTo>
                  <a:pt x="16452" y="34165"/>
                </a:lnTo>
                <a:lnTo>
                  <a:pt x="14807" y="37328"/>
                </a:lnTo>
                <a:lnTo>
                  <a:pt x="11516" y="40365"/>
                </a:lnTo>
                <a:lnTo>
                  <a:pt x="9871" y="43528"/>
                </a:lnTo>
                <a:lnTo>
                  <a:pt x="8226" y="48210"/>
                </a:lnTo>
                <a:lnTo>
                  <a:pt x="6580" y="51247"/>
                </a:lnTo>
                <a:lnTo>
                  <a:pt x="4935" y="55929"/>
                </a:lnTo>
                <a:lnTo>
                  <a:pt x="3290" y="59093"/>
                </a:lnTo>
                <a:lnTo>
                  <a:pt x="1645" y="63648"/>
                </a:lnTo>
                <a:lnTo>
                  <a:pt x="1645" y="68330"/>
                </a:lnTo>
                <a:lnTo>
                  <a:pt x="0" y="71493"/>
                </a:lnTo>
                <a:lnTo>
                  <a:pt x="0" y="76175"/>
                </a:lnTo>
                <a:lnTo>
                  <a:pt x="0" y="97813"/>
                </a:lnTo>
                <a:lnTo>
                  <a:pt x="1645" y="102495"/>
                </a:lnTo>
                <a:lnTo>
                  <a:pt x="1645" y="107177"/>
                </a:lnTo>
                <a:lnTo>
                  <a:pt x="3290" y="110340"/>
                </a:lnTo>
                <a:lnTo>
                  <a:pt x="4935" y="114896"/>
                </a:lnTo>
                <a:lnTo>
                  <a:pt x="6580" y="118059"/>
                </a:lnTo>
                <a:lnTo>
                  <a:pt x="8226" y="122741"/>
                </a:lnTo>
                <a:lnTo>
                  <a:pt x="9871" y="125778"/>
                </a:lnTo>
                <a:lnTo>
                  <a:pt x="11516" y="128941"/>
                </a:lnTo>
                <a:lnTo>
                  <a:pt x="14807" y="131978"/>
                </a:lnTo>
                <a:lnTo>
                  <a:pt x="16452" y="136660"/>
                </a:lnTo>
                <a:lnTo>
                  <a:pt x="19742" y="139824"/>
                </a:lnTo>
                <a:lnTo>
                  <a:pt x="23033" y="142861"/>
                </a:lnTo>
                <a:lnTo>
                  <a:pt x="26323" y="146024"/>
                </a:lnTo>
                <a:lnTo>
                  <a:pt x="29614" y="149061"/>
                </a:lnTo>
                <a:lnTo>
                  <a:pt x="32904" y="150706"/>
                </a:lnTo>
                <a:lnTo>
                  <a:pt x="36068" y="153743"/>
                </a:lnTo>
                <a:lnTo>
                  <a:pt x="39359" y="155261"/>
                </a:lnTo>
                <a:lnTo>
                  <a:pt x="42649" y="158425"/>
                </a:lnTo>
                <a:lnTo>
                  <a:pt x="45939" y="159943"/>
                </a:lnTo>
                <a:lnTo>
                  <a:pt x="50875" y="161588"/>
                </a:lnTo>
                <a:lnTo>
                  <a:pt x="54166" y="164625"/>
                </a:lnTo>
                <a:lnTo>
                  <a:pt x="59101" y="164625"/>
                </a:lnTo>
                <a:lnTo>
                  <a:pt x="62392" y="166144"/>
                </a:lnTo>
                <a:lnTo>
                  <a:pt x="67327" y="167789"/>
                </a:lnTo>
                <a:lnTo>
                  <a:pt x="70618" y="169307"/>
                </a:lnTo>
                <a:lnTo>
                  <a:pt x="75427" y="169307"/>
                </a:lnTo>
                <a:lnTo>
                  <a:pt x="80363" y="170825"/>
                </a:lnTo>
                <a:lnTo>
                  <a:pt x="85298" y="170825"/>
                </a:lnTo>
                <a:lnTo>
                  <a:pt x="90234" y="170825"/>
                </a:lnTo>
                <a:lnTo>
                  <a:pt x="93525" y="170825"/>
                </a:lnTo>
                <a:lnTo>
                  <a:pt x="98460" y="170825"/>
                </a:lnTo>
                <a:lnTo>
                  <a:pt x="103396" y="169307"/>
                </a:lnTo>
                <a:lnTo>
                  <a:pt x="108205" y="169307"/>
                </a:lnTo>
                <a:lnTo>
                  <a:pt x="111496" y="167789"/>
                </a:lnTo>
                <a:lnTo>
                  <a:pt x="116431" y="166144"/>
                </a:lnTo>
                <a:lnTo>
                  <a:pt x="121367" y="164625"/>
                </a:lnTo>
                <a:lnTo>
                  <a:pt x="124657" y="164625"/>
                </a:lnTo>
                <a:lnTo>
                  <a:pt x="129593" y="161588"/>
                </a:lnTo>
                <a:lnTo>
                  <a:pt x="132884" y="159943"/>
                </a:lnTo>
                <a:lnTo>
                  <a:pt x="136174" y="158425"/>
                </a:lnTo>
                <a:lnTo>
                  <a:pt x="139465" y="155261"/>
                </a:lnTo>
                <a:lnTo>
                  <a:pt x="144274" y="153743"/>
                </a:lnTo>
                <a:lnTo>
                  <a:pt x="147564" y="150706"/>
                </a:lnTo>
                <a:lnTo>
                  <a:pt x="150855" y="149061"/>
                </a:lnTo>
                <a:lnTo>
                  <a:pt x="154145" y="146024"/>
                </a:lnTo>
                <a:lnTo>
                  <a:pt x="157436" y="142861"/>
                </a:lnTo>
                <a:lnTo>
                  <a:pt x="159081" y="139824"/>
                </a:lnTo>
                <a:lnTo>
                  <a:pt x="162371" y="136660"/>
                </a:lnTo>
                <a:lnTo>
                  <a:pt x="164017" y="131978"/>
                </a:lnTo>
                <a:lnTo>
                  <a:pt x="167307" y="128941"/>
                </a:lnTo>
                <a:lnTo>
                  <a:pt x="168952" y="125778"/>
                </a:lnTo>
                <a:lnTo>
                  <a:pt x="170597" y="122741"/>
                </a:lnTo>
                <a:lnTo>
                  <a:pt x="173888" y="118059"/>
                </a:lnTo>
                <a:lnTo>
                  <a:pt x="173888" y="114896"/>
                </a:lnTo>
                <a:lnTo>
                  <a:pt x="175533" y="110340"/>
                </a:lnTo>
                <a:lnTo>
                  <a:pt x="177178" y="107177"/>
                </a:lnTo>
                <a:lnTo>
                  <a:pt x="177178" y="102495"/>
                </a:lnTo>
                <a:lnTo>
                  <a:pt x="178824" y="97813"/>
                </a:lnTo>
                <a:lnTo>
                  <a:pt x="180342" y="93258"/>
                </a:lnTo>
                <a:lnTo>
                  <a:pt x="180342" y="88576"/>
                </a:lnTo>
                <a:lnTo>
                  <a:pt x="180342" y="85412"/>
                </a:lnTo>
                <a:lnTo>
                  <a:pt x="180342" y="80731"/>
                </a:lnTo>
                <a:lnTo>
                  <a:pt x="180342" y="76175"/>
                </a:lnTo>
                <a:lnTo>
                  <a:pt x="178824" y="71493"/>
                </a:lnTo>
                <a:lnTo>
                  <a:pt x="177178" y="68330"/>
                </a:lnTo>
                <a:lnTo>
                  <a:pt x="177178" y="63648"/>
                </a:lnTo>
                <a:lnTo>
                  <a:pt x="175533" y="59093"/>
                </a:lnTo>
                <a:lnTo>
                  <a:pt x="173888" y="55929"/>
                </a:lnTo>
                <a:lnTo>
                  <a:pt x="173888" y="51247"/>
                </a:lnTo>
                <a:lnTo>
                  <a:pt x="170597" y="48210"/>
                </a:lnTo>
                <a:lnTo>
                  <a:pt x="168952" y="43528"/>
                </a:lnTo>
                <a:lnTo>
                  <a:pt x="167307" y="40365"/>
                </a:lnTo>
                <a:lnTo>
                  <a:pt x="164017" y="37328"/>
                </a:lnTo>
                <a:lnTo>
                  <a:pt x="162371" y="34165"/>
                </a:lnTo>
                <a:lnTo>
                  <a:pt x="159081" y="31128"/>
                </a:lnTo>
                <a:lnTo>
                  <a:pt x="157436" y="27964"/>
                </a:lnTo>
                <a:lnTo>
                  <a:pt x="154145" y="24927"/>
                </a:lnTo>
                <a:lnTo>
                  <a:pt x="150855" y="21764"/>
                </a:lnTo>
                <a:lnTo>
                  <a:pt x="147564" y="18601"/>
                </a:lnTo>
                <a:lnTo>
                  <a:pt x="144274" y="15564"/>
                </a:lnTo>
                <a:lnTo>
                  <a:pt x="139465" y="14045"/>
                </a:lnTo>
                <a:lnTo>
                  <a:pt x="136174" y="12400"/>
                </a:lnTo>
                <a:lnTo>
                  <a:pt x="132884" y="9363"/>
                </a:lnTo>
                <a:lnTo>
                  <a:pt x="129593" y="7845"/>
                </a:lnTo>
                <a:lnTo>
                  <a:pt x="124657" y="6200"/>
                </a:lnTo>
                <a:lnTo>
                  <a:pt x="121367" y="4681"/>
                </a:lnTo>
                <a:lnTo>
                  <a:pt x="116431" y="3163"/>
                </a:lnTo>
                <a:lnTo>
                  <a:pt x="111496" y="1518"/>
                </a:lnTo>
                <a:lnTo>
                  <a:pt x="108205" y="1518"/>
                </a:lnTo>
                <a:lnTo>
                  <a:pt x="103396" y="0"/>
                </a:lnTo>
                <a:lnTo>
                  <a:pt x="98460" y="0"/>
                </a:lnTo>
                <a:lnTo>
                  <a:pt x="93525" y="0"/>
                </a:lnTo>
                <a:lnTo>
                  <a:pt x="90234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9646421" y="1946322"/>
            <a:ext cx="85425" cy="56941"/>
          </a:xfrm>
          <a:custGeom>
            <a:avLst/>
            <a:gdLst/>
            <a:ahLst/>
            <a:cxnLst/>
            <a:rect l="l" t="t" r="r" b="b"/>
            <a:pathLst>
              <a:path w="85425" h="56941">
                <a:moveTo>
                  <a:pt x="45054" y="0"/>
                </a:moveTo>
                <a:lnTo>
                  <a:pt x="0" y="30242"/>
                </a:lnTo>
                <a:lnTo>
                  <a:pt x="59101" y="56941"/>
                </a:lnTo>
                <a:lnTo>
                  <a:pt x="52900" y="30242"/>
                </a:lnTo>
                <a:lnTo>
                  <a:pt x="85425" y="14298"/>
                </a:lnTo>
                <a:lnTo>
                  <a:pt x="45054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9608453" y="1879889"/>
            <a:ext cx="37966" cy="28470"/>
          </a:xfrm>
          <a:custGeom>
            <a:avLst/>
            <a:gdLst/>
            <a:ahLst/>
            <a:cxnLst/>
            <a:rect l="l" t="t" r="r" b="b"/>
            <a:pathLst>
              <a:path w="37966" h="28470">
                <a:moveTo>
                  <a:pt x="18097" y="0"/>
                </a:moveTo>
                <a:lnTo>
                  <a:pt x="16072" y="0"/>
                </a:lnTo>
                <a:lnTo>
                  <a:pt x="14047" y="0"/>
                </a:lnTo>
                <a:lnTo>
                  <a:pt x="12022" y="1518"/>
                </a:lnTo>
                <a:lnTo>
                  <a:pt x="8099" y="3036"/>
                </a:lnTo>
                <a:lnTo>
                  <a:pt x="6074" y="4555"/>
                </a:lnTo>
                <a:lnTo>
                  <a:pt x="4049" y="6073"/>
                </a:lnTo>
                <a:lnTo>
                  <a:pt x="2024" y="8984"/>
                </a:lnTo>
                <a:lnTo>
                  <a:pt x="0" y="10502"/>
                </a:lnTo>
                <a:lnTo>
                  <a:pt x="0" y="12021"/>
                </a:lnTo>
                <a:lnTo>
                  <a:pt x="0" y="15057"/>
                </a:lnTo>
                <a:lnTo>
                  <a:pt x="0" y="16449"/>
                </a:lnTo>
                <a:lnTo>
                  <a:pt x="2024" y="19486"/>
                </a:lnTo>
                <a:lnTo>
                  <a:pt x="4049" y="22523"/>
                </a:lnTo>
                <a:lnTo>
                  <a:pt x="6074" y="24042"/>
                </a:lnTo>
                <a:lnTo>
                  <a:pt x="8099" y="25434"/>
                </a:lnTo>
                <a:lnTo>
                  <a:pt x="12022" y="26952"/>
                </a:lnTo>
                <a:lnTo>
                  <a:pt x="14047" y="26952"/>
                </a:lnTo>
                <a:lnTo>
                  <a:pt x="16072" y="26952"/>
                </a:lnTo>
                <a:lnTo>
                  <a:pt x="18097" y="28470"/>
                </a:lnTo>
                <a:lnTo>
                  <a:pt x="19995" y="26952"/>
                </a:lnTo>
                <a:lnTo>
                  <a:pt x="22020" y="26952"/>
                </a:lnTo>
                <a:lnTo>
                  <a:pt x="26070" y="26952"/>
                </a:lnTo>
                <a:lnTo>
                  <a:pt x="29993" y="25434"/>
                </a:lnTo>
                <a:lnTo>
                  <a:pt x="32018" y="24042"/>
                </a:lnTo>
                <a:lnTo>
                  <a:pt x="34043" y="22523"/>
                </a:lnTo>
                <a:lnTo>
                  <a:pt x="36068" y="19486"/>
                </a:lnTo>
                <a:lnTo>
                  <a:pt x="36068" y="16449"/>
                </a:lnTo>
                <a:lnTo>
                  <a:pt x="36068" y="15057"/>
                </a:lnTo>
                <a:lnTo>
                  <a:pt x="37966" y="15057"/>
                </a:lnTo>
                <a:lnTo>
                  <a:pt x="36068" y="12021"/>
                </a:lnTo>
                <a:lnTo>
                  <a:pt x="36068" y="10502"/>
                </a:lnTo>
                <a:lnTo>
                  <a:pt x="36068" y="8984"/>
                </a:lnTo>
                <a:lnTo>
                  <a:pt x="34043" y="6073"/>
                </a:lnTo>
                <a:lnTo>
                  <a:pt x="32018" y="4555"/>
                </a:lnTo>
                <a:lnTo>
                  <a:pt x="29993" y="3036"/>
                </a:lnTo>
                <a:lnTo>
                  <a:pt x="26070" y="1518"/>
                </a:lnTo>
                <a:lnTo>
                  <a:pt x="22020" y="0"/>
                </a:lnTo>
                <a:lnTo>
                  <a:pt x="19995" y="0"/>
                </a:lnTo>
                <a:lnTo>
                  <a:pt x="18097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9579978" y="2003263"/>
            <a:ext cx="28475" cy="28470"/>
          </a:xfrm>
          <a:custGeom>
            <a:avLst/>
            <a:gdLst/>
            <a:ahLst/>
            <a:cxnLst/>
            <a:rect l="l" t="t" r="r" b="b"/>
            <a:pathLst>
              <a:path w="28475" h="28470">
                <a:moveTo>
                  <a:pt x="14300" y="0"/>
                </a:moveTo>
                <a:lnTo>
                  <a:pt x="12655" y="0"/>
                </a:lnTo>
                <a:lnTo>
                  <a:pt x="11136" y="0"/>
                </a:lnTo>
                <a:lnTo>
                  <a:pt x="7973" y="0"/>
                </a:lnTo>
                <a:lnTo>
                  <a:pt x="6327" y="1644"/>
                </a:lnTo>
                <a:lnTo>
                  <a:pt x="3163" y="3163"/>
                </a:lnTo>
                <a:lnTo>
                  <a:pt x="1645" y="6326"/>
                </a:lnTo>
                <a:lnTo>
                  <a:pt x="0" y="7971"/>
                </a:lnTo>
                <a:lnTo>
                  <a:pt x="0" y="18980"/>
                </a:lnTo>
                <a:lnTo>
                  <a:pt x="1645" y="22144"/>
                </a:lnTo>
                <a:lnTo>
                  <a:pt x="3163" y="23789"/>
                </a:lnTo>
                <a:lnTo>
                  <a:pt x="6327" y="25307"/>
                </a:lnTo>
                <a:lnTo>
                  <a:pt x="7973" y="26952"/>
                </a:lnTo>
                <a:lnTo>
                  <a:pt x="11136" y="28470"/>
                </a:lnTo>
                <a:lnTo>
                  <a:pt x="12655" y="28470"/>
                </a:lnTo>
                <a:lnTo>
                  <a:pt x="14300" y="28470"/>
                </a:lnTo>
                <a:lnTo>
                  <a:pt x="15819" y="28470"/>
                </a:lnTo>
                <a:lnTo>
                  <a:pt x="17464" y="28470"/>
                </a:lnTo>
                <a:lnTo>
                  <a:pt x="18983" y="26952"/>
                </a:lnTo>
                <a:lnTo>
                  <a:pt x="22147" y="25307"/>
                </a:lnTo>
                <a:lnTo>
                  <a:pt x="23792" y="23789"/>
                </a:lnTo>
                <a:lnTo>
                  <a:pt x="25311" y="22144"/>
                </a:lnTo>
                <a:lnTo>
                  <a:pt x="26956" y="18980"/>
                </a:lnTo>
                <a:lnTo>
                  <a:pt x="28475" y="17462"/>
                </a:lnTo>
                <a:lnTo>
                  <a:pt x="28475" y="15817"/>
                </a:lnTo>
                <a:lnTo>
                  <a:pt x="28475" y="14298"/>
                </a:lnTo>
                <a:lnTo>
                  <a:pt x="28475" y="12653"/>
                </a:lnTo>
                <a:lnTo>
                  <a:pt x="28475" y="11135"/>
                </a:lnTo>
                <a:lnTo>
                  <a:pt x="26956" y="7971"/>
                </a:lnTo>
                <a:lnTo>
                  <a:pt x="25311" y="6326"/>
                </a:lnTo>
                <a:lnTo>
                  <a:pt x="23792" y="3163"/>
                </a:lnTo>
                <a:lnTo>
                  <a:pt x="22147" y="1644"/>
                </a:lnTo>
                <a:lnTo>
                  <a:pt x="18983" y="0"/>
                </a:lnTo>
                <a:lnTo>
                  <a:pt x="17464" y="0"/>
                </a:lnTo>
                <a:lnTo>
                  <a:pt x="15819" y="0"/>
                </a:lnTo>
                <a:lnTo>
                  <a:pt x="14300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9523028" y="1965303"/>
            <a:ext cx="28475" cy="37961"/>
          </a:xfrm>
          <a:custGeom>
            <a:avLst/>
            <a:gdLst/>
            <a:ahLst/>
            <a:cxnLst/>
            <a:rect l="l" t="t" r="r" b="b"/>
            <a:pathLst>
              <a:path w="28475" h="37961">
                <a:moveTo>
                  <a:pt x="14300" y="0"/>
                </a:moveTo>
                <a:lnTo>
                  <a:pt x="12655" y="0"/>
                </a:lnTo>
                <a:lnTo>
                  <a:pt x="11136" y="0"/>
                </a:lnTo>
                <a:lnTo>
                  <a:pt x="9491" y="2024"/>
                </a:lnTo>
                <a:lnTo>
                  <a:pt x="6327" y="4049"/>
                </a:lnTo>
                <a:lnTo>
                  <a:pt x="4809" y="6073"/>
                </a:lnTo>
                <a:lnTo>
                  <a:pt x="3163" y="7971"/>
                </a:lnTo>
                <a:lnTo>
                  <a:pt x="0" y="12021"/>
                </a:lnTo>
                <a:lnTo>
                  <a:pt x="0" y="14045"/>
                </a:lnTo>
                <a:lnTo>
                  <a:pt x="0" y="15943"/>
                </a:lnTo>
                <a:lnTo>
                  <a:pt x="0" y="19992"/>
                </a:lnTo>
                <a:lnTo>
                  <a:pt x="0" y="22017"/>
                </a:lnTo>
                <a:lnTo>
                  <a:pt x="0" y="25940"/>
                </a:lnTo>
                <a:lnTo>
                  <a:pt x="3163" y="29989"/>
                </a:lnTo>
                <a:lnTo>
                  <a:pt x="4809" y="32014"/>
                </a:lnTo>
                <a:lnTo>
                  <a:pt x="6327" y="34038"/>
                </a:lnTo>
                <a:lnTo>
                  <a:pt x="9491" y="35936"/>
                </a:lnTo>
                <a:lnTo>
                  <a:pt x="11136" y="35936"/>
                </a:lnTo>
                <a:lnTo>
                  <a:pt x="12655" y="35936"/>
                </a:lnTo>
                <a:lnTo>
                  <a:pt x="14300" y="37961"/>
                </a:lnTo>
                <a:lnTo>
                  <a:pt x="15819" y="35936"/>
                </a:lnTo>
                <a:lnTo>
                  <a:pt x="17464" y="35936"/>
                </a:lnTo>
                <a:lnTo>
                  <a:pt x="20628" y="35936"/>
                </a:lnTo>
                <a:lnTo>
                  <a:pt x="22147" y="34038"/>
                </a:lnTo>
                <a:lnTo>
                  <a:pt x="25311" y="32014"/>
                </a:lnTo>
                <a:lnTo>
                  <a:pt x="26956" y="29989"/>
                </a:lnTo>
                <a:lnTo>
                  <a:pt x="28475" y="25940"/>
                </a:lnTo>
                <a:lnTo>
                  <a:pt x="28475" y="22017"/>
                </a:lnTo>
                <a:lnTo>
                  <a:pt x="28475" y="19992"/>
                </a:lnTo>
                <a:lnTo>
                  <a:pt x="28475" y="15943"/>
                </a:lnTo>
                <a:lnTo>
                  <a:pt x="28475" y="14045"/>
                </a:lnTo>
                <a:lnTo>
                  <a:pt x="28475" y="12021"/>
                </a:lnTo>
                <a:lnTo>
                  <a:pt x="26956" y="7971"/>
                </a:lnTo>
                <a:lnTo>
                  <a:pt x="25311" y="6073"/>
                </a:lnTo>
                <a:lnTo>
                  <a:pt x="22147" y="4049"/>
                </a:lnTo>
                <a:lnTo>
                  <a:pt x="20628" y="2024"/>
                </a:lnTo>
                <a:lnTo>
                  <a:pt x="17464" y="0"/>
                </a:lnTo>
                <a:lnTo>
                  <a:pt x="15819" y="0"/>
                </a:lnTo>
                <a:lnTo>
                  <a:pt x="14300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9466078" y="2003263"/>
            <a:ext cx="28475" cy="28470"/>
          </a:xfrm>
          <a:custGeom>
            <a:avLst/>
            <a:gdLst/>
            <a:ahLst/>
            <a:cxnLst/>
            <a:rect l="l" t="t" r="r" b="b"/>
            <a:pathLst>
              <a:path w="28475" h="28470">
                <a:moveTo>
                  <a:pt x="15060" y="0"/>
                </a:moveTo>
                <a:lnTo>
                  <a:pt x="12022" y="0"/>
                </a:lnTo>
                <a:lnTo>
                  <a:pt x="10504" y="0"/>
                </a:lnTo>
                <a:lnTo>
                  <a:pt x="9112" y="0"/>
                </a:lnTo>
                <a:lnTo>
                  <a:pt x="6074" y="1644"/>
                </a:lnTo>
                <a:lnTo>
                  <a:pt x="4556" y="3163"/>
                </a:lnTo>
                <a:lnTo>
                  <a:pt x="3037" y="6326"/>
                </a:lnTo>
                <a:lnTo>
                  <a:pt x="1518" y="7971"/>
                </a:lnTo>
                <a:lnTo>
                  <a:pt x="0" y="11135"/>
                </a:lnTo>
                <a:lnTo>
                  <a:pt x="0" y="12653"/>
                </a:lnTo>
                <a:lnTo>
                  <a:pt x="0" y="14298"/>
                </a:lnTo>
                <a:lnTo>
                  <a:pt x="0" y="15817"/>
                </a:lnTo>
                <a:lnTo>
                  <a:pt x="0" y="17462"/>
                </a:lnTo>
                <a:lnTo>
                  <a:pt x="1518" y="18980"/>
                </a:lnTo>
                <a:lnTo>
                  <a:pt x="3037" y="22144"/>
                </a:lnTo>
                <a:lnTo>
                  <a:pt x="4556" y="23789"/>
                </a:lnTo>
                <a:lnTo>
                  <a:pt x="6074" y="25307"/>
                </a:lnTo>
                <a:lnTo>
                  <a:pt x="9112" y="26952"/>
                </a:lnTo>
                <a:lnTo>
                  <a:pt x="10504" y="28470"/>
                </a:lnTo>
                <a:lnTo>
                  <a:pt x="12022" y="28470"/>
                </a:lnTo>
                <a:lnTo>
                  <a:pt x="15060" y="28470"/>
                </a:lnTo>
                <a:lnTo>
                  <a:pt x="16578" y="28470"/>
                </a:lnTo>
                <a:lnTo>
                  <a:pt x="19489" y="26952"/>
                </a:lnTo>
                <a:lnTo>
                  <a:pt x="22527" y="25307"/>
                </a:lnTo>
                <a:lnTo>
                  <a:pt x="24045" y="23789"/>
                </a:lnTo>
                <a:lnTo>
                  <a:pt x="25564" y="22144"/>
                </a:lnTo>
                <a:lnTo>
                  <a:pt x="27083" y="18980"/>
                </a:lnTo>
                <a:lnTo>
                  <a:pt x="27083" y="17462"/>
                </a:lnTo>
                <a:lnTo>
                  <a:pt x="27083" y="15817"/>
                </a:lnTo>
                <a:lnTo>
                  <a:pt x="28475" y="14298"/>
                </a:lnTo>
                <a:lnTo>
                  <a:pt x="27083" y="12653"/>
                </a:lnTo>
                <a:lnTo>
                  <a:pt x="27083" y="11135"/>
                </a:lnTo>
                <a:lnTo>
                  <a:pt x="27083" y="7971"/>
                </a:lnTo>
                <a:lnTo>
                  <a:pt x="25564" y="6326"/>
                </a:lnTo>
                <a:lnTo>
                  <a:pt x="24045" y="3163"/>
                </a:lnTo>
                <a:lnTo>
                  <a:pt x="22527" y="1644"/>
                </a:lnTo>
                <a:lnTo>
                  <a:pt x="19489" y="0"/>
                </a:lnTo>
                <a:lnTo>
                  <a:pt x="16578" y="0"/>
                </a:lnTo>
                <a:lnTo>
                  <a:pt x="15060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9655912" y="1794477"/>
            <a:ext cx="75933" cy="56941"/>
          </a:xfrm>
          <a:custGeom>
            <a:avLst/>
            <a:gdLst/>
            <a:ahLst/>
            <a:cxnLst/>
            <a:rect l="l" t="t" r="r" b="b"/>
            <a:pathLst>
              <a:path w="75933" h="56941">
                <a:moveTo>
                  <a:pt x="41130" y="0"/>
                </a:moveTo>
                <a:lnTo>
                  <a:pt x="0" y="29230"/>
                </a:lnTo>
                <a:lnTo>
                  <a:pt x="53786" y="56941"/>
                </a:lnTo>
                <a:lnTo>
                  <a:pt x="47458" y="29230"/>
                </a:lnTo>
                <a:lnTo>
                  <a:pt x="75933" y="13919"/>
                </a:lnTo>
                <a:lnTo>
                  <a:pt x="4113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9703371" y="1879889"/>
            <a:ext cx="28475" cy="28470"/>
          </a:xfrm>
          <a:custGeom>
            <a:avLst/>
            <a:gdLst/>
            <a:ahLst/>
            <a:cxnLst/>
            <a:rect l="l" t="t" r="r" b="b"/>
            <a:pathLst>
              <a:path w="28475" h="28470">
                <a:moveTo>
                  <a:pt x="13541" y="0"/>
                </a:moveTo>
                <a:lnTo>
                  <a:pt x="12022" y="0"/>
                </a:lnTo>
                <a:lnTo>
                  <a:pt x="10504" y="0"/>
                </a:lnTo>
                <a:lnTo>
                  <a:pt x="9112" y="1518"/>
                </a:lnTo>
                <a:lnTo>
                  <a:pt x="6074" y="3036"/>
                </a:lnTo>
                <a:lnTo>
                  <a:pt x="4556" y="4555"/>
                </a:lnTo>
                <a:lnTo>
                  <a:pt x="3037" y="6073"/>
                </a:lnTo>
                <a:lnTo>
                  <a:pt x="1518" y="8984"/>
                </a:lnTo>
                <a:lnTo>
                  <a:pt x="0" y="10502"/>
                </a:lnTo>
                <a:lnTo>
                  <a:pt x="0" y="12021"/>
                </a:lnTo>
                <a:lnTo>
                  <a:pt x="0" y="15057"/>
                </a:lnTo>
                <a:lnTo>
                  <a:pt x="0" y="16449"/>
                </a:lnTo>
                <a:lnTo>
                  <a:pt x="1518" y="19486"/>
                </a:lnTo>
                <a:lnTo>
                  <a:pt x="3037" y="22523"/>
                </a:lnTo>
                <a:lnTo>
                  <a:pt x="4556" y="24042"/>
                </a:lnTo>
                <a:lnTo>
                  <a:pt x="6074" y="25434"/>
                </a:lnTo>
                <a:lnTo>
                  <a:pt x="9112" y="26952"/>
                </a:lnTo>
                <a:lnTo>
                  <a:pt x="10504" y="26952"/>
                </a:lnTo>
                <a:lnTo>
                  <a:pt x="12022" y="26952"/>
                </a:lnTo>
                <a:lnTo>
                  <a:pt x="13541" y="28470"/>
                </a:lnTo>
                <a:lnTo>
                  <a:pt x="15060" y="26952"/>
                </a:lnTo>
                <a:lnTo>
                  <a:pt x="16578" y="26952"/>
                </a:lnTo>
                <a:lnTo>
                  <a:pt x="19489" y="26952"/>
                </a:lnTo>
                <a:lnTo>
                  <a:pt x="22527" y="25434"/>
                </a:lnTo>
                <a:lnTo>
                  <a:pt x="24045" y="24042"/>
                </a:lnTo>
                <a:lnTo>
                  <a:pt x="25564" y="22523"/>
                </a:lnTo>
                <a:lnTo>
                  <a:pt x="27083" y="19486"/>
                </a:lnTo>
                <a:lnTo>
                  <a:pt x="27083" y="16449"/>
                </a:lnTo>
                <a:lnTo>
                  <a:pt x="27083" y="15057"/>
                </a:lnTo>
                <a:lnTo>
                  <a:pt x="28475" y="15057"/>
                </a:lnTo>
                <a:lnTo>
                  <a:pt x="27083" y="12021"/>
                </a:lnTo>
                <a:lnTo>
                  <a:pt x="27083" y="10502"/>
                </a:lnTo>
                <a:lnTo>
                  <a:pt x="27083" y="8984"/>
                </a:lnTo>
                <a:lnTo>
                  <a:pt x="25564" y="6073"/>
                </a:lnTo>
                <a:lnTo>
                  <a:pt x="24045" y="4555"/>
                </a:lnTo>
                <a:lnTo>
                  <a:pt x="22527" y="3036"/>
                </a:lnTo>
                <a:lnTo>
                  <a:pt x="19489" y="1518"/>
                </a:lnTo>
                <a:lnTo>
                  <a:pt x="16578" y="0"/>
                </a:lnTo>
                <a:lnTo>
                  <a:pt x="15060" y="0"/>
                </a:lnTo>
                <a:lnTo>
                  <a:pt x="13541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9731846" y="2003263"/>
            <a:ext cx="28475" cy="28470"/>
          </a:xfrm>
          <a:custGeom>
            <a:avLst/>
            <a:gdLst/>
            <a:ahLst/>
            <a:cxnLst/>
            <a:rect l="l" t="t" r="r" b="b"/>
            <a:pathLst>
              <a:path w="28475" h="28470">
                <a:moveTo>
                  <a:pt x="14300" y="0"/>
                </a:moveTo>
                <a:lnTo>
                  <a:pt x="12655" y="0"/>
                </a:lnTo>
                <a:lnTo>
                  <a:pt x="11136" y="0"/>
                </a:lnTo>
                <a:lnTo>
                  <a:pt x="7973" y="0"/>
                </a:lnTo>
                <a:lnTo>
                  <a:pt x="6327" y="1644"/>
                </a:lnTo>
                <a:lnTo>
                  <a:pt x="3163" y="3163"/>
                </a:lnTo>
                <a:lnTo>
                  <a:pt x="1645" y="6326"/>
                </a:lnTo>
                <a:lnTo>
                  <a:pt x="0" y="7971"/>
                </a:lnTo>
                <a:lnTo>
                  <a:pt x="0" y="18980"/>
                </a:lnTo>
                <a:lnTo>
                  <a:pt x="1645" y="22144"/>
                </a:lnTo>
                <a:lnTo>
                  <a:pt x="3163" y="23789"/>
                </a:lnTo>
                <a:lnTo>
                  <a:pt x="6327" y="25307"/>
                </a:lnTo>
                <a:lnTo>
                  <a:pt x="7973" y="26952"/>
                </a:lnTo>
                <a:lnTo>
                  <a:pt x="11136" y="28470"/>
                </a:lnTo>
                <a:lnTo>
                  <a:pt x="12655" y="28470"/>
                </a:lnTo>
                <a:lnTo>
                  <a:pt x="14300" y="28470"/>
                </a:lnTo>
                <a:lnTo>
                  <a:pt x="15819" y="28470"/>
                </a:lnTo>
                <a:lnTo>
                  <a:pt x="17464" y="28470"/>
                </a:lnTo>
                <a:lnTo>
                  <a:pt x="18983" y="26952"/>
                </a:lnTo>
                <a:lnTo>
                  <a:pt x="22147" y="25307"/>
                </a:lnTo>
                <a:lnTo>
                  <a:pt x="23792" y="23789"/>
                </a:lnTo>
                <a:lnTo>
                  <a:pt x="25311" y="22144"/>
                </a:lnTo>
                <a:lnTo>
                  <a:pt x="26956" y="18980"/>
                </a:lnTo>
                <a:lnTo>
                  <a:pt x="28475" y="17462"/>
                </a:lnTo>
                <a:lnTo>
                  <a:pt x="28475" y="15817"/>
                </a:lnTo>
                <a:lnTo>
                  <a:pt x="28475" y="14298"/>
                </a:lnTo>
                <a:lnTo>
                  <a:pt x="28475" y="12653"/>
                </a:lnTo>
                <a:lnTo>
                  <a:pt x="28475" y="11135"/>
                </a:lnTo>
                <a:lnTo>
                  <a:pt x="26956" y="7971"/>
                </a:lnTo>
                <a:lnTo>
                  <a:pt x="25311" y="6326"/>
                </a:lnTo>
                <a:lnTo>
                  <a:pt x="23792" y="3163"/>
                </a:lnTo>
                <a:lnTo>
                  <a:pt x="22147" y="1644"/>
                </a:lnTo>
                <a:lnTo>
                  <a:pt x="18983" y="0"/>
                </a:lnTo>
                <a:lnTo>
                  <a:pt x="17464" y="0"/>
                </a:lnTo>
                <a:lnTo>
                  <a:pt x="15819" y="0"/>
                </a:lnTo>
                <a:lnTo>
                  <a:pt x="14300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9646421" y="2031735"/>
            <a:ext cx="85425" cy="47451"/>
          </a:xfrm>
          <a:custGeom>
            <a:avLst/>
            <a:gdLst/>
            <a:ahLst/>
            <a:cxnLst/>
            <a:rect l="l" t="t" r="r" b="b"/>
            <a:pathLst>
              <a:path w="85425" h="47451">
                <a:moveTo>
                  <a:pt x="45054" y="0"/>
                </a:moveTo>
                <a:lnTo>
                  <a:pt x="0" y="24548"/>
                </a:lnTo>
                <a:lnTo>
                  <a:pt x="59101" y="47451"/>
                </a:lnTo>
                <a:lnTo>
                  <a:pt x="52900" y="24548"/>
                </a:lnTo>
                <a:lnTo>
                  <a:pt x="85425" y="10755"/>
                </a:lnTo>
                <a:lnTo>
                  <a:pt x="45054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8198995" y="1590497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1668" y="0"/>
                </a:lnTo>
                <a:lnTo>
                  <a:pt x="10010" y="3036"/>
                </a:lnTo>
                <a:lnTo>
                  <a:pt x="6669" y="4555"/>
                </a:lnTo>
                <a:lnTo>
                  <a:pt x="3328" y="7718"/>
                </a:lnTo>
                <a:lnTo>
                  <a:pt x="1670" y="10755"/>
                </a:lnTo>
                <a:lnTo>
                  <a:pt x="0" y="13919"/>
                </a:lnTo>
                <a:lnTo>
                  <a:pt x="0" y="128435"/>
                </a:lnTo>
                <a:lnTo>
                  <a:pt x="3328" y="131472"/>
                </a:lnTo>
                <a:lnTo>
                  <a:pt x="3328" y="132991"/>
                </a:lnTo>
                <a:lnTo>
                  <a:pt x="6669" y="136154"/>
                </a:lnTo>
                <a:lnTo>
                  <a:pt x="10010" y="137673"/>
                </a:lnTo>
                <a:lnTo>
                  <a:pt x="11668" y="139191"/>
                </a:lnTo>
                <a:lnTo>
                  <a:pt x="15009" y="140710"/>
                </a:lnTo>
                <a:lnTo>
                  <a:pt x="18338" y="140710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0710"/>
                </a:lnTo>
                <a:lnTo>
                  <a:pt x="108382" y="140710"/>
                </a:lnTo>
                <a:lnTo>
                  <a:pt x="111723" y="139191"/>
                </a:lnTo>
                <a:lnTo>
                  <a:pt x="113381" y="137673"/>
                </a:lnTo>
                <a:lnTo>
                  <a:pt x="116722" y="136154"/>
                </a:lnTo>
                <a:lnTo>
                  <a:pt x="118393" y="132991"/>
                </a:lnTo>
                <a:lnTo>
                  <a:pt x="120051" y="129954"/>
                </a:lnTo>
                <a:lnTo>
                  <a:pt x="121721" y="126790"/>
                </a:lnTo>
                <a:lnTo>
                  <a:pt x="123392" y="125272"/>
                </a:lnTo>
                <a:lnTo>
                  <a:pt x="123392" y="15437"/>
                </a:lnTo>
                <a:lnTo>
                  <a:pt x="121721" y="12274"/>
                </a:lnTo>
                <a:lnTo>
                  <a:pt x="120051" y="9237"/>
                </a:lnTo>
                <a:lnTo>
                  <a:pt x="118393" y="7718"/>
                </a:lnTo>
                <a:lnTo>
                  <a:pt x="116722" y="4555"/>
                </a:lnTo>
                <a:lnTo>
                  <a:pt x="113381" y="3036"/>
                </a:lnTo>
                <a:lnTo>
                  <a:pt x="110053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8203741" y="1595179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0"/>
                </a:lnTo>
                <a:lnTo>
                  <a:pt x="10010" y="1518"/>
                </a:lnTo>
                <a:lnTo>
                  <a:pt x="10010" y="3163"/>
                </a:lnTo>
                <a:lnTo>
                  <a:pt x="6669" y="4681"/>
                </a:lnTo>
                <a:lnTo>
                  <a:pt x="3341" y="7718"/>
                </a:lnTo>
                <a:lnTo>
                  <a:pt x="3341" y="9363"/>
                </a:lnTo>
                <a:lnTo>
                  <a:pt x="1670" y="10882"/>
                </a:lnTo>
                <a:lnTo>
                  <a:pt x="0" y="12400"/>
                </a:lnTo>
                <a:lnTo>
                  <a:pt x="0" y="13919"/>
                </a:lnTo>
                <a:lnTo>
                  <a:pt x="0" y="128435"/>
                </a:lnTo>
                <a:lnTo>
                  <a:pt x="1670" y="129954"/>
                </a:lnTo>
                <a:lnTo>
                  <a:pt x="3341" y="131599"/>
                </a:lnTo>
                <a:lnTo>
                  <a:pt x="3341" y="133117"/>
                </a:lnTo>
                <a:lnTo>
                  <a:pt x="6669" y="136154"/>
                </a:lnTo>
                <a:lnTo>
                  <a:pt x="10010" y="137673"/>
                </a:lnTo>
                <a:lnTo>
                  <a:pt x="10010" y="139318"/>
                </a:lnTo>
                <a:lnTo>
                  <a:pt x="11668" y="139318"/>
                </a:lnTo>
                <a:lnTo>
                  <a:pt x="15009" y="140836"/>
                </a:lnTo>
                <a:lnTo>
                  <a:pt x="16680" y="140836"/>
                </a:lnTo>
                <a:lnTo>
                  <a:pt x="18338" y="140836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0836"/>
                </a:lnTo>
                <a:lnTo>
                  <a:pt x="106712" y="140836"/>
                </a:lnTo>
                <a:lnTo>
                  <a:pt x="108382" y="140836"/>
                </a:lnTo>
                <a:lnTo>
                  <a:pt x="110053" y="139318"/>
                </a:lnTo>
                <a:lnTo>
                  <a:pt x="111723" y="139318"/>
                </a:lnTo>
                <a:lnTo>
                  <a:pt x="113381" y="137673"/>
                </a:lnTo>
                <a:lnTo>
                  <a:pt x="116722" y="136154"/>
                </a:lnTo>
                <a:lnTo>
                  <a:pt x="118393" y="133117"/>
                </a:lnTo>
                <a:lnTo>
                  <a:pt x="120051" y="131599"/>
                </a:lnTo>
                <a:lnTo>
                  <a:pt x="120051" y="129954"/>
                </a:lnTo>
                <a:lnTo>
                  <a:pt x="121721" y="128435"/>
                </a:lnTo>
                <a:lnTo>
                  <a:pt x="121721" y="126917"/>
                </a:lnTo>
                <a:lnTo>
                  <a:pt x="123392" y="125398"/>
                </a:lnTo>
                <a:lnTo>
                  <a:pt x="123392" y="122235"/>
                </a:lnTo>
                <a:lnTo>
                  <a:pt x="123392" y="18601"/>
                </a:lnTo>
                <a:lnTo>
                  <a:pt x="123392" y="15437"/>
                </a:lnTo>
                <a:lnTo>
                  <a:pt x="121721" y="13919"/>
                </a:lnTo>
                <a:lnTo>
                  <a:pt x="121721" y="12400"/>
                </a:lnTo>
                <a:lnTo>
                  <a:pt x="120051" y="10882"/>
                </a:lnTo>
                <a:lnTo>
                  <a:pt x="120051" y="9363"/>
                </a:lnTo>
                <a:lnTo>
                  <a:pt x="118393" y="7718"/>
                </a:lnTo>
                <a:lnTo>
                  <a:pt x="116722" y="4681"/>
                </a:lnTo>
                <a:lnTo>
                  <a:pt x="113381" y="3163"/>
                </a:lnTo>
                <a:lnTo>
                  <a:pt x="111723" y="1518"/>
                </a:lnTo>
                <a:lnTo>
                  <a:pt x="110053" y="0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9874222" y="1652121"/>
            <a:ext cx="75933" cy="75922"/>
          </a:xfrm>
          <a:custGeom>
            <a:avLst/>
            <a:gdLst/>
            <a:ahLst/>
            <a:cxnLst/>
            <a:rect l="l" t="t" r="r" b="b"/>
            <a:pathLst>
              <a:path w="75933" h="75922">
                <a:moveTo>
                  <a:pt x="75933" y="0"/>
                </a:moveTo>
                <a:lnTo>
                  <a:pt x="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9921681" y="1652121"/>
            <a:ext cx="85425" cy="75922"/>
          </a:xfrm>
          <a:custGeom>
            <a:avLst/>
            <a:gdLst/>
            <a:ahLst/>
            <a:cxnLst/>
            <a:rect l="l" t="t" r="r" b="b"/>
            <a:pathLst>
              <a:path w="85425" h="75922">
                <a:moveTo>
                  <a:pt x="85425" y="0"/>
                </a:moveTo>
                <a:lnTo>
                  <a:pt x="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9950156" y="1652121"/>
            <a:ext cx="75933" cy="85412"/>
          </a:xfrm>
          <a:custGeom>
            <a:avLst/>
            <a:gdLst/>
            <a:ahLst/>
            <a:cxnLst/>
            <a:rect l="l" t="t" r="r" b="b"/>
            <a:pathLst>
              <a:path w="75933" h="85412">
                <a:moveTo>
                  <a:pt x="75933" y="0"/>
                </a:moveTo>
                <a:lnTo>
                  <a:pt x="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10054564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9978630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9950155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10035580" y="1652121"/>
            <a:ext cx="47458" cy="75922"/>
          </a:xfrm>
          <a:custGeom>
            <a:avLst/>
            <a:gdLst/>
            <a:ahLst/>
            <a:cxnLst/>
            <a:rect l="l" t="t" r="r" b="b"/>
            <a:pathLst>
              <a:path w="47458" h="75922">
                <a:moveTo>
                  <a:pt x="0" y="0"/>
                </a:moveTo>
                <a:lnTo>
                  <a:pt x="47458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10083039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10007105" y="1652121"/>
            <a:ext cx="47458" cy="75922"/>
          </a:xfrm>
          <a:custGeom>
            <a:avLst/>
            <a:gdLst/>
            <a:ahLst/>
            <a:cxnLst/>
            <a:rect l="l" t="t" r="r" b="b"/>
            <a:pathLst>
              <a:path w="47458" h="75922">
                <a:moveTo>
                  <a:pt x="0" y="0"/>
                </a:moveTo>
                <a:lnTo>
                  <a:pt x="47458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9760320" y="1623651"/>
            <a:ext cx="341702" cy="56941"/>
          </a:xfrm>
          <a:custGeom>
            <a:avLst/>
            <a:gdLst/>
            <a:ahLst/>
            <a:cxnLst/>
            <a:rect l="l" t="t" r="r" b="b"/>
            <a:pathLst>
              <a:path w="341702" h="56941">
                <a:moveTo>
                  <a:pt x="0" y="56941"/>
                </a:moveTo>
                <a:lnTo>
                  <a:pt x="341702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9760320" y="1680592"/>
            <a:ext cx="0" cy="635852"/>
          </a:xfrm>
          <a:custGeom>
            <a:avLst/>
            <a:gdLst/>
            <a:ahLst/>
            <a:cxnLst/>
            <a:rect l="l" t="t" r="r" b="b"/>
            <a:pathLst>
              <a:path h="635852">
                <a:moveTo>
                  <a:pt x="0" y="0"/>
                </a:moveTo>
                <a:lnTo>
                  <a:pt x="0" y="635852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8308150" y="2022244"/>
            <a:ext cx="180342" cy="18980"/>
          </a:xfrm>
          <a:custGeom>
            <a:avLst/>
            <a:gdLst/>
            <a:ahLst/>
            <a:cxnLst/>
            <a:rect l="l" t="t" r="r" b="b"/>
            <a:pathLst>
              <a:path w="180342" h="18980">
                <a:moveTo>
                  <a:pt x="0" y="0"/>
                </a:moveTo>
                <a:lnTo>
                  <a:pt x="0" y="9490"/>
                </a:lnTo>
                <a:lnTo>
                  <a:pt x="152361" y="9490"/>
                </a:lnTo>
                <a:lnTo>
                  <a:pt x="150804" y="6326"/>
                </a:lnTo>
                <a:lnTo>
                  <a:pt x="150804" y="3163"/>
                </a:lnTo>
                <a:lnTo>
                  <a:pt x="152361" y="1644"/>
                </a:lnTo>
                <a:lnTo>
                  <a:pt x="152361" y="0"/>
                </a:lnTo>
                <a:lnTo>
                  <a:pt x="0" y="0"/>
                </a:lnTo>
                <a:close/>
              </a:path>
              <a:path w="180342" h="18980">
                <a:moveTo>
                  <a:pt x="178786" y="-1518"/>
                </a:moveTo>
                <a:lnTo>
                  <a:pt x="175672" y="-4681"/>
                </a:lnTo>
                <a:lnTo>
                  <a:pt x="174128" y="-7845"/>
                </a:lnTo>
                <a:lnTo>
                  <a:pt x="171015" y="-9490"/>
                </a:lnTo>
                <a:lnTo>
                  <a:pt x="160131" y="-9490"/>
                </a:lnTo>
                <a:lnTo>
                  <a:pt x="158575" y="-7845"/>
                </a:lnTo>
                <a:lnTo>
                  <a:pt x="155461" y="-4681"/>
                </a:lnTo>
                <a:lnTo>
                  <a:pt x="152361" y="-1518"/>
                </a:lnTo>
                <a:lnTo>
                  <a:pt x="152361" y="0"/>
                </a:lnTo>
                <a:lnTo>
                  <a:pt x="166345" y="0"/>
                </a:lnTo>
                <a:lnTo>
                  <a:pt x="166345" y="9490"/>
                </a:lnTo>
                <a:lnTo>
                  <a:pt x="152361" y="9490"/>
                </a:lnTo>
                <a:lnTo>
                  <a:pt x="153917" y="12653"/>
                </a:lnTo>
                <a:lnTo>
                  <a:pt x="155461" y="14298"/>
                </a:lnTo>
                <a:lnTo>
                  <a:pt x="158575" y="15817"/>
                </a:lnTo>
                <a:lnTo>
                  <a:pt x="160131" y="18980"/>
                </a:lnTo>
                <a:lnTo>
                  <a:pt x="171015" y="18980"/>
                </a:lnTo>
                <a:lnTo>
                  <a:pt x="174128" y="15817"/>
                </a:lnTo>
                <a:lnTo>
                  <a:pt x="177229" y="12653"/>
                </a:lnTo>
                <a:lnTo>
                  <a:pt x="178786" y="9490"/>
                </a:lnTo>
                <a:lnTo>
                  <a:pt x="180342" y="7971"/>
                </a:lnTo>
                <a:lnTo>
                  <a:pt x="180342" y="1644"/>
                </a:lnTo>
                <a:lnTo>
                  <a:pt x="178786" y="-15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8303399" y="2026989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8458954" y="2012753"/>
            <a:ext cx="29538" cy="28470"/>
          </a:xfrm>
          <a:custGeom>
            <a:avLst/>
            <a:gdLst/>
            <a:ahLst/>
            <a:cxnLst/>
            <a:rect l="l" t="t" r="r" b="b"/>
            <a:pathLst>
              <a:path w="29538" h="28470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0"/>
                </a:lnTo>
                <a:lnTo>
                  <a:pt x="23324" y="1644"/>
                </a:lnTo>
                <a:lnTo>
                  <a:pt x="24868" y="4808"/>
                </a:lnTo>
                <a:lnTo>
                  <a:pt x="26424" y="6326"/>
                </a:lnTo>
                <a:lnTo>
                  <a:pt x="27981" y="7971"/>
                </a:lnTo>
                <a:lnTo>
                  <a:pt x="29538" y="11135"/>
                </a:lnTo>
                <a:lnTo>
                  <a:pt x="29538" y="12653"/>
                </a:lnTo>
                <a:lnTo>
                  <a:pt x="29538" y="14298"/>
                </a:lnTo>
                <a:lnTo>
                  <a:pt x="29538" y="15817"/>
                </a:lnTo>
                <a:lnTo>
                  <a:pt x="29538" y="17462"/>
                </a:lnTo>
                <a:lnTo>
                  <a:pt x="27981" y="18980"/>
                </a:lnTo>
                <a:lnTo>
                  <a:pt x="26424" y="22144"/>
                </a:lnTo>
                <a:lnTo>
                  <a:pt x="24868" y="23789"/>
                </a:lnTo>
                <a:lnTo>
                  <a:pt x="23324" y="25307"/>
                </a:lnTo>
                <a:lnTo>
                  <a:pt x="20211" y="28470"/>
                </a:lnTo>
                <a:lnTo>
                  <a:pt x="9327" y="28470"/>
                </a:lnTo>
                <a:lnTo>
                  <a:pt x="7770" y="25307"/>
                </a:lnTo>
                <a:lnTo>
                  <a:pt x="4657" y="23789"/>
                </a:lnTo>
                <a:lnTo>
                  <a:pt x="3113" y="22144"/>
                </a:lnTo>
                <a:lnTo>
                  <a:pt x="1556" y="18980"/>
                </a:lnTo>
                <a:lnTo>
                  <a:pt x="1556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1556" y="11135"/>
                </a:lnTo>
                <a:lnTo>
                  <a:pt x="1556" y="7971"/>
                </a:lnTo>
                <a:lnTo>
                  <a:pt x="3113" y="6326"/>
                </a:lnTo>
                <a:lnTo>
                  <a:pt x="4657" y="4808"/>
                </a:lnTo>
                <a:lnTo>
                  <a:pt x="7770" y="1644"/>
                </a:lnTo>
                <a:lnTo>
                  <a:pt x="9327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8460018" y="2012753"/>
            <a:ext cx="29361" cy="28470"/>
          </a:xfrm>
          <a:custGeom>
            <a:avLst/>
            <a:gdLst/>
            <a:ahLst/>
            <a:cxnLst/>
            <a:rect l="l" t="t" r="r" b="b"/>
            <a:pathLst>
              <a:path w="29361" h="28470">
                <a:moveTo>
                  <a:pt x="4771" y="4808"/>
                </a:moveTo>
                <a:lnTo>
                  <a:pt x="1594" y="7971"/>
                </a:lnTo>
                <a:lnTo>
                  <a:pt x="1594" y="11135"/>
                </a:lnTo>
                <a:lnTo>
                  <a:pt x="0" y="12653"/>
                </a:lnTo>
                <a:lnTo>
                  <a:pt x="0" y="15817"/>
                </a:lnTo>
                <a:lnTo>
                  <a:pt x="1594" y="18980"/>
                </a:lnTo>
                <a:lnTo>
                  <a:pt x="3176" y="22144"/>
                </a:lnTo>
                <a:lnTo>
                  <a:pt x="4771" y="23789"/>
                </a:lnTo>
                <a:lnTo>
                  <a:pt x="7947" y="25307"/>
                </a:lnTo>
                <a:lnTo>
                  <a:pt x="9529" y="28470"/>
                </a:lnTo>
                <a:lnTo>
                  <a:pt x="20653" y="28470"/>
                </a:lnTo>
                <a:lnTo>
                  <a:pt x="23830" y="25307"/>
                </a:lnTo>
                <a:lnTo>
                  <a:pt x="27007" y="22144"/>
                </a:lnTo>
                <a:lnTo>
                  <a:pt x="28601" y="18980"/>
                </a:lnTo>
                <a:lnTo>
                  <a:pt x="15882" y="18980"/>
                </a:lnTo>
                <a:lnTo>
                  <a:pt x="15882" y="9490"/>
                </a:lnTo>
                <a:lnTo>
                  <a:pt x="29361" y="9490"/>
                </a:lnTo>
                <a:lnTo>
                  <a:pt x="28601" y="7971"/>
                </a:lnTo>
                <a:lnTo>
                  <a:pt x="25425" y="4808"/>
                </a:lnTo>
                <a:lnTo>
                  <a:pt x="23830" y="1644"/>
                </a:lnTo>
                <a:lnTo>
                  <a:pt x="20653" y="0"/>
                </a:lnTo>
                <a:lnTo>
                  <a:pt x="9529" y="0"/>
                </a:lnTo>
                <a:lnTo>
                  <a:pt x="7947" y="1644"/>
                </a:lnTo>
                <a:lnTo>
                  <a:pt x="4771" y="48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8801594" y="2012753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1124" y="0"/>
                </a:moveTo>
                <a:lnTo>
                  <a:pt x="7947" y="0"/>
                </a:lnTo>
                <a:lnTo>
                  <a:pt x="6353" y="1644"/>
                </a:lnTo>
                <a:lnTo>
                  <a:pt x="4771" y="4808"/>
                </a:lnTo>
                <a:lnTo>
                  <a:pt x="1594" y="6326"/>
                </a:lnTo>
                <a:lnTo>
                  <a:pt x="0" y="7971"/>
                </a:lnTo>
                <a:lnTo>
                  <a:pt x="0" y="9490"/>
                </a:lnTo>
                <a:lnTo>
                  <a:pt x="14300" y="9490"/>
                </a:lnTo>
                <a:lnTo>
                  <a:pt x="14300" y="18980"/>
                </a:lnTo>
                <a:lnTo>
                  <a:pt x="0" y="18980"/>
                </a:lnTo>
                <a:lnTo>
                  <a:pt x="1594" y="22144"/>
                </a:lnTo>
                <a:lnTo>
                  <a:pt x="4771" y="23789"/>
                </a:lnTo>
                <a:lnTo>
                  <a:pt x="6353" y="25307"/>
                </a:lnTo>
                <a:lnTo>
                  <a:pt x="7947" y="28470"/>
                </a:lnTo>
                <a:lnTo>
                  <a:pt x="19072" y="28470"/>
                </a:lnTo>
                <a:lnTo>
                  <a:pt x="22248" y="25307"/>
                </a:lnTo>
                <a:lnTo>
                  <a:pt x="23830" y="23789"/>
                </a:lnTo>
                <a:lnTo>
                  <a:pt x="27007" y="22144"/>
                </a:lnTo>
                <a:lnTo>
                  <a:pt x="28601" y="18980"/>
                </a:lnTo>
                <a:lnTo>
                  <a:pt x="28601" y="7971"/>
                </a:lnTo>
                <a:lnTo>
                  <a:pt x="27007" y="6326"/>
                </a:lnTo>
                <a:lnTo>
                  <a:pt x="23830" y="4808"/>
                </a:lnTo>
                <a:lnTo>
                  <a:pt x="22248" y="1644"/>
                </a:lnTo>
                <a:lnTo>
                  <a:pt x="19072" y="0"/>
                </a:lnTo>
                <a:lnTo>
                  <a:pt x="11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8471149" y="2026989"/>
            <a:ext cx="349494" cy="0"/>
          </a:xfrm>
          <a:custGeom>
            <a:avLst/>
            <a:gdLst/>
            <a:ahLst/>
            <a:cxnLst/>
            <a:rect l="l" t="t" r="r" b="b"/>
            <a:pathLst>
              <a:path w="349494">
                <a:moveTo>
                  <a:pt x="0" y="0"/>
                </a:moveTo>
                <a:lnTo>
                  <a:pt x="349494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8460018" y="2012753"/>
            <a:ext cx="30183" cy="28470"/>
          </a:xfrm>
          <a:custGeom>
            <a:avLst/>
            <a:gdLst/>
            <a:ahLst/>
            <a:cxnLst/>
            <a:rect l="l" t="t" r="r" b="b"/>
            <a:pathLst>
              <a:path w="30183" h="28470">
                <a:moveTo>
                  <a:pt x="15882" y="28470"/>
                </a:moveTo>
                <a:lnTo>
                  <a:pt x="14300" y="28470"/>
                </a:lnTo>
                <a:lnTo>
                  <a:pt x="12706" y="28470"/>
                </a:lnTo>
                <a:lnTo>
                  <a:pt x="9529" y="28470"/>
                </a:lnTo>
                <a:lnTo>
                  <a:pt x="7947" y="25307"/>
                </a:lnTo>
                <a:lnTo>
                  <a:pt x="4771" y="23789"/>
                </a:lnTo>
                <a:lnTo>
                  <a:pt x="3176" y="22144"/>
                </a:lnTo>
                <a:lnTo>
                  <a:pt x="1594" y="18980"/>
                </a:lnTo>
                <a:lnTo>
                  <a:pt x="1594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1594" y="11135"/>
                </a:lnTo>
                <a:lnTo>
                  <a:pt x="1594" y="7971"/>
                </a:lnTo>
                <a:lnTo>
                  <a:pt x="3176" y="6326"/>
                </a:lnTo>
                <a:lnTo>
                  <a:pt x="4771" y="4808"/>
                </a:lnTo>
                <a:lnTo>
                  <a:pt x="7947" y="1644"/>
                </a:lnTo>
                <a:lnTo>
                  <a:pt x="9529" y="0"/>
                </a:lnTo>
                <a:lnTo>
                  <a:pt x="12706" y="0"/>
                </a:lnTo>
                <a:lnTo>
                  <a:pt x="14300" y="0"/>
                </a:lnTo>
                <a:lnTo>
                  <a:pt x="15882" y="0"/>
                </a:lnTo>
                <a:lnTo>
                  <a:pt x="17477" y="0"/>
                </a:lnTo>
                <a:lnTo>
                  <a:pt x="19059" y="0"/>
                </a:lnTo>
                <a:lnTo>
                  <a:pt x="20653" y="0"/>
                </a:lnTo>
                <a:lnTo>
                  <a:pt x="23830" y="1644"/>
                </a:lnTo>
                <a:lnTo>
                  <a:pt x="25425" y="4808"/>
                </a:lnTo>
                <a:lnTo>
                  <a:pt x="27007" y="6326"/>
                </a:lnTo>
                <a:lnTo>
                  <a:pt x="28601" y="7971"/>
                </a:lnTo>
                <a:lnTo>
                  <a:pt x="30183" y="11135"/>
                </a:lnTo>
                <a:lnTo>
                  <a:pt x="30183" y="12653"/>
                </a:lnTo>
                <a:lnTo>
                  <a:pt x="30183" y="14298"/>
                </a:lnTo>
                <a:lnTo>
                  <a:pt x="30183" y="15817"/>
                </a:lnTo>
                <a:lnTo>
                  <a:pt x="30183" y="17462"/>
                </a:lnTo>
                <a:lnTo>
                  <a:pt x="28601" y="18980"/>
                </a:lnTo>
                <a:lnTo>
                  <a:pt x="27007" y="22144"/>
                </a:lnTo>
                <a:lnTo>
                  <a:pt x="25425" y="23789"/>
                </a:lnTo>
                <a:lnTo>
                  <a:pt x="23830" y="25307"/>
                </a:lnTo>
                <a:lnTo>
                  <a:pt x="20653" y="28470"/>
                </a:lnTo>
                <a:lnTo>
                  <a:pt x="19059" y="28470"/>
                </a:lnTo>
                <a:lnTo>
                  <a:pt x="17477" y="28470"/>
                </a:lnTo>
                <a:lnTo>
                  <a:pt x="15882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8801594" y="2012753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4300" y="0"/>
                </a:moveTo>
                <a:lnTo>
                  <a:pt x="15895" y="0"/>
                </a:lnTo>
                <a:lnTo>
                  <a:pt x="17477" y="0"/>
                </a:lnTo>
                <a:lnTo>
                  <a:pt x="19072" y="0"/>
                </a:lnTo>
                <a:lnTo>
                  <a:pt x="22248" y="1644"/>
                </a:lnTo>
                <a:lnTo>
                  <a:pt x="23830" y="4808"/>
                </a:lnTo>
                <a:lnTo>
                  <a:pt x="27007" y="6326"/>
                </a:lnTo>
                <a:lnTo>
                  <a:pt x="28601" y="7971"/>
                </a:lnTo>
                <a:lnTo>
                  <a:pt x="28601" y="18980"/>
                </a:lnTo>
                <a:lnTo>
                  <a:pt x="27007" y="22144"/>
                </a:lnTo>
                <a:lnTo>
                  <a:pt x="23830" y="23789"/>
                </a:lnTo>
                <a:lnTo>
                  <a:pt x="22248" y="25307"/>
                </a:lnTo>
                <a:lnTo>
                  <a:pt x="19072" y="28470"/>
                </a:lnTo>
                <a:lnTo>
                  <a:pt x="17477" y="28470"/>
                </a:lnTo>
                <a:lnTo>
                  <a:pt x="7947" y="28470"/>
                </a:lnTo>
                <a:lnTo>
                  <a:pt x="6353" y="25307"/>
                </a:lnTo>
                <a:lnTo>
                  <a:pt x="4771" y="23789"/>
                </a:lnTo>
                <a:lnTo>
                  <a:pt x="1594" y="22144"/>
                </a:lnTo>
                <a:lnTo>
                  <a:pt x="0" y="18980"/>
                </a:lnTo>
                <a:lnTo>
                  <a:pt x="0" y="7971"/>
                </a:lnTo>
                <a:lnTo>
                  <a:pt x="1594" y="6326"/>
                </a:lnTo>
                <a:lnTo>
                  <a:pt x="4771" y="4808"/>
                </a:lnTo>
                <a:lnTo>
                  <a:pt x="6353" y="1644"/>
                </a:lnTo>
                <a:lnTo>
                  <a:pt x="7947" y="0"/>
                </a:lnTo>
                <a:lnTo>
                  <a:pt x="11124" y="0"/>
                </a:lnTo>
                <a:lnTo>
                  <a:pt x="12718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8801720" y="2012753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556" y="22144"/>
                </a:moveTo>
                <a:lnTo>
                  <a:pt x="4669" y="23789"/>
                </a:lnTo>
                <a:lnTo>
                  <a:pt x="6213" y="25307"/>
                </a:lnTo>
                <a:lnTo>
                  <a:pt x="7770" y="28470"/>
                </a:lnTo>
                <a:lnTo>
                  <a:pt x="18654" y="28470"/>
                </a:lnTo>
                <a:lnTo>
                  <a:pt x="21767" y="25307"/>
                </a:lnTo>
                <a:lnTo>
                  <a:pt x="23324" y="23789"/>
                </a:lnTo>
                <a:lnTo>
                  <a:pt x="26424" y="22144"/>
                </a:lnTo>
                <a:lnTo>
                  <a:pt x="27981" y="18980"/>
                </a:lnTo>
                <a:lnTo>
                  <a:pt x="13997" y="18980"/>
                </a:lnTo>
                <a:lnTo>
                  <a:pt x="13997" y="9490"/>
                </a:lnTo>
                <a:lnTo>
                  <a:pt x="27981" y="9490"/>
                </a:lnTo>
                <a:lnTo>
                  <a:pt x="27981" y="7971"/>
                </a:lnTo>
                <a:lnTo>
                  <a:pt x="26424" y="6326"/>
                </a:lnTo>
                <a:lnTo>
                  <a:pt x="23324" y="4808"/>
                </a:lnTo>
                <a:lnTo>
                  <a:pt x="21767" y="1644"/>
                </a:lnTo>
                <a:lnTo>
                  <a:pt x="18654" y="0"/>
                </a:lnTo>
                <a:lnTo>
                  <a:pt x="7770" y="0"/>
                </a:lnTo>
                <a:lnTo>
                  <a:pt x="6213" y="1644"/>
                </a:lnTo>
                <a:lnTo>
                  <a:pt x="4669" y="4808"/>
                </a:lnTo>
                <a:lnTo>
                  <a:pt x="1556" y="6326"/>
                </a:lnTo>
                <a:lnTo>
                  <a:pt x="0" y="7971"/>
                </a:lnTo>
                <a:lnTo>
                  <a:pt x="0" y="18980"/>
                </a:lnTo>
                <a:lnTo>
                  <a:pt x="1556" y="22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9135229" y="2012753"/>
            <a:ext cx="27113" cy="28470"/>
          </a:xfrm>
          <a:custGeom>
            <a:avLst/>
            <a:gdLst/>
            <a:ahLst/>
            <a:cxnLst/>
            <a:rect l="l" t="t" r="r" b="b"/>
            <a:pathLst>
              <a:path w="27113" h="28470">
                <a:moveTo>
                  <a:pt x="11673" y="0"/>
                </a:moveTo>
                <a:lnTo>
                  <a:pt x="8509" y="0"/>
                </a:lnTo>
                <a:lnTo>
                  <a:pt x="5472" y="1644"/>
                </a:lnTo>
                <a:lnTo>
                  <a:pt x="3827" y="4808"/>
                </a:lnTo>
                <a:lnTo>
                  <a:pt x="789" y="7971"/>
                </a:lnTo>
                <a:lnTo>
                  <a:pt x="0" y="9490"/>
                </a:lnTo>
                <a:lnTo>
                  <a:pt x="13192" y="9490"/>
                </a:lnTo>
                <a:lnTo>
                  <a:pt x="13192" y="18980"/>
                </a:lnTo>
                <a:lnTo>
                  <a:pt x="789" y="18980"/>
                </a:lnTo>
                <a:lnTo>
                  <a:pt x="2308" y="22144"/>
                </a:lnTo>
                <a:lnTo>
                  <a:pt x="5472" y="25307"/>
                </a:lnTo>
                <a:lnTo>
                  <a:pt x="8509" y="28470"/>
                </a:lnTo>
                <a:lnTo>
                  <a:pt x="19393" y="28470"/>
                </a:lnTo>
                <a:lnTo>
                  <a:pt x="20912" y="25307"/>
                </a:lnTo>
                <a:lnTo>
                  <a:pt x="24076" y="23789"/>
                </a:lnTo>
                <a:lnTo>
                  <a:pt x="25594" y="22144"/>
                </a:lnTo>
                <a:lnTo>
                  <a:pt x="27113" y="18980"/>
                </a:lnTo>
                <a:lnTo>
                  <a:pt x="27113" y="7971"/>
                </a:lnTo>
                <a:lnTo>
                  <a:pt x="24076" y="4808"/>
                </a:lnTo>
                <a:lnTo>
                  <a:pt x="20912" y="1644"/>
                </a:lnTo>
                <a:lnTo>
                  <a:pt x="19393" y="0"/>
                </a:lnTo>
                <a:lnTo>
                  <a:pt x="11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8810967" y="2026989"/>
            <a:ext cx="342205" cy="0"/>
          </a:xfrm>
          <a:custGeom>
            <a:avLst/>
            <a:gdLst/>
            <a:ahLst/>
            <a:cxnLst/>
            <a:rect l="l" t="t" r="r" b="b"/>
            <a:pathLst>
              <a:path w="342205">
                <a:moveTo>
                  <a:pt x="0" y="0"/>
                </a:moveTo>
                <a:lnTo>
                  <a:pt x="342205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8801720" y="2012753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3997" y="28470"/>
                </a:moveTo>
                <a:lnTo>
                  <a:pt x="12440" y="28470"/>
                </a:lnTo>
                <a:lnTo>
                  <a:pt x="10883" y="28470"/>
                </a:lnTo>
                <a:lnTo>
                  <a:pt x="7770" y="28470"/>
                </a:lnTo>
                <a:lnTo>
                  <a:pt x="6213" y="25307"/>
                </a:lnTo>
                <a:lnTo>
                  <a:pt x="4669" y="23789"/>
                </a:lnTo>
                <a:lnTo>
                  <a:pt x="1556" y="22144"/>
                </a:lnTo>
                <a:lnTo>
                  <a:pt x="0" y="18980"/>
                </a:lnTo>
                <a:lnTo>
                  <a:pt x="0" y="7971"/>
                </a:lnTo>
                <a:lnTo>
                  <a:pt x="1556" y="6326"/>
                </a:lnTo>
                <a:lnTo>
                  <a:pt x="4669" y="4808"/>
                </a:lnTo>
                <a:lnTo>
                  <a:pt x="6213" y="1644"/>
                </a:lnTo>
                <a:lnTo>
                  <a:pt x="7770" y="0"/>
                </a:lnTo>
                <a:lnTo>
                  <a:pt x="18654" y="0"/>
                </a:lnTo>
                <a:lnTo>
                  <a:pt x="21767" y="1644"/>
                </a:lnTo>
                <a:lnTo>
                  <a:pt x="23324" y="4808"/>
                </a:lnTo>
                <a:lnTo>
                  <a:pt x="26424" y="6326"/>
                </a:lnTo>
                <a:lnTo>
                  <a:pt x="27981" y="7971"/>
                </a:lnTo>
                <a:lnTo>
                  <a:pt x="27981" y="18980"/>
                </a:lnTo>
                <a:lnTo>
                  <a:pt x="26424" y="22144"/>
                </a:lnTo>
                <a:lnTo>
                  <a:pt x="23324" y="23789"/>
                </a:lnTo>
                <a:lnTo>
                  <a:pt x="21767" y="25307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9134373" y="2012753"/>
            <a:ext cx="27968" cy="28470"/>
          </a:xfrm>
          <a:custGeom>
            <a:avLst/>
            <a:gdLst/>
            <a:ahLst/>
            <a:cxnLst/>
            <a:rect l="l" t="t" r="r" b="b"/>
            <a:pathLst>
              <a:path w="27968" h="28470">
                <a:moveTo>
                  <a:pt x="14047" y="0"/>
                </a:moveTo>
                <a:lnTo>
                  <a:pt x="15566" y="0"/>
                </a:lnTo>
                <a:lnTo>
                  <a:pt x="17211" y="0"/>
                </a:lnTo>
                <a:lnTo>
                  <a:pt x="20249" y="0"/>
                </a:lnTo>
                <a:lnTo>
                  <a:pt x="21767" y="1644"/>
                </a:lnTo>
                <a:lnTo>
                  <a:pt x="24931" y="4808"/>
                </a:lnTo>
                <a:lnTo>
                  <a:pt x="26450" y="6326"/>
                </a:lnTo>
                <a:lnTo>
                  <a:pt x="27968" y="7971"/>
                </a:lnTo>
                <a:lnTo>
                  <a:pt x="27968" y="11135"/>
                </a:lnTo>
                <a:lnTo>
                  <a:pt x="27968" y="12653"/>
                </a:lnTo>
                <a:lnTo>
                  <a:pt x="27968" y="14298"/>
                </a:lnTo>
                <a:lnTo>
                  <a:pt x="27968" y="15817"/>
                </a:lnTo>
                <a:lnTo>
                  <a:pt x="27968" y="17462"/>
                </a:lnTo>
                <a:lnTo>
                  <a:pt x="27968" y="18980"/>
                </a:lnTo>
                <a:lnTo>
                  <a:pt x="26450" y="22144"/>
                </a:lnTo>
                <a:lnTo>
                  <a:pt x="24931" y="23789"/>
                </a:lnTo>
                <a:lnTo>
                  <a:pt x="21767" y="25307"/>
                </a:lnTo>
                <a:lnTo>
                  <a:pt x="20249" y="28470"/>
                </a:lnTo>
                <a:lnTo>
                  <a:pt x="9365" y="28470"/>
                </a:lnTo>
                <a:lnTo>
                  <a:pt x="6327" y="25307"/>
                </a:lnTo>
                <a:lnTo>
                  <a:pt x="4682" y="23789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7971"/>
                </a:lnTo>
                <a:lnTo>
                  <a:pt x="3163" y="6326"/>
                </a:lnTo>
                <a:lnTo>
                  <a:pt x="4682" y="4808"/>
                </a:lnTo>
                <a:lnTo>
                  <a:pt x="6327" y="1644"/>
                </a:lnTo>
                <a:lnTo>
                  <a:pt x="9365" y="0"/>
                </a:lnTo>
                <a:lnTo>
                  <a:pt x="10883" y="0"/>
                </a:lnTo>
                <a:lnTo>
                  <a:pt x="12529" y="0"/>
                </a:lnTo>
                <a:lnTo>
                  <a:pt x="1404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9133866" y="2012753"/>
            <a:ext cx="28348" cy="28470"/>
          </a:xfrm>
          <a:custGeom>
            <a:avLst/>
            <a:gdLst/>
            <a:ahLst/>
            <a:cxnLst/>
            <a:rect l="l" t="t" r="r" b="b"/>
            <a:pathLst>
              <a:path w="28348" h="28470">
                <a:moveTo>
                  <a:pt x="28348" y="18980"/>
                </a:moveTo>
                <a:lnTo>
                  <a:pt x="14174" y="18980"/>
                </a:lnTo>
                <a:lnTo>
                  <a:pt x="14174" y="9490"/>
                </a:lnTo>
                <a:lnTo>
                  <a:pt x="28348" y="9490"/>
                </a:lnTo>
                <a:lnTo>
                  <a:pt x="28348" y="7971"/>
                </a:lnTo>
                <a:lnTo>
                  <a:pt x="25184" y="4808"/>
                </a:lnTo>
                <a:lnTo>
                  <a:pt x="22020" y="1644"/>
                </a:lnTo>
                <a:lnTo>
                  <a:pt x="20502" y="0"/>
                </a:lnTo>
                <a:lnTo>
                  <a:pt x="9491" y="0"/>
                </a:lnTo>
                <a:lnTo>
                  <a:pt x="6327" y="1644"/>
                </a:lnTo>
                <a:lnTo>
                  <a:pt x="4809" y="4808"/>
                </a:lnTo>
                <a:lnTo>
                  <a:pt x="1645" y="7971"/>
                </a:lnTo>
                <a:lnTo>
                  <a:pt x="0" y="11135"/>
                </a:lnTo>
                <a:lnTo>
                  <a:pt x="0" y="15817"/>
                </a:lnTo>
                <a:lnTo>
                  <a:pt x="1645" y="18980"/>
                </a:lnTo>
                <a:lnTo>
                  <a:pt x="3163" y="22144"/>
                </a:lnTo>
                <a:lnTo>
                  <a:pt x="6327" y="25307"/>
                </a:lnTo>
                <a:lnTo>
                  <a:pt x="9491" y="28470"/>
                </a:lnTo>
                <a:lnTo>
                  <a:pt x="20502" y="28470"/>
                </a:lnTo>
                <a:lnTo>
                  <a:pt x="22020" y="25307"/>
                </a:lnTo>
                <a:lnTo>
                  <a:pt x="25184" y="23789"/>
                </a:lnTo>
                <a:lnTo>
                  <a:pt x="26829" y="22144"/>
                </a:lnTo>
                <a:lnTo>
                  <a:pt x="28348" y="18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9162216" y="2022244"/>
            <a:ext cx="246911" cy="9490"/>
          </a:xfrm>
          <a:custGeom>
            <a:avLst/>
            <a:gdLst/>
            <a:ahLst/>
            <a:cxnLst/>
            <a:rect l="l" t="t" r="r" b="b"/>
            <a:pathLst>
              <a:path w="246911" h="9490">
                <a:moveTo>
                  <a:pt x="1645" y="4808"/>
                </a:moveTo>
                <a:lnTo>
                  <a:pt x="0" y="7971"/>
                </a:lnTo>
                <a:lnTo>
                  <a:pt x="0" y="9490"/>
                </a:lnTo>
                <a:lnTo>
                  <a:pt x="246911" y="9490"/>
                </a:lnTo>
                <a:lnTo>
                  <a:pt x="246911" y="0"/>
                </a:lnTo>
                <a:lnTo>
                  <a:pt x="0" y="0"/>
                </a:lnTo>
                <a:lnTo>
                  <a:pt x="0" y="1644"/>
                </a:lnTo>
                <a:lnTo>
                  <a:pt x="1645" y="48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9143290" y="2026989"/>
            <a:ext cx="270586" cy="0"/>
          </a:xfrm>
          <a:custGeom>
            <a:avLst/>
            <a:gdLst/>
            <a:ahLst/>
            <a:cxnLst/>
            <a:rect l="l" t="t" r="r" b="b"/>
            <a:pathLst>
              <a:path w="270586">
                <a:moveTo>
                  <a:pt x="0" y="0"/>
                </a:moveTo>
                <a:lnTo>
                  <a:pt x="270586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9133867" y="2012753"/>
            <a:ext cx="29993" cy="28470"/>
          </a:xfrm>
          <a:custGeom>
            <a:avLst/>
            <a:gdLst/>
            <a:ahLst/>
            <a:cxnLst/>
            <a:rect l="l" t="t" r="r" b="b"/>
            <a:pathLst>
              <a:path w="29993" h="28470">
                <a:moveTo>
                  <a:pt x="14174" y="28470"/>
                </a:moveTo>
                <a:lnTo>
                  <a:pt x="12655" y="28470"/>
                </a:lnTo>
                <a:lnTo>
                  <a:pt x="11010" y="28470"/>
                </a:lnTo>
                <a:lnTo>
                  <a:pt x="9491" y="28470"/>
                </a:lnTo>
                <a:lnTo>
                  <a:pt x="6327" y="25307"/>
                </a:lnTo>
                <a:lnTo>
                  <a:pt x="4809" y="23789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7971"/>
                </a:lnTo>
                <a:lnTo>
                  <a:pt x="3163" y="6326"/>
                </a:lnTo>
                <a:lnTo>
                  <a:pt x="4809" y="4808"/>
                </a:lnTo>
                <a:lnTo>
                  <a:pt x="6327" y="1644"/>
                </a:lnTo>
                <a:lnTo>
                  <a:pt x="9491" y="0"/>
                </a:lnTo>
                <a:lnTo>
                  <a:pt x="11010" y="0"/>
                </a:lnTo>
                <a:lnTo>
                  <a:pt x="12655" y="0"/>
                </a:lnTo>
                <a:lnTo>
                  <a:pt x="14174" y="0"/>
                </a:lnTo>
                <a:lnTo>
                  <a:pt x="15819" y="0"/>
                </a:lnTo>
                <a:lnTo>
                  <a:pt x="17338" y="0"/>
                </a:lnTo>
                <a:lnTo>
                  <a:pt x="20502" y="0"/>
                </a:lnTo>
                <a:lnTo>
                  <a:pt x="22020" y="1644"/>
                </a:lnTo>
                <a:lnTo>
                  <a:pt x="25184" y="4808"/>
                </a:lnTo>
                <a:lnTo>
                  <a:pt x="26829" y="6326"/>
                </a:lnTo>
                <a:lnTo>
                  <a:pt x="28348" y="7971"/>
                </a:lnTo>
                <a:lnTo>
                  <a:pt x="28348" y="11135"/>
                </a:lnTo>
                <a:lnTo>
                  <a:pt x="28348" y="12653"/>
                </a:lnTo>
                <a:lnTo>
                  <a:pt x="29993" y="14298"/>
                </a:lnTo>
                <a:lnTo>
                  <a:pt x="28348" y="15817"/>
                </a:lnTo>
                <a:lnTo>
                  <a:pt x="28348" y="17462"/>
                </a:lnTo>
                <a:lnTo>
                  <a:pt x="28348" y="18980"/>
                </a:lnTo>
                <a:lnTo>
                  <a:pt x="26829" y="22144"/>
                </a:lnTo>
                <a:lnTo>
                  <a:pt x="25184" y="23789"/>
                </a:lnTo>
                <a:lnTo>
                  <a:pt x="22020" y="25307"/>
                </a:lnTo>
                <a:lnTo>
                  <a:pt x="20502" y="28470"/>
                </a:lnTo>
                <a:lnTo>
                  <a:pt x="17338" y="28470"/>
                </a:lnTo>
                <a:lnTo>
                  <a:pt x="15819" y="28470"/>
                </a:lnTo>
                <a:lnTo>
                  <a:pt x="14174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8803016" y="1718554"/>
            <a:ext cx="27178" cy="37961"/>
          </a:xfrm>
          <a:custGeom>
            <a:avLst/>
            <a:gdLst/>
            <a:ahLst/>
            <a:cxnLst/>
            <a:rect l="l" t="t" r="r" b="b"/>
            <a:pathLst>
              <a:path w="27178" h="37961">
                <a:moveTo>
                  <a:pt x="2297" y="32014"/>
                </a:moveTo>
                <a:lnTo>
                  <a:pt x="5410" y="34038"/>
                </a:lnTo>
                <a:lnTo>
                  <a:pt x="6967" y="35936"/>
                </a:lnTo>
                <a:lnTo>
                  <a:pt x="10080" y="35936"/>
                </a:lnTo>
                <a:lnTo>
                  <a:pt x="13181" y="37961"/>
                </a:lnTo>
                <a:lnTo>
                  <a:pt x="16294" y="35936"/>
                </a:lnTo>
                <a:lnTo>
                  <a:pt x="19407" y="35936"/>
                </a:lnTo>
                <a:lnTo>
                  <a:pt x="20964" y="34038"/>
                </a:lnTo>
                <a:lnTo>
                  <a:pt x="24064" y="32014"/>
                </a:lnTo>
                <a:lnTo>
                  <a:pt x="25621" y="29989"/>
                </a:lnTo>
                <a:lnTo>
                  <a:pt x="27178" y="25940"/>
                </a:lnTo>
                <a:lnTo>
                  <a:pt x="27178" y="12021"/>
                </a:lnTo>
                <a:lnTo>
                  <a:pt x="25621" y="7971"/>
                </a:lnTo>
                <a:lnTo>
                  <a:pt x="24064" y="6073"/>
                </a:lnTo>
                <a:lnTo>
                  <a:pt x="20964" y="4049"/>
                </a:lnTo>
                <a:lnTo>
                  <a:pt x="19407" y="2024"/>
                </a:lnTo>
                <a:lnTo>
                  <a:pt x="16294" y="0"/>
                </a:lnTo>
                <a:lnTo>
                  <a:pt x="10080" y="0"/>
                </a:lnTo>
                <a:lnTo>
                  <a:pt x="6967" y="2024"/>
                </a:lnTo>
                <a:lnTo>
                  <a:pt x="5410" y="4049"/>
                </a:lnTo>
                <a:lnTo>
                  <a:pt x="2297" y="6073"/>
                </a:lnTo>
                <a:lnTo>
                  <a:pt x="753" y="7971"/>
                </a:lnTo>
                <a:lnTo>
                  <a:pt x="753" y="12021"/>
                </a:lnTo>
                <a:lnTo>
                  <a:pt x="13181" y="12021"/>
                </a:lnTo>
                <a:lnTo>
                  <a:pt x="13181" y="24042"/>
                </a:lnTo>
                <a:lnTo>
                  <a:pt x="0" y="24042"/>
                </a:lnTo>
                <a:lnTo>
                  <a:pt x="753" y="25940"/>
                </a:lnTo>
                <a:lnTo>
                  <a:pt x="753" y="29989"/>
                </a:lnTo>
                <a:lnTo>
                  <a:pt x="2297" y="320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8469509" y="1718554"/>
            <a:ext cx="27178" cy="37961"/>
          </a:xfrm>
          <a:custGeom>
            <a:avLst/>
            <a:gdLst/>
            <a:ahLst/>
            <a:cxnLst/>
            <a:rect l="l" t="t" r="r" b="b"/>
            <a:pathLst>
              <a:path w="27178" h="37961">
                <a:moveTo>
                  <a:pt x="0" y="12021"/>
                </a:moveTo>
                <a:lnTo>
                  <a:pt x="0" y="25940"/>
                </a:lnTo>
                <a:lnTo>
                  <a:pt x="1556" y="29989"/>
                </a:lnTo>
                <a:lnTo>
                  <a:pt x="3113" y="32014"/>
                </a:lnTo>
                <a:lnTo>
                  <a:pt x="6213" y="34038"/>
                </a:lnTo>
                <a:lnTo>
                  <a:pt x="7770" y="35936"/>
                </a:lnTo>
                <a:lnTo>
                  <a:pt x="10883" y="35936"/>
                </a:lnTo>
                <a:lnTo>
                  <a:pt x="13997" y="37961"/>
                </a:lnTo>
                <a:lnTo>
                  <a:pt x="15541" y="35936"/>
                </a:lnTo>
                <a:lnTo>
                  <a:pt x="18654" y="35936"/>
                </a:lnTo>
                <a:lnTo>
                  <a:pt x="21767" y="34038"/>
                </a:lnTo>
                <a:lnTo>
                  <a:pt x="24880" y="29989"/>
                </a:lnTo>
                <a:lnTo>
                  <a:pt x="26424" y="25940"/>
                </a:lnTo>
                <a:lnTo>
                  <a:pt x="27178" y="24042"/>
                </a:lnTo>
                <a:lnTo>
                  <a:pt x="13997" y="24042"/>
                </a:lnTo>
                <a:lnTo>
                  <a:pt x="13997" y="12021"/>
                </a:lnTo>
                <a:lnTo>
                  <a:pt x="26424" y="12021"/>
                </a:lnTo>
                <a:lnTo>
                  <a:pt x="24880" y="7971"/>
                </a:lnTo>
                <a:lnTo>
                  <a:pt x="21767" y="4049"/>
                </a:lnTo>
                <a:lnTo>
                  <a:pt x="18654" y="2024"/>
                </a:lnTo>
                <a:lnTo>
                  <a:pt x="17097" y="0"/>
                </a:lnTo>
                <a:lnTo>
                  <a:pt x="10883" y="0"/>
                </a:lnTo>
                <a:lnTo>
                  <a:pt x="7770" y="2024"/>
                </a:lnTo>
                <a:lnTo>
                  <a:pt x="6213" y="4049"/>
                </a:lnTo>
                <a:lnTo>
                  <a:pt x="3113" y="6073"/>
                </a:lnTo>
                <a:lnTo>
                  <a:pt x="1556" y="7971"/>
                </a:lnTo>
                <a:lnTo>
                  <a:pt x="0" y="120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8495935" y="1730575"/>
            <a:ext cx="307835" cy="12021"/>
          </a:xfrm>
          <a:custGeom>
            <a:avLst/>
            <a:gdLst/>
            <a:ahLst/>
            <a:cxnLst/>
            <a:rect l="l" t="t" r="r" b="b"/>
            <a:pathLst>
              <a:path w="307835" h="12021">
                <a:moveTo>
                  <a:pt x="1556" y="3922"/>
                </a:moveTo>
                <a:lnTo>
                  <a:pt x="1556" y="9996"/>
                </a:lnTo>
                <a:lnTo>
                  <a:pt x="753" y="12021"/>
                </a:lnTo>
                <a:lnTo>
                  <a:pt x="307082" y="12021"/>
                </a:lnTo>
                <a:lnTo>
                  <a:pt x="306278" y="9996"/>
                </a:lnTo>
                <a:lnTo>
                  <a:pt x="306278" y="3922"/>
                </a:lnTo>
                <a:lnTo>
                  <a:pt x="307835" y="0"/>
                </a:lnTo>
                <a:lnTo>
                  <a:pt x="0" y="0"/>
                </a:lnTo>
                <a:lnTo>
                  <a:pt x="1556" y="39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8478755" y="1736585"/>
            <a:ext cx="342192" cy="0"/>
          </a:xfrm>
          <a:custGeom>
            <a:avLst/>
            <a:gdLst/>
            <a:ahLst/>
            <a:cxnLst/>
            <a:rect l="l" t="t" r="r" b="b"/>
            <a:pathLst>
              <a:path w="342192">
                <a:moveTo>
                  <a:pt x="0" y="0"/>
                </a:moveTo>
                <a:lnTo>
                  <a:pt x="342192" y="0"/>
                </a:lnTo>
              </a:path>
            </a:pathLst>
          </a:custGeom>
          <a:ln w="2279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8469510" y="1718554"/>
            <a:ext cx="27981" cy="37961"/>
          </a:xfrm>
          <a:custGeom>
            <a:avLst/>
            <a:gdLst/>
            <a:ahLst/>
            <a:cxnLst/>
            <a:rect l="l" t="t" r="r" b="b"/>
            <a:pathLst>
              <a:path w="27981" h="37961">
                <a:moveTo>
                  <a:pt x="13997" y="37961"/>
                </a:moveTo>
                <a:lnTo>
                  <a:pt x="12440" y="35936"/>
                </a:lnTo>
                <a:lnTo>
                  <a:pt x="10883" y="35936"/>
                </a:lnTo>
                <a:lnTo>
                  <a:pt x="7770" y="35936"/>
                </a:lnTo>
                <a:lnTo>
                  <a:pt x="6213" y="34038"/>
                </a:lnTo>
                <a:lnTo>
                  <a:pt x="3113" y="32014"/>
                </a:lnTo>
                <a:lnTo>
                  <a:pt x="1556" y="29989"/>
                </a:lnTo>
                <a:lnTo>
                  <a:pt x="0" y="25940"/>
                </a:lnTo>
                <a:lnTo>
                  <a:pt x="0" y="22017"/>
                </a:lnTo>
                <a:lnTo>
                  <a:pt x="0" y="19992"/>
                </a:lnTo>
                <a:lnTo>
                  <a:pt x="0" y="15943"/>
                </a:lnTo>
                <a:lnTo>
                  <a:pt x="0" y="14045"/>
                </a:lnTo>
                <a:lnTo>
                  <a:pt x="0" y="12021"/>
                </a:lnTo>
                <a:lnTo>
                  <a:pt x="1556" y="7971"/>
                </a:lnTo>
                <a:lnTo>
                  <a:pt x="3113" y="6073"/>
                </a:lnTo>
                <a:lnTo>
                  <a:pt x="6213" y="4049"/>
                </a:lnTo>
                <a:lnTo>
                  <a:pt x="7770" y="2024"/>
                </a:lnTo>
                <a:lnTo>
                  <a:pt x="10883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lnTo>
                  <a:pt x="17097" y="0"/>
                </a:lnTo>
                <a:lnTo>
                  <a:pt x="18654" y="2024"/>
                </a:lnTo>
                <a:lnTo>
                  <a:pt x="21767" y="4049"/>
                </a:lnTo>
                <a:lnTo>
                  <a:pt x="23324" y="6073"/>
                </a:lnTo>
                <a:lnTo>
                  <a:pt x="24880" y="7971"/>
                </a:lnTo>
                <a:lnTo>
                  <a:pt x="26424" y="12021"/>
                </a:lnTo>
                <a:lnTo>
                  <a:pt x="27981" y="14045"/>
                </a:lnTo>
                <a:lnTo>
                  <a:pt x="27981" y="15943"/>
                </a:lnTo>
                <a:lnTo>
                  <a:pt x="27981" y="19992"/>
                </a:lnTo>
                <a:lnTo>
                  <a:pt x="27981" y="22017"/>
                </a:lnTo>
                <a:lnTo>
                  <a:pt x="26424" y="25940"/>
                </a:lnTo>
                <a:lnTo>
                  <a:pt x="24880" y="29989"/>
                </a:lnTo>
                <a:lnTo>
                  <a:pt x="23324" y="32014"/>
                </a:lnTo>
                <a:lnTo>
                  <a:pt x="21767" y="34038"/>
                </a:lnTo>
                <a:lnTo>
                  <a:pt x="18654" y="35936"/>
                </a:lnTo>
                <a:lnTo>
                  <a:pt x="17097" y="35936"/>
                </a:lnTo>
                <a:lnTo>
                  <a:pt x="15541" y="35936"/>
                </a:lnTo>
                <a:lnTo>
                  <a:pt x="13997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8802214" y="1718554"/>
            <a:ext cx="27981" cy="37961"/>
          </a:xfrm>
          <a:custGeom>
            <a:avLst/>
            <a:gdLst/>
            <a:ahLst/>
            <a:cxnLst/>
            <a:rect l="l" t="t" r="r" b="b"/>
            <a:pathLst>
              <a:path w="27981" h="37961">
                <a:moveTo>
                  <a:pt x="13984" y="0"/>
                </a:moveTo>
                <a:lnTo>
                  <a:pt x="15541" y="0"/>
                </a:lnTo>
                <a:lnTo>
                  <a:pt x="17097" y="0"/>
                </a:lnTo>
                <a:lnTo>
                  <a:pt x="20211" y="2024"/>
                </a:lnTo>
                <a:lnTo>
                  <a:pt x="21767" y="4049"/>
                </a:lnTo>
                <a:lnTo>
                  <a:pt x="24868" y="6073"/>
                </a:lnTo>
                <a:lnTo>
                  <a:pt x="26424" y="7971"/>
                </a:lnTo>
                <a:lnTo>
                  <a:pt x="27981" y="12021"/>
                </a:lnTo>
                <a:lnTo>
                  <a:pt x="27981" y="14045"/>
                </a:lnTo>
                <a:lnTo>
                  <a:pt x="27981" y="15943"/>
                </a:lnTo>
                <a:lnTo>
                  <a:pt x="27981" y="19992"/>
                </a:lnTo>
                <a:lnTo>
                  <a:pt x="27981" y="22017"/>
                </a:lnTo>
                <a:lnTo>
                  <a:pt x="27981" y="25940"/>
                </a:lnTo>
                <a:lnTo>
                  <a:pt x="26424" y="29989"/>
                </a:lnTo>
                <a:lnTo>
                  <a:pt x="24868" y="32014"/>
                </a:lnTo>
                <a:lnTo>
                  <a:pt x="21767" y="34038"/>
                </a:lnTo>
                <a:lnTo>
                  <a:pt x="20211" y="35936"/>
                </a:lnTo>
                <a:lnTo>
                  <a:pt x="17097" y="35936"/>
                </a:lnTo>
                <a:lnTo>
                  <a:pt x="15541" y="35936"/>
                </a:lnTo>
                <a:lnTo>
                  <a:pt x="13984" y="37961"/>
                </a:lnTo>
                <a:lnTo>
                  <a:pt x="12440" y="35936"/>
                </a:lnTo>
                <a:lnTo>
                  <a:pt x="10883" y="35936"/>
                </a:lnTo>
                <a:lnTo>
                  <a:pt x="7770" y="35936"/>
                </a:lnTo>
                <a:lnTo>
                  <a:pt x="6213" y="34038"/>
                </a:lnTo>
                <a:lnTo>
                  <a:pt x="3100" y="32014"/>
                </a:lnTo>
                <a:lnTo>
                  <a:pt x="1556" y="29989"/>
                </a:lnTo>
                <a:lnTo>
                  <a:pt x="1556" y="25940"/>
                </a:lnTo>
                <a:lnTo>
                  <a:pt x="0" y="22017"/>
                </a:lnTo>
                <a:lnTo>
                  <a:pt x="0" y="19992"/>
                </a:lnTo>
                <a:lnTo>
                  <a:pt x="0" y="15943"/>
                </a:lnTo>
                <a:lnTo>
                  <a:pt x="0" y="14045"/>
                </a:lnTo>
                <a:lnTo>
                  <a:pt x="1556" y="12021"/>
                </a:lnTo>
                <a:lnTo>
                  <a:pt x="1556" y="7971"/>
                </a:lnTo>
                <a:lnTo>
                  <a:pt x="3100" y="6073"/>
                </a:lnTo>
                <a:lnTo>
                  <a:pt x="6213" y="4049"/>
                </a:lnTo>
                <a:lnTo>
                  <a:pt x="7770" y="2024"/>
                </a:lnTo>
                <a:lnTo>
                  <a:pt x="10883" y="0"/>
                </a:lnTo>
                <a:lnTo>
                  <a:pt x="12440" y="0"/>
                </a:lnTo>
                <a:lnTo>
                  <a:pt x="13984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9144016" y="1718554"/>
            <a:ext cx="27817" cy="37961"/>
          </a:xfrm>
          <a:custGeom>
            <a:avLst/>
            <a:gdLst/>
            <a:ahLst/>
            <a:cxnLst/>
            <a:rect l="l" t="t" r="r" b="b"/>
            <a:pathLst>
              <a:path w="27817" h="37961">
                <a:moveTo>
                  <a:pt x="11871" y="0"/>
                </a:moveTo>
                <a:lnTo>
                  <a:pt x="8707" y="2024"/>
                </a:lnTo>
                <a:lnTo>
                  <a:pt x="5544" y="4049"/>
                </a:lnTo>
                <a:lnTo>
                  <a:pt x="2380" y="7971"/>
                </a:lnTo>
                <a:lnTo>
                  <a:pt x="734" y="12021"/>
                </a:lnTo>
                <a:lnTo>
                  <a:pt x="13517" y="12021"/>
                </a:lnTo>
                <a:lnTo>
                  <a:pt x="13517" y="24042"/>
                </a:lnTo>
                <a:lnTo>
                  <a:pt x="0" y="24042"/>
                </a:lnTo>
                <a:lnTo>
                  <a:pt x="734" y="25940"/>
                </a:lnTo>
                <a:lnTo>
                  <a:pt x="2380" y="29989"/>
                </a:lnTo>
                <a:lnTo>
                  <a:pt x="5544" y="34038"/>
                </a:lnTo>
                <a:lnTo>
                  <a:pt x="8707" y="35936"/>
                </a:lnTo>
                <a:lnTo>
                  <a:pt x="10353" y="35936"/>
                </a:lnTo>
                <a:lnTo>
                  <a:pt x="13517" y="37961"/>
                </a:lnTo>
                <a:lnTo>
                  <a:pt x="16680" y="35936"/>
                </a:lnTo>
                <a:lnTo>
                  <a:pt x="19844" y="35936"/>
                </a:lnTo>
                <a:lnTo>
                  <a:pt x="21490" y="34038"/>
                </a:lnTo>
                <a:lnTo>
                  <a:pt x="24654" y="32014"/>
                </a:lnTo>
                <a:lnTo>
                  <a:pt x="26299" y="29989"/>
                </a:lnTo>
                <a:lnTo>
                  <a:pt x="27817" y="25940"/>
                </a:lnTo>
                <a:lnTo>
                  <a:pt x="27817" y="12021"/>
                </a:lnTo>
                <a:lnTo>
                  <a:pt x="26299" y="7971"/>
                </a:lnTo>
                <a:lnTo>
                  <a:pt x="24654" y="6073"/>
                </a:lnTo>
                <a:lnTo>
                  <a:pt x="21490" y="4049"/>
                </a:lnTo>
                <a:lnTo>
                  <a:pt x="19844" y="2024"/>
                </a:lnTo>
                <a:lnTo>
                  <a:pt x="16680" y="0"/>
                </a:lnTo>
                <a:lnTo>
                  <a:pt x="118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8801720" y="1718554"/>
            <a:ext cx="28715" cy="37961"/>
          </a:xfrm>
          <a:custGeom>
            <a:avLst/>
            <a:gdLst/>
            <a:ahLst/>
            <a:cxnLst/>
            <a:rect l="l" t="t" r="r" b="b"/>
            <a:pathLst>
              <a:path w="28715" h="37961">
                <a:moveTo>
                  <a:pt x="28715" y="12021"/>
                </a:moveTo>
                <a:lnTo>
                  <a:pt x="27121" y="7971"/>
                </a:lnTo>
                <a:lnTo>
                  <a:pt x="25526" y="6073"/>
                </a:lnTo>
                <a:lnTo>
                  <a:pt x="22337" y="4049"/>
                </a:lnTo>
                <a:lnTo>
                  <a:pt x="20742" y="2024"/>
                </a:lnTo>
                <a:lnTo>
                  <a:pt x="17553" y="0"/>
                </a:lnTo>
                <a:lnTo>
                  <a:pt x="11174" y="0"/>
                </a:lnTo>
                <a:lnTo>
                  <a:pt x="7973" y="2024"/>
                </a:lnTo>
                <a:lnTo>
                  <a:pt x="6378" y="4049"/>
                </a:lnTo>
                <a:lnTo>
                  <a:pt x="3189" y="6073"/>
                </a:lnTo>
                <a:lnTo>
                  <a:pt x="1594" y="7971"/>
                </a:lnTo>
                <a:lnTo>
                  <a:pt x="1594" y="12021"/>
                </a:lnTo>
                <a:lnTo>
                  <a:pt x="0" y="15943"/>
                </a:lnTo>
                <a:lnTo>
                  <a:pt x="0" y="22017"/>
                </a:lnTo>
                <a:lnTo>
                  <a:pt x="1594" y="25940"/>
                </a:lnTo>
                <a:lnTo>
                  <a:pt x="1594" y="29989"/>
                </a:lnTo>
                <a:lnTo>
                  <a:pt x="3189" y="32014"/>
                </a:lnTo>
                <a:lnTo>
                  <a:pt x="6378" y="34038"/>
                </a:lnTo>
                <a:lnTo>
                  <a:pt x="7973" y="35936"/>
                </a:lnTo>
                <a:lnTo>
                  <a:pt x="11174" y="35936"/>
                </a:lnTo>
                <a:lnTo>
                  <a:pt x="14364" y="37961"/>
                </a:lnTo>
                <a:lnTo>
                  <a:pt x="17553" y="35936"/>
                </a:lnTo>
                <a:lnTo>
                  <a:pt x="20742" y="35936"/>
                </a:lnTo>
                <a:lnTo>
                  <a:pt x="22337" y="34038"/>
                </a:lnTo>
                <a:lnTo>
                  <a:pt x="25526" y="32014"/>
                </a:lnTo>
                <a:lnTo>
                  <a:pt x="27121" y="29989"/>
                </a:lnTo>
                <a:lnTo>
                  <a:pt x="28715" y="25940"/>
                </a:lnTo>
                <a:lnTo>
                  <a:pt x="28715" y="24042"/>
                </a:lnTo>
                <a:lnTo>
                  <a:pt x="14364" y="24042"/>
                </a:lnTo>
                <a:lnTo>
                  <a:pt x="14364" y="12021"/>
                </a:lnTo>
                <a:lnTo>
                  <a:pt x="28715" y="120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8830436" y="1730575"/>
            <a:ext cx="314315" cy="12021"/>
          </a:xfrm>
          <a:custGeom>
            <a:avLst/>
            <a:gdLst/>
            <a:ahLst/>
            <a:cxnLst/>
            <a:rect l="l" t="t" r="r" b="b"/>
            <a:pathLst>
              <a:path w="314315" h="12021">
                <a:moveTo>
                  <a:pt x="313580" y="12021"/>
                </a:moveTo>
                <a:lnTo>
                  <a:pt x="312796" y="9996"/>
                </a:lnTo>
                <a:lnTo>
                  <a:pt x="312796" y="3922"/>
                </a:lnTo>
                <a:lnTo>
                  <a:pt x="314315" y="0"/>
                </a:lnTo>
                <a:lnTo>
                  <a:pt x="0" y="0"/>
                </a:lnTo>
                <a:lnTo>
                  <a:pt x="0" y="12021"/>
                </a:lnTo>
                <a:lnTo>
                  <a:pt x="313580" y="120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8811333" y="1736585"/>
            <a:ext cx="350950" cy="0"/>
          </a:xfrm>
          <a:custGeom>
            <a:avLst/>
            <a:gdLst/>
            <a:ahLst/>
            <a:cxnLst/>
            <a:rect l="l" t="t" r="r" b="b"/>
            <a:pathLst>
              <a:path w="350950">
                <a:moveTo>
                  <a:pt x="0" y="0"/>
                </a:moveTo>
                <a:lnTo>
                  <a:pt x="350950" y="0"/>
                </a:lnTo>
              </a:path>
            </a:pathLst>
          </a:custGeom>
          <a:ln w="2279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8801720" y="1718554"/>
            <a:ext cx="28715" cy="37961"/>
          </a:xfrm>
          <a:custGeom>
            <a:avLst/>
            <a:gdLst/>
            <a:ahLst/>
            <a:cxnLst/>
            <a:rect l="l" t="t" r="r" b="b"/>
            <a:pathLst>
              <a:path w="28715" h="37961">
                <a:moveTo>
                  <a:pt x="14364" y="37961"/>
                </a:moveTo>
                <a:lnTo>
                  <a:pt x="12769" y="35936"/>
                </a:lnTo>
                <a:lnTo>
                  <a:pt x="11174" y="35936"/>
                </a:lnTo>
                <a:lnTo>
                  <a:pt x="7973" y="35936"/>
                </a:lnTo>
                <a:lnTo>
                  <a:pt x="6378" y="34038"/>
                </a:lnTo>
                <a:lnTo>
                  <a:pt x="3189" y="32014"/>
                </a:lnTo>
                <a:lnTo>
                  <a:pt x="1594" y="29989"/>
                </a:lnTo>
                <a:lnTo>
                  <a:pt x="1594" y="25940"/>
                </a:lnTo>
                <a:lnTo>
                  <a:pt x="0" y="22017"/>
                </a:lnTo>
                <a:lnTo>
                  <a:pt x="0" y="19992"/>
                </a:lnTo>
                <a:lnTo>
                  <a:pt x="0" y="15943"/>
                </a:lnTo>
                <a:lnTo>
                  <a:pt x="0" y="14045"/>
                </a:lnTo>
                <a:lnTo>
                  <a:pt x="1594" y="12021"/>
                </a:lnTo>
                <a:lnTo>
                  <a:pt x="1594" y="7971"/>
                </a:lnTo>
                <a:lnTo>
                  <a:pt x="3189" y="6073"/>
                </a:lnTo>
                <a:lnTo>
                  <a:pt x="6378" y="4049"/>
                </a:lnTo>
                <a:lnTo>
                  <a:pt x="7973" y="2024"/>
                </a:lnTo>
                <a:lnTo>
                  <a:pt x="11174" y="0"/>
                </a:lnTo>
                <a:lnTo>
                  <a:pt x="12769" y="0"/>
                </a:lnTo>
                <a:lnTo>
                  <a:pt x="14364" y="0"/>
                </a:lnTo>
                <a:lnTo>
                  <a:pt x="15958" y="0"/>
                </a:lnTo>
                <a:lnTo>
                  <a:pt x="17553" y="0"/>
                </a:lnTo>
                <a:lnTo>
                  <a:pt x="20742" y="2024"/>
                </a:lnTo>
                <a:lnTo>
                  <a:pt x="22337" y="4049"/>
                </a:lnTo>
                <a:lnTo>
                  <a:pt x="25526" y="6073"/>
                </a:lnTo>
                <a:lnTo>
                  <a:pt x="27121" y="7971"/>
                </a:lnTo>
                <a:lnTo>
                  <a:pt x="28715" y="12021"/>
                </a:lnTo>
                <a:lnTo>
                  <a:pt x="28715" y="14045"/>
                </a:lnTo>
                <a:lnTo>
                  <a:pt x="28715" y="15943"/>
                </a:lnTo>
                <a:lnTo>
                  <a:pt x="28715" y="19992"/>
                </a:lnTo>
                <a:lnTo>
                  <a:pt x="28715" y="22017"/>
                </a:lnTo>
                <a:lnTo>
                  <a:pt x="28715" y="25940"/>
                </a:lnTo>
                <a:lnTo>
                  <a:pt x="27121" y="29989"/>
                </a:lnTo>
                <a:lnTo>
                  <a:pt x="25526" y="32014"/>
                </a:lnTo>
                <a:lnTo>
                  <a:pt x="22337" y="34038"/>
                </a:lnTo>
                <a:lnTo>
                  <a:pt x="20742" y="35936"/>
                </a:lnTo>
                <a:lnTo>
                  <a:pt x="17553" y="35936"/>
                </a:lnTo>
                <a:lnTo>
                  <a:pt x="15958" y="35936"/>
                </a:lnTo>
                <a:lnTo>
                  <a:pt x="14364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9143233" y="1718554"/>
            <a:ext cx="28601" cy="37961"/>
          </a:xfrm>
          <a:custGeom>
            <a:avLst/>
            <a:gdLst/>
            <a:ahLst/>
            <a:cxnLst/>
            <a:rect l="l" t="t" r="r" b="b"/>
            <a:pathLst>
              <a:path w="28601" h="37961">
                <a:moveTo>
                  <a:pt x="14300" y="0"/>
                </a:moveTo>
                <a:lnTo>
                  <a:pt x="15946" y="0"/>
                </a:lnTo>
                <a:lnTo>
                  <a:pt x="17464" y="0"/>
                </a:lnTo>
                <a:lnTo>
                  <a:pt x="20628" y="2024"/>
                </a:lnTo>
                <a:lnTo>
                  <a:pt x="22273" y="4049"/>
                </a:lnTo>
                <a:lnTo>
                  <a:pt x="25437" y="6073"/>
                </a:lnTo>
                <a:lnTo>
                  <a:pt x="27083" y="7971"/>
                </a:lnTo>
                <a:lnTo>
                  <a:pt x="28601" y="12021"/>
                </a:lnTo>
                <a:lnTo>
                  <a:pt x="28601" y="14045"/>
                </a:lnTo>
                <a:lnTo>
                  <a:pt x="28601" y="15943"/>
                </a:lnTo>
                <a:lnTo>
                  <a:pt x="28601" y="19992"/>
                </a:lnTo>
                <a:lnTo>
                  <a:pt x="28601" y="22017"/>
                </a:lnTo>
                <a:lnTo>
                  <a:pt x="28601" y="25940"/>
                </a:lnTo>
                <a:lnTo>
                  <a:pt x="27083" y="29989"/>
                </a:lnTo>
                <a:lnTo>
                  <a:pt x="25437" y="32014"/>
                </a:lnTo>
                <a:lnTo>
                  <a:pt x="22273" y="34038"/>
                </a:lnTo>
                <a:lnTo>
                  <a:pt x="20628" y="35936"/>
                </a:lnTo>
                <a:lnTo>
                  <a:pt x="17464" y="35936"/>
                </a:lnTo>
                <a:lnTo>
                  <a:pt x="15946" y="35936"/>
                </a:lnTo>
                <a:lnTo>
                  <a:pt x="14300" y="37961"/>
                </a:lnTo>
                <a:lnTo>
                  <a:pt x="12655" y="35936"/>
                </a:lnTo>
                <a:lnTo>
                  <a:pt x="11136" y="35936"/>
                </a:lnTo>
                <a:lnTo>
                  <a:pt x="9491" y="35936"/>
                </a:lnTo>
                <a:lnTo>
                  <a:pt x="6327" y="34038"/>
                </a:lnTo>
                <a:lnTo>
                  <a:pt x="4682" y="32014"/>
                </a:lnTo>
                <a:lnTo>
                  <a:pt x="3163" y="29989"/>
                </a:lnTo>
                <a:lnTo>
                  <a:pt x="1518" y="25940"/>
                </a:lnTo>
                <a:lnTo>
                  <a:pt x="0" y="22017"/>
                </a:lnTo>
                <a:lnTo>
                  <a:pt x="0" y="19992"/>
                </a:lnTo>
                <a:lnTo>
                  <a:pt x="0" y="15943"/>
                </a:lnTo>
                <a:lnTo>
                  <a:pt x="0" y="14045"/>
                </a:lnTo>
                <a:lnTo>
                  <a:pt x="1518" y="12021"/>
                </a:lnTo>
                <a:lnTo>
                  <a:pt x="3163" y="7971"/>
                </a:lnTo>
                <a:lnTo>
                  <a:pt x="4682" y="6073"/>
                </a:lnTo>
                <a:lnTo>
                  <a:pt x="6327" y="4049"/>
                </a:lnTo>
                <a:lnTo>
                  <a:pt x="9491" y="2024"/>
                </a:lnTo>
                <a:lnTo>
                  <a:pt x="11136" y="0"/>
                </a:lnTo>
                <a:lnTo>
                  <a:pt x="12655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8308150" y="1718553"/>
            <a:ext cx="180342" cy="35936"/>
          </a:xfrm>
          <a:custGeom>
            <a:avLst/>
            <a:gdLst/>
            <a:ahLst/>
            <a:cxnLst/>
            <a:rect l="l" t="t" r="r" b="b"/>
            <a:pathLst>
              <a:path w="180342" h="35936">
                <a:moveTo>
                  <a:pt x="153917" y="29989"/>
                </a:moveTo>
                <a:lnTo>
                  <a:pt x="155461" y="32014"/>
                </a:lnTo>
                <a:lnTo>
                  <a:pt x="158575" y="34038"/>
                </a:lnTo>
                <a:lnTo>
                  <a:pt x="160131" y="35936"/>
                </a:lnTo>
                <a:lnTo>
                  <a:pt x="171015" y="35936"/>
                </a:lnTo>
                <a:lnTo>
                  <a:pt x="174128" y="34038"/>
                </a:lnTo>
                <a:lnTo>
                  <a:pt x="177229" y="29989"/>
                </a:lnTo>
                <a:lnTo>
                  <a:pt x="178786" y="25940"/>
                </a:lnTo>
                <a:lnTo>
                  <a:pt x="180342" y="22017"/>
                </a:lnTo>
                <a:lnTo>
                  <a:pt x="180342" y="15943"/>
                </a:lnTo>
                <a:lnTo>
                  <a:pt x="178786" y="12021"/>
                </a:lnTo>
                <a:lnTo>
                  <a:pt x="177229" y="7971"/>
                </a:lnTo>
                <a:lnTo>
                  <a:pt x="174128" y="4049"/>
                </a:lnTo>
                <a:lnTo>
                  <a:pt x="171015" y="2024"/>
                </a:lnTo>
                <a:lnTo>
                  <a:pt x="169458" y="0"/>
                </a:lnTo>
                <a:lnTo>
                  <a:pt x="163245" y="0"/>
                </a:lnTo>
                <a:lnTo>
                  <a:pt x="160131" y="2024"/>
                </a:lnTo>
                <a:lnTo>
                  <a:pt x="158575" y="4049"/>
                </a:lnTo>
                <a:lnTo>
                  <a:pt x="155461" y="6073"/>
                </a:lnTo>
                <a:lnTo>
                  <a:pt x="153917" y="7971"/>
                </a:lnTo>
                <a:lnTo>
                  <a:pt x="152361" y="12021"/>
                </a:lnTo>
                <a:lnTo>
                  <a:pt x="166345" y="12021"/>
                </a:lnTo>
                <a:lnTo>
                  <a:pt x="166345" y="24042"/>
                </a:lnTo>
                <a:lnTo>
                  <a:pt x="152361" y="24042"/>
                </a:lnTo>
                <a:lnTo>
                  <a:pt x="152361" y="25940"/>
                </a:lnTo>
                <a:lnTo>
                  <a:pt x="153917" y="29989"/>
                </a:lnTo>
                <a:close/>
              </a:path>
              <a:path w="180342" h="35936">
                <a:moveTo>
                  <a:pt x="0" y="12021"/>
                </a:moveTo>
                <a:lnTo>
                  <a:pt x="0" y="24042"/>
                </a:lnTo>
                <a:lnTo>
                  <a:pt x="152361" y="24042"/>
                </a:lnTo>
                <a:lnTo>
                  <a:pt x="152361" y="22017"/>
                </a:lnTo>
                <a:lnTo>
                  <a:pt x="150804" y="19992"/>
                </a:lnTo>
                <a:lnTo>
                  <a:pt x="150804" y="15943"/>
                </a:lnTo>
                <a:lnTo>
                  <a:pt x="152361" y="12021"/>
                </a:lnTo>
                <a:lnTo>
                  <a:pt x="0" y="120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8303399" y="1736585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279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8458954" y="1718554"/>
            <a:ext cx="29538" cy="37961"/>
          </a:xfrm>
          <a:custGeom>
            <a:avLst/>
            <a:gdLst/>
            <a:ahLst/>
            <a:cxnLst/>
            <a:rect l="l" t="t" r="r" b="b"/>
            <a:pathLst>
              <a:path w="29538" h="37961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2024"/>
                </a:lnTo>
                <a:lnTo>
                  <a:pt x="23324" y="4049"/>
                </a:lnTo>
                <a:lnTo>
                  <a:pt x="24868" y="6073"/>
                </a:lnTo>
                <a:lnTo>
                  <a:pt x="26424" y="7971"/>
                </a:lnTo>
                <a:lnTo>
                  <a:pt x="27981" y="12021"/>
                </a:lnTo>
                <a:lnTo>
                  <a:pt x="29538" y="14045"/>
                </a:lnTo>
                <a:lnTo>
                  <a:pt x="29538" y="15943"/>
                </a:lnTo>
                <a:lnTo>
                  <a:pt x="29538" y="19992"/>
                </a:lnTo>
                <a:lnTo>
                  <a:pt x="29538" y="22017"/>
                </a:lnTo>
                <a:lnTo>
                  <a:pt x="27981" y="25940"/>
                </a:lnTo>
                <a:lnTo>
                  <a:pt x="26424" y="29989"/>
                </a:lnTo>
                <a:lnTo>
                  <a:pt x="24868" y="32014"/>
                </a:lnTo>
                <a:lnTo>
                  <a:pt x="23324" y="34038"/>
                </a:lnTo>
                <a:lnTo>
                  <a:pt x="20211" y="35936"/>
                </a:lnTo>
                <a:lnTo>
                  <a:pt x="18654" y="35936"/>
                </a:lnTo>
                <a:lnTo>
                  <a:pt x="17097" y="35936"/>
                </a:lnTo>
                <a:lnTo>
                  <a:pt x="15541" y="37961"/>
                </a:lnTo>
                <a:lnTo>
                  <a:pt x="13997" y="35936"/>
                </a:lnTo>
                <a:lnTo>
                  <a:pt x="12440" y="35936"/>
                </a:lnTo>
                <a:lnTo>
                  <a:pt x="9327" y="35936"/>
                </a:lnTo>
                <a:lnTo>
                  <a:pt x="7770" y="34038"/>
                </a:lnTo>
                <a:lnTo>
                  <a:pt x="4657" y="32014"/>
                </a:lnTo>
                <a:lnTo>
                  <a:pt x="3113" y="29989"/>
                </a:lnTo>
                <a:lnTo>
                  <a:pt x="1556" y="25940"/>
                </a:lnTo>
                <a:lnTo>
                  <a:pt x="1556" y="22017"/>
                </a:lnTo>
                <a:lnTo>
                  <a:pt x="0" y="19992"/>
                </a:lnTo>
                <a:lnTo>
                  <a:pt x="0" y="15943"/>
                </a:lnTo>
                <a:lnTo>
                  <a:pt x="1556" y="14045"/>
                </a:lnTo>
                <a:lnTo>
                  <a:pt x="1556" y="12021"/>
                </a:lnTo>
                <a:lnTo>
                  <a:pt x="3113" y="7971"/>
                </a:lnTo>
                <a:lnTo>
                  <a:pt x="4657" y="6073"/>
                </a:lnTo>
                <a:lnTo>
                  <a:pt x="7770" y="4049"/>
                </a:lnTo>
                <a:lnTo>
                  <a:pt x="9327" y="2024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9133866" y="1718554"/>
            <a:ext cx="28348" cy="37961"/>
          </a:xfrm>
          <a:custGeom>
            <a:avLst/>
            <a:gdLst/>
            <a:ahLst/>
            <a:cxnLst/>
            <a:rect l="l" t="t" r="r" b="b"/>
            <a:pathLst>
              <a:path w="28348" h="37961">
                <a:moveTo>
                  <a:pt x="28348" y="12021"/>
                </a:moveTo>
                <a:lnTo>
                  <a:pt x="26829" y="7971"/>
                </a:lnTo>
                <a:lnTo>
                  <a:pt x="25184" y="6073"/>
                </a:lnTo>
                <a:lnTo>
                  <a:pt x="22020" y="4049"/>
                </a:lnTo>
                <a:lnTo>
                  <a:pt x="20502" y="2024"/>
                </a:lnTo>
                <a:lnTo>
                  <a:pt x="17338" y="0"/>
                </a:lnTo>
                <a:lnTo>
                  <a:pt x="12655" y="0"/>
                </a:lnTo>
                <a:lnTo>
                  <a:pt x="9491" y="2024"/>
                </a:lnTo>
                <a:lnTo>
                  <a:pt x="6327" y="4049"/>
                </a:lnTo>
                <a:lnTo>
                  <a:pt x="3163" y="7971"/>
                </a:lnTo>
                <a:lnTo>
                  <a:pt x="1645" y="12021"/>
                </a:lnTo>
                <a:lnTo>
                  <a:pt x="0" y="15943"/>
                </a:lnTo>
                <a:lnTo>
                  <a:pt x="0" y="22017"/>
                </a:lnTo>
                <a:lnTo>
                  <a:pt x="1645" y="25940"/>
                </a:lnTo>
                <a:lnTo>
                  <a:pt x="3163" y="29989"/>
                </a:lnTo>
                <a:lnTo>
                  <a:pt x="6327" y="34038"/>
                </a:lnTo>
                <a:lnTo>
                  <a:pt x="9491" y="35936"/>
                </a:lnTo>
                <a:lnTo>
                  <a:pt x="11010" y="35936"/>
                </a:lnTo>
                <a:lnTo>
                  <a:pt x="14174" y="37961"/>
                </a:lnTo>
                <a:lnTo>
                  <a:pt x="17338" y="35936"/>
                </a:lnTo>
                <a:lnTo>
                  <a:pt x="20502" y="35936"/>
                </a:lnTo>
                <a:lnTo>
                  <a:pt x="22020" y="34038"/>
                </a:lnTo>
                <a:lnTo>
                  <a:pt x="25184" y="32014"/>
                </a:lnTo>
                <a:lnTo>
                  <a:pt x="26829" y="29989"/>
                </a:lnTo>
                <a:lnTo>
                  <a:pt x="28348" y="25940"/>
                </a:lnTo>
                <a:lnTo>
                  <a:pt x="28348" y="24042"/>
                </a:lnTo>
                <a:lnTo>
                  <a:pt x="14174" y="24042"/>
                </a:lnTo>
                <a:lnTo>
                  <a:pt x="14174" y="12021"/>
                </a:lnTo>
                <a:lnTo>
                  <a:pt x="28348" y="120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9162216" y="1730575"/>
            <a:ext cx="246911" cy="12021"/>
          </a:xfrm>
          <a:custGeom>
            <a:avLst/>
            <a:gdLst/>
            <a:ahLst/>
            <a:cxnLst/>
            <a:rect l="l" t="t" r="r" b="b"/>
            <a:pathLst>
              <a:path w="246911" h="12021">
                <a:moveTo>
                  <a:pt x="1645" y="7971"/>
                </a:moveTo>
                <a:lnTo>
                  <a:pt x="0" y="9996"/>
                </a:lnTo>
                <a:lnTo>
                  <a:pt x="0" y="12021"/>
                </a:lnTo>
                <a:lnTo>
                  <a:pt x="246911" y="12021"/>
                </a:lnTo>
                <a:lnTo>
                  <a:pt x="246911" y="0"/>
                </a:lnTo>
                <a:lnTo>
                  <a:pt x="0" y="0"/>
                </a:lnTo>
                <a:lnTo>
                  <a:pt x="0" y="3922"/>
                </a:lnTo>
                <a:lnTo>
                  <a:pt x="1645" y="79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9143290" y="1736585"/>
            <a:ext cx="270586" cy="0"/>
          </a:xfrm>
          <a:custGeom>
            <a:avLst/>
            <a:gdLst/>
            <a:ahLst/>
            <a:cxnLst/>
            <a:rect l="l" t="t" r="r" b="b"/>
            <a:pathLst>
              <a:path w="270586">
                <a:moveTo>
                  <a:pt x="0" y="0"/>
                </a:moveTo>
                <a:lnTo>
                  <a:pt x="270586" y="0"/>
                </a:lnTo>
              </a:path>
            </a:pathLst>
          </a:custGeom>
          <a:ln w="2279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9133867" y="1718554"/>
            <a:ext cx="29993" cy="37961"/>
          </a:xfrm>
          <a:custGeom>
            <a:avLst/>
            <a:gdLst/>
            <a:ahLst/>
            <a:cxnLst/>
            <a:rect l="l" t="t" r="r" b="b"/>
            <a:pathLst>
              <a:path w="29993" h="37961">
                <a:moveTo>
                  <a:pt x="14174" y="37961"/>
                </a:moveTo>
                <a:lnTo>
                  <a:pt x="12655" y="35936"/>
                </a:lnTo>
                <a:lnTo>
                  <a:pt x="11010" y="35936"/>
                </a:lnTo>
                <a:lnTo>
                  <a:pt x="9491" y="35936"/>
                </a:lnTo>
                <a:lnTo>
                  <a:pt x="6327" y="34038"/>
                </a:lnTo>
                <a:lnTo>
                  <a:pt x="4809" y="32014"/>
                </a:lnTo>
                <a:lnTo>
                  <a:pt x="3163" y="29989"/>
                </a:lnTo>
                <a:lnTo>
                  <a:pt x="1645" y="25940"/>
                </a:lnTo>
                <a:lnTo>
                  <a:pt x="0" y="22017"/>
                </a:lnTo>
                <a:lnTo>
                  <a:pt x="0" y="19992"/>
                </a:lnTo>
                <a:lnTo>
                  <a:pt x="0" y="15943"/>
                </a:lnTo>
                <a:lnTo>
                  <a:pt x="0" y="14045"/>
                </a:lnTo>
                <a:lnTo>
                  <a:pt x="1645" y="12021"/>
                </a:lnTo>
                <a:lnTo>
                  <a:pt x="3163" y="7971"/>
                </a:lnTo>
                <a:lnTo>
                  <a:pt x="4809" y="6073"/>
                </a:lnTo>
                <a:lnTo>
                  <a:pt x="6327" y="4049"/>
                </a:lnTo>
                <a:lnTo>
                  <a:pt x="9491" y="2024"/>
                </a:lnTo>
                <a:lnTo>
                  <a:pt x="11010" y="0"/>
                </a:lnTo>
                <a:lnTo>
                  <a:pt x="12655" y="0"/>
                </a:lnTo>
                <a:lnTo>
                  <a:pt x="14174" y="0"/>
                </a:lnTo>
                <a:lnTo>
                  <a:pt x="15819" y="0"/>
                </a:lnTo>
                <a:lnTo>
                  <a:pt x="17338" y="0"/>
                </a:lnTo>
                <a:lnTo>
                  <a:pt x="20502" y="2024"/>
                </a:lnTo>
                <a:lnTo>
                  <a:pt x="22020" y="4049"/>
                </a:lnTo>
                <a:lnTo>
                  <a:pt x="25184" y="6073"/>
                </a:lnTo>
                <a:lnTo>
                  <a:pt x="26829" y="7971"/>
                </a:lnTo>
                <a:lnTo>
                  <a:pt x="28348" y="12021"/>
                </a:lnTo>
                <a:lnTo>
                  <a:pt x="28348" y="14045"/>
                </a:lnTo>
                <a:lnTo>
                  <a:pt x="28348" y="15943"/>
                </a:lnTo>
                <a:lnTo>
                  <a:pt x="29993" y="19992"/>
                </a:lnTo>
                <a:lnTo>
                  <a:pt x="28348" y="19992"/>
                </a:lnTo>
                <a:lnTo>
                  <a:pt x="28348" y="22017"/>
                </a:lnTo>
                <a:lnTo>
                  <a:pt x="28348" y="25940"/>
                </a:lnTo>
                <a:lnTo>
                  <a:pt x="26829" y="29989"/>
                </a:lnTo>
                <a:lnTo>
                  <a:pt x="25184" y="32014"/>
                </a:lnTo>
                <a:lnTo>
                  <a:pt x="22020" y="34038"/>
                </a:lnTo>
                <a:lnTo>
                  <a:pt x="20502" y="35936"/>
                </a:lnTo>
                <a:lnTo>
                  <a:pt x="17338" y="35936"/>
                </a:lnTo>
                <a:lnTo>
                  <a:pt x="15819" y="35936"/>
                </a:lnTo>
                <a:lnTo>
                  <a:pt x="14174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9409127" y="2316444"/>
            <a:ext cx="351193" cy="0"/>
          </a:xfrm>
          <a:custGeom>
            <a:avLst/>
            <a:gdLst/>
            <a:ahLst/>
            <a:cxnLst/>
            <a:rect l="l" t="t" r="r" b="b"/>
            <a:pathLst>
              <a:path w="351193">
                <a:moveTo>
                  <a:pt x="0" y="0"/>
                </a:moveTo>
                <a:lnTo>
                  <a:pt x="351193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8507476" y="3645117"/>
            <a:ext cx="0" cy="94903"/>
          </a:xfrm>
          <a:custGeom>
            <a:avLst/>
            <a:gdLst/>
            <a:ahLst/>
            <a:cxnLst/>
            <a:rect l="l" t="t" r="r" b="b"/>
            <a:pathLst>
              <a:path h="94903">
                <a:moveTo>
                  <a:pt x="0" y="0"/>
                </a:moveTo>
                <a:lnTo>
                  <a:pt x="0" y="94903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9523027" y="2610645"/>
            <a:ext cx="0" cy="1034471"/>
          </a:xfrm>
          <a:custGeom>
            <a:avLst/>
            <a:gdLst/>
            <a:ahLst/>
            <a:cxnLst/>
            <a:rect l="l" t="t" r="r" b="b"/>
            <a:pathLst>
              <a:path h="1034471">
                <a:moveTo>
                  <a:pt x="0" y="0"/>
                </a:moveTo>
                <a:lnTo>
                  <a:pt x="0" y="103447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8507477" y="3645116"/>
            <a:ext cx="1015551" cy="0"/>
          </a:xfrm>
          <a:custGeom>
            <a:avLst/>
            <a:gdLst/>
            <a:ahLst/>
            <a:cxnLst/>
            <a:rect l="l" t="t" r="r" b="b"/>
            <a:pathLst>
              <a:path w="1015551">
                <a:moveTo>
                  <a:pt x="1015551" y="0"/>
                </a:moveTo>
                <a:lnTo>
                  <a:pt x="0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9646420" y="2610645"/>
            <a:ext cx="0" cy="1034471"/>
          </a:xfrm>
          <a:custGeom>
            <a:avLst/>
            <a:gdLst/>
            <a:ahLst/>
            <a:cxnLst/>
            <a:rect l="l" t="t" r="r" b="b"/>
            <a:pathLst>
              <a:path h="1034471">
                <a:moveTo>
                  <a:pt x="0" y="0"/>
                </a:moveTo>
                <a:lnTo>
                  <a:pt x="0" y="103447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9646420" y="3645117"/>
            <a:ext cx="0" cy="94903"/>
          </a:xfrm>
          <a:custGeom>
            <a:avLst/>
            <a:gdLst/>
            <a:ahLst/>
            <a:cxnLst/>
            <a:rect l="l" t="t" r="r" b="b"/>
            <a:pathLst>
              <a:path h="94903">
                <a:moveTo>
                  <a:pt x="0" y="0"/>
                </a:moveTo>
                <a:lnTo>
                  <a:pt x="0" y="94903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8507477" y="3740019"/>
            <a:ext cx="1138943" cy="0"/>
          </a:xfrm>
          <a:custGeom>
            <a:avLst/>
            <a:gdLst/>
            <a:ahLst/>
            <a:cxnLst/>
            <a:rect l="l" t="t" r="r" b="b"/>
            <a:pathLst>
              <a:path w="1138943">
                <a:moveTo>
                  <a:pt x="1138943" y="0"/>
                </a:moveTo>
                <a:lnTo>
                  <a:pt x="0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9608453" y="2231031"/>
            <a:ext cx="123392" cy="139318"/>
          </a:xfrm>
          <a:custGeom>
            <a:avLst/>
            <a:gdLst/>
            <a:ahLst/>
            <a:cxnLst/>
            <a:rect l="l" t="t" r="r" b="b"/>
            <a:pathLst>
              <a:path w="123392" h="139318">
                <a:moveTo>
                  <a:pt x="43915" y="125778"/>
                </a:moveTo>
                <a:lnTo>
                  <a:pt x="43915" y="122741"/>
                </a:lnTo>
                <a:lnTo>
                  <a:pt x="40624" y="119704"/>
                </a:lnTo>
                <a:lnTo>
                  <a:pt x="37460" y="119704"/>
                </a:lnTo>
                <a:lnTo>
                  <a:pt x="21415" y="125634"/>
                </a:lnTo>
                <a:lnTo>
                  <a:pt x="10033" y="138979"/>
                </a:lnTo>
                <a:lnTo>
                  <a:pt x="40624" y="128688"/>
                </a:lnTo>
                <a:lnTo>
                  <a:pt x="42269" y="128688"/>
                </a:lnTo>
                <a:lnTo>
                  <a:pt x="43915" y="125778"/>
                </a:lnTo>
                <a:close/>
              </a:path>
              <a:path w="123392" h="139318">
                <a:moveTo>
                  <a:pt x="12534" y="128917"/>
                </a:moveTo>
                <a:lnTo>
                  <a:pt x="4935" y="131725"/>
                </a:lnTo>
                <a:lnTo>
                  <a:pt x="11390" y="136281"/>
                </a:lnTo>
                <a:lnTo>
                  <a:pt x="12534" y="128917"/>
                </a:lnTo>
                <a:close/>
              </a:path>
              <a:path w="123392" h="139318">
                <a:moveTo>
                  <a:pt x="10033" y="138979"/>
                </a:moveTo>
                <a:lnTo>
                  <a:pt x="9585" y="139130"/>
                </a:lnTo>
                <a:lnTo>
                  <a:pt x="9744" y="139318"/>
                </a:lnTo>
                <a:lnTo>
                  <a:pt x="10033" y="138979"/>
                </a:lnTo>
                <a:close/>
              </a:path>
              <a:path w="123392" h="139318">
                <a:moveTo>
                  <a:pt x="11390" y="98446"/>
                </a:moveTo>
                <a:lnTo>
                  <a:pt x="8226" y="99964"/>
                </a:lnTo>
                <a:lnTo>
                  <a:pt x="6580" y="103001"/>
                </a:lnTo>
                <a:lnTo>
                  <a:pt x="0" y="142354"/>
                </a:lnTo>
                <a:lnTo>
                  <a:pt x="9585" y="139130"/>
                </a:lnTo>
                <a:lnTo>
                  <a:pt x="3290" y="131725"/>
                </a:lnTo>
                <a:lnTo>
                  <a:pt x="14067" y="119050"/>
                </a:lnTo>
                <a:lnTo>
                  <a:pt x="16325" y="104520"/>
                </a:lnTo>
                <a:lnTo>
                  <a:pt x="16325" y="103001"/>
                </a:lnTo>
                <a:lnTo>
                  <a:pt x="14680" y="99964"/>
                </a:lnTo>
                <a:lnTo>
                  <a:pt x="11390" y="98446"/>
                </a:lnTo>
                <a:close/>
              </a:path>
              <a:path w="123392" h="139318">
                <a:moveTo>
                  <a:pt x="21415" y="125634"/>
                </a:moveTo>
                <a:lnTo>
                  <a:pt x="123392" y="6073"/>
                </a:lnTo>
                <a:lnTo>
                  <a:pt x="115292" y="0"/>
                </a:lnTo>
                <a:lnTo>
                  <a:pt x="14067" y="119050"/>
                </a:lnTo>
                <a:lnTo>
                  <a:pt x="12534" y="128917"/>
                </a:lnTo>
                <a:lnTo>
                  <a:pt x="21415" y="125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9611744" y="2231031"/>
            <a:ext cx="120101" cy="139318"/>
          </a:xfrm>
          <a:custGeom>
            <a:avLst/>
            <a:gdLst/>
            <a:ahLst/>
            <a:cxnLst/>
            <a:rect l="l" t="t" r="r" b="b"/>
            <a:pathLst>
              <a:path w="120101" h="139318">
                <a:moveTo>
                  <a:pt x="120101" y="6073"/>
                </a:moveTo>
                <a:lnTo>
                  <a:pt x="6454" y="139318"/>
                </a:lnTo>
                <a:lnTo>
                  <a:pt x="0" y="131725"/>
                </a:lnTo>
                <a:lnTo>
                  <a:pt x="112002" y="0"/>
                </a:lnTo>
                <a:lnTo>
                  <a:pt x="120101" y="6073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9608454" y="2329477"/>
            <a:ext cx="43915" cy="43908"/>
          </a:xfrm>
          <a:custGeom>
            <a:avLst/>
            <a:gdLst/>
            <a:ahLst/>
            <a:cxnLst/>
            <a:rect l="l" t="t" r="r" b="b"/>
            <a:pathLst>
              <a:path w="43915" h="43908">
                <a:moveTo>
                  <a:pt x="40624" y="30242"/>
                </a:moveTo>
                <a:lnTo>
                  <a:pt x="0" y="43908"/>
                </a:lnTo>
                <a:lnTo>
                  <a:pt x="6580" y="4555"/>
                </a:lnTo>
                <a:lnTo>
                  <a:pt x="6580" y="3036"/>
                </a:lnTo>
                <a:lnTo>
                  <a:pt x="8226" y="3036"/>
                </a:lnTo>
                <a:lnTo>
                  <a:pt x="8226" y="1518"/>
                </a:lnTo>
                <a:lnTo>
                  <a:pt x="9744" y="1518"/>
                </a:lnTo>
                <a:lnTo>
                  <a:pt x="9744" y="0"/>
                </a:lnTo>
                <a:lnTo>
                  <a:pt x="11390" y="0"/>
                </a:lnTo>
                <a:lnTo>
                  <a:pt x="13035" y="0"/>
                </a:lnTo>
                <a:lnTo>
                  <a:pt x="14680" y="1518"/>
                </a:lnTo>
                <a:lnTo>
                  <a:pt x="14680" y="3036"/>
                </a:lnTo>
                <a:lnTo>
                  <a:pt x="16325" y="3036"/>
                </a:lnTo>
                <a:lnTo>
                  <a:pt x="16325" y="4555"/>
                </a:lnTo>
                <a:lnTo>
                  <a:pt x="16325" y="6073"/>
                </a:lnTo>
                <a:lnTo>
                  <a:pt x="11390" y="37834"/>
                </a:lnTo>
                <a:lnTo>
                  <a:pt x="4935" y="33279"/>
                </a:lnTo>
                <a:lnTo>
                  <a:pt x="37460" y="21258"/>
                </a:lnTo>
                <a:lnTo>
                  <a:pt x="38979" y="21258"/>
                </a:lnTo>
                <a:lnTo>
                  <a:pt x="40624" y="21258"/>
                </a:lnTo>
                <a:lnTo>
                  <a:pt x="42269" y="21258"/>
                </a:lnTo>
                <a:lnTo>
                  <a:pt x="42269" y="22776"/>
                </a:lnTo>
                <a:lnTo>
                  <a:pt x="43915" y="24295"/>
                </a:lnTo>
                <a:lnTo>
                  <a:pt x="43915" y="25813"/>
                </a:lnTo>
                <a:lnTo>
                  <a:pt x="43915" y="27332"/>
                </a:lnTo>
                <a:lnTo>
                  <a:pt x="42269" y="28724"/>
                </a:lnTo>
                <a:lnTo>
                  <a:pt x="42269" y="30242"/>
                </a:lnTo>
                <a:lnTo>
                  <a:pt x="40624" y="30242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9437602" y="2231031"/>
            <a:ext cx="113900" cy="142354"/>
          </a:xfrm>
          <a:custGeom>
            <a:avLst/>
            <a:gdLst/>
            <a:ahLst/>
            <a:cxnLst/>
            <a:rect l="l" t="t" r="r" b="b"/>
            <a:pathLst>
              <a:path w="113900" h="142354">
                <a:moveTo>
                  <a:pt x="93379" y="124667"/>
                </a:moveTo>
                <a:lnTo>
                  <a:pt x="102772" y="128432"/>
                </a:lnTo>
                <a:lnTo>
                  <a:pt x="101801" y="118283"/>
                </a:lnTo>
                <a:lnTo>
                  <a:pt x="7593" y="0"/>
                </a:lnTo>
                <a:lnTo>
                  <a:pt x="0" y="6073"/>
                </a:lnTo>
                <a:lnTo>
                  <a:pt x="93379" y="124667"/>
                </a:lnTo>
                <a:close/>
              </a:path>
              <a:path w="113900" h="142354">
                <a:moveTo>
                  <a:pt x="110989" y="131725"/>
                </a:moveTo>
                <a:lnTo>
                  <a:pt x="102772" y="128432"/>
                </a:lnTo>
                <a:lnTo>
                  <a:pt x="103523" y="136281"/>
                </a:lnTo>
                <a:lnTo>
                  <a:pt x="110989" y="131725"/>
                </a:lnTo>
                <a:close/>
              </a:path>
              <a:path w="113900" h="142354">
                <a:moveTo>
                  <a:pt x="113900" y="142354"/>
                </a:moveTo>
                <a:lnTo>
                  <a:pt x="112322" y="131912"/>
                </a:lnTo>
                <a:lnTo>
                  <a:pt x="105091" y="139141"/>
                </a:lnTo>
                <a:lnTo>
                  <a:pt x="113900" y="142354"/>
                </a:lnTo>
                <a:close/>
              </a:path>
              <a:path w="113900" h="142354">
                <a:moveTo>
                  <a:pt x="112508" y="131725"/>
                </a:moveTo>
                <a:lnTo>
                  <a:pt x="112243" y="131393"/>
                </a:lnTo>
                <a:lnTo>
                  <a:pt x="112322" y="131912"/>
                </a:lnTo>
                <a:lnTo>
                  <a:pt x="112508" y="131725"/>
                </a:lnTo>
                <a:close/>
              </a:path>
              <a:path w="113900" h="142354">
                <a:moveTo>
                  <a:pt x="105091" y="139141"/>
                </a:moveTo>
                <a:lnTo>
                  <a:pt x="104648" y="138979"/>
                </a:lnTo>
                <a:lnTo>
                  <a:pt x="104915" y="139318"/>
                </a:lnTo>
                <a:lnTo>
                  <a:pt x="105091" y="139141"/>
                </a:lnTo>
                <a:close/>
              </a:path>
              <a:path w="113900" h="142354">
                <a:moveTo>
                  <a:pt x="104648" y="138979"/>
                </a:moveTo>
                <a:lnTo>
                  <a:pt x="93379" y="124667"/>
                </a:lnTo>
                <a:lnTo>
                  <a:pt x="80996" y="119704"/>
                </a:lnTo>
                <a:lnTo>
                  <a:pt x="76440" y="119704"/>
                </a:lnTo>
                <a:lnTo>
                  <a:pt x="75047" y="122741"/>
                </a:lnTo>
                <a:lnTo>
                  <a:pt x="75047" y="125778"/>
                </a:lnTo>
                <a:lnTo>
                  <a:pt x="76440" y="128688"/>
                </a:lnTo>
                <a:lnTo>
                  <a:pt x="104648" y="138979"/>
                </a:lnTo>
                <a:close/>
              </a:path>
              <a:path w="113900" h="142354">
                <a:moveTo>
                  <a:pt x="100485" y="101483"/>
                </a:moveTo>
                <a:lnTo>
                  <a:pt x="100485" y="104520"/>
                </a:lnTo>
                <a:lnTo>
                  <a:pt x="101801" y="118283"/>
                </a:lnTo>
                <a:lnTo>
                  <a:pt x="112243" y="131393"/>
                </a:lnTo>
                <a:lnTo>
                  <a:pt x="107952" y="103001"/>
                </a:lnTo>
                <a:lnTo>
                  <a:pt x="107952" y="101483"/>
                </a:lnTo>
                <a:lnTo>
                  <a:pt x="104915" y="98446"/>
                </a:lnTo>
                <a:lnTo>
                  <a:pt x="102004" y="98446"/>
                </a:lnTo>
                <a:lnTo>
                  <a:pt x="100485" y="1014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9437602" y="2231031"/>
            <a:ext cx="112508" cy="139318"/>
          </a:xfrm>
          <a:custGeom>
            <a:avLst/>
            <a:gdLst/>
            <a:ahLst/>
            <a:cxnLst/>
            <a:rect l="l" t="t" r="r" b="b"/>
            <a:pathLst>
              <a:path w="112508" h="139318">
                <a:moveTo>
                  <a:pt x="7593" y="0"/>
                </a:moveTo>
                <a:lnTo>
                  <a:pt x="112508" y="131725"/>
                </a:lnTo>
                <a:lnTo>
                  <a:pt x="104915" y="139318"/>
                </a:lnTo>
                <a:lnTo>
                  <a:pt x="0" y="6073"/>
                </a:lnTo>
                <a:lnTo>
                  <a:pt x="7593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9512650" y="2329477"/>
            <a:ext cx="38852" cy="43908"/>
          </a:xfrm>
          <a:custGeom>
            <a:avLst/>
            <a:gdLst/>
            <a:ahLst/>
            <a:cxnLst/>
            <a:rect l="l" t="t" r="r" b="b"/>
            <a:pathLst>
              <a:path w="38852" h="43908">
                <a:moveTo>
                  <a:pt x="32904" y="4555"/>
                </a:moveTo>
                <a:lnTo>
                  <a:pt x="38852" y="43908"/>
                </a:lnTo>
                <a:lnTo>
                  <a:pt x="1392" y="30242"/>
                </a:lnTo>
                <a:lnTo>
                  <a:pt x="0" y="28724"/>
                </a:lnTo>
                <a:lnTo>
                  <a:pt x="0" y="27332"/>
                </a:lnTo>
                <a:lnTo>
                  <a:pt x="0" y="25813"/>
                </a:lnTo>
                <a:lnTo>
                  <a:pt x="0" y="24295"/>
                </a:lnTo>
                <a:lnTo>
                  <a:pt x="0" y="22776"/>
                </a:lnTo>
                <a:lnTo>
                  <a:pt x="1392" y="21258"/>
                </a:lnTo>
                <a:lnTo>
                  <a:pt x="2910" y="21258"/>
                </a:lnTo>
                <a:lnTo>
                  <a:pt x="4429" y="21258"/>
                </a:lnTo>
                <a:lnTo>
                  <a:pt x="5948" y="21258"/>
                </a:lnTo>
                <a:lnTo>
                  <a:pt x="35941" y="33279"/>
                </a:lnTo>
                <a:lnTo>
                  <a:pt x="28475" y="37834"/>
                </a:lnTo>
                <a:lnTo>
                  <a:pt x="25437" y="6073"/>
                </a:lnTo>
                <a:lnTo>
                  <a:pt x="23919" y="4555"/>
                </a:lnTo>
                <a:lnTo>
                  <a:pt x="25437" y="4555"/>
                </a:lnTo>
                <a:lnTo>
                  <a:pt x="25437" y="3036"/>
                </a:lnTo>
                <a:lnTo>
                  <a:pt x="25437" y="1518"/>
                </a:lnTo>
                <a:lnTo>
                  <a:pt x="26956" y="1518"/>
                </a:lnTo>
                <a:lnTo>
                  <a:pt x="26956" y="0"/>
                </a:lnTo>
                <a:lnTo>
                  <a:pt x="28475" y="0"/>
                </a:lnTo>
                <a:lnTo>
                  <a:pt x="29867" y="0"/>
                </a:lnTo>
                <a:lnTo>
                  <a:pt x="31385" y="1518"/>
                </a:lnTo>
                <a:lnTo>
                  <a:pt x="32904" y="3036"/>
                </a:lnTo>
                <a:lnTo>
                  <a:pt x="32904" y="4555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9560995" y="2790987"/>
            <a:ext cx="29993" cy="273815"/>
          </a:xfrm>
          <a:custGeom>
            <a:avLst/>
            <a:gdLst/>
            <a:ahLst/>
            <a:cxnLst/>
            <a:rect l="l" t="t" r="r" b="b"/>
            <a:pathLst>
              <a:path w="29993" h="273815">
                <a:moveTo>
                  <a:pt x="28222" y="273815"/>
                </a:moveTo>
                <a:lnTo>
                  <a:pt x="24005" y="266728"/>
                </a:lnTo>
                <a:lnTo>
                  <a:pt x="19363" y="273815"/>
                </a:lnTo>
                <a:lnTo>
                  <a:pt x="28222" y="273815"/>
                </a:lnTo>
                <a:close/>
              </a:path>
              <a:path w="29993" h="273815">
                <a:moveTo>
                  <a:pt x="19363" y="275371"/>
                </a:moveTo>
                <a:lnTo>
                  <a:pt x="19363" y="258929"/>
                </a:lnTo>
                <a:lnTo>
                  <a:pt x="10630" y="244255"/>
                </a:lnTo>
                <a:lnTo>
                  <a:pt x="8858" y="242699"/>
                </a:lnTo>
                <a:lnTo>
                  <a:pt x="1771" y="242699"/>
                </a:lnTo>
                <a:lnTo>
                  <a:pt x="0" y="245812"/>
                </a:lnTo>
                <a:lnTo>
                  <a:pt x="0" y="248925"/>
                </a:lnTo>
                <a:lnTo>
                  <a:pt x="24678" y="284709"/>
                </a:lnTo>
                <a:lnTo>
                  <a:pt x="47458" y="248925"/>
                </a:lnTo>
                <a:lnTo>
                  <a:pt x="47458" y="245812"/>
                </a:lnTo>
                <a:lnTo>
                  <a:pt x="45813" y="242699"/>
                </a:lnTo>
                <a:lnTo>
                  <a:pt x="42269" y="242699"/>
                </a:lnTo>
                <a:lnTo>
                  <a:pt x="38726" y="244255"/>
                </a:lnTo>
                <a:lnTo>
                  <a:pt x="29993" y="257586"/>
                </a:lnTo>
                <a:lnTo>
                  <a:pt x="29993" y="275371"/>
                </a:lnTo>
                <a:lnTo>
                  <a:pt x="19363" y="275371"/>
                </a:lnTo>
                <a:close/>
              </a:path>
              <a:path w="29993" h="273815">
                <a:moveTo>
                  <a:pt x="24005" y="266728"/>
                </a:moveTo>
                <a:lnTo>
                  <a:pt x="29993" y="257586"/>
                </a:lnTo>
                <a:lnTo>
                  <a:pt x="29993" y="0"/>
                </a:lnTo>
                <a:lnTo>
                  <a:pt x="19363" y="0"/>
                </a:lnTo>
                <a:lnTo>
                  <a:pt x="19363" y="258929"/>
                </a:lnTo>
                <a:lnTo>
                  <a:pt x="24005" y="26672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9585673" y="2786237"/>
            <a:ext cx="0" cy="284871"/>
          </a:xfrm>
          <a:custGeom>
            <a:avLst/>
            <a:gdLst/>
            <a:ahLst/>
            <a:cxnLst/>
            <a:rect l="l" t="t" r="r" b="b"/>
            <a:pathLst>
              <a:path h="284871">
                <a:moveTo>
                  <a:pt x="0" y="0"/>
                </a:moveTo>
                <a:lnTo>
                  <a:pt x="0" y="284871"/>
                </a:lnTo>
              </a:path>
            </a:pathLst>
          </a:custGeom>
          <a:ln w="214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9560994" y="3033685"/>
            <a:ext cx="47458" cy="42010"/>
          </a:xfrm>
          <a:custGeom>
            <a:avLst/>
            <a:gdLst/>
            <a:ahLst/>
            <a:cxnLst/>
            <a:rect l="l" t="t" r="r" b="b"/>
            <a:pathLst>
              <a:path w="47458" h="42010">
                <a:moveTo>
                  <a:pt x="47458" y="6225"/>
                </a:moveTo>
                <a:lnTo>
                  <a:pt x="24678" y="42010"/>
                </a:lnTo>
                <a:lnTo>
                  <a:pt x="0" y="6225"/>
                </a:lnTo>
                <a:lnTo>
                  <a:pt x="0" y="4669"/>
                </a:lnTo>
                <a:lnTo>
                  <a:pt x="0" y="3112"/>
                </a:lnTo>
                <a:lnTo>
                  <a:pt x="0" y="1556"/>
                </a:lnTo>
                <a:lnTo>
                  <a:pt x="1771" y="1556"/>
                </a:lnTo>
                <a:lnTo>
                  <a:pt x="1771" y="0"/>
                </a:lnTo>
                <a:lnTo>
                  <a:pt x="3543" y="0"/>
                </a:lnTo>
                <a:lnTo>
                  <a:pt x="5315" y="0"/>
                </a:lnTo>
                <a:lnTo>
                  <a:pt x="7087" y="0"/>
                </a:lnTo>
                <a:lnTo>
                  <a:pt x="8858" y="0"/>
                </a:lnTo>
                <a:lnTo>
                  <a:pt x="10630" y="1556"/>
                </a:lnTo>
                <a:lnTo>
                  <a:pt x="28222" y="31115"/>
                </a:lnTo>
                <a:lnTo>
                  <a:pt x="19363" y="31115"/>
                </a:lnTo>
                <a:lnTo>
                  <a:pt x="38726" y="1556"/>
                </a:lnTo>
                <a:lnTo>
                  <a:pt x="38726" y="0"/>
                </a:lnTo>
                <a:lnTo>
                  <a:pt x="40498" y="0"/>
                </a:lnTo>
                <a:lnTo>
                  <a:pt x="42269" y="0"/>
                </a:lnTo>
                <a:lnTo>
                  <a:pt x="44041" y="0"/>
                </a:lnTo>
                <a:lnTo>
                  <a:pt x="45813" y="0"/>
                </a:lnTo>
                <a:lnTo>
                  <a:pt x="47458" y="1556"/>
                </a:lnTo>
                <a:lnTo>
                  <a:pt x="47458" y="3112"/>
                </a:lnTo>
                <a:lnTo>
                  <a:pt x="47458" y="4669"/>
                </a:lnTo>
                <a:lnTo>
                  <a:pt x="47458" y="6225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9560995" y="3132638"/>
            <a:ext cx="29993" cy="309954"/>
          </a:xfrm>
          <a:custGeom>
            <a:avLst/>
            <a:gdLst/>
            <a:ahLst/>
            <a:cxnLst/>
            <a:rect l="l" t="t" r="r" b="b"/>
            <a:pathLst>
              <a:path w="29993" h="309954">
                <a:moveTo>
                  <a:pt x="28222" y="309954"/>
                </a:moveTo>
                <a:lnTo>
                  <a:pt x="24005" y="303095"/>
                </a:lnTo>
                <a:lnTo>
                  <a:pt x="19363" y="309954"/>
                </a:lnTo>
                <a:lnTo>
                  <a:pt x="28222" y="309954"/>
                </a:lnTo>
                <a:close/>
              </a:path>
              <a:path w="29993" h="309954">
                <a:moveTo>
                  <a:pt x="19363" y="311535"/>
                </a:moveTo>
                <a:lnTo>
                  <a:pt x="19363" y="295546"/>
                </a:lnTo>
                <a:lnTo>
                  <a:pt x="10630" y="281344"/>
                </a:lnTo>
                <a:lnTo>
                  <a:pt x="8858" y="279749"/>
                </a:lnTo>
                <a:lnTo>
                  <a:pt x="5315" y="278155"/>
                </a:lnTo>
                <a:lnTo>
                  <a:pt x="1771" y="279749"/>
                </a:lnTo>
                <a:lnTo>
                  <a:pt x="0" y="282925"/>
                </a:lnTo>
                <a:lnTo>
                  <a:pt x="0" y="286114"/>
                </a:lnTo>
                <a:lnTo>
                  <a:pt x="24678" y="322671"/>
                </a:lnTo>
                <a:lnTo>
                  <a:pt x="47458" y="286114"/>
                </a:lnTo>
                <a:lnTo>
                  <a:pt x="47458" y="281344"/>
                </a:lnTo>
                <a:lnTo>
                  <a:pt x="45813" y="278155"/>
                </a:lnTo>
                <a:lnTo>
                  <a:pt x="42269" y="278155"/>
                </a:lnTo>
                <a:lnTo>
                  <a:pt x="38726" y="281344"/>
                </a:lnTo>
                <a:lnTo>
                  <a:pt x="29993" y="294246"/>
                </a:lnTo>
                <a:lnTo>
                  <a:pt x="29993" y="311535"/>
                </a:lnTo>
                <a:lnTo>
                  <a:pt x="19363" y="311535"/>
                </a:lnTo>
                <a:close/>
              </a:path>
              <a:path w="29993" h="309954">
                <a:moveTo>
                  <a:pt x="24005" y="303095"/>
                </a:moveTo>
                <a:lnTo>
                  <a:pt x="29993" y="294246"/>
                </a:lnTo>
                <a:lnTo>
                  <a:pt x="29993" y="0"/>
                </a:lnTo>
                <a:lnTo>
                  <a:pt x="19363" y="0"/>
                </a:lnTo>
                <a:lnTo>
                  <a:pt x="19363" y="295546"/>
                </a:lnTo>
                <a:lnTo>
                  <a:pt x="24005" y="3030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9585673" y="3127889"/>
            <a:ext cx="0" cy="321035"/>
          </a:xfrm>
          <a:custGeom>
            <a:avLst/>
            <a:gdLst/>
            <a:ahLst/>
            <a:cxnLst/>
            <a:rect l="l" t="t" r="r" b="b"/>
            <a:pathLst>
              <a:path h="321035">
                <a:moveTo>
                  <a:pt x="0" y="0"/>
                </a:moveTo>
                <a:lnTo>
                  <a:pt x="0" y="321035"/>
                </a:lnTo>
              </a:path>
            </a:pathLst>
          </a:custGeom>
          <a:ln w="214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9560994" y="3410794"/>
            <a:ext cx="47458" cy="44515"/>
          </a:xfrm>
          <a:custGeom>
            <a:avLst/>
            <a:gdLst/>
            <a:ahLst/>
            <a:cxnLst/>
            <a:rect l="l" t="t" r="r" b="b"/>
            <a:pathLst>
              <a:path w="47458" h="44515">
                <a:moveTo>
                  <a:pt x="47458" y="7959"/>
                </a:moveTo>
                <a:lnTo>
                  <a:pt x="24678" y="44515"/>
                </a:lnTo>
                <a:lnTo>
                  <a:pt x="0" y="7959"/>
                </a:lnTo>
                <a:lnTo>
                  <a:pt x="0" y="6364"/>
                </a:lnTo>
                <a:lnTo>
                  <a:pt x="0" y="4770"/>
                </a:lnTo>
                <a:lnTo>
                  <a:pt x="0" y="3188"/>
                </a:lnTo>
                <a:lnTo>
                  <a:pt x="1771" y="1594"/>
                </a:lnTo>
                <a:lnTo>
                  <a:pt x="3543" y="0"/>
                </a:lnTo>
                <a:lnTo>
                  <a:pt x="5315" y="0"/>
                </a:lnTo>
                <a:lnTo>
                  <a:pt x="7087" y="0"/>
                </a:lnTo>
                <a:lnTo>
                  <a:pt x="8858" y="1594"/>
                </a:lnTo>
                <a:lnTo>
                  <a:pt x="10630" y="3188"/>
                </a:lnTo>
                <a:lnTo>
                  <a:pt x="28222" y="31798"/>
                </a:lnTo>
                <a:lnTo>
                  <a:pt x="19363" y="31798"/>
                </a:lnTo>
                <a:lnTo>
                  <a:pt x="38726" y="3188"/>
                </a:lnTo>
                <a:lnTo>
                  <a:pt x="38726" y="1594"/>
                </a:lnTo>
                <a:lnTo>
                  <a:pt x="40498" y="1594"/>
                </a:lnTo>
                <a:lnTo>
                  <a:pt x="42269" y="0"/>
                </a:lnTo>
                <a:lnTo>
                  <a:pt x="44041" y="0"/>
                </a:lnTo>
                <a:lnTo>
                  <a:pt x="45813" y="0"/>
                </a:lnTo>
                <a:lnTo>
                  <a:pt x="45813" y="1594"/>
                </a:lnTo>
                <a:lnTo>
                  <a:pt x="47458" y="1594"/>
                </a:lnTo>
                <a:lnTo>
                  <a:pt x="47458" y="3188"/>
                </a:lnTo>
                <a:lnTo>
                  <a:pt x="47458" y="4770"/>
                </a:lnTo>
                <a:lnTo>
                  <a:pt x="47458" y="6364"/>
                </a:lnTo>
                <a:lnTo>
                  <a:pt x="47458" y="7959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8507476" y="3664098"/>
            <a:ext cx="322718" cy="37961"/>
          </a:xfrm>
          <a:custGeom>
            <a:avLst/>
            <a:gdLst/>
            <a:ahLst/>
            <a:cxnLst/>
            <a:rect l="l" t="t" r="r" b="b"/>
            <a:pathLst>
              <a:path w="322718" h="37961">
                <a:moveTo>
                  <a:pt x="29833" y="14149"/>
                </a:moveTo>
                <a:lnTo>
                  <a:pt x="19622" y="19141"/>
                </a:lnTo>
                <a:lnTo>
                  <a:pt x="28476" y="23902"/>
                </a:lnTo>
                <a:lnTo>
                  <a:pt x="322718" y="23902"/>
                </a:lnTo>
                <a:lnTo>
                  <a:pt x="322718" y="15462"/>
                </a:lnTo>
                <a:lnTo>
                  <a:pt x="29833" y="14149"/>
                </a:lnTo>
                <a:close/>
              </a:path>
              <a:path w="322718" h="37961">
                <a:moveTo>
                  <a:pt x="19622" y="19141"/>
                </a:moveTo>
                <a:lnTo>
                  <a:pt x="12782" y="15462"/>
                </a:lnTo>
                <a:lnTo>
                  <a:pt x="12782" y="22485"/>
                </a:lnTo>
                <a:lnTo>
                  <a:pt x="19622" y="19141"/>
                </a:lnTo>
                <a:close/>
              </a:path>
              <a:path w="322718" h="37961">
                <a:moveTo>
                  <a:pt x="10482" y="14062"/>
                </a:moveTo>
                <a:lnTo>
                  <a:pt x="9580" y="14058"/>
                </a:lnTo>
                <a:lnTo>
                  <a:pt x="9580" y="14545"/>
                </a:lnTo>
                <a:lnTo>
                  <a:pt x="10482" y="14062"/>
                </a:lnTo>
                <a:close/>
              </a:path>
              <a:path w="322718" h="37961">
                <a:moveTo>
                  <a:pt x="41535" y="30925"/>
                </a:moveTo>
                <a:lnTo>
                  <a:pt x="28476" y="23902"/>
                </a:lnTo>
                <a:lnTo>
                  <a:pt x="9580" y="23902"/>
                </a:lnTo>
                <a:lnTo>
                  <a:pt x="9580" y="14545"/>
                </a:lnTo>
                <a:lnTo>
                  <a:pt x="0" y="19676"/>
                </a:lnTo>
                <a:lnTo>
                  <a:pt x="36739" y="37961"/>
                </a:lnTo>
                <a:lnTo>
                  <a:pt x="41535" y="37961"/>
                </a:lnTo>
                <a:lnTo>
                  <a:pt x="44737" y="35139"/>
                </a:lnTo>
                <a:lnTo>
                  <a:pt x="44737" y="32330"/>
                </a:lnTo>
                <a:lnTo>
                  <a:pt x="41535" y="30925"/>
                </a:lnTo>
                <a:close/>
              </a:path>
              <a:path w="322718" h="37961">
                <a:moveTo>
                  <a:pt x="43130" y="1404"/>
                </a:moveTo>
                <a:lnTo>
                  <a:pt x="39941" y="0"/>
                </a:lnTo>
                <a:lnTo>
                  <a:pt x="36739" y="0"/>
                </a:lnTo>
                <a:lnTo>
                  <a:pt x="10482" y="14062"/>
                </a:lnTo>
                <a:lnTo>
                  <a:pt x="29833" y="14149"/>
                </a:lnTo>
                <a:lnTo>
                  <a:pt x="41535" y="8427"/>
                </a:lnTo>
                <a:lnTo>
                  <a:pt x="43130" y="7022"/>
                </a:lnTo>
                <a:lnTo>
                  <a:pt x="44737" y="4213"/>
                </a:lnTo>
                <a:lnTo>
                  <a:pt x="43130" y="14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8517056" y="3678155"/>
            <a:ext cx="313138" cy="9844"/>
          </a:xfrm>
          <a:custGeom>
            <a:avLst/>
            <a:gdLst/>
            <a:ahLst/>
            <a:cxnLst/>
            <a:rect l="l" t="t" r="r" b="b"/>
            <a:pathLst>
              <a:path w="313138" h="9844">
                <a:moveTo>
                  <a:pt x="313138" y="9844"/>
                </a:moveTo>
                <a:lnTo>
                  <a:pt x="0" y="9844"/>
                </a:lnTo>
                <a:lnTo>
                  <a:pt x="0" y="0"/>
                </a:lnTo>
                <a:lnTo>
                  <a:pt x="313138" y="1404"/>
                </a:lnTo>
                <a:lnTo>
                  <a:pt x="313138" y="9844"/>
                </a:lnTo>
                <a:close/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8507477" y="3664098"/>
            <a:ext cx="44737" cy="37961"/>
          </a:xfrm>
          <a:custGeom>
            <a:avLst/>
            <a:gdLst/>
            <a:ahLst/>
            <a:cxnLst/>
            <a:rect l="l" t="t" r="r" b="b"/>
            <a:pathLst>
              <a:path w="44737" h="37961">
                <a:moveTo>
                  <a:pt x="36739" y="37961"/>
                </a:moveTo>
                <a:lnTo>
                  <a:pt x="0" y="19676"/>
                </a:lnTo>
                <a:lnTo>
                  <a:pt x="36739" y="0"/>
                </a:lnTo>
                <a:lnTo>
                  <a:pt x="38346" y="0"/>
                </a:lnTo>
                <a:lnTo>
                  <a:pt x="39941" y="0"/>
                </a:lnTo>
                <a:lnTo>
                  <a:pt x="41535" y="0"/>
                </a:lnTo>
                <a:lnTo>
                  <a:pt x="43130" y="1404"/>
                </a:lnTo>
                <a:lnTo>
                  <a:pt x="44737" y="1404"/>
                </a:lnTo>
                <a:lnTo>
                  <a:pt x="44737" y="2809"/>
                </a:lnTo>
                <a:lnTo>
                  <a:pt x="44737" y="4213"/>
                </a:lnTo>
                <a:lnTo>
                  <a:pt x="44737" y="5618"/>
                </a:lnTo>
                <a:lnTo>
                  <a:pt x="43130" y="7022"/>
                </a:lnTo>
                <a:lnTo>
                  <a:pt x="41535" y="8427"/>
                </a:lnTo>
                <a:lnTo>
                  <a:pt x="12782" y="22485"/>
                </a:lnTo>
                <a:lnTo>
                  <a:pt x="12782" y="15462"/>
                </a:lnTo>
                <a:lnTo>
                  <a:pt x="41535" y="30925"/>
                </a:lnTo>
                <a:lnTo>
                  <a:pt x="43130" y="30925"/>
                </a:lnTo>
                <a:lnTo>
                  <a:pt x="44737" y="32330"/>
                </a:lnTo>
                <a:lnTo>
                  <a:pt x="44737" y="33734"/>
                </a:lnTo>
                <a:lnTo>
                  <a:pt x="44737" y="35139"/>
                </a:lnTo>
                <a:lnTo>
                  <a:pt x="44737" y="36556"/>
                </a:lnTo>
                <a:lnTo>
                  <a:pt x="43130" y="36556"/>
                </a:lnTo>
                <a:lnTo>
                  <a:pt x="41535" y="37961"/>
                </a:lnTo>
                <a:lnTo>
                  <a:pt x="39941" y="37961"/>
                </a:lnTo>
                <a:lnTo>
                  <a:pt x="38346" y="37961"/>
                </a:lnTo>
                <a:lnTo>
                  <a:pt x="36739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8972507" y="3664098"/>
            <a:ext cx="322718" cy="37961"/>
          </a:xfrm>
          <a:custGeom>
            <a:avLst/>
            <a:gdLst/>
            <a:ahLst/>
            <a:cxnLst/>
            <a:rect l="l" t="t" r="r" b="b"/>
            <a:pathLst>
              <a:path w="322718" h="37961">
                <a:moveTo>
                  <a:pt x="29892" y="14149"/>
                </a:moveTo>
                <a:lnTo>
                  <a:pt x="19646" y="19141"/>
                </a:lnTo>
                <a:lnTo>
                  <a:pt x="28531" y="23902"/>
                </a:lnTo>
                <a:lnTo>
                  <a:pt x="322718" y="23902"/>
                </a:lnTo>
                <a:lnTo>
                  <a:pt x="322718" y="15462"/>
                </a:lnTo>
                <a:lnTo>
                  <a:pt x="29892" y="14149"/>
                </a:lnTo>
                <a:close/>
              </a:path>
              <a:path w="322718" h="37961">
                <a:moveTo>
                  <a:pt x="19646" y="19141"/>
                </a:moveTo>
                <a:lnTo>
                  <a:pt x="12782" y="15462"/>
                </a:lnTo>
                <a:lnTo>
                  <a:pt x="12782" y="22485"/>
                </a:lnTo>
                <a:lnTo>
                  <a:pt x="19646" y="19141"/>
                </a:lnTo>
                <a:close/>
              </a:path>
              <a:path w="322718" h="37961">
                <a:moveTo>
                  <a:pt x="10508" y="14062"/>
                </a:moveTo>
                <a:lnTo>
                  <a:pt x="9618" y="14058"/>
                </a:lnTo>
                <a:lnTo>
                  <a:pt x="9618" y="14537"/>
                </a:lnTo>
                <a:lnTo>
                  <a:pt x="10508" y="14062"/>
                </a:lnTo>
                <a:close/>
              </a:path>
              <a:path w="322718" h="37961">
                <a:moveTo>
                  <a:pt x="41637" y="30925"/>
                </a:moveTo>
                <a:lnTo>
                  <a:pt x="28531" y="23902"/>
                </a:lnTo>
                <a:lnTo>
                  <a:pt x="9618" y="23902"/>
                </a:lnTo>
                <a:lnTo>
                  <a:pt x="9618" y="14537"/>
                </a:lnTo>
                <a:lnTo>
                  <a:pt x="0" y="19676"/>
                </a:lnTo>
                <a:lnTo>
                  <a:pt x="36827" y="37961"/>
                </a:lnTo>
                <a:lnTo>
                  <a:pt x="39991" y="37961"/>
                </a:lnTo>
                <a:lnTo>
                  <a:pt x="43155" y="36556"/>
                </a:lnTo>
                <a:lnTo>
                  <a:pt x="43155" y="33734"/>
                </a:lnTo>
                <a:lnTo>
                  <a:pt x="41637" y="30925"/>
                </a:lnTo>
                <a:close/>
              </a:path>
              <a:path w="322718" h="37961">
                <a:moveTo>
                  <a:pt x="43155" y="1404"/>
                </a:moveTo>
                <a:lnTo>
                  <a:pt x="39991" y="0"/>
                </a:lnTo>
                <a:lnTo>
                  <a:pt x="36827" y="0"/>
                </a:lnTo>
                <a:lnTo>
                  <a:pt x="10508" y="14062"/>
                </a:lnTo>
                <a:lnTo>
                  <a:pt x="29892" y="14149"/>
                </a:lnTo>
                <a:lnTo>
                  <a:pt x="41637" y="8427"/>
                </a:lnTo>
                <a:lnTo>
                  <a:pt x="43155" y="7022"/>
                </a:lnTo>
                <a:lnTo>
                  <a:pt x="44800" y="4213"/>
                </a:lnTo>
                <a:lnTo>
                  <a:pt x="43155" y="14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8982125" y="3678155"/>
            <a:ext cx="313100" cy="9844"/>
          </a:xfrm>
          <a:custGeom>
            <a:avLst/>
            <a:gdLst/>
            <a:ahLst/>
            <a:cxnLst/>
            <a:rect l="l" t="t" r="r" b="b"/>
            <a:pathLst>
              <a:path w="313100" h="9844">
                <a:moveTo>
                  <a:pt x="313100" y="9844"/>
                </a:moveTo>
                <a:lnTo>
                  <a:pt x="0" y="9844"/>
                </a:lnTo>
                <a:lnTo>
                  <a:pt x="0" y="0"/>
                </a:lnTo>
                <a:lnTo>
                  <a:pt x="313100" y="1404"/>
                </a:lnTo>
                <a:lnTo>
                  <a:pt x="313100" y="9844"/>
                </a:lnTo>
                <a:close/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8972507" y="3664098"/>
            <a:ext cx="44800" cy="37961"/>
          </a:xfrm>
          <a:custGeom>
            <a:avLst/>
            <a:gdLst/>
            <a:ahLst/>
            <a:cxnLst/>
            <a:rect l="l" t="t" r="r" b="b"/>
            <a:pathLst>
              <a:path w="44800" h="37961">
                <a:moveTo>
                  <a:pt x="36827" y="37961"/>
                </a:moveTo>
                <a:lnTo>
                  <a:pt x="0" y="19676"/>
                </a:lnTo>
                <a:lnTo>
                  <a:pt x="36827" y="0"/>
                </a:lnTo>
                <a:lnTo>
                  <a:pt x="38346" y="0"/>
                </a:lnTo>
                <a:lnTo>
                  <a:pt x="39991" y="0"/>
                </a:lnTo>
                <a:lnTo>
                  <a:pt x="41637" y="0"/>
                </a:lnTo>
                <a:lnTo>
                  <a:pt x="43155" y="1404"/>
                </a:lnTo>
                <a:lnTo>
                  <a:pt x="43155" y="2809"/>
                </a:lnTo>
                <a:lnTo>
                  <a:pt x="44800" y="4213"/>
                </a:lnTo>
                <a:lnTo>
                  <a:pt x="43155" y="5618"/>
                </a:lnTo>
                <a:lnTo>
                  <a:pt x="43155" y="7022"/>
                </a:lnTo>
                <a:lnTo>
                  <a:pt x="41637" y="8427"/>
                </a:lnTo>
                <a:lnTo>
                  <a:pt x="12782" y="22485"/>
                </a:lnTo>
                <a:lnTo>
                  <a:pt x="12782" y="15462"/>
                </a:lnTo>
                <a:lnTo>
                  <a:pt x="41637" y="30925"/>
                </a:lnTo>
                <a:lnTo>
                  <a:pt x="43155" y="30925"/>
                </a:lnTo>
                <a:lnTo>
                  <a:pt x="43155" y="32330"/>
                </a:lnTo>
                <a:lnTo>
                  <a:pt x="43155" y="33734"/>
                </a:lnTo>
                <a:lnTo>
                  <a:pt x="44800" y="33734"/>
                </a:lnTo>
                <a:lnTo>
                  <a:pt x="44800" y="35139"/>
                </a:lnTo>
                <a:lnTo>
                  <a:pt x="43155" y="35139"/>
                </a:lnTo>
                <a:lnTo>
                  <a:pt x="43155" y="36556"/>
                </a:lnTo>
                <a:lnTo>
                  <a:pt x="41637" y="37961"/>
                </a:lnTo>
                <a:lnTo>
                  <a:pt x="39991" y="37961"/>
                </a:lnTo>
                <a:lnTo>
                  <a:pt x="38346" y="37961"/>
                </a:lnTo>
                <a:lnTo>
                  <a:pt x="36827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9579978" y="3483780"/>
            <a:ext cx="9491" cy="199296"/>
          </a:xfrm>
          <a:custGeom>
            <a:avLst/>
            <a:gdLst/>
            <a:ahLst/>
            <a:cxnLst/>
            <a:rect l="l" t="t" r="r" b="b"/>
            <a:pathLst>
              <a:path w="9491" h="199296">
                <a:moveTo>
                  <a:pt x="0" y="0"/>
                </a:moveTo>
                <a:lnTo>
                  <a:pt x="9491" y="199296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9437603" y="3664098"/>
            <a:ext cx="142375" cy="37961"/>
          </a:xfrm>
          <a:custGeom>
            <a:avLst/>
            <a:gdLst/>
            <a:ahLst/>
            <a:cxnLst/>
            <a:rect l="l" t="t" r="r" b="b"/>
            <a:pathLst>
              <a:path w="142375" h="37961">
                <a:moveTo>
                  <a:pt x="10190" y="14058"/>
                </a:moveTo>
                <a:lnTo>
                  <a:pt x="29092" y="14058"/>
                </a:lnTo>
                <a:lnTo>
                  <a:pt x="40244" y="8427"/>
                </a:lnTo>
                <a:lnTo>
                  <a:pt x="40244" y="7022"/>
                </a:lnTo>
                <a:lnTo>
                  <a:pt x="43408" y="4213"/>
                </a:lnTo>
                <a:lnTo>
                  <a:pt x="41890" y="1404"/>
                </a:lnTo>
                <a:lnTo>
                  <a:pt x="38726" y="0"/>
                </a:lnTo>
                <a:lnTo>
                  <a:pt x="35688" y="0"/>
                </a:lnTo>
                <a:lnTo>
                  <a:pt x="10190" y="14058"/>
                </a:lnTo>
                <a:close/>
              </a:path>
              <a:path w="142375" h="37961">
                <a:moveTo>
                  <a:pt x="29092" y="14058"/>
                </a:moveTo>
                <a:lnTo>
                  <a:pt x="19025" y="19141"/>
                </a:lnTo>
                <a:lnTo>
                  <a:pt x="27599" y="23902"/>
                </a:lnTo>
                <a:lnTo>
                  <a:pt x="142375" y="23902"/>
                </a:lnTo>
                <a:lnTo>
                  <a:pt x="142375" y="14058"/>
                </a:lnTo>
                <a:lnTo>
                  <a:pt x="29092" y="14058"/>
                </a:lnTo>
                <a:close/>
              </a:path>
              <a:path w="142375" h="37961">
                <a:moveTo>
                  <a:pt x="19025" y="19141"/>
                </a:moveTo>
                <a:lnTo>
                  <a:pt x="12402" y="15462"/>
                </a:lnTo>
                <a:lnTo>
                  <a:pt x="12402" y="22485"/>
                </a:lnTo>
                <a:lnTo>
                  <a:pt x="19025" y="19141"/>
                </a:lnTo>
                <a:close/>
              </a:path>
              <a:path w="142375" h="37961">
                <a:moveTo>
                  <a:pt x="10190" y="14058"/>
                </a:moveTo>
                <a:lnTo>
                  <a:pt x="9365" y="14058"/>
                </a:lnTo>
                <a:lnTo>
                  <a:pt x="9365" y="14513"/>
                </a:lnTo>
                <a:lnTo>
                  <a:pt x="10190" y="14058"/>
                </a:lnTo>
                <a:close/>
              </a:path>
              <a:path w="142375" h="37961">
                <a:moveTo>
                  <a:pt x="40244" y="30925"/>
                </a:moveTo>
                <a:lnTo>
                  <a:pt x="27599" y="23902"/>
                </a:lnTo>
                <a:lnTo>
                  <a:pt x="9365" y="23902"/>
                </a:lnTo>
                <a:lnTo>
                  <a:pt x="9365" y="14513"/>
                </a:lnTo>
                <a:lnTo>
                  <a:pt x="0" y="19676"/>
                </a:lnTo>
                <a:lnTo>
                  <a:pt x="35688" y="37961"/>
                </a:lnTo>
                <a:lnTo>
                  <a:pt x="38726" y="37961"/>
                </a:lnTo>
                <a:lnTo>
                  <a:pt x="41890" y="36556"/>
                </a:lnTo>
                <a:lnTo>
                  <a:pt x="41890" y="33734"/>
                </a:lnTo>
                <a:lnTo>
                  <a:pt x="40244" y="30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9442217" y="3683077"/>
            <a:ext cx="142511" cy="0"/>
          </a:xfrm>
          <a:custGeom>
            <a:avLst/>
            <a:gdLst/>
            <a:ahLst/>
            <a:cxnLst/>
            <a:rect l="l" t="t" r="r" b="b"/>
            <a:pathLst>
              <a:path w="142511">
                <a:moveTo>
                  <a:pt x="0" y="0"/>
                </a:moveTo>
                <a:lnTo>
                  <a:pt x="142511" y="0"/>
                </a:lnTo>
              </a:path>
            </a:pathLst>
          </a:custGeom>
          <a:ln w="206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9437602" y="3664098"/>
            <a:ext cx="43408" cy="37961"/>
          </a:xfrm>
          <a:custGeom>
            <a:avLst/>
            <a:gdLst/>
            <a:ahLst/>
            <a:cxnLst/>
            <a:rect l="l" t="t" r="r" b="b"/>
            <a:pathLst>
              <a:path w="43408" h="37961">
                <a:moveTo>
                  <a:pt x="35688" y="37961"/>
                </a:moveTo>
                <a:lnTo>
                  <a:pt x="0" y="19676"/>
                </a:lnTo>
                <a:lnTo>
                  <a:pt x="35688" y="0"/>
                </a:lnTo>
                <a:lnTo>
                  <a:pt x="37207" y="0"/>
                </a:lnTo>
                <a:lnTo>
                  <a:pt x="38726" y="0"/>
                </a:lnTo>
                <a:lnTo>
                  <a:pt x="40244" y="0"/>
                </a:lnTo>
                <a:lnTo>
                  <a:pt x="41890" y="1404"/>
                </a:lnTo>
                <a:lnTo>
                  <a:pt x="41890" y="2809"/>
                </a:lnTo>
                <a:lnTo>
                  <a:pt x="43408" y="2809"/>
                </a:lnTo>
                <a:lnTo>
                  <a:pt x="43408" y="4213"/>
                </a:lnTo>
                <a:lnTo>
                  <a:pt x="41890" y="5618"/>
                </a:lnTo>
                <a:lnTo>
                  <a:pt x="40244" y="7022"/>
                </a:lnTo>
                <a:lnTo>
                  <a:pt x="40244" y="8427"/>
                </a:lnTo>
                <a:lnTo>
                  <a:pt x="12402" y="22485"/>
                </a:lnTo>
                <a:lnTo>
                  <a:pt x="12402" y="15462"/>
                </a:lnTo>
                <a:lnTo>
                  <a:pt x="40244" y="30925"/>
                </a:lnTo>
                <a:lnTo>
                  <a:pt x="41890" y="30925"/>
                </a:lnTo>
                <a:lnTo>
                  <a:pt x="41890" y="32330"/>
                </a:lnTo>
                <a:lnTo>
                  <a:pt x="41890" y="33734"/>
                </a:lnTo>
                <a:lnTo>
                  <a:pt x="43408" y="33734"/>
                </a:lnTo>
                <a:lnTo>
                  <a:pt x="43408" y="35139"/>
                </a:lnTo>
                <a:lnTo>
                  <a:pt x="41890" y="35139"/>
                </a:lnTo>
                <a:lnTo>
                  <a:pt x="41890" y="36556"/>
                </a:lnTo>
                <a:lnTo>
                  <a:pt x="40244" y="36556"/>
                </a:lnTo>
                <a:lnTo>
                  <a:pt x="40244" y="37961"/>
                </a:lnTo>
                <a:lnTo>
                  <a:pt x="35688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9029457" y="3711548"/>
            <a:ext cx="123392" cy="123370"/>
          </a:xfrm>
          <a:custGeom>
            <a:avLst/>
            <a:gdLst/>
            <a:ahLst/>
            <a:cxnLst/>
            <a:rect l="l" t="t" r="r" b="b"/>
            <a:pathLst>
              <a:path w="123392" h="123370">
                <a:moveTo>
                  <a:pt x="14680" y="45452"/>
                </a:moveTo>
                <a:lnTo>
                  <a:pt x="17970" y="45452"/>
                </a:lnTo>
                <a:lnTo>
                  <a:pt x="19489" y="42200"/>
                </a:lnTo>
                <a:lnTo>
                  <a:pt x="19489" y="38960"/>
                </a:lnTo>
                <a:lnTo>
                  <a:pt x="15484" y="22102"/>
                </a:lnTo>
                <a:lnTo>
                  <a:pt x="3290" y="9730"/>
                </a:lnTo>
                <a:lnTo>
                  <a:pt x="9744" y="3239"/>
                </a:lnTo>
                <a:lnTo>
                  <a:pt x="11390" y="4871"/>
                </a:lnTo>
                <a:lnTo>
                  <a:pt x="21915" y="15408"/>
                </a:lnTo>
                <a:lnTo>
                  <a:pt x="38979" y="19474"/>
                </a:lnTo>
                <a:lnTo>
                  <a:pt x="40624" y="21093"/>
                </a:lnTo>
                <a:lnTo>
                  <a:pt x="43915" y="17854"/>
                </a:lnTo>
                <a:lnTo>
                  <a:pt x="43915" y="14602"/>
                </a:lnTo>
                <a:lnTo>
                  <a:pt x="42269" y="11363"/>
                </a:lnTo>
                <a:lnTo>
                  <a:pt x="0" y="0"/>
                </a:lnTo>
                <a:lnTo>
                  <a:pt x="11390" y="42200"/>
                </a:lnTo>
                <a:lnTo>
                  <a:pt x="11390" y="43832"/>
                </a:lnTo>
                <a:lnTo>
                  <a:pt x="14680" y="45452"/>
                </a:lnTo>
                <a:close/>
              </a:path>
              <a:path w="123392" h="123370">
                <a:moveTo>
                  <a:pt x="11383" y="4878"/>
                </a:moveTo>
                <a:lnTo>
                  <a:pt x="4935" y="11363"/>
                </a:lnTo>
                <a:lnTo>
                  <a:pt x="13412" y="13382"/>
                </a:lnTo>
                <a:lnTo>
                  <a:pt x="11394" y="4888"/>
                </a:lnTo>
                <a:close/>
              </a:path>
              <a:path w="123392" h="123370">
                <a:moveTo>
                  <a:pt x="21915" y="15408"/>
                </a:moveTo>
                <a:lnTo>
                  <a:pt x="13412" y="13382"/>
                </a:lnTo>
                <a:lnTo>
                  <a:pt x="15484" y="22102"/>
                </a:lnTo>
                <a:lnTo>
                  <a:pt x="115292" y="123370"/>
                </a:lnTo>
                <a:lnTo>
                  <a:pt x="123392" y="116876"/>
                </a:lnTo>
                <a:lnTo>
                  <a:pt x="21915" y="154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9032749" y="3714789"/>
            <a:ext cx="120101" cy="120131"/>
          </a:xfrm>
          <a:custGeom>
            <a:avLst/>
            <a:gdLst/>
            <a:ahLst/>
            <a:cxnLst/>
            <a:rect l="l" t="t" r="r" b="b"/>
            <a:pathLst>
              <a:path w="120101" h="120131">
                <a:moveTo>
                  <a:pt x="112002" y="120131"/>
                </a:moveTo>
                <a:lnTo>
                  <a:pt x="0" y="6491"/>
                </a:lnTo>
                <a:lnTo>
                  <a:pt x="6454" y="0"/>
                </a:lnTo>
                <a:lnTo>
                  <a:pt x="120101" y="113637"/>
                </a:lnTo>
                <a:lnTo>
                  <a:pt x="112002" y="12013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9029457" y="3711548"/>
            <a:ext cx="45560" cy="45452"/>
          </a:xfrm>
          <a:custGeom>
            <a:avLst/>
            <a:gdLst/>
            <a:ahLst/>
            <a:cxnLst/>
            <a:rect l="l" t="t" r="r" b="b"/>
            <a:pathLst>
              <a:path w="45560" h="45452">
                <a:moveTo>
                  <a:pt x="11390" y="42200"/>
                </a:moveTo>
                <a:lnTo>
                  <a:pt x="0" y="0"/>
                </a:lnTo>
                <a:lnTo>
                  <a:pt x="42269" y="11363"/>
                </a:lnTo>
                <a:lnTo>
                  <a:pt x="43915" y="12982"/>
                </a:lnTo>
                <a:lnTo>
                  <a:pt x="43915" y="14602"/>
                </a:lnTo>
                <a:lnTo>
                  <a:pt x="45560" y="14602"/>
                </a:lnTo>
                <a:lnTo>
                  <a:pt x="45560" y="16234"/>
                </a:lnTo>
                <a:lnTo>
                  <a:pt x="43915" y="17854"/>
                </a:lnTo>
                <a:lnTo>
                  <a:pt x="43915" y="19474"/>
                </a:lnTo>
                <a:lnTo>
                  <a:pt x="42269" y="19474"/>
                </a:lnTo>
                <a:lnTo>
                  <a:pt x="40624" y="21093"/>
                </a:lnTo>
                <a:lnTo>
                  <a:pt x="38979" y="19474"/>
                </a:lnTo>
                <a:lnTo>
                  <a:pt x="4935" y="11363"/>
                </a:lnTo>
                <a:lnTo>
                  <a:pt x="11390" y="4871"/>
                </a:lnTo>
                <a:lnTo>
                  <a:pt x="19489" y="38960"/>
                </a:lnTo>
                <a:lnTo>
                  <a:pt x="19489" y="40580"/>
                </a:lnTo>
                <a:lnTo>
                  <a:pt x="19489" y="42200"/>
                </a:lnTo>
                <a:lnTo>
                  <a:pt x="19489" y="43832"/>
                </a:lnTo>
                <a:lnTo>
                  <a:pt x="17970" y="43832"/>
                </a:lnTo>
                <a:lnTo>
                  <a:pt x="17970" y="45452"/>
                </a:lnTo>
                <a:lnTo>
                  <a:pt x="16325" y="45452"/>
                </a:lnTo>
                <a:lnTo>
                  <a:pt x="14680" y="45452"/>
                </a:lnTo>
                <a:lnTo>
                  <a:pt x="13035" y="45452"/>
                </a:lnTo>
                <a:lnTo>
                  <a:pt x="11390" y="43832"/>
                </a:lnTo>
                <a:lnTo>
                  <a:pt x="11390" y="4220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9608454" y="3142129"/>
            <a:ext cx="208817" cy="37961"/>
          </a:xfrm>
          <a:custGeom>
            <a:avLst/>
            <a:gdLst/>
            <a:ahLst/>
            <a:cxnLst/>
            <a:rect l="l" t="t" r="r" b="b"/>
            <a:pathLst>
              <a:path w="208817" h="37961">
                <a:moveTo>
                  <a:pt x="42143" y="29824"/>
                </a:moveTo>
                <a:lnTo>
                  <a:pt x="28910" y="23042"/>
                </a:lnTo>
                <a:lnTo>
                  <a:pt x="9744" y="23042"/>
                </a:lnTo>
                <a:lnTo>
                  <a:pt x="9744" y="14906"/>
                </a:lnTo>
                <a:lnTo>
                  <a:pt x="28923" y="14906"/>
                </a:lnTo>
                <a:lnTo>
                  <a:pt x="42143" y="8136"/>
                </a:lnTo>
                <a:lnTo>
                  <a:pt x="43788" y="6769"/>
                </a:lnTo>
                <a:lnTo>
                  <a:pt x="45433" y="4061"/>
                </a:lnTo>
                <a:lnTo>
                  <a:pt x="43788" y="1353"/>
                </a:lnTo>
                <a:lnTo>
                  <a:pt x="40498" y="0"/>
                </a:lnTo>
                <a:lnTo>
                  <a:pt x="37334" y="1353"/>
                </a:lnTo>
                <a:lnTo>
                  <a:pt x="0" y="18980"/>
                </a:lnTo>
                <a:lnTo>
                  <a:pt x="37334" y="36607"/>
                </a:lnTo>
                <a:lnTo>
                  <a:pt x="37334" y="37961"/>
                </a:lnTo>
                <a:lnTo>
                  <a:pt x="40498" y="37961"/>
                </a:lnTo>
                <a:lnTo>
                  <a:pt x="43788" y="35240"/>
                </a:lnTo>
                <a:lnTo>
                  <a:pt x="43788" y="32532"/>
                </a:lnTo>
                <a:lnTo>
                  <a:pt x="42143" y="29824"/>
                </a:lnTo>
                <a:close/>
              </a:path>
              <a:path w="208817" h="37961">
                <a:moveTo>
                  <a:pt x="28923" y="14906"/>
                </a:moveTo>
                <a:lnTo>
                  <a:pt x="20976" y="18976"/>
                </a:lnTo>
                <a:lnTo>
                  <a:pt x="28910" y="23042"/>
                </a:lnTo>
                <a:lnTo>
                  <a:pt x="208817" y="23042"/>
                </a:lnTo>
                <a:lnTo>
                  <a:pt x="208817" y="14906"/>
                </a:lnTo>
                <a:lnTo>
                  <a:pt x="28923" y="14906"/>
                </a:lnTo>
                <a:close/>
              </a:path>
              <a:path w="208817" h="37961">
                <a:moveTo>
                  <a:pt x="20976" y="18976"/>
                </a:moveTo>
                <a:lnTo>
                  <a:pt x="13035" y="14906"/>
                </a:lnTo>
                <a:lnTo>
                  <a:pt x="13035" y="23042"/>
                </a:lnTo>
                <a:lnTo>
                  <a:pt x="20976" y="189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9613447" y="3161103"/>
            <a:ext cx="208574" cy="0"/>
          </a:xfrm>
          <a:custGeom>
            <a:avLst/>
            <a:gdLst/>
            <a:ahLst/>
            <a:cxnLst/>
            <a:rect l="l" t="t" r="r" b="b"/>
            <a:pathLst>
              <a:path w="208574">
                <a:moveTo>
                  <a:pt x="0" y="0"/>
                </a:moveTo>
                <a:lnTo>
                  <a:pt x="208574" y="0"/>
                </a:lnTo>
              </a:path>
            </a:pathLst>
          </a:custGeom>
          <a:ln w="1890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9608454" y="3142129"/>
            <a:ext cx="45433" cy="37961"/>
          </a:xfrm>
          <a:custGeom>
            <a:avLst/>
            <a:gdLst/>
            <a:ahLst/>
            <a:cxnLst/>
            <a:rect l="l" t="t" r="r" b="b"/>
            <a:pathLst>
              <a:path w="45433" h="37961">
                <a:moveTo>
                  <a:pt x="37334" y="36607"/>
                </a:moveTo>
                <a:lnTo>
                  <a:pt x="0" y="18980"/>
                </a:lnTo>
                <a:lnTo>
                  <a:pt x="37334" y="1353"/>
                </a:lnTo>
                <a:lnTo>
                  <a:pt x="38852" y="1353"/>
                </a:lnTo>
                <a:lnTo>
                  <a:pt x="38852" y="0"/>
                </a:lnTo>
                <a:lnTo>
                  <a:pt x="40498" y="0"/>
                </a:lnTo>
                <a:lnTo>
                  <a:pt x="40498" y="1353"/>
                </a:lnTo>
                <a:lnTo>
                  <a:pt x="42143" y="1353"/>
                </a:lnTo>
                <a:lnTo>
                  <a:pt x="43788" y="1353"/>
                </a:lnTo>
                <a:lnTo>
                  <a:pt x="43788" y="2707"/>
                </a:lnTo>
                <a:lnTo>
                  <a:pt x="45433" y="4061"/>
                </a:lnTo>
                <a:lnTo>
                  <a:pt x="43788" y="5415"/>
                </a:lnTo>
                <a:lnTo>
                  <a:pt x="43788" y="6769"/>
                </a:lnTo>
                <a:lnTo>
                  <a:pt x="43788" y="8136"/>
                </a:lnTo>
                <a:lnTo>
                  <a:pt x="42143" y="8136"/>
                </a:lnTo>
                <a:lnTo>
                  <a:pt x="13035" y="23042"/>
                </a:lnTo>
                <a:lnTo>
                  <a:pt x="13035" y="14906"/>
                </a:lnTo>
                <a:lnTo>
                  <a:pt x="42143" y="29824"/>
                </a:lnTo>
                <a:lnTo>
                  <a:pt x="43788" y="31178"/>
                </a:lnTo>
                <a:lnTo>
                  <a:pt x="43788" y="32532"/>
                </a:lnTo>
                <a:lnTo>
                  <a:pt x="43788" y="35240"/>
                </a:lnTo>
                <a:lnTo>
                  <a:pt x="43788" y="36607"/>
                </a:lnTo>
                <a:lnTo>
                  <a:pt x="42143" y="36607"/>
                </a:lnTo>
                <a:lnTo>
                  <a:pt x="40498" y="37961"/>
                </a:lnTo>
                <a:lnTo>
                  <a:pt x="38852" y="37961"/>
                </a:lnTo>
                <a:lnTo>
                  <a:pt x="37334" y="37961"/>
                </a:lnTo>
                <a:lnTo>
                  <a:pt x="37334" y="36607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8678328" y="1557218"/>
            <a:ext cx="237229" cy="47451"/>
          </a:xfrm>
          <a:custGeom>
            <a:avLst/>
            <a:gdLst/>
            <a:ahLst/>
            <a:cxnLst/>
            <a:rect l="l" t="t" r="r" b="b"/>
            <a:pathLst>
              <a:path w="237229" h="47451">
                <a:moveTo>
                  <a:pt x="229256" y="26699"/>
                </a:moveTo>
                <a:lnTo>
                  <a:pt x="228671" y="26630"/>
                </a:lnTo>
                <a:lnTo>
                  <a:pt x="229200" y="27002"/>
                </a:lnTo>
                <a:lnTo>
                  <a:pt x="229256" y="26699"/>
                </a:lnTo>
                <a:close/>
              </a:path>
              <a:path w="237229" h="47451">
                <a:moveTo>
                  <a:pt x="225966" y="26699"/>
                </a:moveTo>
                <a:lnTo>
                  <a:pt x="218428" y="29999"/>
                </a:lnTo>
                <a:lnTo>
                  <a:pt x="224321" y="34165"/>
                </a:lnTo>
                <a:lnTo>
                  <a:pt x="225966" y="26699"/>
                </a:lnTo>
                <a:close/>
              </a:path>
              <a:path w="237229" h="47451">
                <a:moveTo>
                  <a:pt x="210677" y="24520"/>
                </a:moveTo>
                <a:lnTo>
                  <a:pt x="228671" y="26630"/>
                </a:lnTo>
                <a:lnTo>
                  <a:pt x="203388" y="8857"/>
                </a:lnTo>
                <a:lnTo>
                  <a:pt x="203388" y="7465"/>
                </a:lnTo>
                <a:lnTo>
                  <a:pt x="200161" y="7465"/>
                </a:lnTo>
                <a:lnTo>
                  <a:pt x="196934" y="8857"/>
                </a:lnTo>
                <a:lnTo>
                  <a:pt x="195327" y="11894"/>
                </a:lnTo>
                <a:lnTo>
                  <a:pt x="196934" y="14804"/>
                </a:lnTo>
                <a:lnTo>
                  <a:pt x="210677" y="24520"/>
                </a:lnTo>
                <a:close/>
              </a:path>
              <a:path w="237229" h="47451">
                <a:moveTo>
                  <a:pt x="210356" y="33533"/>
                </a:moveTo>
                <a:lnTo>
                  <a:pt x="218428" y="29999"/>
                </a:lnTo>
                <a:lnTo>
                  <a:pt x="210677" y="24520"/>
                </a:lnTo>
                <a:lnTo>
                  <a:pt x="1619" y="0"/>
                </a:lnTo>
                <a:lnTo>
                  <a:pt x="0" y="8857"/>
                </a:lnTo>
                <a:lnTo>
                  <a:pt x="210356" y="33533"/>
                </a:lnTo>
                <a:close/>
              </a:path>
              <a:path w="237229" h="47451">
                <a:moveTo>
                  <a:pt x="227611" y="35557"/>
                </a:moveTo>
                <a:lnTo>
                  <a:pt x="210356" y="33533"/>
                </a:lnTo>
                <a:lnTo>
                  <a:pt x="195327" y="40112"/>
                </a:lnTo>
                <a:lnTo>
                  <a:pt x="193707" y="40112"/>
                </a:lnTo>
                <a:lnTo>
                  <a:pt x="190479" y="43022"/>
                </a:lnTo>
                <a:lnTo>
                  <a:pt x="192099" y="45933"/>
                </a:lnTo>
                <a:lnTo>
                  <a:pt x="195327" y="47451"/>
                </a:lnTo>
                <a:lnTo>
                  <a:pt x="198554" y="47451"/>
                </a:lnTo>
                <a:lnTo>
                  <a:pt x="237229" y="32646"/>
                </a:lnTo>
                <a:lnTo>
                  <a:pt x="229200" y="27002"/>
                </a:lnTo>
                <a:lnTo>
                  <a:pt x="227611" y="355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8678327" y="1557218"/>
            <a:ext cx="229256" cy="35557"/>
          </a:xfrm>
          <a:custGeom>
            <a:avLst/>
            <a:gdLst/>
            <a:ahLst/>
            <a:cxnLst/>
            <a:rect l="l" t="t" r="r" b="b"/>
            <a:pathLst>
              <a:path w="229256" h="35557">
                <a:moveTo>
                  <a:pt x="227611" y="35557"/>
                </a:moveTo>
                <a:lnTo>
                  <a:pt x="0" y="8857"/>
                </a:lnTo>
                <a:lnTo>
                  <a:pt x="1619" y="0"/>
                </a:lnTo>
                <a:lnTo>
                  <a:pt x="229256" y="26699"/>
                </a:lnTo>
                <a:lnTo>
                  <a:pt x="227611" y="35557"/>
                </a:lnTo>
                <a:close/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8868808" y="1564684"/>
            <a:ext cx="46749" cy="39985"/>
          </a:xfrm>
          <a:custGeom>
            <a:avLst/>
            <a:gdLst/>
            <a:ahLst/>
            <a:cxnLst/>
            <a:rect l="l" t="t" r="r" b="b"/>
            <a:pathLst>
              <a:path w="46749" h="39985">
                <a:moveTo>
                  <a:pt x="12908" y="1391"/>
                </a:moveTo>
                <a:lnTo>
                  <a:pt x="46749" y="25181"/>
                </a:lnTo>
                <a:lnTo>
                  <a:pt x="8074" y="39985"/>
                </a:lnTo>
                <a:lnTo>
                  <a:pt x="6454" y="39985"/>
                </a:lnTo>
                <a:lnTo>
                  <a:pt x="4847" y="39985"/>
                </a:lnTo>
                <a:lnTo>
                  <a:pt x="3227" y="39985"/>
                </a:lnTo>
                <a:lnTo>
                  <a:pt x="3227" y="38467"/>
                </a:lnTo>
                <a:lnTo>
                  <a:pt x="1619" y="38467"/>
                </a:lnTo>
                <a:lnTo>
                  <a:pt x="1619" y="37075"/>
                </a:lnTo>
                <a:lnTo>
                  <a:pt x="0" y="35557"/>
                </a:lnTo>
                <a:lnTo>
                  <a:pt x="1619" y="35557"/>
                </a:lnTo>
                <a:lnTo>
                  <a:pt x="1619" y="34038"/>
                </a:lnTo>
                <a:lnTo>
                  <a:pt x="3227" y="32646"/>
                </a:lnTo>
                <a:lnTo>
                  <a:pt x="4847" y="32646"/>
                </a:lnTo>
                <a:lnTo>
                  <a:pt x="35486" y="19233"/>
                </a:lnTo>
                <a:lnTo>
                  <a:pt x="33841" y="26699"/>
                </a:lnTo>
                <a:lnTo>
                  <a:pt x="6454" y="7339"/>
                </a:lnTo>
                <a:lnTo>
                  <a:pt x="6454" y="5947"/>
                </a:lnTo>
                <a:lnTo>
                  <a:pt x="4847" y="5947"/>
                </a:lnTo>
                <a:lnTo>
                  <a:pt x="4847" y="4428"/>
                </a:lnTo>
                <a:lnTo>
                  <a:pt x="4847" y="2910"/>
                </a:lnTo>
                <a:lnTo>
                  <a:pt x="6454" y="2910"/>
                </a:lnTo>
                <a:lnTo>
                  <a:pt x="6454" y="1391"/>
                </a:lnTo>
                <a:lnTo>
                  <a:pt x="8074" y="0"/>
                </a:lnTo>
                <a:lnTo>
                  <a:pt x="9681" y="0"/>
                </a:lnTo>
                <a:lnTo>
                  <a:pt x="11301" y="0"/>
                </a:lnTo>
                <a:lnTo>
                  <a:pt x="12908" y="0"/>
                </a:lnTo>
                <a:lnTo>
                  <a:pt x="12908" y="139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9788796" y="1557218"/>
            <a:ext cx="227801" cy="63521"/>
          </a:xfrm>
          <a:custGeom>
            <a:avLst/>
            <a:gdLst/>
            <a:ahLst/>
            <a:cxnLst/>
            <a:rect l="l" t="t" r="r" b="b"/>
            <a:pathLst>
              <a:path w="227801" h="63521">
                <a:moveTo>
                  <a:pt x="20629" y="56781"/>
                </a:moveTo>
                <a:lnTo>
                  <a:pt x="12402" y="54284"/>
                </a:lnTo>
                <a:lnTo>
                  <a:pt x="13921" y="63521"/>
                </a:lnTo>
                <a:lnTo>
                  <a:pt x="20629" y="56781"/>
                </a:lnTo>
                <a:close/>
              </a:path>
              <a:path w="227801" h="63521">
                <a:moveTo>
                  <a:pt x="40118" y="29483"/>
                </a:moveTo>
                <a:lnTo>
                  <a:pt x="36954" y="27964"/>
                </a:lnTo>
                <a:lnTo>
                  <a:pt x="33917" y="29483"/>
                </a:lnTo>
                <a:lnTo>
                  <a:pt x="0" y="62003"/>
                </a:lnTo>
                <a:lnTo>
                  <a:pt x="44674" y="74404"/>
                </a:lnTo>
                <a:lnTo>
                  <a:pt x="47838" y="74404"/>
                </a:lnTo>
                <a:lnTo>
                  <a:pt x="50875" y="72885"/>
                </a:lnTo>
                <a:lnTo>
                  <a:pt x="50875" y="66685"/>
                </a:lnTo>
                <a:lnTo>
                  <a:pt x="47838" y="65040"/>
                </a:lnTo>
                <a:lnTo>
                  <a:pt x="31783" y="60167"/>
                </a:lnTo>
                <a:lnTo>
                  <a:pt x="12402" y="65040"/>
                </a:lnTo>
                <a:lnTo>
                  <a:pt x="9238" y="54284"/>
                </a:lnTo>
                <a:lnTo>
                  <a:pt x="27758" y="49620"/>
                </a:lnTo>
                <a:lnTo>
                  <a:pt x="40118" y="37202"/>
                </a:lnTo>
                <a:lnTo>
                  <a:pt x="41637" y="35683"/>
                </a:lnTo>
                <a:lnTo>
                  <a:pt x="43155" y="32520"/>
                </a:lnTo>
                <a:lnTo>
                  <a:pt x="40118" y="29483"/>
                </a:lnTo>
                <a:close/>
              </a:path>
              <a:path w="227801" h="63521">
                <a:moveTo>
                  <a:pt x="31783" y="60167"/>
                </a:moveTo>
                <a:lnTo>
                  <a:pt x="227801" y="10882"/>
                </a:lnTo>
                <a:lnTo>
                  <a:pt x="224764" y="0"/>
                </a:lnTo>
                <a:lnTo>
                  <a:pt x="27758" y="49620"/>
                </a:lnTo>
                <a:lnTo>
                  <a:pt x="20629" y="56781"/>
                </a:lnTo>
                <a:lnTo>
                  <a:pt x="31783" y="601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9798034" y="1557217"/>
            <a:ext cx="218562" cy="65040"/>
          </a:xfrm>
          <a:custGeom>
            <a:avLst/>
            <a:gdLst/>
            <a:ahLst/>
            <a:cxnLst/>
            <a:rect l="l" t="t" r="r" b="b"/>
            <a:pathLst>
              <a:path w="218562" h="65040">
                <a:moveTo>
                  <a:pt x="218562" y="10882"/>
                </a:moveTo>
                <a:lnTo>
                  <a:pt x="3163" y="65040"/>
                </a:lnTo>
                <a:lnTo>
                  <a:pt x="0" y="54284"/>
                </a:lnTo>
                <a:lnTo>
                  <a:pt x="215525" y="0"/>
                </a:lnTo>
                <a:lnTo>
                  <a:pt x="218562" y="10882"/>
                </a:lnTo>
                <a:close/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9788796" y="1585183"/>
            <a:ext cx="50875" cy="47957"/>
          </a:xfrm>
          <a:custGeom>
            <a:avLst/>
            <a:gdLst/>
            <a:ahLst/>
            <a:cxnLst/>
            <a:rect l="l" t="t" r="r" b="b"/>
            <a:pathLst>
              <a:path w="50875" h="47957">
                <a:moveTo>
                  <a:pt x="44674" y="46439"/>
                </a:moveTo>
                <a:lnTo>
                  <a:pt x="0" y="34038"/>
                </a:lnTo>
                <a:lnTo>
                  <a:pt x="33917" y="1518"/>
                </a:lnTo>
                <a:lnTo>
                  <a:pt x="35435" y="0"/>
                </a:lnTo>
                <a:lnTo>
                  <a:pt x="36954" y="0"/>
                </a:lnTo>
                <a:lnTo>
                  <a:pt x="38599" y="0"/>
                </a:lnTo>
                <a:lnTo>
                  <a:pt x="38599" y="0"/>
                </a:lnTo>
                <a:lnTo>
                  <a:pt x="40118" y="1518"/>
                </a:lnTo>
                <a:lnTo>
                  <a:pt x="41637" y="3036"/>
                </a:lnTo>
                <a:lnTo>
                  <a:pt x="43155" y="4555"/>
                </a:lnTo>
                <a:lnTo>
                  <a:pt x="43155" y="6200"/>
                </a:lnTo>
                <a:lnTo>
                  <a:pt x="41637" y="7718"/>
                </a:lnTo>
                <a:lnTo>
                  <a:pt x="41637" y="9237"/>
                </a:lnTo>
                <a:lnTo>
                  <a:pt x="40118" y="9237"/>
                </a:lnTo>
                <a:lnTo>
                  <a:pt x="13921" y="35557"/>
                </a:lnTo>
                <a:lnTo>
                  <a:pt x="12402" y="26319"/>
                </a:lnTo>
                <a:lnTo>
                  <a:pt x="47838" y="37075"/>
                </a:lnTo>
                <a:lnTo>
                  <a:pt x="49356" y="37075"/>
                </a:lnTo>
                <a:lnTo>
                  <a:pt x="50875" y="38720"/>
                </a:lnTo>
                <a:lnTo>
                  <a:pt x="50875" y="40239"/>
                </a:lnTo>
                <a:lnTo>
                  <a:pt x="50875" y="41757"/>
                </a:lnTo>
                <a:lnTo>
                  <a:pt x="50875" y="43275"/>
                </a:lnTo>
                <a:lnTo>
                  <a:pt x="50875" y="44920"/>
                </a:lnTo>
                <a:lnTo>
                  <a:pt x="49356" y="44920"/>
                </a:lnTo>
                <a:lnTo>
                  <a:pt x="49356" y="46439"/>
                </a:lnTo>
                <a:lnTo>
                  <a:pt x="47838" y="46439"/>
                </a:lnTo>
                <a:lnTo>
                  <a:pt x="46193" y="47957"/>
                </a:lnTo>
                <a:lnTo>
                  <a:pt x="44674" y="46439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8037635" y="3621391"/>
            <a:ext cx="465094" cy="113883"/>
          </a:xfrm>
          <a:custGeom>
            <a:avLst/>
            <a:gdLst/>
            <a:ahLst/>
            <a:cxnLst/>
            <a:rect l="l" t="t" r="r" b="b"/>
            <a:pathLst>
              <a:path w="465094" h="113883">
                <a:moveTo>
                  <a:pt x="0" y="113883"/>
                </a:moveTo>
                <a:lnTo>
                  <a:pt x="465094" y="113883"/>
                </a:lnTo>
                <a:lnTo>
                  <a:pt x="465094" y="0"/>
                </a:lnTo>
                <a:lnTo>
                  <a:pt x="0" y="0"/>
                </a:lnTo>
                <a:lnTo>
                  <a:pt x="0" y="11388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8042381" y="3626136"/>
            <a:ext cx="465094" cy="113883"/>
          </a:xfrm>
          <a:custGeom>
            <a:avLst/>
            <a:gdLst/>
            <a:ahLst/>
            <a:cxnLst/>
            <a:rect l="l" t="t" r="r" b="b"/>
            <a:pathLst>
              <a:path w="465094" h="113883">
                <a:moveTo>
                  <a:pt x="0" y="113883"/>
                </a:moveTo>
                <a:lnTo>
                  <a:pt x="465094" y="113883"/>
                </a:lnTo>
                <a:lnTo>
                  <a:pt x="465094" y="0"/>
                </a:lnTo>
                <a:lnTo>
                  <a:pt x="0" y="0"/>
                </a:lnTo>
                <a:lnTo>
                  <a:pt x="0" y="113883"/>
                </a:lnTo>
                <a:close/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8198995" y="3479035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5009" y="0"/>
                </a:lnTo>
                <a:lnTo>
                  <a:pt x="11668" y="1543"/>
                </a:lnTo>
                <a:lnTo>
                  <a:pt x="10010" y="3087"/>
                </a:lnTo>
                <a:lnTo>
                  <a:pt x="6669" y="4631"/>
                </a:lnTo>
                <a:lnTo>
                  <a:pt x="3328" y="7731"/>
                </a:lnTo>
                <a:lnTo>
                  <a:pt x="1670" y="10831"/>
                </a:lnTo>
                <a:lnTo>
                  <a:pt x="0" y="13919"/>
                </a:lnTo>
                <a:lnTo>
                  <a:pt x="0" y="128423"/>
                </a:lnTo>
                <a:lnTo>
                  <a:pt x="3328" y="131523"/>
                </a:lnTo>
                <a:lnTo>
                  <a:pt x="3328" y="133067"/>
                </a:lnTo>
                <a:lnTo>
                  <a:pt x="6669" y="136167"/>
                </a:lnTo>
                <a:lnTo>
                  <a:pt x="10010" y="139254"/>
                </a:lnTo>
                <a:lnTo>
                  <a:pt x="11668" y="140798"/>
                </a:lnTo>
                <a:lnTo>
                  <a:pt x="15009" y="140798"/>
                </a:lnTo>
                <a:lnTo>
                  <a:pt x="18338" y="142354"/>
                </a:lnTo>
                <a:lnTo>
                  <a:pt x="105054" y="142354"/>
                </a:lnTo>
                <a:lnTo>
                  <a:pt x="108382" y="140798"/>
                </a:lnTo>
                <a:lnTo>
                  <a:pt x="111723" y="139254"/>
                </a:lnTo>
                <a:lnTo>
                  <a:pt x="113381" y="139254"/>
                </a:lnTo>
                <a:lnTo>
                  <a:pt x="116722" y="136167"/>
                </a:lnTo>
                <a:lnTo>
                  <a:pt x="118393" y="133067"/>
                </a:lnTo>
                <a:lnTo>
                  <a:pt x="120051" y="129966"/>
                </a:lnTo>
                <a:lnTo>
                  <a:pt x="121721" y="126879"/>
                </a:lnTo>
                <a:lnTo>
                  <a:pt x="123392" y="125335"/>
                </a:lnTo>
                <a:lnTo>
                  <a:pt x="123392" y="18563"/>
                </a:lnTo>
                <a:lnTo>
                  <a:pt x="121721" y="15462"/>
                </a:lnTo>
                <a:lnTo>
                  <a:pt x="121721" y="13919"/>
                </a:lnTo>
                <a:lnTo>
                  <a:pt x="120051" y="10831"/>
                </a:lnTo>
                <a:lnTo>
                  <a:pt x="118393" y="7731"/>
                </a:lnTo>
                <a:lnTo>
                  <a:pt x="116722" y="4631"/>
                </a:lnTo>
                <a:lnTo>
                  <a:pt x="113381" y="3087"/>
                </a:lnTo>
                <a:lnTo>
                  <a:pt x="110053" y="1543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8203741" y="3483780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1543"/>
                </a:lnTo>
                <a:lnTo>
                  <a:pt x="10010" y="3087"/>
                </a:lnTo>
                <a:lnTo>
                  <a:pt x="6669" y="4643"/>
                </a:lnTo>
                <a:lnTo>
                  <a:pt x="3341" y="7731"/>
                </a:lnTo>
                <a:lnTo>
                  <a:pt x="3341" y="9275"/>
                </a:lnTo>
                <a:lnTo>
                  <a:pt x="1670" y="10831"/>
                </a:lnTo>
                <a:lnTo>
                  <a:pt x="0" y="13919"/>
                </a:lnTo>
                <a:lnTo>
                  <a:pt x="0" y="128423"/>
                </a:lnTo>
                <a:lnTo>
                  <a:pt x="1670" y="129966"/>
                </a:lnTo>
                <a:lnTo>
                  <a:pt x="3341" y="131523"/>
                </a:lnTo>
                <a:lnTo>
                  <a:pt x="3341" y="133067"/>
                </a:lnTo>
                <a:lnTo>
                  <a:pt x="6669" y="136167"/>
                </a:lnTo>
                <a:lnTo>
                  <a:pt x="10010" y="139254"/>
                </a:lnTo>
                <a:lnTo>
                  <a:pt x="11668" y="140798"/>
                </a:lnTo>
                <a:lnTo>
                  <a:pt x="15009" y="140798"/>
                </a:lnTo>
                <a:lnTo>
                  <a:pt x="16680" y="142354"/>
                </a:lnTo>
                <a:lnTo>
                  <a:pt x="18338" y="142354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2354"/>
                </a:lnTo>
                <a:lnTo>
                  <a:pt x="106712" y="142354"/>
                </a:lnTo>
                <a:lnTo>
                  <a:pt x="108382" y="140798"/>
                </a:lnTo>
                <a:lnTo>
                  <a:pt x="110053" y="140798"/>
                </a:lnTo>
                <a:lnTo>
                  <a:pt x="111723" y="139254"/>
                </a:lnTo>
                <a:lnTo>
                  <a:pt x="113381" y="139254"/>
                </a:lnTo>
                <a:lnTo>
                  <a:pt x="116722" y="136167"/>
                </a:lnTo>
                <a:lnTo>
                  <a:pt x="118393" y="133067"/>
                </a:lnTo>
                <a:lnTo>
                  <a:pt x="120051" y="131523"/>
                </a:lnTo>
                <a:lnTo>
                  <a:pt x="120051" y="129966"/>
                </a:lnTo>
                <a:lnTo>
                  <a:pt x="121721" y="128423"/>
                </a:lnTo>
                <a:lnTo>
                  <a:pt x="121721" y="126879"/>
                </a:lnTo>
                <a:lnTo>
                  <a:pt x="123392" y="125335"/>
                </a:lnTo>
                <a:lnTo>
                  <a:pt x="123392" y="122235"/>
                </a:lnTo>
                <a:lnTo>
                  <a:pt x="123392" y="18563"/>
                </a:lnTo>
                <a:lnTo>
                  <a:pt x="123392" y="17019"/>
                </a:lnTo>
                <a:lnTo>
                  <a:pt x="121721" y="15475"/>
                </a:lnTo>
                <a:lnTo>
                  <a:pt x="121721" y="13919"/>
                </a:lnTo>
                <a:lnTo>
                  <a:pt x="120051" y="10831"/>
                </a:lnTo>
                <a:lnTo>
                  <a:pt x="120051" y="9275"/>
                </a:lnTo>
                <a:lnTo>
                  <a:pt x="118393" y="7731"/>
                </a:lnTo>
                <a:lnTo>
                  <a:pt x="116722" y="4643"/>
                </a:lnTo>
                <a:lnTo>
                  <a:pt x="113381" y="3087"/>
                </a:lnTo>
                <a:lnTo>
                  <a:pt x="111723" y="3087"/>
                </a:lnTo>
                <a:lnTo>
                  <a:pt x="110053" y="1543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8198995" y="2311763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1668" y="0"/>
                </a:lnTo>
                <a:lnTo>
                  <a:pt x="10010" y="3289"/>
                </a:lnTo>
                <a:lnTo>
                  <a:pt x="6669" y="4934"/>
                </a:lnTo>
                <a:lnTo>
                  <a:pt x="3328" y="8224"/>
                </a:lnTo>
                <a:lnTo>
                  <a:pt x="1670" y="11514"/>
                </a:lnTo>
                <a:lnTo>
                  <a:pt x="0" y="14804"/>
                </a:lnTo>
                <a:lnTo>
                  <a:pt x="0" y="136913"/>
                </a:lnTo>
                <a:lnTo>
                  <a:pt x="3328" y="140203"/>
                </a:lnTo>
                <a:lnTo>
                  <a:pt x="3328" y="141848"/>
                </a:lnTo>
                <a:lnTo>
                  <a:pt x="6669" y="145138"/>
                </a:lnTo>
                <a:lnTo>
                  <a:pt x="10010" y="146910"/>
                </a:lnTo>
                <a:lnTo>
                  <a:pt x="11668" y="148555"/>
                </a:lnTo>
                <a:lnTo>
                  <a:pt x="15009" y="150200"/>
                </a:lnTo>
                <a:lnTo>
                  <a:pt x="18338" y="150200"/>
                </a:lnTo>
                <a:lnTo>
                  <a:pt x="20008" y="151845"/>
                </a:lnTo>
                <a:lnTo>
                  <a:pt x="101713" y="151845"/>
                </a:lnTo>
                <a:lnTo>
                  <a:pt x="105054" y="150200"/>
                </a:lnTo>
                <a:lnTo>
                  <a:pt x="108382" y="150200"/>
                </a:lnTo>
                <a:lnTo>
                  <a:pt x="111723" y="148555"/>
                </a:lnTo>
                <a:lnTo>
                  <a:pt x="113381" y="146910"/>
                </a:lnTo>
                <a:lnTo>
                  <a:pt x="116722" y="145138"/>
                </a:lnTo>
                <a:lnTo>
                  <a:pt x="118393" y="141848"/>
                </a:lnTo>
                <a:lnTo>
                  <a:pt x="120051" y="138558"/>
                </a:lnTo>
                <a:lnTo>
                  <a:pt x="121721" y="135268"/>
                </a:lnTo>
                <a:lnTo>
                  <a:pt x="123392" y="133623"/>
                </a:lnTo>
                <a:lnTo>
                  <a:pt x="123392" y="16449"/>
                </a:lnTo>
                <a:lnTo>
                  <a:pt x="121721" y="13159"/>
                </a:lnTo>
                <a:lnTo>
                  <a:pt x="120051" y="9869"/>
                </a:lnTo>
                <a:lnTo>
                  <a:pt x="118393" y="8224"/>
                </a:lnTo>
                <a:lnTo>
                  <a:pt x="116722" y="4934"/>
                </a:lnTo>
                <a:lnTo>
                  <a:pt x="113381" y="3289"/>
                </a:lnTo>
                <a:lnTo>
                  <a:pt x="110053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8203741" y="2316445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0"/>
                </a:lnTo>
                <a:lnTo>
                  <a:pt x="10010" y="1644"/>
                </a:lnTo>
                <a:lnTo>
                  <a:pt x="10010" y="3289"/>
                </a:lnTo>
                <a:lnTo>
                  <a:pt x="6669" y="4934"/>
                </a:lnTo>
                <a:lnTo>
                  <a:pt x="3341" y="8224"/>
                </a:lnTo>
                <a:lnTo>
                  <a:pt x="3341" y="9869"/>
                </a:lnTo>
                <a:lnTo>
                  <a:pt x="1670" y="11514"/>
                </a:lnTo>
                <a:lnTo>
                  <a:pt x="0" y="13286"/>
                </a:lnTo>
                <a:lnTo>
                  <a:pt x="0" y="137040"/>
                </a:lnTo>
                <a:lnTo>
                  <a:pt x="1670" y="138685"/>
                </a:lnTo>
                <a:lnTo>
                  <a:pt x="3341" y="140330"/>
                </a:lnTo>
                <a:lnTo>
                  <a:pt x="3341" y="141975"/>
                </a:lnTo>
                <a:lnTo>
                  <a:pt x="6669" y="145265"/>
                </a:lnTo>
                <a:lnTo>
                  <a:pt x="10010" y="146910"/>
                </a:lnTo>
                <a:lnTo>
                  <a:pt x="10010" y="148555"/>
                </a:lnTo>
                <a:lnTo>
                  <a:pt x="11668" y="148555"/>
                </a:lnTo>
                <a:lnTo>
                  <a:pt x="15009" y="150200"/>
                </a:lnTo>
                <a:lnTo>
                  <a:pt x="16680" y="150200"/>
                </a:lnTo>
                <a:lnTo>
                  <a:pt x="18338" y="150200"/>
                </a:lnTo>
                <a:lnTo>
                  <a:pt x="20008" y="151845"/>
                </a:lnTo>
                <a:lnTo>
                  <a:pt x="101713" y="151845"/>
                </a:lnTo>
                <a:lnTo>
                  <a:pt x="105054" y="150200"/>
                </a:lnTo>
                <a:lnTo>
                  <a:pt x="106712" y="150200"/>
                </a:lnTo>
                <a:lnTo>
                  <a:pt x="108382" y="150200"/>
                </a:lnTo>
                <a:lnTo>
                  <a:pt x="110053" y="148555"/>
                </a:lnTo>
                <a:lnTo>
                  <a:pt x="111723" y="148555"/>
                </a:lnTo>
                <a:lnTo>
                  <a:pt x="113381" y="146910"/>
                </a:lnTo>
                <a:lnTo>
                  <a:pt x="116722" y="145265"/>
                </a:lnTo>
                <a:lnTo>
                  <a:pt x="118393" y="141975"/>
                </a:lnTo>
                <a:lnTo>
                  <a:pt x="120051" y="140330"/>
                </a:lnTo>
                <a:lnTo>
                  <a:pt x="120051" y="138685"/>
                </a:lnTo>
                <a:lnTo>
                  <a:pt x="121721" y="137040"/>
                </a:lnTo>
                <a:lnTo>
                  <a:pt x="121721" y="135395"/>
                </a:lnTo>
                <a:lnTo>
                  <a:pt x="123392" y="133750"/>
                </a:lnTo>
                <a:lnTo>
                  <a:pt x="123392" y="130460"/>
                </a:lnTo>
                <a:lnTo>
                  <a:pt x="123392" y="19866"/>
                </a:lnTo>
                <a:lnTo>
                  <a:pt x="123392" y="16576"/>
                </a:lnTo>
                <a:lnTo>
                  <a:pt x="121721" y="14931"/>
                </a:lnTo>
                <a:lnTo>
                  <a:pt x="121721" y="13286"/>
                </a:lnTo>
                <a:lnTo>
                  <a:pt x="120051" y="11514"/>
                </a:lnTo>
                <a:lnTo>
                  <a:pt x="120051" y="9869"/>
                </a:lnTo>
                <a:lnTo>
                  <a:pt x="118393" y="8224"/>
                </a:lnTo>
                <a:lnTo>
                  <a:pt x="116722" y="4934"/>
                </a:lnTo>
                <a:lnTo>
                  <a:pt x="113381" y="3289"/>
                </a:lnTo>
                <a:lnTo>
                  <a:pt x="111723" y="1644"/>
                </a:lnTo>
                <a:lnTo>
                  <a:pt x="110053" y="0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8198995" y="2463607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1668" y="0"/>
                </a:lnTo>
                <a:lnTo>
                  <a:pt x="10010" y="1518"/>
                </a:lnTo>
                <a:lnTo>
                  <a:pt x="6669" y="4681"/>
                </a:lnTo>
                <a:lnTo>
                  <a:pt x="3328" y="7718"/>
                </a:lnTo>
                <a:lnTo>
                  <a:pt x="1670" y="10882"/>
                </a:lnTo>
                <a:lnTo>
                  <a:pt x="0" y="14045"/>
                </a:lnTo>
                <a:lnTo>
                  <a:pt x="0" y="129827"/>
                </a:lnTo>
                <a:lnTo>
                  <a:pt x="3328" y="132864"/>
                </a:lnTo>
                <a:lnTo>
                  <a:pt x="3328" y="134509"/>
                </a:lnTo>
                <a:lnTo>
                  <a:pt x="6669" y="137673"/>
                </a:lnTo>
                <a:lnTo>
                  <a:pt x="10010" y="139191"/>
                </a:lnTo>
                <a:lnTo>
                  <a:pt x="11668" y="140710"/>
                </a:lnTo>
                <a:lnTo>
                  <a:pt x="15009" y="142354"/>
                </a:lnTo>
                <a:lnTo>
                  <a:pt x="108382" y="142354"/>
                </a:lnTo>
                <a:lnTo>
                  <a:pt x="111723" y="140710"/>
                </a:lnTo>
                <a:lnTo>
                  <a:pt x="113381" y="139191"/>
                </a:lnTo>
                <a:lnTo>
                  <a:pt x="116722" y="137673"/>
                </a:lnTo>
                <a:lnTo>
                  <a:pt x="118393" y="134509"/>
                </a:lnTo>
                <a:lnTo>
                  <a:pt x="120051" y="131346"/>
                </a:lnTo>
                <a:lnTo>
                  <a:pt x="121721" y="129827"/>
                </a:lnTo>
                <a:lnTo>
                  <a:pt x="121721" y="126664"/>
                </a:lnTo>
                <a:lnTo>
                  <a:pt x="123392" y="123500"/>
                </a:lnTo>
                <a:lnTo>
                  <a:pt x="123392" y="15564"/>
                </a:lnTo>
                <a:lnTo>
                  <a:pt x="121721" y="12527"/>
                </a:lnTo>
                <a:lnTo>
                  <a:pt x="120051" y="9363"/>
                </a:lnTo>
                <a:lnTo>
                  <a:pt x="118393" y="7718"/>
                </a:lnTo>
                <a:lnTo>
                  <a:pt x="116722" y="4681"/>
                </a:lnTo>
                <a:lnTo>
                  <a:pt x="113381" y="1518"/>
                </a:lnTo>
                <a:lnTo>
                  <a:pt x="110053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8203741" y="2468289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0"/>
                </a:lnTo>
                <a:lnTo>
                  <a:pt x="10010" y="1644"/>
                </a:lnTo>
                <a:lnTo>
                  <a:pt x="6669" y="4681"/>
                </a:lnTo>
                <a:lnTo>
                  <a:pt x="3341" y="7845"/>
                </a:lnTo>
                <a:lnTo>
                  <a:pt x="3341" y="9363"/>
                </a:lnTo>
                <a:lnTo>
                  <a:pt x="1670" y="11008"/>
                </a:lnTo>
                <a:lnTo>
                  <a:pt x="0" y="12527"/>
                </a:lnTo>
                <a:lnTo>
                  <a:pt x="0" y="14045"/>
                </a:lnTo>
                <a:lnTo>
                  <a:pt x="0" y="129827"/>
                </a:lnTo>
                <a:lnTo>
                  <a:pt x="1670" y="131472"/>
                </a:lnTo>
                <a:lnTo>
                  <a:pt x="3341" y="132991"/>
                </a:lnTo>
                <a:lnTo>
                  <a:pt x="3341" y="134509"/>
                </a:lnTo>
                <a:lnTo>
                  <a:pt x="6669" y="137673"/>
                </a:lnTo>
                <a:lnTo>
                  <a:pt x="10010" y="139191"/>
                </a:lnTo>
                <a:lnTo>
                  <a:pt x="10010" y="140836"/>
                </a:lnTo>
                <a:lnTo>
                  <a:pt x="11668" y="140836"/>
                </a:lnTo>
                <a:lnTo>
                  <a:pt x="15009" y="142354"/>
                </a:lnTo>
                <a:lnTo>
                  <a:pt x="16680" y="142354"/>
                </a:lnTo>
                <a:lnTo>
                  <a:pt x="18338" y="142354"/>
                </a:lnTo>
                <a:lnTo>
                  <a:pt x="108382" y="142354"/>
                </a:lnTo>
                <a:lnTo>
                  <a:pt x="110053" y="140836"/>
                </a:lnTo>
                <a:lnTo>
                  <a:pt x="111723" y="140836"/>
                </a:lnTo>
                <a:lnTo>
                  <a:pt x="113381" y="139191"/>
                </a:lnTo>
                <a:lnTo>
                  <a:pt x="116722" y="137673"/>
                </a:lnTo>
                <a:lnTo>
                  <a:pt x="118393" y="134509"/>
                </a:lnTo>
                <a:lnTo>
                  <a:pt x="120051" y="132991"/>
                </a:lnTo>
                <a:lnTo>
                  <a:pt x="120051" y="131472"/>
                </a:lnTo>
                <a:lnTo>
                  <a:pt x="121721" y="129827"/>
                </a:lnTo>
                <a:lnTo>
                  <a:pt x="121721" y="126790"/>
                </a:lnTo>
                <a:lnTo>
                  <a:pt x="123392" y="125145"/>
                </a:lnTo>
                <a:lnTo>
                  <a:pt x="123392" y="123627"/>
                </a:lnTo>
                <a:lnTo>
                  <a:pt x="123392" y="18854"/>
                </a:lnTo>
                <a:lnTo>
                  <a:pt x="123392" y="15690"/>
                </a:lnTo>
                <a:lnTo>
                  <a:pt x="121721" y="14045"/>
                </a:lnTo>
                <a:lnTo>
                  <a:pt x="121721" y="12527"/>
                </a:lnTo>
                <a:lnTo>
                  <a:pt x="120051" y="11008"/>
                </a:lnTo>
                <a:lnTo>
                  <a:pt x="120051" y="9363"/>
                </a:lnTo>
                <a:lnTo>
                  <a:pt x="118393" y="7845"/>
                </a:lnTo>
                <a:lnTo>
                  <a:pt x="116722" y="4681"/>
                </a:lnTo>
                <a:lnTo>
                  <a:pt x="113381" y="1644"/>
                </a:lnTo>
                <a:lnTo>
                  <a:pt x="111723" y="1644"/>
                </a:lnTo>
                <a:lnTo>
                  <a:pt x="110053" y="0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8198995" y="2605963"/>
            <a:ext cx="123392" cy="142317"/>
          </a:xfrm>
          <a:custGeom>
            <a:avLst/>
            <a:gdLst/>
            <a:ahLst/>
            <a:cxnLst/>
            <a:rect l="l" t="t" r="r" b="b"/>
            <a:pathLst>
              <a:path w="123392" h="142317">
                <a:moveTo>
                  <a:pt x="20008" y="0"/>
                </a:moveTo>
                <a:lnTo>
                  <a:pt x="16680" y="0"/>
                </a:lnTo>
                <a:lnTo>
                  <a:pt x="15009" y="1518"/>
                </a:lnTo>
                <a:lnTo>
                  <a:pt x="11668" y="1518"/>
                </a:lnTo>
                <a:lnTo>
                  <a:pt x="10010" y="3036"/>
                </a:lnTo>
                <a:lnTo>
                  <a:pt x="6669" y="6200"/>
                </a:lnTo>
                <a:lnTo>
                  <a:pt x="3328" y="7718"/>
                </a:lnTo>
                <a:lnTo>
                  <a:pt x="3328" y="10755"/>
                </a:lnTo>
                <a:lnTo>
                  <a:pt x="0" y="13919"/>
                </a:lnTo>
                <a:lnTo>
                  <a:pt x="0" y="126841"/>
                </a:lnTo>
                <a:lnTo>
                  <a:pt x="1670" y="129928"/>
                </a:lnTo>
                <a:lnTo>
                  <a:pt x="3328" y="133029"/>
                </a:lnTo>
                <a:lnTo>
                  <a:pt x="3328" y="134572"/>
                </a:lnTo>
                <a:lnTo>
                  <a:pt x="6669" y="136129"/>
                </a:lnTo>
                <a:lnTo>
                  <a:pt x="10010" y="139216"/>
                </a:lnTo>
                <a:lnTo>
                  <a:pt x="11668" y="140760"/>
                </a:lnTo>
                <a:lnTo>
                  <a:pt x="15009" y="140760"/>
                </a:lnTo>
                <a:lnTo>
                  <a:pt x="18338" y="142317"/>
                </a:lnTo>
                <a:lnTo>
                  <a:pt x="105054" y="142317"/>
                </a:lnTo>
                <a:lnTo>
                  <a:pt x="108382" y="140760"/>
                </a:lnTo>
                <a:lnTo>
                  <a:pt x="111723" y="140760"/>
                </a:lnTo>
                <a:lnTo>
                  <a:pt x="113381" y="139216"/>
                </a:lnTo>
                <a:lnTo>
                  <a:pt x="116722" y="136129"/>
                </a:lnTo>
                <a:lnTo>
                  <a:pt x="120051" y="133029"/>
                </a:lnTo>
                <a:lnTo>
                  <a:pt x="120051" y="129928"/>
                </a:lnTo>
                <a:lnTo>
                  <a:pt x="121721" y="126841"/>
                </a:lnTo>
                <a:lnTo>
                  <a:pt x="123392" y="123741"/>
                </a:lnTo>
                <a:lnTo>
                  <a:pt x="123392" y="18474"/>
                </a:lnTo>
                <a:lnTo>
                  <a:pt x="121721" y="15437"/>
                </a:lnTo>
                <a:lnTo>
                  <a:pt x="120051" y="12274"/>
                </a:lnTo>
                <a:lnTo>
                  <a:pt x="120051" y="10755"/>
                </a:lnTo>
                <a:lnTo>
                  <a:pt x="118393" y="7718"/>
                </a:lnTo>
                <a:lnTo>
                  <a:pt x="116722" y="6200"/>
                </a:lnTo>
                <a:lnTo>
                  <a:pt x="113381" y="3036"/>
                </a:lnTo>
                <a:lnTo>
                  <a:pt x="110053" y="1518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8203741" y="2610644"/>
            <a:ext cx="123392" cy="142380"/>
          </a:xfrm>
          <a:custGeom>
            <a:avLst/>
            <a:gdLst/>
            <a:ahLst/>
            <a:cxnLst/>
            <a:rect l="l" t="t" r="r" b="b"/>
            <a:pathLst>
              <a:path w="123392" h="142380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1518"/>
                </a:lnTo>
                <a:lnTo>
                  <a:pt x="11668" y="1518"/>
                </a:lnTo>
                <a:lnTo>
                  <a:pt x="10010" y="3163"/>
                </a:lnTo>
                <a:lnTo>
                  <a:pt x="6669" y="6200"/>
                </a:lnTo>
                <a:lnTo>
                  <a:pt x="3341" y="7718"/>
                </a:lnTo>
                <a:lnTo>
                  <a:pt x="3341" y="10882"/>
                </a:lnTo>
                <a:lnTo>
                  <a:pt x="1670" y="12400"/>
                </a:lnTo>
                <a:lnTo>
                  <a:pt x="0" y="13919"/>
                </a:lnTo>
                <a:lnTo>
                  <a:pt x="0" y="15437"/>
                </a:lnTo>
                <a:lnTo>
                  <a:pt x="0" y="17082"/>
                </a:lnTo>
                <a:lnTo>
                  <a:pt x="0" y="128448"/>
                </a:lnTo>
                <a:lnTo>
                  <a:pt x="1670" y="129992"/>
                </a:lnTo>
                <a:lnTo>
                  <a:pt x="3341" y="133092"/>
                </a:lnTo>
                <a:lnTo>
                  <a:pt x="3341" y="134636"/>
                </a:lnTo>
                <a:lnTo>
                  <a:pt x="6669" y="136192"/>
                </a:lnTo>
                <a:lnTo>
                  <a:pt x="10010" y="139280"/>
                </a:lnTo>
                <a:lnTo>
                  <a:pt x="10010" y="140823"/>
                </a:lnTo>
                <a:lnTo>
                  <a:pt x="11668" y="140823"/>
                </a:lnTo>
                <a:lnTo>
                  <a:pt x="15009" y="140823"/>
                </a:lnTo>
                <a:lnTo>
                  <a:pt x="16680" y="142380"/>
                </a:lnTo>
                <a:lnTo>
                  <a:pt x="18338" y="142380"/>
                </a:lnTo>
                <a:lnTo>
                  <a:pt x="20008" y="142380"/>
                </a:lnTo>
                <a:lnTo>
                  <a:pt x="101713" y="142380"/>
                </a:lnTo>
                <a:lnTo>
                  <a:pt x="105054" y="142380"/>
                </a:lnTo>
                <a:lnTo>
                  <a:pt x="106712" y="142380"/>
                </a:lnTo>
                <a:lnTo>
                  <a:pt x="108382" y="140823"/>
                </a:lnTo>
                <a:lnTo>
                  <a:pt x="110053" y="140823"/>
                </a:lnTo>
                <a:lnTo>
                  <a:pt x="111723" y="140823"/>
                </a:lnTo>
                <a:lnTo>
                  <a:pt x="113381" y="139280"/>
                </a:lnTo>
                <a:lnTo>
                  <a:pt x="116722" y="136192"/>
                </a:lnTo>
                <a:lnTo>
                  <a:pt x="118393" y="134636"/>
                </a:lnTo>
                <a:lnTo>
                  <a:pt x="120051" y="133092"/>
                </a:lnTo>
                <a:lnTo>
                  <a:pt x="120051" y="129992"/>
                </a:lnTo>
                <a:lnTo>
                  <a:pt x="121721" y="128448"/>
                </a:lnTo>
                <a:lnTo>
                  <a:pt x="121721" y="126904"/>
                </a:lnTo>
                <a:lnTo>
                  <a:pt x="123392" y="125360"/>
                </a:lnTo>
                <a:lnTo>
                  <a:pt x="123392" y="123804"/>
                </a:lnTo>
                <a:lnTo>
                  <a:pt x="123392" y="18601"/>
                </a:lnTo>
                <a:lnTo>
                  <a:pt x="123392" y="17082"/>
                </a:lnTo>
                <a:lnTo>
                  <a:pt x="121721" y="15437"/>
                </a:lnTo>
                <a:lnTo>
                  <a:pt x="121721" y="13919"/>
                </a:lnTo>
                <a:lnTo>
                  <a:pt x="120051" y="12400"/>
                </a:lnTo>
                <a:lnTo>
                  <a:pt x="120051" y="10882"/>
                </a:lnTo>
                <a:lnTo>
                  <a:pt x="118393" y="7718"/>
                </a:lnTo>
                <a:lnTo>
                  <a:pt x="116722" y="6200"/>
                </a:lnTo>
                <a:lnTo>
                  <a:pt x="113381" y="3163"/>
                </a:lnTo>
                <a:lnTo>
                  <a:pt x="111723" y="3163"/>
                </a:lnTo>
                <a:lnTo>
                  <a:pt x="110053" y="1518"/>
                </a:lnTo>
                <a:lnTo>
                  <a:pt x="108382" y="1518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8198995" y="2748279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5009" y="0"/>
                </a:lnTo>
                <a:lnTo>
                  <a:pt x="11668" y="1543"/>
                </a:lnTo>
                <a:lnTo>
                  <a:pt x="10010" y="3087"/>
                </a:lnTo>
                <a:lnTo>
                  <a:pt x="6669" y="4643"/>
                </a:lnTo>
                <a:lnTo>
                  <a:pt x="3328" y="7731"/>
                </a:lnTo>
                <a:lnTo>
                  <a:pt x="1670" y="10831"/>
                </a:lnTo>
                <a:lnTo>
                  <a:pt x="0" y="13919"/>
                </a:lnTo>
                <a:lnTo>
                  <a:pt x="0" y="128423"/>
                </a:lnTo>
                <a:lnTo>
                  <a:pt x="3328" y="131523"/>
                </a:lnTo>
                <a:lnTo>
                  <a:pt x="3328" y="133067"/>
                </a:lnTo>
                <a:lnTo>
                  <a:pt x="6669" y="136167"/>
                </a:lnTo>
                <a:lnTo>
                  <a:pt x="10010" y="139254"/>
                </a:lnTo>
                <a:lnTo>
                  <a:pt x="11668" y="140798"/>
                </a:lnTo>
                <a:lnTo>
                  <a:pt x="15009" y="140798"/>
                </a:lnTo>
                <a:lnTo>
                  <a:pt x="18338" y="142354"/>
                </a:lnTo>
                <a:lnTo>
                  <a:pt x="105054" y="142354"/>
                </a:lnTo>
                <a:lnTo>
                  <a:pt x="108382" y="140798"/>
                </a:lnTo>
                <a:lnTo>
                  <a:pt x="111723" y="139254"/>
                </a:lnTo>
                <a:lnTo>
                  <a:pt x="113381" y="139254"/>
                </a:lnTo>
                <a:lnTo>
                  <a:pt x="116722" y="136167"/>
                </a:lnTo>
                <a:lnTo>
                  <a:pt x="118393" y="133067"/>
                </a:lnTo>
                <a:lnTo>
                  <a:pt x="120051" y="129966"/>
                </a:lnTo>
                <a:lnTo>
                  <a:pt x="121721" y="126879"/>
                </a:lnTo>
                <a:lnTo>
                  <a:pt x="123392" y="125335"/>
                </a:lnTo>
                <a:lnTo>
                  <a:pt x="123392" y="18563"/>
                </a:lnTo>
                <a:lnTo>
                  <a:pt x="121721" y="15462"/>
                </a:lnTo>
                <a:lnTo>
                  <a:pt x="121721" y="13919"/>
                </a:lnTo>
                <a:lnTo>
                  <a:pt x="120051" y="10831"/>
                </a:lnTo>
                <a:lnTo>
                  <a:pt x="118393" y="7731"/>
                </a:lnTo>
                <a:lnTo>
                  <a:pt x="116722" y="4643"/>
                </a:lnTo>
                <a:lnTo>
                  <a:pt x="113381" y="3087"/>
                </a:lnTo>
                <a:lnTo>
                  <a:pt x="110053" y="1543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8203741" y="2753025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1543"/>
                </a:lnTo>
                <a:lnTo>
                  <a:pt x="10010" y="3087"/>
                </a:lnTo>
                <a:lnTo>
                  <a:pt x="6669" y="4643"/>
                </a:lnTo>
                <a:lnTo>
                  <a:pt x="3341" y="7731"/>
                </a:lnTo>
                <a:lnTo>
                  <a:pt x="3341" y="9275"/>
                </a:lnTo>
                <a:lnTo>
                  <a:pt x="1670" y="10831"/>
                </a:lnTo>
                <a:lnTo>
                  <a:pt x="0" y="13919"/>
                </a:lnTo>
                <a:lnTo>
                  <a:pt x="0" y="128423"/>
                </a:lnTo>
                <a:lnTo>
                  <a:pt x="1670" y="129966"/>
                </a:lnTo>
                <a:lnTo>
                  <a:pt x="3341" y="131523"/>
                </a:lnTo>
                <a:lnTo>
                  <a:pt x="3341" y="133067"/>
                </a:lnTo>
                <a:lnTo>
                  <a:pt x="6669" y="136167"/>
                </a:lnTo>
                <a:lnTo>
                  <a:pt x="10010" y="139254"/>
                </a:lnTo>
                <a:lnTo>
                  <a:pt x="11668" y="140798"/>
                </a:lnTo>
                <a:lnTo>
                  <a:pt x="15009" y="140798"/>
                </a:lnTo>
                <a:lnTo>
                  <a:pt x="16680" y="142354"/>
                </a:lnTo>
                <a:lnTo>
                  <a:pt x="18338" y="142354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2354"/>
                </a:lnTo>
                <a:lnTo>
                  <a:pt x="106712" y="142354"/>
                </a:lnTo>
                <a:lnTo>
                  <a:pt x="108382" y="140798"/>
                </a:lnTo>
                <a:lnTo>
                  <a:pt x="110053" y="140798"/>
                </a:lnTo>
                <a:lnTo>
                  <a:pt x="111723" y="139254"/>
                </a:lnTo>
                <a:lnTo>
                  <a:pt x="113381" y="139254"/>
                </a:lnTo>
                <a:lnTo>
                  <a:pt x="116722" y="136167"/>
                </a:lnTo>
                <a:lnTo>
                  <a:pt x="118393" y="133067"/>
                </a:lnTo>
                <a:lnTo>
                  <a:pt x="120051" y="131523"/>
                </a:lnTo>
                <a:lnTo>
                  <a:pt x="120051" y="129966"/>
                </a:lnTo>
                <a:lnTo>
                  <a:pt x="121721" y="128423"/>
                </a:lnTo>
                <a:lnTo>
                  <a:pt x="121721" y="126879"/>
                </a:lnTo>
                <a:lnTo>
                  <a:pt x="123392" y="125335"/>
                </a:lnTo>
                <a:lnTo>
                  <a:pt x="123392" y="122235"/>
                </a:lnTo>
                <a:lnTo>
                  <a:pt x="123392" y="18563"/>
                </a:lnTo>
                <a:lnTo>
                  <a:pt x="123392" y="17019"/>
                </a:lnTo>
                <a:lnTo>
                  <a:pt x="121721" y="15475"/>
                </a:lnTo>
                <a:lnTo>
                  <a:pt x="121721" y="13919"/>
                </a:lnTo>
                <a:lnTo>
                  <a:pt x="120051" y="10831"/>
                </a:lnTo>
                <a:lnTo>
                  <a:pt x="120051" y="9275"/>
                </a:lnTo>
                <a:lnTo>
                  <a:pt x="118393" y="7731"/>
                </a:lnTo>
                <a:lnTo>
                  <a:pt x="116722" y="4643"/>
                </a:lnTo>
                <a:lnTo>
                  <a:pt x="113381" y="3087"/>
                </a:lnTo>
                <a:lnTo>
                  <a:pt x="111723" y="3087"/>
                </a:lnTo>
                <a:lnTo>
                  <a:pt x="110053" y="1543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8198995" y="2890635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5009" y="0"/>
                </a:lnTo>
                <a:lnTo>
                  <a:pt x="11668" y="1644"/>
                </a:lnTo>
                <a:lnTo>
                  <a:pt x="10010" y="3302"/>
                </a:lnTo>
                <a:lnTo>
                  <a:pt x="6669" y="4947"/>
                </a:lnTo>
                <a:lnTo>
                  <a:pt x="3328" y="8250"/>
                </a:lnTo>
                <a:lnTo>
                  <a:pt x="1670" y="11552"/>
                </a:lnTo>
                <a:lnTo>
                  <a:pt x="0" y="14855"/>
                </a:lnTo>
                <a:lnTo>
                  <a:pt x="0" y="136989"/>
                </a:lnTo>
                <a:lnTo>
                  <a:pt x="3328" y="140292"/>
                </a:lnTo>
                <a:lnTo>
                  <a:pt x="3328" y="141937"/>
                </a:lnTo>
                <a:lnTo>
                  <a:pt x="6669" y="145240"/>
                </a:lnTo>
                <a:lnTo>
                  <a:pt x="10010" y="148542"/>
                </a:lnTo>
                <a:lnTo>
                  <a:pt x="11668" y="150187"/>
                </a:lnTo>
                <a:lnTo>
                  <a:pt x="18338" y="150187"/>
                </a:lnTo>
                <a:lnTo>
                  <a:pt x="20008" y="151845"/>
                </a:lnTo>
                <a:lnTo>
                  <a:pt x="101713" y="151845"/>
                </a:lnTo>
                <a:lnTo>
                  <a:pt x="105054" y="150187"/>
                </a:lnTo>
                <a:lnTo>
                  <a:pt x="108382" y="150187"/>
                </a:lnTo>
                <a:lnTo>
                  <a:pt x="111723" y="148542"/>
                </a:lnTo>
                <a:lnTo>
                  <a:pt x="113381" y="148542"/>
                </a:lnTo>
                <a:lnTo>
                  <a:pt x="116722" y="145240"/>
                </a:lnTo>
                <a:lnTo>
                  <a:pt x="118393" y="141937"/>
                </a:lnTo>
                <a:lnTo>
                  <a:pt x="120051" y="138634"/>
                </a:lnTo>
                <a:lnTo>
                  <a:pt x="121721" y="135332"/>
                </a:lnTo>
                <a:lnTo>
                  <a:pt x="123392" y="133687"/>
                </a:lnTo>
                <a:lnTo>
                  <a:pt x="123392" y="18145"/>
                </a:lnTo>
                <a:lnTo>
                  <a:pt x="121721" y="14855"/>
                </a:lnTo>
                <a:lnTo>
                  <a:pt x="120051" y="11552"/>
                </a:lnTo>
                <a:lnTo>
                  <a:pt x="118393" y="8250"/>
                </a:lnTo>
                <a:lnTo>
                  <a:pt x="116722" y="4947"/>
                </a:lnTo>
                <a:lnTo>
                  <a:pt x="113381" y="3302"/>
                </a:lnTo>
                <a:lnTo>
                  <a:pt x="110053" y="1644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8203741" y="2895381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1644"/>
                </a:lnTo>
                <a:lnTo>
                  <a:pt x="10010" y="1644"/>
                </a:lnTo>
                <a:lnTo>
                  <a:pt x="10010" y="3302"/>
                </a:lnTo>
                <a:lnTo>
                  <a:pt x="6669" y="4947"/>
                </a:lnTo>
                <a:lnTo>
                  <a:pt x="3341" y="8250"/>
                </a:lnTo>
                <a:lnTo>
                  <a:pt x="3341" y="9895"/>
                </a:lnTo>
                <a:lnTo>
                  <a:pt x="1670" y="11552"/>
                </a:lnTo>
                <a:lnTo>
                  <a:pt x="0" y="13197"/>
                </a:lnTo>
                <a:lnTo>
                  <a:pt x="0" y="14855"/>
                </a:lnTo>
                <a:lnTo>
                  <a:pt x="0" y="18145"/>
                </a:lnTo>
                <a:lnTo>
                  <a:pt x="0" y="136989"/>
                </a:lnTo>
                <a:lnTo>
                  <a:pt x="1670" y="138634"/>
                </a:lnTo>
                <a:lnTo>
                  <a:pt x="3341" y="140292"/>
                </a:lnTo>
                <a:lnTo>
                  <a:pt x="3341" y="141937"/>
                </a:lnTo>
                <a:lnTo>
                  <a:pt x="6669" y="145240"/>
                </a:lnTo>
                <a:lnTo>
                  <a:pt x="10010" y="148542"/>
                </a:lnTo>
                <a:lnTo>
                  <a:pt x="11668" y="150187"/>
                </a:lnTo>
                <a:lnTo>
                  <a:pt x="15009" y="150187"/>
                </a:lnTo>
                <a:lnTo>
                  <a:pt x="16680" y="150187"/>
                </a:lnTo>
                <a:lnTo>
                  <a:pt x="18338" y="150187"/>
                </a:lnTo>
                <a:lnTo>
                  <a:pt x="20008" y="151845"/>
                </a:lnTo>
                <a:lnTo>
                  <a:pt x="101713" y="151845"/>
                </a:lnTo>
                <a:lnTo>
                  <a:pt x="105054" y="150187"/>
                </a:lnTo>
                <a:lnTo>
                  <a:pt x="106712" y="150187"/>
                </a:lnTo>
                <a:lnTo>
                  <a:pt x="108382" y="150187"/>
                </a:lnTo>
                <a:lnTo>
                  <a:pt x="110053" y="150187"/>
                </a:lnTo>
                <a:lnTo>
                  <a:pt x="111723" y="148542"/>
                </a:lnTo>
                <a:lnTo>
                  <a:pt x="113381" y="148542"/>
                </a:lnTo>
                <a:lnTo>
                  <a:pt x="116722" y="145240"/>
                </a:lnTo>
                <a:lnTo>
                  <a:pt x="118393" y="141937"/>
                </a:lnTo>
                <a:lnTo>
                  <a:pt x="120051" y="140292"/>
                </a:lnTo>
                <a:lnTo>
                  <a:pt x="120051" y="138634"/>
                </a:lnTo>
                <a:lnTo>
                  <a:pt x="121721" y="136989"/>
                </a:lnTo>
                <a:lnTo>
                  <a:pt x="121721" y="135332"/>
                </a:lnTo>
                <a:lnTo>
                  <a:pt x="123392" y="133687"/>
                </a:lnTo>
                <a:lnTo>
                  <a:pt x="123392" y="130384"/>
                </a:lnTo>
                <a:lnTo>
                  <a:pt x="123392" y="19803"/>
                </a:lnTo>
                <a:lnTo>
                  <a:pt x="123392" y="18145"/>
                </a:lnTo>
                <a:lnTo>
                  <a:pt x="121721" y="14855"/>
                </a:lnTo>
                <a:lnTo>
                  <a:pt x="121721" y="13197"/>
                </a:lnTo>
                <a:lnTo>
                  <a:pt x="120051" y="11552"/>
                </a:lnTo>
                <a:lnTo>
                  <a:pt x="120051" y="9895"/>
                </a:lnTo>
                <a:lnTo>
                  <a:pt x="118393" y="8250"/>
                </a:lnTo>
                <a:lnTo>
                  <a:pt x="116722" y="4947"/>
                </a:lnTo>
                <a:lnTo>
                  <a:pt x="113381" y="3302"/>
                </a:lnTo>
                <a:lnTo>
                  <a:pt x="111723" y="1644"/>
                </a:lnTo>
                <a:lnTo>
                  <a:pt x="110053" y="1644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8198995" y="3042480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1668" y="0"/>
                </a:lnTo>
                <a:lnTo>
                  <a:pt x="10010" y="3087"/>
                </a:lnTo>
                <a:lnTo>
                  <a:pt x="6669" y="4631"/>
                </a:lnTo>
                <a:lnTo>
                  <a:pt x="3328" y="7731"/>
                </a:lnTo>
                <a:lnTo>
                  <a:pt x="1670" y="10831"/>
                </a:lnTo>
                <a:lnTo>
                  <a:pt x="0" y="13919"/>
                </a:lnTo>
                <a:lnTo>
                  <a:pt x="0" y="126879"/>
                </a:lnTo>
                <a:lnTo>
                  <a:pt x="1670" y="129966"/>
                </a:lnTo>
                <a:lnTo>
                  <a:pt x="3328" y="133067"/>
                </a:lnTo>
                <a:lnTo>
                  <a:pt x="6669" y="136167"/>
                </a:lnTo>
                <a:lnTo>
                  <a:pt x="10010" y="137711"/>
                </a:lnTo>
                <a:lnTo>
                  <a:pt x="11668" y="139254"/>
                </a:lnTo>
                <a:lnTo>
                  <a:pt x="15009" y="140798"/>
                </a:lnTo>
                <a:lnTo>
                  <a:pt x="18338" y="140798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0798"/>
                </a:lnTo>
                <a:lnTo>
                  <a:pt x="108382" y="140798"/>
                </a:lnTo>
                <a:lnTo>
                  <a:pt x="111723" y="139254"/>
                </a:lnTo>
                <a:lnTo>
                  <a:pt x="113381" y="137711"/>
                </a:lnTo>
                <a:lnTo>
                  <a:pt x="116722" y="136167"/>
                </a:lnTo>
                <a:lnTo>
                  <a:pt x="118393" y="133067"/>
                </a:lnTo>
                <a:lnTo>
                  <a:pt x="120051" y="129966"/>
                </a:lnTo>
                <a:lnTo>
                  <a:pt x="121721" y="126879"/>
                </a:lnTo>
                <a:lnTo>
                  <a:pt x="123392" y="123779"/>
                </a:lnTo>
                <a:lnTo>
                  <a:pt x="123392" y="15462"/>
                </a:lnTo>
                <a:lnTo>
                  <a:pt x="121721" y="12375"/>
                </a:lnTo>
                <a:lnTo>
                  <a:pt x="120051" y="9275"/>
                </a:lnTo>
                <a:lnTo>
                  <a:pt x="118393" y="7731"/>
                </a:lnTo>
                <a:lnTo>
                  <a:pt x="116722" y="4631"/>
                </a:lnTo>
                <a:lnTo>
                  <a:pt x="113381" y="3087"/>
                </a:lnTo>
                <a:lnTo>
                  <a:pt x="110053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8203741" y="3047225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0"/>
                </a:lnTo>
                <a:lnTo>
                  <a:pt x="10010" y="1543"/>
                </a:lnTo>
                <a:lnTo>
                  <a:pt x="10010" y="3087"/>
                </a:lnTo>
                <a:lnTo>
                  <a:pt x="6669" y="4643"/>
                </a:lnTo>
                <a:lnTo>
                  <a:pt x="3341" y="7731"/>
                </a:lnTo>
                <a:lnTo>
                  <a:pt x="3341" y="9275"/>
                </a:lnTo>
                <a:lnTo>
                  <a:pt x="1670" y="10831"/>
                </a:lnTo>
                <a:lnTo>
                  <a:pt x="0" y="12375"/>
                </a:lnTo>
                <a:lnTo>
                  <a:pt x="0" y="13919"/>
                </a:lnTo>
                <a:lnTo>
                  <a:pt x="0" y="128423"/>
                </a:lnTo>
                <a:lnTo>
                  <a:pt x="1670" y="129966"/>
                </a:lnTo>
                <a:lnTo>
                  <a:pt x="3341" y="131523"/>
                </a:lnTo>
                <a:lnTo>
                  <a:pt x="3341" y="133067"/>
                </a:lnTo>
                <a:lnTo>
                  <a:pt x="6669" y="136167"/>
                </a:lnTo>
                <a:lnTo>
                  <a:pt x="10010" y="137711"/>
                </a:lnTo>
                <a:lnTo>
                  <a:pt x="10010" y="139254"/>
                </a:lnTo>
                <a:lnTo>
                  <a:pt x="11668" y="139254"/>
                </a:lnTo>
                <a:lnTo>
                  <a:pt x="15009" y="140798"/>
                </a:lnTo>
                <a:lnTo>
                  <a:pt x="16680" y="140798"/>
                </a:lnTo>
                <a:lnTo>
                  <a:pt x="18338" y="140798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0798"/>
                </a:lnTo>
                <a:lnTo>
                  <a:pt x="106712" y="140798"/>
                </a:lnTo>
                <a:lnTo>
                  <a:pt x="108382" y="140798"/>
                </a:lnTo>
                <a:lnTo>
                  <a:pt x="110053" y="139254"/>
                </a:lnTo>
                <a:lnTo>
                  <a:pt x="111723" y="139254"/>
                </a:lnTo>
                <a:lnTo>
                  <a:pt x="113381" y="137711"/>
                </a:lnTo>
                <a:lnTo>
                  <a:pt x="116722" y="136167"/>
                </a:lnTo>
                <a:lnTo>
                  <a:pt x="118393" y="133067"/>
                </a:lnTo>
                <a:lnTo>
                  <a:pt x="120051" y="131523"/>
                </a:lnTo>
                <a:lnTo>
                  <a:pt x="120051" y="129966"/>
                </a:lnTo>
                <a:lnTo>
                  <a:pt x="121721" y="128423"/>
                </a:lnTo>
                <a:lnTo>
                  <a:pt x="121721" y="126879"/>
                </a:lnTo>
                <a:lnTo>
                  <a:pt x="123392" y="123779"/>
                </a:lnTo>
                <a:lnTo>
                  <a:pt x="123392" y="122235"/>
                </a:lnTo>
                <a:lnTo>
                  <a:pt x="123392" y="18563"/>
                </a:lnTo>
                <a:lnTo>
                  <a:pt x="123392" y="15475"/>
                </a:lnTo>
                <a:lnTo>
                  <a:pt x="121721" y="13919"/>
                </a:lnTo>
                <a:lnTo>
                  <a:pt x="121721" y="12375"/>
                </a:lnTo>
                <a:lnTo>
                  <a:pt x="120051" y="10831"/>
                </a:lnTo>
                <a:lnTo>
                  <a:pt x="120051" y="9275"/>
                </a:lnTo>
                <a:lnTo>
                  <a:pt x="118393" y="7731"/>
                </a:lnTo>
                <a:lnTo>
                  <a:pt x="116722" y="4643"/>
                </a:lnTo>
                <a:lnTo>
                  <a:pt x="113381" y="3087"/>
                </a:lnTo>
                <a:lnTo>
                  <a:pt x="111723" y="1543"/>
                </a:lnTo>
                <a:lnTo>
                  <a:pt x="110053" y="0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8198995" y="3184835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1668" y="0"/>
                </a:lnTo>
                <a:lnTo>
                  <a:pt x="10010" y="1556"/>
                </a:lnTo>
                <a:lnTo>
                  <a:pt x="6669" y="4694"/>
                </a:lnTo>
                <a:lnTo>
                  <a:pt x="3328" y="7820"/>
                </a:lnTo>
                <a:lnTo>
                  <a:pt x="1670" y="10945"/>
                </a:lnTo>
                <a:lnTo>
                  <a:pt x="0" y="14071"/>
                </a:lnTo>
                <a:lnTo>
                  <a:pt x="0" y="128271"/>
                </a:lnTo>
                <a:lnTo>
                  <a:pt x="1670" y="131396"/>
                </a:lnTo>
                <a:lnTo>
                  <a:pt x="3328" y="134534"/>
                </a:lnTo>
                <a:lnTo>
                  <a:pt x="6669" y="137660"/>
                </a:lnTo>
                <a:lnTo>
                  <a:pt x="10010" y="139216"/>
                </a:lnTo>
                <a:lnTo>
                  <a:pt x="11668" y="140785"/>
                </a:lnTo>
                <a:lnTo>
                  <a:pt x="15009" y="142354"/>
                </a:lnTo>
                <a:lnTo>
                  <a:pt x="108382" y="142354"/>
                </a:lnTo>
                <a:lnTo>
                  <a:pt x="111723" y="140785"/>
                </a:lnTo>
                <a:lnTo>
                  <a:pt x="113381" y="139216"/>
                </a:lnTo>
                <a:lnTo>
                  <a:pt x="116722" y="137660"/>
                </a:lnTo>
                <a:lnTo>
                  <a:pt x="118393" y="134534"/>
                </a:lnTo>
                <a:lnTo>
                  <a:pt x="120051" y="131396"/>
                </a:lnTo>
                <a:lnTo>
                  <a:pt x="121721" y="128271"/>
                </a:lnTo>
                <a:lnTo>
                  <a:pt x="123392" y="125145"/>
                </a:lnTo>
                <a:lnTo>
                  <a:pt x="123392" y="15640"/>
                </a:lnTo>
                <a:lnTo>
                  <a:pt x="121721" y="12514"/>
                </a:lnTo>
                <a:lnTo>
                  <a:pt x="120051" y="9376"/>
                </a:lnTo>
                <a:lnTo>
                  <a:pt x="118393" y="7820"/>
                </a:lnTo>
                <a:lnTo>
                  <a:pt x="116722" y="4694"/>
                </a:lnTo>
                <a:lnTo>
                  <a:pt x="113381" y="1556"/>
                </a:lnTo>
                <a:lnTo>
                  <a:pt x="110053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8203741" y="3189580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0"/>
                </a:lnTo>
                <a:lnTo>
                  <a:pt x="10010" y="1556"/>
                </a:lnTo>
                <a:lnTo>
                  <a:pt x="6669" y="4694"/>
                </a:lnTo>
                <a:lnTo>
                  <a:pt x="3341" y="7820"/>
                </a:lnTo>
                <a:lnTo>
                  <a:pt x="3341" y="9376"/>
                </a:lnTo>
                <a:lnTo>
                  <a:pt x="1670" y="10945"/>
                </a:lnTo>
                <a:lnTo>
                  <a:pt x="0" y="12514"/>
                </a:lnTo>
                <a:lnTo>
                  <a:pt x="0" y="14071"/>
                </a:lnTo>
                <a:lnTo>
                  <a:pt x="0" y="128271"/>
                </a:lnTo>
                <a:lnTo>
                  <a:pt x="1670" y="131396"/>
                </a:lnTo>
                <a:lnTo>
                  <a:pt x="3341" y="132965"/>
                </a:lnTo>
                <a:lnTo>
                  <a:pt x="3341" y="134534"/>
                </a:lnTo>
                <a:lnTo>
                  <a:pt x="6669" y="137660"/>
                </a:lnTo>
                <a:lnTo>
                  <a:pt x="10010" y="139216"/>
                </a:lnTo>
                <a:lnTo>
                  <a:pt x="10010" y="140785"/>
                </a:lnTo>
                <a:lnTo>
                  <a:pt x="11668" y="140785"/>
                </a:lnTo>
                <a:lnTo>
                  <a:pt x="15009" y="142354"/>
                </a:lnTo>
                <a:lnTo>
                  <a:pt x="16680" y="142354"/>
                </a:lnTo>
                <a:lnTo>
                  <a:pt x="18338" y="142354"/>
                </a:lnTo>
                <a:lnTo>
                  <a:pt x="108382" y="142354"/>
                </a:lnTo>
                <a:lnTo>
                  <a:pt x="110053" y="140785"/>
                </a:lnTo>
                <a:lnTo>
                  <a:pt x="111723" y="140785"/>
                </a:lnTo>
                <a:lnTo>
                  <a:pt x="113381" y="139216"/>
                </a:lnTo>
                <a:lnTo>
                  <a:pt x="116722" y="137660"/>
                </a:lnTo>
                <a:lnTo>
                  <a:pt x="118393" y="134534"/>
                </a:lnTo>
                <a:lnTo>
                  <a:pt x="120051" y="132965"/>
                </a:lnTo>
                <a:lnTo>
                  <a:pt x="120051" y="131396"/>
                </a:lnTo>
                <a:lnTo>
                  <a:pt x="121721" y="128271"/>
                </a:lnTo>
                <a:lnTo>
                  <a:pt x="121721" y="126702"/>
                </a:lnTo>
                <a:lnTo>
                  <a:pt x="123392" y="125145"/>
                </a:lnTo>
                <a:lnTo>
                  <a:pt x="123392" y="123576"/>
                </a:lnTo>
                <a:lnTo>
                  <a:pt x="123392" y="18765"/>
                </a:lnTo>
                <a:lnTo>
                  <a:pt x="123392" y="15640"/>
                </a:lnTo>
                <a:lnTo>
                  <a:pt x="121721" y="14071"/>
                </a:lnTo>
                <a:lnTo>
                  <a:pt x="121721" y="12514"/>
                </a:lnTo>
                <a:lnTo>
                  <a:pt x="120051" y="10945"/>
                </a:lnTo>
                <a:lnTo>
                  <a:pt x="120051" y="9376"/>
                </a:lnTo>
                <a:lnTo>
                  <a:pt x="118393" y="7820"/>
                </a:lnTo>
                <a:lnTo>
                  <a:pt x="116722" y="4694"/>
                </a:lnTo>
                <a:lnTo>
                  <a:pt x="113381" y="1556"/>
                </a:lnTo>
                <a:lnTo>
                  <a:pt x="111723" y="1556"/>
                </a:lnTo>
                <a:lnTo>
                  <a:pt x="110053" y="0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8198995" y="3327191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1670" y="138634"/>
                </a:moveTo>
                <a:lnTo>
                  <a:pt x="3328" y="140292"/>
                </a:lnTo>
                <a:lnTo>
                  <a:pt x="3328" y="143582"/>
                </a:lnTo>
                <a:lnTo>
                  <a:pt x="6669" y="145240"/>
                </a:lnTo>
                <a:lnTo>
                  <a:pt x="10010" y="148542"/>
                </a:lnTo>
                <a:lnTo>
                  <a:pt x="11668" y="150187"/>
                </a:lnTo>
                <a:lnTo>
                  <a:pt x="15009" y="150187"/>
                </a:lnTo>
                <a:lnTo>
                  <a:pt x="18338" y="151845"/>
                </a:lnTo>
                <a:lnTo>
                  <a:pt x="105054" y="151845"/>
                </a:lnTo>
                <a:lnTo>
                  <a:pt x="108382" y="150187"/>
                </a:lnTo>
                <a:lnTo>
                  <a:pt x="111723" y="150187"/>
                </a:lnTo>
                <a:lnTo>
                  <a:pt x="113381" y="148542"/>
                </a:lnTo>
                <a:lnTo>
                  <a:pt x="116722" y="145240"/>
                </a:lnTo>
                <a:lnTo>
                  <a:pt x="118393" y="143582"/>
                </a:lnTo>
                <a:lnTo>
                  <a:pt x="120051" y="140292"/>
                </a:lnTo>
                <a:lnTo>
                  <a:pt x="121721" y="136989"/>
                </a:lnTo>
                <a:lnTo>
                  <a:pt x="123392" y="133687"/>
                </a:lnTo>
                <a:lnTo>
                  <a:pt x="123392" y="19803"/>
                </a:lnTo>
                <a:lnTo>
                  <a:pt x="121721" y="16500"/>
                </a:lnTo>
                <a:lnTo>
                  <a:pt x="120051" y="13197"/>
                </a:lnTo>
                <a:lnTo>
                  <a:pt x="120051" y="11552"/>
                </a:lnTo>
                <a:lnTo>
                  <a:pt x="118393" y="8250"/>
                </a:lnTo>
                <a:lnTo>
                  <a:pt x="113381" y="3302"/>
                </a:lnTo>
                <a:lnTo>
                  <a:pt x="110053" y="1644"/>
                </a:lnTo>
                <a:lnTo>
                  <a:pt x="106712" y="0"/>
                </a:lnTo>
                <a:lnTo>
                  <a:pt x="16680" y="0"/>
                </a:lnTo>
                <a:lnTo>
                  <a:pt x="15009" y="1644"/>
                </a:lnTo>
                <a:lnTo>
                  <a:pt x="11668" y="1644"/>
                </a:lnTo>
                <a:lnTo>
                  <a:pt x="10010" y="3302"/>
                </a:lnTo>
                <a:lnTo>
                  <a:pt x="6669" y="6592"/>
                </a:lnTo>
                <a:lnTo>
                  <a:pt x="3328" y="8250"/>
                </a:lnTo>
                <a:lnTo>
                  <a:pt x="3328" y="11552"/>
                </a:lnTo>
                <a:lnTo>
                  <a:pt x="0" y="14855"/>
                </a:lnTo>
                <a:lnTo>
                  <a:pt x="0" y="135332"/>
                </a:lnTo>
                <a:lnTo>
                  <a:pt x="1670" y="13863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8203741" y="3331936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1644"/>
                </a:lnTo>
                <a:lnTo>
                  <a:pt x="11668" y="1644"/>
                </a:lnTo>
                <a:lnTo>
                  <a:pt x="10010" y="3302"/>
                </a:lnTo>
                <a:lnTo>
                  <a:pt x="6669" y="6592"/>
                </a:lnTo>
                <a:lnTo>
                  <a:pt x="3341" y="8250"/>
                </a:lnTo>
                <a:lnTo>
                  <a:pt x="3341" y="11552"/>
                </a:lnTo>
                <a:lnTo>
                  <a:pt x="1670" y="13197"/>
                </a:lnTo>
                <a:lnTo>
                  <a:pt x="0" y="14855"/>
                </a:lnTo>
                <a:lnTo>
                  <a:pt x="0" y="16500"/>
                </a:lnTo>
                <a:lnTo>
                  <a:pt x="0" y="18145"/>
                </a:lnTo>
                <a:lnTo>
                  <a:pt x="0" y="136989"/>
                </a:lnTo>
                <a:lnTo>
                  <a:pt x="1670" y="138634"/>
                </a:lnTo>
                <a:lnTo>
                  <a:pt x="3341" y="140292"/>
                </a:lnTo>
                <a:lnTo>
                  <a:pt x="3341" y="143595"/>
                </a:lnTo>
                <a:lnTo>
                  <a:pt x="6669" y="145240"/>
                </a:lnTo>
                <a:lnTo>
                  <a:pt x="10010" y="148542"/>
                </a:lnTo>
                <a:lnTo>
                  <a:pt x="10010" y="150187"/>
                </a:lnTo>
                <a:lnTo>
                  <a:pt x="11668" y="150187"/>
                </a:lnTo>
                <a:lnTo>
                  <a:pt x="15009" y="150187"/>
                </a:lnTo>
                <a:lnTo>
                  <a:pt x="16680" y="151845"/>
                </a:lnTo>
                <a:lnTo>
                  <a:pt x="18338" y="151845"/>
                </a:lnTo>
                <a:lnTo>
                  <a:pt x="20008" y="151845"/>
                </a:lnTo>
                <a:lnTo>
                  <a:pt x="101713" y="151845"/>
                </a:lnTo>
                <a:lnTo>
                  <a:pt x="105054" y="151845"/>
                </a:lnTo>
                <a:lnTo>
                  <a:pt x="106712" y="151845"/>
                </a:lnTo>
                <a:lnTo>
                  <a:pt x="108382" y="150187"/>
                </a:lnTo>
                <a:lnTo>
                  <a:pt x="110053" y="150187"/>
                </a:lnTo>
                <a:lnTo>
                  <a:pt x="111723" y="150187"/>
                </a:lnTo>
                <a:lnTo>
                  <a:pt x="113381" y="148542"/>
                </a:lnTo>
                <a:lnTo>
                  <a:pt x="116722" y="145240"/>
                </a:lnTo>
                <a:lnTo>
                  <a:pt x="118393" y="143595"/>
                </a:lnTo>
                <a:lnTo>
                  <a:pt x="120051" y="140292"/>
                </a:lnTo>
                <a:lnTo>
                  <a:pt x="120051" y="138634"/>
                </a:lnTo>
                <a:lnTo>
                  <a:pt x="121721" y="136989"/>
                </a:lnTo>
                <a:lnTo>
                  <a:pt x="121721" y="135332"/>
                </a:lnTo>
                <a:lnTo>
                  <a:pt x="123392" y="133687"/>
                </a:lnTo>
                <a:lnTo>
                  <a:pt x="123392" y="132029"/>
                </a:lnTo>
                <a:lnTo>
                  <a:pt x="123392" y="19803"/>
                </a:lnTo>
                <a:lnTo>
                  <a:pt x="123392" y="18145"/>
                </a:lnTo>
                <a:lnTo>
                  <a:pt x="121721" y="16500"/>
                </a:lnTo>
                <a:lnTo>
                  <a:pt x="121721" y="14855"/>
                </a:lnTo>
                <a:lnTo>
                  <a:pt x="120051" y="13197"/>
                </a:lnTo>
                <a:lnTo>
                  <a:pt x="120051" y="11552"/>
                </a:lnTo>
                <a:lnTo>
                  <a:pt x="118393" y="8250"/>
                </a:lnTo>
                <a:lnTo>
                  <a:pt x="116722" y="6592"/>
                </a:lnTo>
                <a:lnTo>
                  <a:pt x="113381" y="3302"/>
                </a:lnTo>
                <a:lnTo>
                  <a:pt x="111723" y="3302"/>
                </a:lnTo>
                <a:lnTo>
                  <a:pt x="110053" y="1644"/>
                </a:lnTo>
                <a:lnTo>
                  <a:pt x="108382" y="1644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8198995" y="1732852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1668" y="0"/>
                </a:lnTo>
                <a:lnTo>
                  <a:pt x="10010" y="1518"/>
                </a:lnTo>
                <a:lnTo>
                  <a:pt x="6669" y="4681"/>
                </a:lnTo>
                <a:lnTo>
                  <a:pt x="3328" y="7718"/>
                </a:lnTo>
                <a:lnTo>
                  <a:pt x="1670" y="10882"/>
                </a:lnTo>
                <a:lnTo>
                  <a:pt x="0" y="14045"/>
                </a:lnTo>
                <a:lnTo>
                  <a:pt x="0" y="129827"/>
                </a:lnTo>
                <a:lnTo>
                  <a:pt x="3328" y="132864"/>
                </a:lnTo>
                <a:lnTo>
                  <a:pt x="3328" y="134509"/>
                </a:lnTo>
                <a:lnTo>
                  <a:pt x="6669" y="137673"/>
                </a:lnTo>
                <a:lnTo>
                  <a:pt x="10010" y="139191"/>
                </a:lnTo>
                <a:lnTo>
                  <a:pt x="11668" y="140710"/>
                </a:lnTo>
                <a:lnTo>
                  <a:pt x="15009" y="142354"/>
                </a:lnTo>
                <a:lnTo>
                  <a:pt x="108382" y="142354"/>
                </a:lnTo>
                <a:lnTo>
                  <a:pt x="111723" y="140710"/>
                </a:lnTo>
                <a:lnTo>
                  <a:pt x="113381" y="139191"/>
                </a:lnTo>
                <a:lnTo>
                  <a:pt x="116722" y="137673"/>
                </a:lnTo>
                <a:lnTo>
                  <a:pt x="118393" y="134509"/>
                </a:lnTo>
                <a:lnTo>
                  <a:pt x="120051" y="131346"/>
                </a:lnTo>
                <a:lnTo>
                  <a:pt x="121721" y="129827"/>
                </a:lnTo>
                <a:lnTo>
                  <a:pt x="121721" y="126664"/>
                </a:lnTo>
                <a:lnTo>
                  <a:pt x="123392" y="123500"/>
                </a:lnTo>
                <a:lnTo>
                  <a:pt x="123392" y="15564"/>
                </a:lnTo>
                <a:lnTo>
                  <a:pt x="121721" y="12527"/>
                </a:lnTo>
                <a:lnTo>
                  <a:pt x="120051" y="9363"/>
                </a:lnTo>
                <a:lnTo>
                  <a:pt x="118393" y="7718"/>
                </a:lnTo>
                <a:lnTo>
                  <a:pt x="116722" y="4681"/>
                </a:lnTo>
                <a:lnTo>
                  <a:pt x="113381" y="1518"/>
                </a:lnTo>
                <a:lnTo>
                  <a:pt x="110053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8203741" y="1737534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0"/>
                </a:lnTo>
                <a:lnTo>
                  <a:pt x="10010" y="1644"/>
                </a:lnTo>
                <a:lnTo>
                  <a:pt x="6669" y="4681"/>
                </a:lnTo>
                <a:lnTo>
                  <a:pt x="3341" y="7845"/>
                </a:lnTo>
                <a:lnTo>
                  <a:pt x="3341" y="9363"/>
                </a:lnTo>
                <a:lnTo>
                  <a:pt x="1670" y="11008"/>
                </a:lnTo>
                <a:lnTo>
                  <a:pt x="0" y="12527"/>
                </a:lnTo>
                <a:lnTo>
                  <a:pt x="0" y="14045"/>
                </a:lnTo>
                <a:lnTo>
                  <a:pt x="0" y="129827"/>
                </a:lnTo>
                <a:lnTo>
                  <a:pt x="1670" y="131472"/>
                </a:lnTo>
                <a:lnTo>
                  <a:pt x="3341" y="132991"/>
                </a:lnTo>
                <a:lnTo>
                  <a:pt x="3341" y="134509"/>
                </a:lnTo>
                <a:lnTo>
                  <a:pt x="6669" y="137673"/>
                </a:lnTo>
                <a:lnTo>
                  <a:pt x="10010" y="139191"/>
                </a:lnTo>
                <a:lnTo>
                  <a:pt x="10010" y="140836"/>
                </a:lnTo>
                <a:lnTo>
                  <a:pt x="11668" y="140836"/>
                </a:lnTo>
                <a:lnTo>
                  <a:pt x="15009" y="142354"/>
                </a:lnTo>
                <a:lnTo>
                  <a:pt x="16680" y="142354"/>
                </a:lnTo>
                <a:lnTo>
                  <a:pt x="18338" y="142354"/>
                </a:lnTo>
                <a:lnTo>
                  <a:pt x="108382" y="142354"/>
                </a:lnTo>
                <a:lnTo>
                  <a:pt x="110053" y="140836"/>
                </a:lnTo>
                <a:lnTo>
                  <a:pt x="111723" y="140836"/>
                </a:lnTo>
                <a:lnTo>
                  <a:pt x="113381" y="139191"/>
                </a:lnTo>
                <a:lnTo>
                  <a:pt x="116722" y="137673"/>
                </a:lnTo>
                <a:lnTo>
                  <a:pt x="118393" y="134509"/>
                </a:lnTo>
                <a:lnTo>
                  <a:pt x="120051" y="132991"/>
                </a:lnTo>
                <a:lnTo>
                  <a:pt x="120051" y="131472"/>
                </a:lnTo>
                <a:lnTo>
                  <a:pt x="121721" y="129827"/>
                </a:lnTo>
                <a:lnTo>
                  <a:pt x="121721" y="126790"/>
                </a:lnTo>
                <a:lnTo>
                  <a:pt x="123392" y="125145"/>
                </a:lnTo>
                <a:lnTo>
                  <a:pt x="123392" y="123627"/>
                </a:lnTo>
                <a:lnTo>
                  <a:pt x="123392" y="18854"/>
                </a:lnTo>
                <a:lnTo>
                  <a:pt x="123392" y="15690"/>
                </a:lnTo>
                <a:lnTo>
                  <a:pt x="121721" y="14045"/>
                </a:lnTo>
                <a:lnTo>
                  <a:pt x="121721" y="12527"/>
                </a:lnTo>
                <a:lnTo>
                  <a:pt x="120051" y="11008"/>
                </a:lnTo>
                <a:lnTo>
                  <a:pt x="120051" y="9363"/>
                </a:lnTo>
                <a:lnTo>
                  <a:pt x="118393" y="7845"/>
                </a:lnTo>
                <a:lnTo>
                  <a:pt x="116722" y="4681"/>
                </a:lnTo>
                <a:lnTo>
                  <a:pt x="113381" y="1644"/>
                </a:lnTo>
                <a:lnTo>
                  <a:pt x="111723" y="1644"/>
                </a:lnTo>
                <a:lnTo>
                  <a:pt x="110053" y="0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8198995" y="1875208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6680" y="0"/>
                </a:lnTo>
                <a:lnTo>
                  <a:pt x="15009" y="1644"/>
                </a:lnTo>
                <a:lnTo>
                  <a:pt x="11668" y="1644"/>
                </a:lnTo>
                <a:lnTo>
                  <a:pt x="10010" y="3289"/>
                </a:lnTo>
                <a:lnTo>
                  <a:pt x="6669" y="6579"/>
                </a:lnTo>
                <a:lnTo>
                  <a:pt x="3328" y="8224"/>
                </a:lnTo>
                <a:lnTo>
                  <a:pt x="3328" y="11514"/>
                </a:lnTo>
                <a:lnTo>
                  <a:pt x="0" y="14804"/>
                </a:lnTo>
                <a:lnTo>
                  <a:pt x="0" y="135268"/>
                </a:lnTo>
                <a:lnTo>
                  <a:pt x="1670" y="138558"/>
                </a:lnTo>
                <a:lnTo>
                  <a:pt x="3328" y="141848"/>
                </a:lnTo>
                <a:lnTo>
                  <a:pt x="3328" y="143493"/>
                </a:lnTo>
                <a:lnTo>
                  <a:pt x="6669" y="145138"/>
                </a:lnTo>
                <a:lnTo>
                  <a:pt x="10010" y="148555"/>
                </a:lnTo>
                <a:lnTo>
                  <a:pt x="11668" y="150200"/>
                </a:lnTo>
                <a:lnTo>
                  <a:pt x="15009" y="150200"/>
                </a:lnTo>
                <a:lnTo>
                  <a:pt x="18338" y="151845"/>
                </a:lnTo>
                <a:lnTo>
                  <a:pt x="105054" y="151845"/>
                </a:lnTo>
                <a:lnTo>
                  <a:pt x="108382" y="150200"/>
                </a:lnTo>
                <a:lnTo>
                  <a:pt x="111723" y="150200"/>
                </a:lnTo>
                <a:lnTo>
                  <a:pt x="113381" y="148555"/>
                </a:lnTo>
                <a:lnTo>
                  <a:pt x="116722" y="145138"/>
                </a:lnTo>
                <a:lnTo>
                  <a:pt x="120051" y="141848"/>
                </a:lnTo>
                <a:lnTo>
                  <a:pt x="120051" y="138558"/>
                </a:lnTo>
                <a:lnTo>
                  <a:pt x="121721" y="135268"/>
                </a:lnTo>
                <a:lnTo>
                  <a:pt x="123392" y="131978"/>
                </a:lnTo>
                <a:lnTo>
                  <a:pt x="123392" y="19739"/>
                </a:lnTo>
                <a:lnTo>
                  <a:pt x="121721" y="16449"/>
                </a:lnTo>
                <a:lnTo>
                  <a:pt x="120051" y="13159"/>
                </a:lnTo>
                <a:lnTo>
                  <a:pt x="120051" y="11514"/>
                </a:lnTo>
                <a:lnTo>
                  <a:pt x="118393" y="8224"/>
                </a:lnTo>
                <a:lnTo>
                  <a:pt x="116722" y="6579"/>
                </a:lnTo>
                <a:lnTo>
                  <a:pt x="113381" y="3289"/>
                </a:lnTo>
                <a:lnTo>
                  <a:pt x="110053" y="1644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8203741" y="1879890"/>
            <a:ext cx="123392" cy="151845"/>
          </a:xfrm>
          <a:custGeom>
            <a:avLst/>
            <a:gdLst/>
            <a:ahLst/>
            <a:cxnLst/>
            <a:rect l="l" t="t" r="r" b="b"/>
            <a:pathLst>
              <a:path w="123392" h="151845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1644"/>
                </a:lnTo>
                <a:lnTo>
                  <a:pt x="11668" y="1644"/>
                </a:lnTo>
                <a:lnTo>
                  <a:pt x="10010" y="3289"/>
                </a:lnTo>
                <a:lnTo>
                  <a:pt x="6669" y="6579"/>
                </a:lnTo>
                <a:lnTo>
                  <a:pt x="3341" y="8224"/>
                </a:lnTo>
                <a:lnTo>
                  <a:pt x="3341" y="11514"/>
                </a:lnTo>
                <a:lnTo>
                  <a:pt x="1670" y="13286"/>
                </a:lnTo>
                <a:lnTo>
                  <a:pt x="0" y="14931"/>
                </a:lnTo>
                <a:lnTo>
                  <a:pt x="0" y="16576"/>
                </a:lnTo>
                <a:lnTo>
                  <a:pt x="0" y="137040"/>
                </a:lnTo>
                <a:lnTo>
                  <a:pt x="1670" y="138685"/>
                </a:lnTo>
                <a:lnTo>
                  <a:pt x="3341" y="141975"/>
                </a:lnTo>
                <a:lnTo>
                  <a:pt x="3341" y="143620"/>
                </a:lnTo>
                <a:lnTo>
                  <a:pt x="6669" y="145265"/>
                </a:lnTo>
                <a:lnTo>
                  <a:pt x="10010" y="148555"/>
                </a:lnTo>
                <a:lnTo>
                  <a:pt x="10010" y="150200"/>
                </a:lnTo>
                <a:lnTo>
                  <a:pt x="11668" y="150200"/>
                </a:lnTo>
                <a:lnTo>
                  <a:pt x="15009" y="150200"/>
                </a:lnTo>
                <a:lnTo>
                  <a:pt x="16680" y="151845"/>
                </a:lnTo>
                <a:lnTo>
                  <a:pt x="18338" y="151845"/>
                </a:lnTo>
                <a:lnTo>
                  <a:pt x="20008" y="151845"/>
                </a:lnTo>
                <a:lnTo>
                  <a:pt x="101713" y="151845"/>
                </a:lnTo>
                <a:lnTo>
                  <a:pt x="105054" y="151845"/>
                </a:lnTo>
                <a:lnTo>
                  <a:pt x="106712" y="151845"/>
                </a:lnTo>
                <a:lnTo>
                  <a:pt x="108382" y="150200"/>
                </a:lnTo>
                <a:lnTo>
                  <a:pt x="110053" y="150200"/>
                </a:lnTo>
                <a:lnTo>
                  <a:pt x="111723" y="150200"/>
                </a:lnTo>
                <a:lnTo>
                  <a:pt x="113381" y="148555"/>
                </a:lnTo>
                <a:lnTo>
                  <a:pt x="116722" y="145265"/>
                </a:lnTo>
                <a:lnTo>
                  <a:pt x="118393" y="143620"/>
                </a:lnTo>
                <a:lnTo>
                  <a:pt x="120051" y="141975"/>
                </a:lnTo>
                <a:lnTo>
                  <a:pt x="120051" y="138685"/>
                </a:lnTo>
                <a:lnTo>
                  <a:pt x="121721" y="137040"/>
                </a:lnTo>
                <a:lnTo>
                  <a:pt x="121721" y="135395"/>
                </a:lnTo>
                <a:lnTo>
                  <a:pt x="123392" y="133750"/>
                </a:lnTo>
                <a:lnTo>
                  <a:pt x="123392" y="132105"/>
                </a:lnTo>
                <a:lnTo>
                  <a:pt x="123392" y="19866"/>
                </a:lnTo>
                <a:lnTo>
                  <a:pt x="123392" y="18221"/>
                </a:lnTo>
                <a:lnTo>
                  <a:pt x="121721" y="16576"/>
                </a:lnTo>
                <a:lnTo>
                  <a:pt x="121721" y="14931"/>
                </a:lnTo>
                <a:lnTo>
                  <a:pt x="120051" y="13286"/>
                </a:lnTo>
                <a:lnTo>
                  <a:pt x="120051" y="11514"/>
                </a:lnTo>
                <a:lnTo>
                  <a:pt x="118393" y="8224"/>
                </a:lnTo>
                <a:lnTo>
                  <a:pt x="116722" y="6579"/>
                </a:lnTo>
                <a:lnTo>
                  <a:pt x="113381" y="3289"/>
                </a:lnTo>
                <a:lnTo>
                  <a:pt x="111723" y="3289"/>
                </a:lnTo>
                <a:lnTo>
                  <a:pt x="110053" y="1644"/>
                </a:lnTo>
                <a:lnTo>
                  <a:pt x="108382" y="1644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8198995" y="2027052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5009" y="0"/>
                </a:lnTo>
                <a:lnTo>
                  <a:pt x="11668" y="1518"/>
                </a:lnTo>
                <a:lnTo>
                  <a:pt x="10010" y="3036"/>
                </a:lnTo>
                <a:lnTo>
                  <a:pt x="6669" y="4555"/>
                </a:lnTo>
                <a:lnTo>
                  <a:pt x="3328" y="7718"/>
                </a:lnTo>
                <a:lnTo>
                  <a:pt x="1670" y="10755"/>
                </a:lnTo>
                <a:lnTo>
                  <a:pt x="0" y="13919"/>
                </a:lnTo>
                <a:lnTo>
                  <a:pt x="0" y="128435"/>
                </a:lnTo>
                <a:lnTo>
                  <a:pt x="3328" y="131472"/>
                </a:lnTo>
                <a:lnTo>
                  <a:pt x="3328" y="132991"/>
                </a:lnTo>
                <a:lnTo>
                  <a:pt x="6669" y="136154"/>
                </a:lnTo>
                <a:lnTo>
                  <a:pt x="10010" y="139191"/>
                </a:lnTo>
                <a:lnTo>
                  <a:pt x="11668" y="140710"/>
                </a:lnTo>
                <a:lnTo>
                  <a:pt x="15009" y="140710"/>
                </a:lnTo>
                <a:lnTo>
                  <a:pt x="18338" y="142354"/>
                </a:lnTo>
                <a:lnTo>
                  <a:pt x="105054" y="142354"/>
                </a:lnTo>
                <a:lnTo>
                  <a:pt x="108382" y="140710"/>
                </a:lnTo>
                <a:lnTo>
                  <a:pt x="111723" y="139191"/>
                </a:lnTo>
                <a:lnTo>
                  <a:pt x="113381" y="139191"/>
                </a:lnTo>
                <a:lnTo>
                  <a:pt x="116722" y="136154"/>
                </a:lnTo>
                <a:lnTo>
                  <a:pt x="118393" y="132991"/>
                </a:lnTo>
                <a:lnTo>
                  <a:pt x="120051" y="129954"/>
                </a:lnTo>
                <a:lnTo>
                  <a:pt x="121721" y="126790"/>
                </a:lnTo>
                <a:lnTo>
                  <a:pt x="123392" y="125272"/>
                </a:lnTo>
                <a:lnTo>
                  <a:pt x="123392" y="18474"/>
                </a:lnTo>
                <a:lnTo>
                  <a:pt x="121721" y="15437"/>
                </a:lnTo>
                <a:lnTo>
                  <a:pt x="121721" y="13919"/>
                </a:lnTo>
                <a:lnTo>
                  <a:pt x="120051" y="10755"/>
                </a:lnTo>
                <a:lnTo>
                  <a:pt x="118393" y="7718"/>
                </a:lnTo>
                <a:lnTo>
                  <a:pt x="116722" y="4555"/>
                </a:lnTo>
                <a:lnTo>
                  <a:pt x="113381" y="3036"/>
                </a:lnTo>
                <a:lnTo>
                  <a:pt x="110053" y="1518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8203741" y="2031734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1518"/>
                </a:lnTo>
                <a:lnTo>
                  <a:pt x="10010" y="3163"/>
                </a:lnTo>
                <a:lnTo>
                  <a:pt x="6669" y="4681"/>
                </a:lnTo>
                <a:lnTo>
                  <a:pt x="3341" y="7718"/>
                </a:lnTo>
                <a:lnTo>
                  <a:pt x="3341" y="9363"/>
                </a:lnTo>
                <a:lnTo>
                  <a:pt x="1670" y="10882"/>
                </a:lnTo>
                <a:lnTo>
                  <a:pt x="0" y="13919"/>
                </a:lnTo>
                <a:lnTo>
                  <a:pt x="0" y="128435"/>
                </a:lnTo>
                <a:lnTo>
                  <a:pt x="1670" y="129954"/>
                </a:lnTo>
                <a:lnTo>
                  <a:pt x="3341" y="131599"/>
                </a:lnTo>
                <a:lnTo>
                  <a:pt x="3341" y="133117"/>
                </a:lnTo>
                <a:lnTo>
                  <a:pt x="6669" y="136154"/>
                </a:lnTo>
                <a:lnTo>
                  <a:pt x="10010" y="139318"/>
                </a:lnTo>
                <a:lnTo>
                  <a:pt x="11668" y="140836"/>
                </a:lnTo>
                <a:lnTo>
                  <a:pt x="15009" y="140836"/>
                </a:lnTo>
                <a:lnTo>
                  <a:pt x="16680" y="142354"/>
                </a:lnTo>
                <a:lnTo>
                  <a:pt x="18338" y="142354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2354"/>
                </a:lnTo>
                <a:lnTo>
                  <a:pt x="106712" y="142354"/>
                </a:lnTo>
                <a:lnTo>
                  <a:pt x="108382" y="140836"/>
                </a:lnTo>
                <a:lnTo>
                  <a:pt x="110053" y="140836"/>
                </a:lnTo>
                <a:lnTo>
                  <a:pt x="111723" y="139318"/>
                </a:lnTo>
                <a:lnTo>
                  <a:pt x="113381" y="139318"/>
                </a:lnTo>
                <a:lnTo>
                  <a:pt x="116722" y="136154"/>
                </a:lnTo>
                <a:lnTo>
                  <a:pt x="118393" y="133117"/>
                </a:lnTo>
                <a:lnTo>
                  <a:pt x="120051" y="131599"/>
                </a:lnTo>
                <a:lnTo>
                  <a:pt x="120051" y="129954"/>
                </a:lnTo>
                <a:lnTo>
                  <a:pt x="121721" y="128435"/>
                </a:lnTo>
                <a:lnTo>
                  <a:pt x="121721" y="126917"/>
                </a:lnTo>
                <a:lnTo>
                  <a:pt x="123392" y="125398"/>
                </a:lnTo>
                <a:lnTo>
                  <a:pt x="123392" y="122235"/>
                </a:lnTo>
                <a:lnTo>
                  <a:pt x="123392" y="18601"/>
                </a:lnTo>
                <a:lnTo>
                  <a:pt x="123392" y="17082"/>
                </a:lnTo>
                <a:lnTo>
                  <a:pt x="121721" y="15437"/>
                </a:lnTo>
                <a:lnTo>
                  <a:pt x="121721" y="13919"/>
                </a:lnTo>
                <a:lnTo>
                  <a:pt x="120051" y="10882"/>
                </a:lnTo>
                <a:lnTo>
                  <a:pt x="120051" y="9363"/>
                </a:lnTo>
                <a:lnTo>
                  <a:pt x="118393" y="7718"/>
                </a:lnTo>
                <a:lnTo>
                  <a:pt x="116722" y="4681"/>
                </a:lnTo>
                <a:lnTo>
                  <a:pt x="113381" y="3163"/>
                </a:lnTo>
                <a:lnTo>
                  <a:pt x="111723" y="3163"/>
                </a:lnTo>
                <a:lnTo>
                  <a:pt x="110053" y="1518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8198995" y="2169407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5009" y="0"/>
                </a:lnTo>
                <a:lnTo>
                  <a:pt x="11668" y="1518"/>
                </a:lnTo>
                <a:lnTo>
                  <a:pt x="10010" y="3036"/>
                </a:lnTo>
                <a:lnTo>
                  <a:pt x="6669" y="4555"/>
                </a:lnTo>
                <a:lnTo>
                  <a:pt x="3328" y="7718"/>
                </a:lnTo>
                <a:lnTo>
                  <a:pt x="1670" y="10755"/>
                </a:lnTo>
                <a:lnTo>
                  <a:pt x="0" y="13919"/>
                </a:lnTo>
                <a:lnTo>
                  <a:pt x="0" y="128435"/>
                </a:lnTo>
                <a:lnTo>
                  <a:pt x="3328" y="131472"/>
                </a:lnTo>
                <a:lnTo>
                  <a:pt x="3328" y="132991"/>
                </a:lnTo>
                <a:lnTo>
                  <a:pt x="6669" y="136154"/>
                </a:lnTo>
                <a:lnTo>
                  <a:pt x="10010" y="139191"/>
                </a:lnTo>
                <a:lnTo>
                  <a:pt x="11668" y="140710"/>
                </a:lnTo>
                <a:lnTo>
                  <a:pt x="18338" y="140710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0710"/>
                </a:lnTo>
                <a:lnTo>
                  <a:pt x="108382" y="140710"/>
                </a:lnTo>
                <a:lnTo>
                  <a:pt x="111723" y="139191"/>
                </a:lnTo>
                <a:lnTo>
                  <a:pt x="113381" y="139191"/>
                </a:lnTo>
                <a:lnTo>
                  <a:pt x="116722" y="136154"/>
                </a:lnTo>
                <a:lnTo>
                  <a:pt x="118393" y="132991"/>
                </a:lnTo>
                <a:lnTo>
                  <a:pt x="120051" y="129954"/>
                </a:lnTo>
                <a:lnTo>
                  <a:pt x="121721" y="126790"/>
                </a:lnTo>
                <a:lnTo>
                  <a:pt x="123392" y="125272"/>
                </a:lnTo>
                <a:lnTo>
                  <a:pt x="123392" y="16956"/>
                </a:lnTo>
                <a:lnTo>
                  <a:pt x="121721" y="13919"/>
                </a:lnTo>
                <a:lnTo>
                  <a:pt x="120051" y="10755"/>
                </a:lnTo>
                <a:lnTo>
                  <a:pt x="118393" y="7718"/>
                </a:lnTo>
                <a:lnTo>
                  <a:pt x="116722" y="4555"/>
                </a:lnTo>
                <a:lnTo>
                  <a:pt x="113381" y="3036"/>
                </a:lnTo>
                <a:lnTo>
                  <a:pt x="110053" y="1518"/>
                </a:lnTo>
                <a:lnTo>
                  <a:pt x="106712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8203741" y="2174089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1518"/>
                </a:lnTo>
                <a:lnTo>
                  <a:pt x="10010" y="1518"/>
                </a:lnTo>
                <a:lnTo>
                  <a:pt x="10010" y="3163"/>
                </a:lnTo>
                <a:lnTo>
                  <a:pt x="6669" y="4681"/>
                </a:lnTo>
                <a:lnTo>
                  <a:pt x="3341" y="7718"/>
                </a:lnTo>
                <a:lnTo>
                  <a:pt x="3341" y="9363"/>
                </a:lnTo>
                <a:lnTo>
                  <a:pt x="1670" y="10882"/>
                </a:lnTo>
                <a:lnTo>
                  <a:pt x="0" y="12400"/>
                </a:lnTo>
                <a:lnTo>
                  <a:pt x="0" y="13919"/>
                </a:lnTo>
                <a:lnTo>
                  <a:pt x="0" y="17082"/>
                </a:lnTo>
                <a:lnTo>
                  <a:pt x="0" y="128435"/>
                </a:lnTo>
                <a:lnTo>
                  <a:pt x="1670" y="129954"/>
                </a:lnTo>
                <a:lnTo>
                  <a:pt x="3341" y="131599"/>
                </a:lnTo>
                <a:lnTo>
                  <a:pt x="3341" y="133117"/>
                </a:lnTo>
                <a:lnTo>
                  <a:pt x="6669" y="136154"/>
                </a:lnTo>
                <a:lnTo>
                  <a:pt x="10010" y="139318"/>
                </a:lnTo>
                <a:lnTo>
                  <a:pt x="11668" y="140836"/>
                </a:lnTo>
                <a:lnTo>
                  <a:pt x="15009" y="140836"/>
                </a:lnTo>
                <a:lnTo>
                  <a:pt x="16680" y="140836"/>
                </a:lnTo>
                <a:lnTo>
                  <a:pt x="18338" y="140836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0836"/>
                </a:lnTo>
                <a:lnTo>
                  <a:pt x="106712" y="140836"/>
                </a:lnTo>
                <a:lnTo>
                  <a:pt x="108382" y="140836"/>
                </a:lnTo>
                <a:lnTo>
                  <a:pt x="110053" y="140836"/>
                </a:lnTo>
                <a:lnTo>
                  <a:pt x="111723" y="139318"/>
                </a:lnTo>
                <a:lnTo>
                  <a:pt x="113381" y="139318"/>
                </a:lnTo>
                <a:lnTo>
                  <a:pt x="116722" y="136154"/>
                </a:lnTo>
                <a:lnTo>
                  <a:pt x="118393" y="133117"/>
                </a:lnTo>
                <a:lnTo>
                  <a:pt x="120051" y="131599"/>
                </a:lnTo>
                <a:lnTo>
                  <a:pt x="120051" y="129954"/>
                </a:lnTo>
                <a:lnTo>
                  <a:pt x="121721" y="128435"/>
                </a:lnTo>
                <a:lnTo>
                  <a:pt x="121721" y="126917"/>
                </a:lnTo>
                <a:lnTo>
                  <a:pt x="123392" y="125398"/>
                </a:lnTo>
                <a:lnTo>
                  <a:pt x="123392" y="122235"/>
                </a:lnTo>
                <a:lnTo>
                  <a:pt x="123392" y="18601"/>
                </a:lnTo>
                <a:lnTo>
                  <a:pt x="123392" y="17082"/>
                </a:lnTo>
                <a:lnTo>
                  <a:pt x="121721" y="13919"/>
                </a:lnTo>
                <a:lnTo>
                  <a:pt x="121721" y="12400"/>
                </a:lnTo>
                <a:lnTo>
                  <a:pt x="120051" y="10882"/>
                </a:lnTo>
                <a:lnTo>
                  <a:pt x="120051" y="9363"/>
                </a:lnTo>
                <a:lnTo>
                  <a:pt x="118393" y="7718"/>
                </a:lnTo>
                <a:lnTo>
                  <a:pt x="116722" y="4681"/>
                </a:lnTo>
                <a:lnTo>
                  <a:pt x="113381" y="3163"/>
                </a:lnTo>
                <a:lnTo>
                  <a:pt x="111723" y="1518"/>
                </a:lnTo>
                <a:lnTo>
                  <a:pt x="110053" y="1518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8184757" y="3626136"/>
            <a:ext cx="56950" cy="47451"/>
          </a:xfrm>
          <a:custGeom>
            <a:avLst/>
            <a:gdLst/>
            <a:ahLst/>
            <a:cxnLst/>
            <a:rect l="l" t="t" r="r" b="b"/>
            <a:pathLst>
              <a:path w="56950" h="47451">
                <a:moveTo>
                  <a:pt x="27614" y="0"/>
                </a:moveTo>
                <a:lnTo>
                  <a:pt x="25880" y="0"/>
                </a:lnTo>
                <a:lnTo>
                  <a:pt x="22438" y="0"/>
                </a:lnTo>
                <a:lnTo>
                  <a:pt x="20704" y="1429"/>
                </a:lnTo>
                <a:lnTo>
                  <a:pt x="17262" y="1429"/>
                </a:lnTo>
                <a:lnTo>
                  <a:pt x="15528" y="2872"/>
                </a:lnTo>
                <a:lnTo>
                  <a:pt x="12086" y="2872"/>
                </a:lnTo>
                <a:lnTo>
                  <a:pt x="10352" y="5744"/>
                </a:lnTo>
                <a:lnTo>
                  <a:pt x="8631" y="7187"/>
                </a:lnTo>
                <a:lnTo>
                  <a:pt x="6897" y="8617"/>
                </a:lnTo>
                <a:lnTo>
                  <a:pt x="5176" y="10059"/>
                </a:lnTo>
                <a:lnTo>
                  <a:pt x="3454" y="11502"/>
                </a:lnTo>
                <a:lnTo>
                  <a:pt x="1721" y="14374"/>
                </a:lnTo>
                <a:lnTo>
                  <a:pt x="1721" y="15817"/>
                </a:lnTo>
                <a:lnTo>
                  <a:pt x="0" y="18689"/>
                </a:lnTo>
                <a:lnTo>
                  <a:pt x="0" y="21562"/>
                </a:lnTo>
                <a:lnTo>
                  <a:pt x="0" y="23004"/>
                </a:lnTo>
                <a:lnTo>
                  <a:pt x="0" y="25876"/>
                </a:lnTo>
                <a:lnTo>
                  <a:pt x="0" y="27319"/>
                </a:lnTo>
                <a:lnTo>
                  <a:pt x="1721" y="30191"/>
                </a:lnTo>
                <a:lnTo>
                  <a:pt x="1721" y="33064"/>
                </a:lnTo>
                <a:lnTo>
                  <a:pt x="3454" y="34506"/>
                </a:lnTo>
                <a:lnTo>
                  <a:pt x="5176" y="35949"/>
                </a:lnTo>
                <a:lnTo>
                  <a:pt x="6897" y="38821"/>
                </a:lnTo>
                <a:lnTo>
                  <a:pt x="8631" y="40251"/>
                </a:lnTo>
                <a:lnTo>
                  <a:pt x="10352" y="41694"/>
                </a:lnTo>
                <a:lnTo>
                  <a:pt x="12086" y="43136"/>
                </a:lnTo>
                <a:lnTo>
                  <a:pt x="15528" y="44566"/>
                </a:lnTo>
                <a:lnTo>
                  <a:pt x="17262" y="44566"/>
                </a:lnTo>
                <a:lnTo>
                  <a:pt x="20704" y="46009"/>
                </a:lnTo>
                <a:lnTo>
                  <a:pt x="22438" y="46009"/>
                </a:lnTo>
                <a:lnTo>
                  <a:pt x="25880" y="47451"/>
                </a:lnTo>
                <a:lnTo>
                  <a:pt x="27614" y="47451"/>
                </a:lnTo>
                <a:lnTo>
                  <a:pt x="31069" y="47451"/>
                </a:lnTo>
                <a:lnTo>
                  <a:pt x="34511" y="46009"/>
                </a:lnTo>
                <a:lnTo>
                  <a:pt x="37966" y="46009"/>
                </a:lnTo>
                <a:lnTo>
                  <a:pt x="39688" y="44566"/>
                </a:lnTo>
                <a:lnTo>
                  <a:pt x="43143" y="44566"/>
                </a:lnTo>
                <a:lnTo>
                  <a:pt x="44864" y="43136"/>
                </a:lnTo>
                <a:lnTo>
                  <a:pt x="46598" y="41694"/>
                </a:lnTo>
                <a:lnTo>
                  <a:pt x="48319" y="40251"/>
                </a:lnTo>
                <a:lnTo>
                  <a:pt x="50053" y="38821"/>
                </a:lnTo>
                <a:lnTo>
                  <a:pt x="51774" y="35949"/>
                </a:lnTo>
                <a:lnTo>
                  <a:pt x="53495" y="34506"/>
                </a:lnTo>
                <a:lnTo>
                  <a:pt x="55229" y="33064"/>
                </a:lnTo>
                <a:lnTo>
                  <a:pt x="55229" y="30191"/>
                </a:lnTo>
                <a:lnTo>
                  <a:pt x="56950" y="27319"/>
                </a:lnTo>
                <a:lnTo>
                  <a:pt x="56950" y="25876"/>
                </a:lnTo>
                <a:lnTo>
                  <a:pt x="56950" y="23004"/>
                </a:lnTo>
                <a:lnTo>
                  <a:pt x="56950" y="21562"/>
                </a:lnTo>
                <a:lnTo>
                  <a:pt x="56950" y="18689"/>
                </a:lnTo>
                <a:lnTo>
                  <a:pt x="55229" y="15817"/>
                </a:lnTo>
                <a:lnTo>
                  <a:pt x="55229" y="14374"/>
                </a:lnTo>
                <a:lnTo>
                  <a:pt x="53495" y="11502"/>
                </a:lnTo>
                <a:lnTo>
                  <a:pt x="51774" y="10059"/>
                </a:lnTo>
                <a:lnTo>
                  <a:pt x="50053" y="8617"/>
                </a:lnTo>
                <a:lnTo>
                  <a:pt x="48319" y="7187"/>
                </a:lnTo>
                <a:lnTo>
                  <a:pt x="46598" y="5744"/>
                </a:lnTo>
                <a:lnTo>
                  <a:pt x="44864" y="2872"/>
                </a:lnTo>
                <a:lnTo>
                  <a:pt x="43143" y="2872"/>
                </a:lnTo>
                <a:lnTo>
                  <a:pt x="39688" y="1429"/>
                </a:lnTo>
                <a:lnTo>
                  <a:pt x="37966" y="1429"/>
                </a:lnTo>
                <a:lnTo>
                  <a:pt x="34511" y="0"/>
                </a:lnTo>
                <a:lnTo>
                  <a:pt x="31069" y="0"/>
                </a:lnTo>
                <a:lnTo>
                  <a:pt x="27614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8279674" y="3692569"/>
            <a:ext cx="56950" cy="47451"/>
          </a:xfrm>
          <a:custGeom>
            <a:avLst/>
            <a:gdLst/>
            <a:ahLst/>
            <a:cxnLst/>
            <a:rect l="l" t="t" r="r" b="b"/>
            <a:pathLst>
              <a:path w="56950" h="47451">
                <a:moveTo>
                  <a:pt x="29335" y="0"/>
                </a:moveTo>
                <a:lnTo>
                  <a:pt x="25880" y="0"/>
                </a:lnTo>
                <a:lnTo>
                  <a:pt x="22438" y="0"/>
                </a:lnTo>
                <a:lnTo>
                  <a:pt x="18983" y="1429"/>
                </a:lnTo>
                <a:lnTo>
                  <a:pt x="17262" y="1429"/>
                </a:lnTo>
                <a:lnTo>
                  <a:pt x="15528" y="2872"/>
                </a:lnTo>
                <a:lnTo>
                  <a:pt x="12086" y="4314"/>
                </a:lnTo>
                <a:lnTo>
                  <a:pt x="10352" y="5744"/>
                </a:lnTo>
                <a:lnTo>
                  <a:pt x="8631" y="7187"/>
                </a:lnTo>
                <a:lnTo>
                  <a:pt x="6897" y="8617"/>
                </a:lnTo>
                <a:lnTo>
                  <a:pt x="5176" y="10059"/>
                </a:lnTo>
                <a:lnTo>
                  <a:pt x="3454" y="12932"/>
                </a:lnTo>
                <a:lnTo>
                  <a:pt x="3454" y="14374"/>
                </a:lnTo>
                <a:lnTo>
                  <a:pt x="1721" y="17247"/>
                </a:lnTo>
                <a:lnTo>
                  <a:pt x="0" y="18689"/>
                </a:lnTo>
                <a:lnTo>
                  <a:pt x="0" y="21562"/>
                </a:lnTo>
                <a:lnTo>
                  <a:pt x="0" y="23004"/>
                </a:lnTo>
                <a:lnTo>
                  <a:pt x="0" y="25876"/>
                </a:lnTo>
                <a:lnTo>
                  <a:pt x="0" y="28749"/>
                </a:lnTo>
                <a:lnTo>
                  <a:pt x="1721" y="31634"/>
                </a:lnTo>
                <a:lnTo>
                  <a:pt x="3454" y="33064"/>
                </a:lnTo>
                <a:lnTo>
                  <a:pt x="3454" y="35949"/>
                </a:lnTo>
                <a:lnTo>
                  <a:pt x="5176" y="37379"/>
                </a:lnTo>
                <a:lnTo>
                  <a:pt x="6897" y="38821"/>
                </a:lnTo>
                <a:lnTo>
                  <a:pt x="8631" y="40251"/>
                </a:lnTo>
                <a:lnTo>
                  <a:pt x="10352" y="41694"/>
                </a:lnTo>
                <a:lnTo>
                  <a:pt x="12086" y="43136"/>
                </a:lnTo>
                <a:lnTo>
                  <a:pt x="15528" y="44566"/>
                </a:lnTo>
                <a:lnTo>
                  <a:pt x="17262" y="46009"/>
                </a:lnTo>
                <a:lnTo>
                  <a:pt x="18983" y="46009"/>
                </a:lnTo>
                <a:lnTo>
                  <a:pt x="22438" y="47451"/>
                </a:lnTo>
                <a:lnTo>
                  <a:pt x="25880" y="47451"/>
                </a:lnTo>
                <a:lnTo>
                  <a:pt x="29335" y="47451"/>
                </a:lnTo>
                <a:lnTo>
                  <a:pt x="31069" y="47451"/>
                </a:lnTo>
                <a:lnTo>
                  <a:pt x="34511" y="47451"/>
                </a:lnTo>
                <a:lnTo>
                  <a:pt x="36245" y="46009"/>
                </a:lnTo>
                <a:lnTo>
                  <a:pt x="39688" y="46009"/>
                </a:lnTo>
                <a:lnTo>
                  <a:pt x="41421" y="44566"/>
                </a:lnTo>
                <a:lnTo>
                  <a:pt x="44864" y="43136"/>
                </a:lnTo>
                <a:lnTo>
                  <a:pt x="46598" y="41694"/>
                </a:lnTo>
                <a:lnTo>
                  <a:pt x="48319" y="40251"/>
                </a:lnTo>
                <a:lnTo>
                  <a:pt x="50053" y="38821"/>
                </a:lnTo>
                <a:lnTo>
                  <a:pt x="51774" y="37379"/>
                </a:lnTo>
                <a:lnTo>
                  <a:pt x="53495" y="35949"/>
                </a:lnTo>
                <a:lnTo>
                  <a:pt x="55229" y="33064"/>
                </a:lnTo>
                <a:lnTo>
                  <a:pt x="55229" y="31634"/>
                </a:lnTo>
                <a:lnTo>
                  <a:pt x="56950" y="28749"/>
                </a:lnTo>
                <a:lnTo>
                  <a:pt x="56950" y="25876"/>
                </a:lnTo>
                <a:lnTo>
                  <a:pt x="56950" y="23004"/>
                </a:lnTo>
                <a:lnTo>
                  <a:pt x="56950" y="21562"/>
                </a:lnTo>
                <a:lnTo>
                  <a:pt x="56950" y="18689"/>
                </a:lnTo>
                <a:lnTo>
                  <a:pt x="55229" y="17247"/>
                </a:lnTo>
                <a:lnTo>
                  <a:pt x="55229" y="14374"/>
                </a:lnTo>
                <a:lnTo>
                  <a:pt x="53495" y="12932"/>
                </a:lnTo>
                <a:lnTo>
                  <a:pt x="51774" y="10059"/>
                </a:lnTo>
                <a:lnTo>
                  <a:pt x="50053" y="8617"/>
                </a:lnTo>
                <a:lnTo>
                  <a:pt x="48319" y="7187"/>
                </a:lnTo>
                <a:lnTo>
                  <a:pt x="46598" y="5744"/>
                </a:lnTo>
                <a:lnTo>
                  <a:pt x="44864" y="4314"/>
                </a:lnTo>
                <a:lnTo>
                  <a:pt x="41421" y="2872"/>
                </a:lnTo>
                <a:lnTo>
                  <a:pt x="39688" y="1429"/>
                </a:lnTo>
                <a:lnTo>
                  <a:pt x="36245" y="1429"/>
                </a:lnTo>
                <a:lnTo>
                  <a:pt x="34511" y="0"/>
                </a:lnTo>
                <a:lnTo>
                  <a:pt x="31069" y="0"/>
                </a:lnTo>
                <a:lnTo>
                  <a:pt x="29335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8365100" y="3626136"/>
            <a:ext cx="56950" cy="47451"/>
          </a:xfrm>
          <a:custGeom>
            <a:avLst/>
            <a:gdLst/>
            <a:ahLst/>
            <a:cxnLst/>
            <a:rect l="l" t="t" r="r" b="b"/>
            <a:pathLst>
              <a:path w="56950" h="47451">
                <a:moveTo>
                  <a:pt x="29335" y="0"/>
                </a:moveTo>
                <a:lnTo>
                  <a:pt x="25880" y="0"/>
                </a:lnTo>
                <a:lnTo>
                  <a:pt x="22438" y="0"/>
                </a:lnTo>
                <a:lnTo>
                  <a:pt x="20704" y="1429"/>
                </a:lnTo>
                <a:lnTo>
                  <a:pt x="17262" y="1429"/>
                </a:lnTo>
                <a:lnTo>
                  <a:pt x="15528" y="2872"/>
                </a:lnTo>
                <a:lnTo>
                  <a:pt x="13807" y="2872"/>
                </a:lnTo>
                <a:lnTo>
                  <a:pt x="10352" y="5744"/>
                </a:lnTo>
                <a:lnTo>
                  <a:pt x="8631" y="7187"/>
                </a:lnTo>
                <a:lnTo>
                  <a:pt x="6897" y="8617"/>
                </a:lnTo>
                <a:lnTo>
                  <a:pt x="5176" y="10059"/>
                </a:lnTo>
                <a:lnTo>
                  <a:pt x="3454" y="11502"/>
                </a:lnTo>
                <a:lnTo>
                  <a:pt x="3454" y="14374"/>
                </a:lnTo>
                <a:lnTo>
                  <a:pt x="1721" y="15817"/>
                </a:lnTo>
                <a:lnTo>
                  <a:pt x="1721" y="18689"/>
                </a:lnTo>
                <a:lnTo>
                  <a:pt x="0" y="21562"/>
                </a:lnTo>
                <a:lnTo>
                  <a:pt x="0" y="23004"/>
                </a:lnTo>
                <a:lnTo>
                  <a:pt x="0" y="25876"/>
                </a:lnTo>
                <a:lnTo>
                  <a:pt x="1721" y="27319"/>
                </a:lnTo>
                <a:lnTo>
                  <a:pt x="1721" y="30191"/>
                </a:lnTo>
                <a:lnTo>
                  <a:pt x="3454" y="33064"/>
                </a:lnTo>
                <a:lnTo>
                  <a:pt x="3454" y="34506"/>
                </a:lnTo>
                <a:lnTo>
                  <a:pt x="5176" y="35949"/>
                </a:lnTo>
                <a:lnTo>
                  <a:pt x="6897" y="38821"/>
                </a:lnTo>
                <a:lnTo>
                  <a:pt x="8631" y="40251"/>
                </a:lnTo>
                <a:lnTo>
                  <a:pt x="10352" y="41694"/>
                </a:lnTo>
                <a:lnTo>
                  <a:pt x="13807" y="43136"/>
                </a:lnTo>
                <a:lnTo>
                  <a:pt x="15528" y="44566"/>
                </a:lnTo>
                <a:lnTo>
                  <a:pt x="17262" y="44566"/>
                </a:lnTo>
                <a:lnTo>
                  <a:pt x="20704" y="46009"/>
                </a:lnTo>
                <a:lnTo>
                  <a:pt x="22438" y="46009"/>
                </a:lnTo>
                <a:lnTo>
                  <a:pt x="25880" y="47451"/>
                </a:lnTo>
                <a:lnTo>
                  <a:pt x="29335" y="47451"/>
                </a:lnTo>
                <a:lnTo>
                  <a:pt x="31069" y="47451"/>
                </a:lnTo>
                <a:lnTo>
                  <a:pt x="34511" y="46009"/>
                </a:lnTo>
                <a:lnTo>
                  <a:pt x="36245" y="46009"/>
                </a:lnTo>
                <a:lnTo>
                  <a:pt x="39688" y="44566"/>
                </a:lnTo>
                <a:lnTo>
                  <a:pt x="41421" y="44566"/>
                </a:lnTo>
                <a:lnTo>
                  <a:pt x="44864" y="43136"/>
                </a:lnTo>
                <a:lnTo>
                  <a:pt x="46598" y="41694"/>
                </a:lnTo>
                <a:lnTo>
                  <a:pt x="48319" y="40251"/>
                </a:lnTo>
                <a:lnTo>
                  <a:pt x="50053" y="38821"/>
                </a:lnTo>
                <a:lnTo>
                  <a:pt x="51774" y="35949"/>
                </a:lnTo>
                <a:lnTo>
                  <a:pt x="53495" y="34506"/>
                </a:lnTo>
                <a:lnTo>
                  <a:pt x="55229" y="33064"/>
                </a:lnTo>
                <a:lnTo>
                  <a:pt x="56950" y="30191"/>
                </a:lnTo>
                <a:lnTo>
                  <a:pt x="56950" y="15817"/>
                </a:lnTo>
                <a:lnTo>
                  <a:pt x="55229" y="14374"/>
                </a:lnTo>
                <a:lnTo>
                  <a:pt x="53495" y="11502"/>
                </a:lnTo>
                <a:lnTo>
                  <a:pt x="51774" y="10059"/>
                </a:lnTo>
                <a:lnTo>
                  <a:pt x="50053" y="8617"/>
                </a:lnTo>
                <a:lnTo>
                  <a:pt x="48319" y="7187"/>
                </a:lnTo>
                <a:lnTo>
                  <a:pt x="46598" y="5744"/>
                </a:lnTo>
                <a:lnTo>
                  <a:pt x="44864" y="2872"/>
                </a:lnTo>
                <a:lnTo>
                  <a:pt x="41421" y="2872"/>
                </a:lnTo>
                <a:lnTo>
                  <a:pt x="39688" y="1429"/>
                </a:lnTo>
                <a:lnTo>
                  <a:pt x="36245" y="1429"/>
                </a:lnTo>
                <a:lnTo>
                  <a:pt x="34511" y="0"/>
                </a:lnTo>
                <a:lnTo>
                  <a:pt x="31069" y="0"/>
                </a:lnTo>
                <a:lnTo>
                  <a:pt x="29335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8099332" y="3626136"/>
            <a:ext cx="56950" cy="56941"/>
          </a:xfrm>
          <a:custGeom>
            <a:avLst/>
            <a:gdLst/>
            <a:ahLst/>
            <a:cxnLst/>
            <a:rect l="l" t="t" r="r" b="b"/>
            <a:pathLst>
              <a:path w="56950" h="56941">
                <a:moveTo>
                  <a:pt x="27614" y="0"/>
                </a:moveTo>
                <a:lnTo>
                  <a:pt x="25880" y="0"/>
                </a:lnTo>
                <a:lnTo>
                  <a:pt x="22438" y="1670"/>
                </a:lnTo>
                <a:lnTo>
                  <a:pt x="20704" y="1670"/>
                </a:lnTo>
                <a:lnTo>
                  <a:pt x="17262" y="1670"/>
                </a:lnTo>
                <a:lnTo>
                  <a:pt x="15528" y="3340"/>
                </a:lnTo>
                <a:lnTo>
                  <a:pt x="12086" y="5023"/>
                </a:lnTo>
                <a:lnTo>
                  <a:pt x="10352" y="6693"/>
                </a:lnTo>
                <a:lnTo>
                  <a:pt x="8631" y="8364"/>
                </a:lnTo>
                <a:lnTo>
                  <a:pt x="6897" y="10047"/>
                </a:lnTo>
                <a:lnTo>
                  <a:pt x="5176" y="13400"/>
                </a:lnTo>
                <a:lnTo>
                  <a:pt x="3454" y="15070"/>
                </a:lnTo>
                <a:lnTo>
                  <a:pt x="1721" y="16740"/>
                </a:lnTo>
                <a:lnTo>
                  <a:pt x="1721" y="20094"/>
                </a:lnTo>
                <a:lnTo>
                  <a:pt x="0" y="21764"/>
                </a:lnTo>
                <a:lnTo>
                  <a:pt x="0" y="25117"/>
                </a:lnTo>
                <a:lnTo>
                  <a:pt x="0" y="28470"/>
                </a:lnTo>
                <a:lnTo>
                  <a:pt x="0" y="31811"/>
                </a:lnTo>
                <a:lnTo>
                  <a:pt x="0" y="33494"/>
                </a:lnTo>
                <a:lnTo>
                  <a:pt x="1721" y="36835"/>
                </a:lnTo>
                <a:lnTo>
                  <a:pt x="1721" y="38518"/>
                </a:lnTo>
                <a:lnTo>
                  <a:pt x="3454" y="41871"/>
                </a:lnTo>
                <a:lnTo>
                  <a:pt x="5176" y="43541"/>
                </a:lnTo>
                <a:lnTo>
                  <a:pt x="6897" y="45211"/>
                </a:lnTo>
                <a:lnTo>
                  <a:pt x="8631" y="46894"/>
                </a:lnTo>
                <a:lnTo>
                  <a:pt x="10352" y="50235"/>
                </a:lnTo>
                <a:lnTo>
                  <a:pt x="12086" y="51918"/>
                </a:lnTo>
                <a:lnTo>
                  <a:pt x="15528" y="51918"/>
                </a:lnTo>
                <a:lnTo>
                  <a:pt x="17262" y="53588"/>
                </a:lnTo>
                <a:lnTo>
                  <a:pt x="20704" y="55259"/>
                </a:lnTo>
                <a:lnTo>
                  <a:pt x="22438" y="55259"/>
                </a:lnTo>
                <a:lnTo>
                  <a:pt x="25880" y="55259"/>
                </a:lnTo>
                <a:lnTo>
                  <a:pt x="27614" y="56941"/>
                </a:lnTo>
                <a:lnTo>
                  <a:pt x="31069" y="55259"/>
                </a:lnTo>
                <a:lnTo>
                  <a:pt x="34511" y="55259"/>
                </a:lnTo>
                <a:lnTo>
                  <a:pt x="37966" y="55259"/>
                </a:lnTo>
                <a:lnTo>
                  <a:pt x="39688" y="53588"/>
                </a:lnTo>
                <a:lnTo>
                  <a:pt x="41421" y="51918"/>
                </a:lnTo>
                <a:lnTo>
                  <a:pt x="44864" y="51918"/>
                </a:lnTo>
                <a:lnTo>
                  <a:pt x="46598" y="50235"/>
                </a:lnTo>
                <a:lnTo>
                  <a:pt x="48319" y="46894"/>
                </a:lnTo>
                <a:lnTo>
                  <a:pt x="50053" y="45211"/>
                </a:lnTo>
                <a:lnTo>
                  <a:pt x="51774" y="43541"/>
                </a:lnTo>
                <a:lnTo>
                  <a:pt x="53495" y="41871"/>
                </a:lnTo>
                <a:lnTo>
                  <a:pt x="55229" y="38518"/>
                </a:lnTo>
                <a:lnTo>
                  <a:pt x="55229" y="36835"/>
                </a:lnTo>
                <a:lnTo>
                  <a:pt x="56950" y="33494"/>
                </a:lnTo>
                <a:lnTo>
                  <a:pt x="56950" y="31811"/>
                </a:lnTo>
                <a:lnTo>
                  <a:pt x="56950" y="28470"/>
                </a:lnTo>
                <a:lnTo>
                  <a:pt x="56950" y="25117"/>
                </a:lnTo>
                <a:lnTo>
                  <a:pt x="56950" y="21764"/>
                </a:lnTo>
                <a:lnTo>
                  <a:pt x="55229" y="20094"/>
                </a:lnTo>
                <a:lnTo>
                  <a:pt x="55229" y="16740"/>
                </a:lnTo>
                <a:lnTo>
                  <a:pt x="53495" y="15070"/>
                </a:lnTo>
                <a:lnTo>
                  <a:pt x="51774" y="13400"/>
                </a:lnTo>
                <a:lnTo>
                  <a:pt x="50053" y="10047"/>
                </a:lnTo>
                <a:lnTo>
                  <a:pt x="48319" y="8364"/>
                </a:lnTo>
                <a:lnTo>
                  <a:pt x="46598" y="6693"/>
                </a:lnTo>
                <a:lnTo>
                  <a:pt x="44864" y="5023"/>
                </a:lnTo>
                <a:lnTo>
                  <a:pt x="41421" y="3340"/>
                </a:lnTo>
                <a:lnTo>
                  <a:pt x="39688" y="1670"/>
                </a:lnTo>
                <a:lnTo>
                  <a:pt x="37966" y="1670"/>
                </a:lnTo>
                <a:lnTo>
                  <a:pt x="34511" y="1670"/>
                </a:lnTo>
                <a:lnTo>
                  <a:pt x="31069" y="0"/>
                </a:lnTo>
                <a:lnTo>
                  <a:pt x="27614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8070856" y="3692569"/>
            <a:ext cx="56950" cy="47451"/>
          </a:xfrm>
          <a:custGeom>
            <a:avLst/>
            <a:gdLst/>
            <a:ahLst/>
            <a:cxnLst/>
            <a:rect l="l" t="t" r="r" b="b"/>
            <a:pathLst>
              <a:path w="56950" h="47451">
                <a:moveTo>
                  <a:pt x="27614" y="0"/>
                </a:moveTo>
                <a:lnTo>
                  <a:pt x="25880" y="0"/>
                </a:lnTo>
                <a:lnTo>
                  <a:pt x="22438" y="0"/>
                </a:lnTo>
                <a:lnTo>
                  <a:pt x="18983" y="1429"/>
                </a:lnTo>
                <a:lnTo>
                  <a:pt x="17262" y="1429"/>
                </a:lnTo>
                <a:lnTo>
                  <a:pt x="13807" y="2872"/>
                </a:lnTo>
                <a:lnTo>
                  <a:pt x="12086" y="4314"/>
                </a:lnTo>
                <a:lnTo>
                  <a:pt x="10352" y="5744"/>
                </a:lnTo>
                <a:lnTo>
                  <a:pt x="8631" y="7187"/>
                </a:lnTo>
                <a:lnTo>
                  <a:pt x="6897" y="8617"/>
                </a:lnTo>
                <a:lnTo>
                  <a:pt x="3454" y="10059"/>
                </a:lnTo>
                <a:lnTo>
                  <a:pt x="3454" y="12932"/>
                </a:lnTo>
                <a:lnTo>
                  <a:pt x="1721" y="14374"/>
                </a:lnTo>
                <a:lnTo>
                  <a:pt x="1721" y="17247"/>
                </a:lnTo>
                <a:lnTo>
                  <a:pt x="0" y="18689"/>
                </a:lnTo>
                <a:lnTo>
                  <a:pt x="0" y="21562"/>
                </a:lnTo>
                <a:lnTo>
                  <a:pt x="0" y="23004"/>
                </a:lnTo>
                <a:lnTo>
                  <a:pt x="0" y="25876"/>
                </a:lnTo>
                <a:lnTo>
                  <a:pt x="0" y="28749"/>
                </a:lnTo>
                <a:lnTo>
                  <a:pt x="1721" y="31634"/>
                </a:lnTo>
                <a:lnTo>
                  <a:pt x="1721" y="33064"/>
                </a:lnTo>
                <a:lnTo>
                  <a:pt x="3454" y="35949"/>
                </a:lnTo>
                <a:lnTo>
                  <a:pt x="3454" y="37379"/>
                </a:lnTo>
                <a:lnTo>
                  <a:pt x="6897" y="38821"/>
                </a:lnTo>
                <a:lnTo>
                  <a:pt x="8631" y="40251"/>
                </a:lnTo>
                <a:lnTo>
                  <a:pt x="10352" y="41694"/>
                </a:lnTo>
                <a:lnTo>
                  <a:pt x="12086" y="43136"/>
                </a:lnTo>
                <a:lnTo>
                  <a:pt x="13807" y="44566"/>
                </a:lnTo>
                <a:lnTo>
                  <a:pt x="17262" y="46009"/>
                </a:lnTo>
                <a:lnTo>
                  <a:pt x="18983" y="46009"/>
                </a:lnTo>
                <a:lnTo>
                  <a:pt x="22438" y="47451"/>
                </a:lnTo>
                <a:lnTo>
                  <a:pt x="25880" y="47451"/>
                </a:lnTo>
                <a:lnTo>
                  <a:pt x="27614" y="47451"/>
                </a:lnTo>
                <a:lnTo>
                  <a:pt x="31069" y="47451"/>
                </a:lnTo>
                <a:lnTo>
                  <a:pt x="34511" y="47451"/>
                </a:lnTo>
                <a:lnTo>
                  <a:pt x="36245" y="46009"/>
                </a:lnTo>
                <a:lnTo>
                  <a:pt x="39688" y="46009"/>
                </a:lnTo>
                <a:lnTo>
                  <a:pt x="41421" y="44566"/>
                </a:lnTo>
                <a:lnTo>
                  <a:pt x="44864" y="43136"/>
                </a:lnTo>
                <a:lnTo>
                  <a:pt x="46598" y="41694"/>
                </a:lnTo>
                <a:lnTo>
                  <a:pt x="48319" y="40251"/>
                </a:lnTo>
                <a:lnTo>
                  <a:pt x="50053" y="38821"/>
                </a:lnTo>
                <a:lnTo>
                  <a:pt x="51774" y="37379"/>
                </a:lnTo>
                <a:lnTo>
                  <a:pt x="53495" y="35949"/>
                </a:lnTo>
                <a:lnTo>
                  <a:pt x="53495" y="33064"/>
                </a:lnTo>
                <a:lnTo>
                  <a:pt x="55229" y="31634"/>
                </a:lnTo>
                <a:lnTo>
                  <a:pt x="55229" y="28749"/>
                </a:lnTo>
                <a:lnTo>
                  <a:pt x="56950" y="25876"/>
                </a:lnTo>
                <a:lnTo>
                  <a:pt x="56950" y="23004"/>
                </a:lnTo>
                <a:lnTo>
                  <a:pt x="56950" y="21562"/>
                </a:lnTo>
                <a:lnTo>
                  <a:pt x="55229" y="18689"/>
                </a:lnTo>
                <a:lnTo>
                  <a:pt x="55229" y="17247"/>
                </a:lnTo>
                <a:lnTo>
                  <a:pt x="53495" y="14374"/>
                </a:lnTo>
                <a:lnTo>
                  <a:pt x="53495" y="12932"/>
                </a:lnTo>
                <a:lnTo>
                  <a:pt x="51774" y="10059"/>
                </a:lnTo>
                <a:lnTo>
                  <a:pt x="50053" y="8617"/>
                </a:lnTo>
                <a:lnTo>
                  <a:pt x="48319" y="7187"/>
                </a:lnTo>
                <a:lnTo>
                  <a:pt x="46598" y="5744"/>
                </a:lnTo>
                <a:lnTo>
                  <a:pt x="44864" y="4314"/>
                </a:lnTo>
                <a:lnTo>
                  <a:pt x="41421" y="2872"/>
                </a:lnTo>
                <a:lnTo>
                  <a:pt x="39688" y="1429"/>
                </a:lnTo>
                <a:lnTo>
                  <a:pt x="36245" y="1429"/>
                </a:lnTo>
                <a:lnTo>
                  <a:pt x="34511" y="0"/>
                </a:lnTo>
                <a:lnTo>
                  <a:pt x="31069" y="0"/>
                </a:lnTo>
                <a:lnTo>
                  <a:pt x="27614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8450525" y="3683078"/>
            <a:ext cx="47458" cy="47451"/>
          </a:xfrm>
          <a:custGeom>
            <a:avLst/>
            <a:gdLst/>
            <a:ahLst/>
            <a:cxnLst/>
            <a:rect l="l" t="t" r="r" b="b"/>
            <a:pathLst>
              <a:path w="47458" h="47451">
                <a:moveTo>
                  <a:pt x="23729" y="0"/>
                </a:moveTo>
                <a:lnTo>
                  <a:pt x="20767" y="0"/>
                </a:lnTo>
                <a:lnTo>
                  <a:pt x="17793" y="0"/>
                </a:lnTo>
                <a:lnTo>
                  <a:pt x="16313" y="0"/>
                </a:lnTo>
                <a:lnTo>
                  <a:pt x="14832" y="1480"/>
                </a:lnTo>
                <a:lnTo>
                  <a:pt x="11858" y="1480"/>
                </a:lnTo>
                <a:lnTo>
                  <a:pt x="10377" y="2960"/>
                </a:lnTo>
                <a:lnTo>
                  <a:pt x="7416" y="4441"/>
                </a:lnTo>
                <a:lnTo>
                  <a:pt x="5935" y="5921"/>
                </a:lnTo>
                <a:lnTo>
                  <a:pt x="4454" y="7415"/>
                </a:lnTo>
                <a:lnTo>
                  <a:pt x="2961" y="10376"/>
                </a:lnTo>
                <a:lnTo>
                  <a:pt x="1480" y="11856"/>
                </a:lnTo>
                <a:lnTo>
                  <a:pt x="1480" y="14830"/>
                </a:lnTo>
                <a:lnTo>
                  <a:pt x="0" y="16310"/>
                </a:lnTo>
                <a:lnTo>
                  <a:pt x="0" y="17791"/>
                </a:lnTo>
                <a:lnTo>
                  <a:pt x="0" y="31140"/>
                </a:lnTo>
                <a:lnTo>
                  <a:pt x="1480" y="32621"/>
                </a:lnTo>
                <a:lnTo>
                  <a:pt x="1480" y="35582"/>
                </a:lnTo>
                <a:lnTo>
                  <a:pt x="2961" y="37062"/>
                </a:lnTo>
                <a:lnTo>
                  <a:pt x="4454" y="38556"/>
                </a:lnTo>
                <a:lnTo>
                  <a:pt x="5935" y="41517"/>
                </a:lnTo>
                <a:lnTo>
                  <a:pt x="7416" y="42997"/>
                </a:lnTo>
                <a:lnTo>
                  <a:pt x="10377" y="44478"/>
                </a:lnTo>
                <a:lnTo>
                  <a:pt x="11858" y="44478"/>
                </a:lnTo>
                <a:lnTo>
                  <a:pt x="14832" y="45958"/>
                </a:lnTo>
                <a:lnTo>
                  <a:pt x="16313" y="47451"/>
                </a:lnTo>
                <a:lnTo>
                  <a:pt x="17793" y="47451"/>
                </a:lnTo>
                <a:lnTo>
                  <a:pt x="20767" y="47451"/>
                </a:lnTo>
                <a:lnTo>
                  <a:pt x="23729" y="47451"/>
                </a:lnTo>
                <a:lnTo>
                  <a:pt x="26690" y="47451"/>
                </a:lnTo>
                <a:lnTo>
                  <a:pt x="28184" y="47451"/>
                </a:lnTo>
                <a:lnTo>
                  <a:pt x="31145" y="47451"/>
                </a:lnTo>
                <a:lnTo>
                  <a:pt x="32626" y="45958"/>
                </a:lnTo>
                <a:lnTo>
                  <a:pt x="35600" y="44478"/>
                </a:lnTo>
                <a:lnTo>
                  <a:pt x="37081" y="44478"/>
                </a:lnTo>
                <a:lnTo>
                  <a:pt x="38561" y="42997"/>
                </a:lnTo>
                <a:lnTo>
                  <a:pt x="41523" y="41517"/>
                </a:lnTo>
                <a:lnTo>
                  <a:pt x="43003" y="38556"/>
                </a:lnTo>
                <a:lnTo>
                  <a:pt x="44497" y="37062"/>
                </a:lnTo>
                <a:lnTo>
                  <a:pt x="44497" y="35582"/>
                </a:lnTo>
                <a:lnTo>
                  <a:pt x="45977" y="32621"/>
                </a:lnTo>
                <a:lnTo>
                  <a:pt x="47458" y="31140"/>
                </a:lnTo>
                <a:lnTo>
                  <a:pt x="47458" y="28167"/>
                </a:lnTo>
                <a:lnTo>
                  <a:pt x="47458" y="16310"/>
                </a:lnTo>
                <a:lnTo>
                  <a:pt x="45977" y="14830"/>
                </a:lnTo>
                <a:lnTo>
                  <a:pt x="44497" y="11856"/>
                </a:lnTo>
                <a:lnTo>
                  <a:pt x="44497" y="10376"/>
                </a:lnTo>
                <a:lnTo>
                  <a:pt x="43003" y="7415"/>
                </a:lnTo>
                <a:lnTo>
                  <a:pt x="41523" y="5921"/>
                </a:lnTo>
                <a:lnTo>
                  <a:pt x="38561" y="4441"/>
                </a:lnTo>
                <a:lnTo>
                  <a:pt x="37081" y="2960"/>
                </a:lnTo>
                <a:lnTo>
                  <a:pt x="35600" y="1480"/>
                </a:lnTo>
                <a:lnTo>
                  <a:pt x="32626" y="1480"/>
                </a:lnTo>
                <a:lnTo>
                  <a:pt x="31145" y="0"/>
                </a:lnTo>
                <a:lnTo>
                  <a:pt x="28184" y="0"/>
                </a:lnTo>
                <a:lnTo>
                  <a:pt x="26690" y="0"/>
                </a:lnTo>
                <a:lnTo>
                  <a:pt x="23729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8042381" y="3626136"/>
            <a:ext cx="56950" cy="47451"/>
          </a:xfrm>
          <a:custGeom>
            <a:avLst/>
            <a:gdLst/>
            <a:ahLst/>
            <a:cxnLst/>
            <a:rect l="l" t="t" r="r" b="b"/>
            <a:pathLst>
              <a:path w="56950" h="47451">
                <a:moveTo>
                  <a:pt x="28475" y="0"/>
                </a:moveTo>
                <a:lnTo>
                  <a:pt x="24918" y="0"/>
                </a:lnTo>
                <a:lnTo>
                  <a:pt x="21350" y="0"/>
                </a:lnTo>
                <a:lnTo>
                  <a:pt x="19578" y="1429"/>
                </a:lnTo>
                <a:lnTo>
                  <a:pt x="16022" y="1429"/>
                </a:lnTo>
                <a:lnTo>
                  <a:pt x="14237" y="2872"/>
                </a:lnTo>
                <a:lnTo>
                  <a:pt x="10681" y="2872"/>
                </a:lnTo>
                <a:lnTo>
                  <a:pt x="8896" y="5744"/>
                </a:lnTo>
                <a:lnTo>
                  <a:pt x="7125" y="7187"/>
                </a:lnTo>
                <a:lnTo>
                  <a:pt x="5340" y="8617"/>
                </a:lnTo>
                <a:lnTo>
                  <a:pt x="3556" y="10059"/>
                </a:lnTo>
                <a:lnTo>
                  <a:pt x="1784" y="11502"/>
                </a:lnTo>
                <a:lnTo>
                  <a:pt x="1784" y="14374"/>
                </a:lnTo>
                <a:lnTo>
                  <a:pt x="0" y="15817"/>
                </a:lnTo>
                <a:lnTo>
                  <a:pt x="0" y="30191"/>
                </a:lnTo>
                <a:lnTo>
                  <a:pt x="1784" y="33064"/>
                </a:lnTo>
                <a:lnTo>
                  <a:pt x="1784" y="34506"/>
                </a:lnTo>
                <a:lnTo>
                  <a:pt x="3556" y="35949"/>
                </a:lnTo>
                <a:lnTo>
                  <a:pt x="5340" y="38821"/>
                </a:lnTo>
                <a:lnTo>
                  <a:pt x="7125" y="40251"/>
                </a:lnTo>
                <a:lnTo>
                  <a:pt x="8896" y="41694"/>
                </a:lnTo>
                <a:lnTo>
                  <a:pt x="10681" y="43136"/>
                </a:lnTo>
                <a:lnTo>
                  <a:pt x="14237" y="44566"/>
                </a:lnTo>
                <a:lnTo>
                  <a:pt x="16022" y="44566"/>
                </a:lnTo>
                <a:lnTo>
                  <a:pt x="19578" y="46009"/>
                </a:lnTo>
                <a:lnTo>
                  <a:pt x="21350" y="46009"/>
                </a:lnTo>
                <a:lnTo>
                  <a:pt x="24918" y="47451"/>
                </a:lnTo>
                <a:lnTo>
                  <a:pt x="28475" y="47451"/>
                </a:lnTo>
                <a:lnTo>
                  <a:pt x="30259" y="47451"/>
                </a:lnTo>
                <a:lnTo>
                  <a:pt x="33815" y="46009"/>
                </a:lnTo>
                <a:lnTo>
                  <a:pt x="37372" y="46009"/>
                </a:lnTo>
                <a:lnTo>
                  <a:pt x="39156" y="44566"/>
                </a:lnTo>
                <a:lnTo>
                  <a:pt x="42712" y="44566"/>
                </a:lnTo>
                <a:lnTo>
                  <a:pt x="44497" y="43136"/>
                </a:lnTo>
                <a:lnTo>
                  <a:pt x="46268" y="41694"/>
                </a:lnTo>
                <a:lnTo>
                  <a:pt x="48053" y="40251"/>
                </a:lnTo>
                <a:lnTo>
                  <a:pt x="51609" y="38821"/>
                </a:lnTo>
                <a:lnTo>
                  <a:pt x="53394" y="35949"/>
                </a:lnTo>
                <a:lnTo>
                  <a:pt x="53394" y="34506"/>
                </a:lnTo>
                <a:lnTo>
                  <a:pt x="55165" y="33064"/>
                </a:lnTo>
                <a:lnTo>
                  <a:pt x="55165" y="30191"/>
                </a:lnTo>
                <a:lnTo>
                  <a:pt x="56950" y="27319"/>
                </a:lnTo>
                <a:lnTo>
                  <a:pt x="56950" y="25876"/>
                </a:lnTo>
                <a:lnTo>
                  <a:pt x="56950" y="23004"/>
                </a:lnTo>
                <a:lnTo>
                  <a:pt x="56950" y="21562"/>
                </a:lnTo>
                <a:lnTo>
                  <a:pt x="56950" y="18689"/>
                </a:lnTo>
                <a:lnTo>
                  <a:pt x="55165" y="15817"/>
                </a:lnTo>
                <a:lnTo>
                  <a:pt x="55165" y="14374"/>
                </a:lnTo>
                <a:lnTo>
                  <a:pt x="53394" y="11502"/>
                </a:lnTo>
                <a:lnTo>
                  <a:pt x="53394" y="10059"/>
                </a:lnTo>
                <a:lnTo>
                  <a:pt x="51609" y="8617"/>
                </a:lnTo>
                <a:lnTo>
                  <a:pt x="48053" y="7187"/>
                </a:lnTo>
                <a:lnTo>
                  <a:pt x="46268" y="5744"/>
                </a:lnTo>
                <a:lnTo>
                  <a:pt x="44497" y="2872"/>
                </a:lnTo>
                <a:lnTo>
                  <a:pt x="42712" y="2872"/>
                </a:lnTo>
                <a:lnTo>
                  <a:pt x="39156" y="1429"/>
                </a:lnTo>
                <a:lnTo>
                  <a:pt x="37372" y="1429"/>
                </a:lnTo>
                <a:lnTo>
                  <a:pt x="33815" y="0"/>
                </a:lnTo>
                <a:lnTo>
                  <a:pt x="30259" y="0"/>
                </a:lnTo>
                <a:lnTo>
                  <a:pt x="28475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8308150" y="3626136"/>
            <a:ext cx="56950" cy="56941"/>
          </a:xfrm>
          <a:custGeom>
            <a:avLst/>
            <a:gdLst/>
            <a:ahLst/>
            <a:cxnLst/>
            <a:rect l="l" t="t" r="r" b="b"/>
            <a:pathLst>
              <a:path w="56950" h="56941">
                <a:moveTo>
                  <a:pt x="28475" y="0"/>
                </a:moveTo>
                <a:lnTo>
                  <a:pt x="25121" y="0"/>
                </a:lnTo>
                <a:lnTo>
                  <a:pt x="23450" y="1670"/>
                </a:lnTo>
                <a:lnTo>
                  <a:pt x="20097" y="1670"/>
                </a:lnTo>
                <a:lnTo>
                  <a:pt x="16756" y="1670"/>
                </a:lnTo>
                <a:lnTo>
                  <a:pt x="15072" y="3340"/>
                </a:lnTo>
                <a:lnTo>
                  <a:pt x="13402" y="5023"/>
                </a:lnTo>
                <a:lnTo>
                  <a:pt x="10048" y="6693"/>
                </a:lnTo>
                <a:lnTo>
                  <a:pt x="8378" y="8364"/>
                </a:lnTo>
                <a:lnTo>
                  <a:pt x="6694" y="10047"/>
                </a:lnTo>
                <a:lnTo>
                  <a:pt x="5024" y="13400"/>
                </a:lnTo>
                <a:lnTo>
                  <a:pt x="3353" y="15070"/>
                </a:lnTo>
                <a:lnTo>
                  <a:pt x="3353" y="16740"/>
                </a:lnTo>
                <a:lnTo>
                  <a:pt x="1670" y="20094"/>
                </a:lnTo>
                <a:lnTo>
                  <a:pt x="1670" y="21764"/>
                </a:lnTo>
                <a:lnTo>
                  <a:pt x="0" y="25117"/>
                </a:lnTo>
                <a:lnTo>
                  <a:pt x="0" y="28470"/>
                </a:lnTo>
                <a:lnTo>
                  <a:pt x="0" y="31811"/>
                </a:lnTo>
                <a:lnTo>
                  <a:pt x="1670" y="33494"/>
                </a:lnTo>
                <a:lnTo>
                  <a:pt x="1670" y="36835"/>
                </a:lnTo>
                <a:lnTo>
                  <a:pt x="3353" y="38518"/>
                </a:lnTo>
                <a:lnTo>
                  <a:pt x="3353" y="41871"/>
                </a:lnTo>
                <a:lnTo>
                  <a:pt x="5024" y="43541"/>
                </a:lnTo>
                <a:lnTo>
                  <a:pt x="6694" y="45211"/>
                </a:lnTo>
                <a:lnTo>
                  <a:pt x="8378" y="46894"/>
                </a:lnTo>
                <a:lnTo>
                  <a:pt x="10048" y="50235"/>
                </a:lnTo>
                <a:lnTo>
                  <a:pt x="13402" y="51918"/>
                </a:lnTo>
                <a:lnTo>
                  <a:pt x="15072" y="51918"/>
                </a:lnTo>
                <a:lnTo>
                  <a:pt x="16756" y="53588"/>
                </a:lnTo>
                <a:lnTo>
                  <a:pt x="20097" y="55259"/>
                </a:lnTo>
                <a:lnTo>
                  <a:pt x="23450" y="55259"/>
                </a:lnTo>
                <a:lnTo>
                  <a:pt x="25121" y="55259"/>
                </a:lnTo>
                <a:lnTo>
                  <a:pt x="28475" y="56941"/>
                </a:lnTo>
                <a:lnTo>
                  <a:pt x="30145" y="55259"/>
                </a:lnTo>
                <a:lnTo>
                  <a:pt x="33499" y="55259"/>
                </a:lnTo>
                <a:lnTo>
                  <a:pt x="36853" y="55259"/>
                </a:lnTo>
                <a:lnTo>
                  <a:pt x="38523" y="53588"/>
                </a:lnTo>
                <a:lnTo>
                  <a:pt x="41877" y="51918"/>
                </a:lnTo>
                <a:lnTo>
                  <a:pt x="43548" y="51918"/>
                </a:lnTo>
                <a:lnTo>
                  <a:pt x="45231" y="50235"/>
                </a:lnTo>
                <a:lnTo>
                  <a:pt x="46901" y="46894"/>
                </a:lnTo>
                <a:lnTo>
                  <a:pt x="48572" y="45211"/>
                </a:lnTo>
                <a:lnTo>
                  <a:pt x="51926" y="43541"/>
                </a:lnTo>
                <a:lnTo>
                  <a:pt x="51926" y="41871"/>
                </a:lnTo>
                <a:lnTo>
                  <a:pt x="53596" y="38518"/>
                </a:lnTo>
                <a:lnTo>
                  <a:pt x="55279" y="36835"/>
                </a:lnTo>
                <a:lnTo>
                  <a:pt x="55279" y="33494"/>
                </a:lnTo>
                <a:lnTo>
                  <a:pt x="55279" y="31811"/>
                </a:lnTo>
                <a:lnTo>
                  <a:pt x="56950" y="28470"/>
                </a:lnTo>
                <a:lnTo>
                  <a:pt x="55279" y="25117"/>
                </a:lnTo>
                <a:lnTo>
                  <a:pt x="55279" y="21764"/>
                </a:lnTo>
                <a:lnTo>
                  <a:pt x="55279" y="20094"/>
                </a:lnTo>
                <a:lnTo>
                  <a:pt x="53596" y="16740"/>
                </a:lnTo>
                <a:lnTo>
                  <a:pt x="51926" y="15070"/>
                </a:lnTo>
                <a:lnTo>
                  <a:pt x="51926" y="13400"/>
                </a:lnTo>
                <a:lnTo>
                  <a:pt x="48572" y="10047"/>
                </a:lnTo>
                <a:lnTo>
                  <a:pt x="46901" y="8364"/>
                </a:lnTo>
                <a:lnTo>
                  <a:pt x="45231" y="6693"/>
                </a:lnTo>
                <a:lnTo>
                  <a:pt x="43548" y="5023"/>
                </a:lnTo>
                <a:lnTo>
                  <a:pt x="41877" y="3340"/>
                </a:lnTo>
                <a:lnTo>
                  <a:pt x="38523" y="1670"/>
                </a:lnTo>
                <a:lnTo>
                  <a:pt x="36853" y="1670"/>
                </a:lnTo>
                <a:lnTo>
                  <a:pt x="33499" y="1670"/>
                </a:lnTo>
                <a:lnTo>
                  <a:pt x="30145" y="0"/>
                </a:lnTo>
                <a:lnTo>
                  <a:pt x="28475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8365100" y="3692569"/>
            <a:ext cx="47458" cy="47451"/>
          </a:xfrm>
          <a:custGeom>
            <a:avLst/>
            <a:gdLst/>
            <a:ahLst/>
            <a:cxnLst/>
            <a:rect l="l" t="t" r="r" b="b"/>
            <a:pathLst>
              <a:path w="47458" h="47451">
                <a:moveTo>
                  <a:pt x="23729" y="0"/>
                </a:moveTo>
                <a:lnTo>
                  <a:pt x="20767" y="0"/>
                </a:lnTo>
                <a:lnTo>
                  <a:pt x="17793" y="0"/>
                </a:lnTo>
                <a:lnTo>
                  <a:pt x="16313" y="1429"/>
                </a:lnTo>
                <a:lnTo>
                  <a:pt x="13351" y="1429"/>
                </a:lnTo>
                <a:lnTo>
                  <a:pt x="11858" y="2872"/>
                </a:lnTo>
                <a:lnTo>
                  <a:pt x="8896" y="4314"/>
                </a:lnTo>
                <a:lnTo>
                  <a:pt x="7416" y="5744"/>
                </a:lnTo>
                <a:lnTo>
                  <a:pt x="5935" y="7187"/>
                </a:lnTo>
                <a:lnTo>
                  <a:pt x="4454" y="8617"/>
                </a:lnTo>
                <a:lnTo>
                  <a:pt x="2961" y="10059"/>
                </a:lnTo>
                <a:lnTo>
                  <a:pt x="1480" y="12932"/>
                </a:lnTo>
                <a:lnTo>
                  <a:pt x="1480" y="14374"/>
                </a:lnTo>
                <a:lnTo>
                  <a:pt x="0" y="17247"/>
                </a:lnTo>
                <a:lnTo>
                  <a:pt x="0" y="31634"/>
                </a:lnTo>
                <a:lnTo>
                  <a:pt x="1480" y="33064"/>
                </a:lnTo>
                <a:lnTo>
                  <a:pt x="1480" y="35949"/>
                </a:lnTo>
                <a:lnTo>
                  <a:pt x="2961" y="37379"/>
                </a:lnTo>
                <a:lnTo>
                  <a:pt x="4454" y="38821"/>
                </a:lnTo>
                <a:lnTo>
                  <a:pt x="5935" y="40251"/>
                </a:lnTo>
                <a:lnTo>
                  <a:pt x="7416" y="41694"/>
                </a:lnTo>
                <a:lnTo>
                  <a:pt x="8896" y="43136"/>
                </a:lnTo>
                <a:lnTo>
                  <a:pt x="11858" y="44566"/>
                </a:lnTo>
                <a:lnTo>
                  <a:pt x="13351" y="46009"/>
                </a:lnTo>
                <a:lnTo>
                  <a:pt x="16313" y="46009"/>
                </a:lnTo>
                <a:lnTo>
                  <a:pt x="17793" y="47451"/>
                </a:lnTo>
                <a:lnTo>
                  <a:pt x="20767" y="47451"/>
                </a:lnTo>
                <a:lnTo>
                  <a:pt x="23729" y="47451"/>
                </a:lnTo>
                <a:lnTo>
                  <a:pt x="26690" y="47451"/>
                </a:lnTo>
                <a:lnTo>
                  <a:pt x="28184" y="47451"/>
                </a:lnTo>
                <a:lnTo>
                  <a:pt x="31145" y="46009"/>
                </a:lnTo>
                <a:lnTo>
                  <a:pt x="32626" y="46009"/>
                </a:lnTo>
                <a:lnTo>
                  <a:pt x="35600" y="44566"/>
                </a:lnTo>
                <a:lnTo>
                  <a:pt x="37081" y="43136"/>
                </a:lnTo>
                <a:lnTo>
                  <a:pt x="38561" y="41694"/>
                </a:lnTo>
                <a:lnTo>
                  <a:pt x="40042" y="40251"/>
                </a:lnTo>
                <a:lnTo>
                  <a:pt x="43003" y="38821"/>
                </a:lnTo>
                <a:lnTo>
                  <a:pt x="44497" y="37379"/>
                </a:lnTo>
                <a:lnTo>
                  <a:pt x="44497" y="35949"/>
                </a:lnTo>
                <a:lnTo>
                  <a:pt x="45977" y="33064"/>
                </a:lnTo>
                <a:lnTo>
                  <a:pt x="45977" y="31634"/>
                </a:lnTo>
                <a:lnTo>
                  <a:pt x="47458" y="28749"/>
                </a:lnTo>
                <a:lnTo>
                  <a:pt x="47458" y="25876"/>
                </a:lnTo>
                <a:lnTo>
                  <a:pt x="47458" y="23004"/>
                </a:lnTo>
                <a:lnTo>
                  <a:pt x="47458" y="21562"/>
                </a:lnTo>
                <a:lnTo>
                  <a:pt x="47458" y="18689"/>
                </a:lnTo>
                <a:lnTo>
                  <a:pt x="45977" y="17247"/>
                </a:lnTo>
                <a:lnTo>
                  <a:pt x="45977" y="14374"/>
                </a:lnTo>
                <a:lnTo>
                  <a:pt x="44497" y="12932"/>
                </a:lnTo>
                <a:lnTo>
                  <a:pt x="44497" y="10059"/>
                </a:lnTo>
                <a:lnTo>
                  <a:pt x="43003" y="8617"/>
                </a:lnTo>
                <a:lnTo>
                  <a:pt x="40042" y="7187"/>
                </a:lnTo>
                <a:lnTo>
                  <a:pt x="38561" y="5744"/>
                </a:lnTo>
                <a:lnTo>
                  <a:pt x="37081" y="4314"/>
                </a:lnTo>
                <a:lnTo>
                  <a:pt x="35600" y="2872"/>
                </a:lnTo>
                <a:lnTo>
                  <a:pt x="32626" y="1429"/>
                </a:lnTo>
                <a:lnTo>
                  <a:pt x="31145" y="1429"/>
                </a:lnTo>
                <a:lnTo>
                  <a:pt x="28184" y="0"/>
                </a:lnTo>
                <a:lnTo>
                  <a:pt x="26690" y="0"/>
                </a:lnTo>
                <a:lnTo>
                  <a:pt x="23729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8422050" y="3626136"/>
            <a:ext cx="47458" cy="47451"/>
          </a:xfrm>
          <a:custGeom>
            <a:avLst/>
            <a:gdLst/>
            <a:ahLst/>
            <a:cxnLst/>
            <a:rect l="l" t="t" r="r" b="b"/>
            <a:pathLst>
              <a:path w="47458" h="47451">
                <a:moveTo>
                  <a:pt x="23007" y="0"/>
                </a:moveTo>
                <a:lnTo>
                  <a:pt x="21577" y="0"/>
                </a:lnTo>
                <a:lnTo>
                  <a:pt x="18692" y="0"/>
                </a:lnTo>
                <a:lnTo>
                  <a:pt x="17262" y="1429"/>
                </a:lnTo>
                <a:lnTo>
                  <a:pt x="14376" y="1429"/>
                </a:lnTo>
                <a:lnTo>
                  <a:pt x="12946" y="2872"/>
                </a:lnTo>
                <a:lnTo>
                  <a:pt x="10061" y="2872"/>
                </a:lnTo>
                <a:lnTo>
                  <a:pt x="8631" y="5744"/>
                </a:lnTo>
                <a:lnTo>
                  <a:pt x="7188" y="7187"/>
                </a:lnTo>
                <a:lnTo>
                  <a:pt x="5758" y="8617"/>
                </a:lnTo>
                <a:lnTo>
                  <a:pt x="4315" y="10059"/>
                </a:lnTo>
                <a:lnTo>
                  <a:pt x="2872" y="11502"/>
                </a:lnTo>
                <a:lnTo>
                  <a:pt x="1442" y="14374"/>
                </a:lnTo>
                <a:lnTo>
                  <a:pt x="1442" y="15817"/>
                </a:lnTo>
                <a:lnTo>
                  <a:pt x="0" y="18689"/>
                </a:lnTo>
                <a:lnTo>
                  <a:pt x="0" y="21562"/>
                </a:lnTo>
                <a:lnTo>
                  <a:pt x="0" y="23004"/>
                </a:lnTo>
                <a:lnTo>
                  <a:pt x="0" y="25876"/>
                </a:lnTo>
                <a:lnTo>
                  <a:pt x="0" y="27319"/>
                </a:lnTo>
                <a:lnTo>
                  <a:pt x="1442" y="30191"/>
                </a:lnTo>
                <a:lnTo>
                  <a:pt x="1442" y="33064"/>
                </a:lnTo>
                <a:lnTo>
                  <a:pt x="2872" y="34506"/>
                </a:lnTo>
                <a:lnTo>
                  <a:pt x="4315" y="35949"/>
                </a:lnTo>
                <a:lnTo>
                  <a:pt x="5758" y="38821"/>
                </a:lnTo>
                <a:lnTo>
                  <a:pt x="7188" y="40251"/>
                </a:lnTo>
                <a:lnTo>
                  <a:pt x="8631" y="41694"/>
                </a:lnTo>
                <a:lnTo>
                  <a:pt x="10061" y="43136"/>
                </a:lnTo>
                <a:lnTo>
                  <a:pt x="12946" y="44566"/>
                </a:lnTo>
                <a:lnTo>
                  <a:pt x="14376" y="44566"/>
                </a:lnTo>
                <a:lnTo>
                  <a:pt x="17262" y="46009"/>
                </a:lnTo>
                <a:lnTo>
                  <a:pt x="18692" y="46009"/>
                </a:lnTo>
                <a:lnTo>
                  <a:pt x="21577" y="47451"/>
                </a:lnTo>
                <a:lnTo>
                  <a:pt x="23007" y="47451"/>
                </a:lnTo>
                <a:lnTo>
                  <a:pt x="25880" y="47451"/>
                </a:lnTo>
                <a:lnTo>
                  <a:pt x="28766" y="46009"/>
                </a:lnTo>
                <a:lnTo>
                  <a:pt x="31639" y="46009"/>
                </a:lnTo>
                <a:lnTo>
                  <a:pt x="33081" y="44566"/>
                </a:lnTo>
                <a:lnTo>
                  <a:pt x="34511" y="44566"/>
                </a:lnTo>
                <a:lnTo>
                  <a:pt x="37397" y="43136"/>
                </a:lnTo>
                <a:lnTo>
                  <a:pt x="38827" y="41694"/>
                </a:lnTo>
                <a:lnTo>
                  <a:pt x="40270" y="40251"/>
                </a:lnTo>
                <a:lnTo>
                  <a:pt x="41700" y="38821"/>
                </a:lnTo>
                <a:lnTo>
                  <a:pt x="43143" y="35949"/>
                </a:lnTo>
                <a:lnTo>
                  <a:pt x="44585" y="34506"/>
                </a:lnTo>
                <a:lnTo>
                  <a:pt x="46015" y="33064"/>
                </a:lnTo>
                <a:lnTo>
                  <a:pt x="46015" y="30191"/>
                </a:lnTo>
                <a:lnTo>
                  <a:pt x="47458" y="27319"/>
                </a:lnTo>
                <a:lnTo>
                  <a:pt x="47458" y="25876"/>
                </a:lnTo>
                <a:lnTo>
                  <a:pt x="47458" y="23004"/>
                </a:lnTo>
                <a:lnTo>
                  <a:pt x="47458" y="21562"/>
                </a:lnTo>
                <a:lnTo>
                  <a:pt x="47458" y="18689"/>
                </a:lnTo>
                <a:lnTo>
                  <a:pt x="46015" y="15817"/>
                </a:lnTo>
                <a:lnTo>
                  <a:pt x="46015" y="14374"/>
                </a:lnTo>
                <a:lnTo>
                  <a:pt x="44585" y="11502"/>
                </a:lnTo>
                <a:lnTo>
                  <a:pt x="43143" y="10059"/>
                </a:lnTo>
                <a:lnTo>
                  <a:pt x="41700" y="8617"/>
                </a:lnTo>
                <a:lnTo>
                  <a:pt x="40270" y="7187"/>
                </a:lnTo>
                <a:lnTo>
                  <a:pt x="38827" y="5744"/>
                </a:lnTo>
                <a:lnTo>
                  <a:pt x="37397" y="2872"/>
                </a:lnTo>
                <a:lnTo>
                  <a:pt x="34511" y="2872"/>
                </a:lnTo>
                <a:lnTo>
                  <a:pt x="33081" y="1429"/>
                </a:lnTo>
                <a:lnTo>
                  <a:pt x="31639" y="1429"/>
                </a:lnTo>
                <a:lnTo>
                  <a:pt x="28766" y="0"/>
                </a:lnTo>
                <a:lnTo>
                  <a:pt x="25880" y="0"/>
                </a:lnTo>
                <a:lnTo>
                  <a:pt x="23007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8156282" y="3683078"/>
            <a:ext cx="56950" cy="47451"/>
          </a:xfrm>
          <a:custGeom>
            <a:avLst/>
            <a:gdLst/>
            <a:ahLst/>
            <a:cxnLst/>
            <a:rect l="l" t="t" r="r" b="b"/>
            <a:pathLst>
              <a:path w="56950" h="47451">
                <a:moveTo>
                  <a:pt x="27614" y="0"/>
                </a:moveTo>
                <a:lnTo>
                  <a:pt x="25880" y="0"/>
                </a:lnTo>
                <a:lnTo>
                  <a:pt x="22438" y="0"/>
                </a:lnTo>
                <a:lnTo>
                  <a:pt x="18983" y="0"/>
                </a:lnTo>
                <a:lnTo>
                  <a:pt x="17262" y="1480"/>
                </a:lnTo>
                <a:lnTo>
                  <a:pt x="13807" y="1480"/>
                </a:lnTo>
                <a:lnTo>
                  <a:pt x="12086" y="2960"/>
                </a:lnTo>
                <a:lnTo>
                  <a:pt x="10352" y="4441"/>
                </a:lnTo>
                <a:lnTo>
                  <a:pt x="8631" y="5921"/>
                </a:lnTo>
                <a:lnTo>
                  <a:pt x="6897" y="7415"/>
                </a:lnTo>
                <a:lnTo>
                  <a:pt x="5176" y="10376"/>
                </a:lnTo>
                <a:lnTo>
                  <a:pt x="3454" y="11856"/>
                </a:lnTo>
                <a:lnTo>
                  <a:pt x="1721" y="14830"/>
                </a:lnTo>
                <a:lnTo>
                  <a:pt x="1721" y="16310"/>
                </a:lnTo>
                <a:lnTo>
                  <a:pt x="0" y="17791"/>
                </a:lnTo>
                <a:lnTo>
                  <a:pt x="0" y="20752"/>
                </a:lnTo>
                <a:lnTo>
                  <a:pt x="0" y="23725"/>
                </a:lnTo>
                <a:lnTo>
                  <a:pt x="0" y="26686"/>
                </a:lnTo>
                <a:lnTo>
                  <a:pt x="0" y="28167"/>
                </a:lnTo>
                <a:lnTo>
                  <a:pt x="1721" y="31140"/>
                </a:lnTo>
                <a:lnTo>
                  <a:pt x="1721" y="32621"/>
                </a:lnTo>
                <a:lnTo>
                  <a:pt x="3454" y="35582"/>
                </a:lnTo>
                <a:lnTo>
                  <a:pt x="5176" y="37062"/>
                </a:lnTo>
                <a:lnTo>
                  <a:pt x="6897" y="38556"/>
                </a:lnTo>
                <a:lnTo>
                  <a:pt x="8631" y="41517"/>
                </a:lnTo>
                <a:lnTo>
                  <a:pt x="10352" y="42997"/>
                </a:lnTo>
                <a:lnTo>
                  <a:pt x="12086" y="44478"/>
                </a:lnTo>
                <a:lnTo>
                  <a:pt x="13807" y="44478"/>
                </a:lnTo>
                <a:lnTo>
                  <a:pt x="17262" y="45958"/>
                </a:lnTo>
                <a:lnTo>
                  <a:pt x="18983" y="47451"/>
                </a:lnTo>
                <a:lnTo>
                  <a:pt x="22438" y="47451"/>
                </a:lnTo>
                <a:lnTo>
                  <a:pt x="25880" y="47451"/>
                </a:lnTo>
                <a:lnTo>
                  <a:pt x="27614" y="47451"/>
                </a:lnTo>
                <a:lnTo>
                  <a:pt x="31069" y="47451"/>
                </a:lnTo>
                <a:lnTo>
                  <a:pt x="34511" y="47451"/>
                </a:lnTo>
                <a:lnTo>
                  <a:pt x="36245" y="47451"/>
                </a:lnTo>
                <a:lnTo>
                  <a:pt x="39688" y="45958"/>
                </a:lnTo>
                <a:lnTo>
                  <a:pt x="41421" y="44478"/>
                </a:lnTo>
                <a:lnTo>
                  <a:pt x="44864" y="44478"/>
                </a:lnTo>
                <a:lnTo>
                  <a:pt x="46598" y="42997"/>
                </a:lnTo>
                <a:lnTo>
                  <a:pt x="48319" y="41517"/>
                </a:lnTo>
                <a:lnTo>
                  <a:pt x="50053" y="38556"/>
                </a:lnTo>
                <a:lnTo>
                  <a:pt x="51774" y="37062"/>
                </a:lnTo>
                <a:lnTo>
                  <a:pt x="53495" y="35582"/>
                </a:lnTo>
                <a:lnTo>
                  <a:pt x="55229" y="32621"/>
                </a:lnTo>
                <a:lnTo>
                  <a:pt x="55229" y="31140"/>
                </a:lnTo>
                <a:lnTo>
                  <a:pt x="55229" y="28167"/>
                </a:lnTo>
                <a:lnTo>
                  <a:pt x="56950" y="26686"/>
                </a:lnTo>
                <a:lnTo>
                  <a:pt x="56950" y="23725"/>
                </a:lnTo>
                <a:lnTo>
                  <a:pt x="56950" y="20752"/>
                </a:lnTo>
                <a:lnTo>
                  <a:pt x="55229" y="17791"/>
                </a:lnTo>
                <a:lnTo>
                  <a:pt x="55229" y="16310"/>
                </a:lnTo>
                <a:lnTo>
                  <a:pt x="55229" y="14830"/>
                </a:lnTo>
                <a:lnTo>
                  <a:pt x="53495" y="11856"/>
                </a:lnTo>
                <a:lnTo>
                  <a:pt x="51774" y="10376"/>
                </a:lnTo>
                <a:lnTo>
                  <a:pt x="50053" y="7415"/>
                </a:lnTo>
                <a:lnTo>
                  <a:pt x="48319" y="5921"/>
                </a:lnTo>
                <a:lnTo>
                  <a:pt x="46598" y="4441"/>
                </a:lnTo>
                <a:lnTo>
                  <a:pt x="44864" y="2960"/>
                </a:lnTo>
                <a:lnTo>
                  <a:pt x="41421" y="1480"/>
                </a:lnTo>
                <a:lnTo>
                  <a:pt x="39688" y="1480"/>
                </a:lnTo>
                <a:lnTo>
                  <a:pt x="36245" y="0"/>
                </a:lnTo>
                <a:lnTo>
                  <a:pt x="34511" y="0"/>
                </a:lnTo>
                <a:lnTo>
                  <a:pt x="31069" y="0"/>
                </a:lnTo>
                <a:lnTo>
                  <a:pt x="27614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8222724" y="3683078"/>
            <a:ext cx="47458" cy="47451"/>
          </a:xfrm>
          <a:custGeom>
            <a:avLst/>
            <a:gdLst/>
            <a:ahLst/>
            <a:cxnLst/>
            <a:rect l="l" t="t" r="r" b="b"/>
            <a:pathLst>
              <a:path w="47458" h="47451">
                <a:moveTo>
                  <a:pt x="23729" y="0"/>
                </a:moveTo>
                <a:lnTo>
                  <a:pt x="20767" y="0"/>
                </a:lnTo>
                <a:lnTo>
                  <a:pt x="19274" y="0"/>
                </a:lnTo>
                <a:lnTo>
                  <a:pt x="16313" y="0"/>
                </a:lnTo>
                <a:lnTo>
                  <a:pt x="14832" y="1480"/>
                </a:lnTo>
                <a:lnTo>
                  <a:pt x="11858" y="1480"/>
                </a:lnTo>
                <a:lnTo>
                  <a:pt x="10377" y="2960"/>
                </a:lnTo>
                <a:lnTo>
                  <a:pt x="8896" y="4441"/>
                </a:lnTo>
                <a:lnTo>
                  <a:pt x="5935" y="5921"/>
                </a:lnTo>
                <a:lnTo>
                  <a:pt x="4454" y="7415"/>
                </a:lnTo>
                <a:lnTo>
                  <a:pt x="2961" y="10376"/>
                </a:lnTo>
                <a:lnTo>
                  <a:pt x="2961" y="11856"/>
                </a:lnTo>
                <a:lnTo>
                  <a:pt x="1480" y="14830"/>
                </a:lnTo>
                <a:lnTo>
                  <a:pt x="0" y="16310"/>
                </a:lnTo>
                <a:lnTo>
                  <a:pt x="0" y="17791"/>
                </a:lnTo>
                <a:lnTo>
                  <a:pt x="0" y="20752"/>
                </a:lnTo>
                <a:lnTo>
                  <a:pt x="0" y="23725"/>
                </a:lnTo>
                <a:lnTo>
                  <a:pt x="0" y="26686"/>
                </a:lnTo>
                <a:lnTo>
                  <a:pt x="0" y="28167"/>
                </a:lnTo>
                <a:lnTo>
                  <a:pt x="0" y="31140"/>
                </a:lnTo>
                <a:lnTo>
                  <a:pt x="1480" y="32621"/>
                </a:lnTo>
                <a:lnTo>
                  <a:pt x="2961" y="35582"/>
                </a:lnTo>
                <a:lnTo>
                  <a:pt x="2961" y="37062"/>
                </a:lnTo>
                <a:lnTo>
                  <a:pt x="4454" y="38556"/>
                </a:lnTo>
                <a:lnTo>
                  <a:pt x="5935" y="41517"/>
                </a:lnTo>
                <a:lnTo>
                  <a:pt x="8896" y="42997"/>
                </a:lnTo>
                <a:lnTo>
                  <a:pt x="10377" y="44478"/>
                </a:lnTo>
                <a:lnTo>
                  <a:pt x="11858" y="44478"/>
                </a:lnTo>
                <a:lnTo>
                  <a:pt x="14832" y="45958"/>
                </a:lnTo>
                <a:lnTo>
                  <a:pt x="16313" y="47451"/>
                </a:lnTo>
                <a:lnTo>
                  <a:pt x="19274" y="47451"/>
                </a:lnTo>
                <a:lnTo>
                  <a:pt x="31145" y="47451"/>
                </a:lnTo>
                <a:lnTo>
                  <a:pt x="32626" y="45958"/>
                </a:lnTo>
                <a:lnTo>
                  <a:pt x="35600" y="44478"/>
                </a:lnTo>
                <a:lnTo>
                  <a:pt x="37081" y="44478"/>
                </a:lnTo>
                <a:lnTo>
                  <a:pt x="40042" y="42997"/>
                </a:lnTo>
                <a:lnTo>
                  <a:pt x="41523" y="41517"/>
                </a:lnTo>
                <a:lnTo>
                  <a:pt x="43003" y="38556"/>
                </a:lnTo>
                <a:lnTo>
                  <a:pt x="44497" y="37062"/>
                </a:lnTo>
                <a:lnTo>
                  <a:pt x="45977" y="35582"/>
                </a:lnTo>
                <a:lnTo>
                  <a:pt x="45977" y="32621"/>
                </a:lnTo>
                <a:lnTo>
                  <a:pt x="47458" y="31140"/>
                </a:lnTo>
                <a:lnTo>
                  <a:pt x="47458" y="16310"/>
                </a:lnTo>
                <a:lnTo>
                  <a:pt x="45977" y="14830"/>
                </a:lnTo>
                <a:lnTo>
                  <a:pt x="45977" y="11856"/>
                </a:lnTo>
                <a:lnTo>
                  <a:pt x="44497" y="10376"/>
                </a:lnTo>
                <a:lnTo>
                  <a:pt x="43003" y="7415"/>
                </a:lnTo>
                <a:lnTo>
                  <a:pt x="41523" y="5921"/>
                </a:lnTo>
                <a:lnTo>
                  <a:pt x="40042" y="4441"/>
                </a:lnTo>
                <a:lnTo>
                  <a:pt x="37081" y="2960"/>
                </a:lnTo>
                <a:lnTo>
                  <a:pt x="35600" y="1480"/>
                </a:lnTo>
                <a:lnTo>
                  <a:pt x="32626" y="1480"/>
                </a:lnTo>
                <a:lnTo>
                  <a:pt x="31145" y="0"/>
                </a:lnTo>
                <a:lnTo>
                  <a:pt x="29664" y="0"/>
                </a:lnTo>
                <a:lnTo>
                  <a:pt x="26690" y="0"/>
                </a:lnTo>
                <a:lnTo>
                  <a:pt x="23729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8251199" y="3626136"/>
            <a:ext cx="47458" cy="47451"/>
          </a:xfrm>
          <a:custGeom>
            <a:avLst/>
            <a:gdLst/>
            <a:ahLst/>
            <a:cxnLst/>
            <a:rect l="l" t="t" r="r" b="b"/>
            <a:pathLst>
              <a:path w="47458" h="47451">
                <a:moveTo>
                  <a:pt x="23007" y="0"/>
                </a:moveTo>
                <a:lnTo>
                  <a:pt x="21577" y="0"/>
                </a:lnTo>
                <a:lnTo>
                  <a:pt x="18692" y="0"/>
                </a:lnTo>
                <a:lnTo>
                  <a:pt x="15819" y="1429"/>
                </a:lnTo>
                <a:lnTo>
                  <a:pt x="14376" y="1429"/>
                </a:lnTo>
                <a:lnTo>
                  <a:pt x="12946" y="2872"/>
                </a:lnTo>
                <a:lnTo>
                  <a:pt x="10061" y="2872"/>
                </a:lnTo>
                <a:lnTo>
                  <a:pt x="8631" y="5744"/>
                </a:lnTo>
                <a:lnTo>
                  <a:pt x="7188" y="7187"/>
                </a:lnTo>
                <a:lnTo>
                  <a:pt x="5758" y="8617"/>
                </a:lnTo>
                <a:lnTo>
                  <a:pt x="4315" y="10059"/>
                </a:lnTo>
                <a:lnTo>
                  <a:pt x="2872" y="11502"/>
                </a:lnTo>
                <a:lnTo>
                  <a:pt x="1442" y="14374"/>
                </a:lnTo>
                <a:lnTo>
                  <a:pt x="1442" y="15817"/>
                </a:lnTo>
                <a:lnTo>
                  <a:pt x="0" y="18689"/>
                </a:lnTo>
                <a:lnTo>
                  <a:pt x="0" y="21562"/>
                </a:lnTo>
                <a:lnTo>
                  <a:pt x="0" y="23004"/>
                </a:lnTo>
                <a:lnTo>
                  <a:pt x="0" y="25876"/>
                </a:lnTo>
                <a:lnTo>
                  <a:pt x="0" y="27319"/>
                </a:lnTo>
                <a:lnTo>
                  <a:pt x="1442" y="30191"/>
                </a:lnTo>
                <a:lnTo>
                  <a:pt x="1442" y="33064"/>
                </a:lnTo>
                <a:lnTo>
                  <a:pt x="2872" y="34506"/>
                </a:lnTo>
                <a:lnTo>
                  <a:pt x="4315" y="35949"/>
                </a:lnTo>
                <a:lnTo>
                  <a:pt x="5758" y="38821"/>
                </a:lnTo>
                <a:lnTo>
                  <a:pt x="7188" y="40251"/>
                </a:lnTo>
                <a:lnTo>
                  <a:pt x="8631" y="41694"/>
                </a:lnTo>
                <a:lnTo>
                  <a:pt x="10061" y="43136"/>
                </a:lnTo>
                <a:lnTo>
                  <a:pt x="12946" y="44566"/>
                </a:lnTo>
                <a:lnTo>
                  <a:pt x="14376" y="44566"/>
                </a:lnTo>
                <a:lnTo>
                  <a:pt x="15819" y="46009"/>
                </a:lnTo>
                <a:lnTo>
                  <a:pt x="18692" y="46009"/>
                </a:lnTo>
                <a:lnTo>
                  <a:pt x="21577" y="47451"/>
                </a:lnTo>
                <a:lnTo>
                  <a:pt x="23007" y="47451"/>
                </a:lnTo>
                <a:lnTo>
                  <a:pt x="25880" y="47451"/>
                </a:lnTo>
                <a:lnTo>
                  <a:pt x="28766" y="46009"/>
                </a:lnTo>
                <a:lnTo>
                  <a:pt x="30196" y="46009"/>
                </a:lnTo>
                <a:lnTo>
                  <a:pt x="33081" y="44566"/>
                </a:lnTo>
                <a:lnTo>
                  <a:pt x="34511" y="44566"/>
                </a:lnTo>
                <a:lnTo>
                  <a:pt x="35954" y="43136"/>
                </a:lnTo>
                <a:lnTo>
                  <a:pt x="38827" y="41694"/>
                </a:lnTo>
                <a:lnTo>
                  <a:pt x="40270" y="40251"/>
                </a:lnTo>
                <a:lnTo>
                  <a:pt x="41700" y="38821"/>
                </a:lnTo>
                <a:lnTo>
                  <a:pt x="43143" y="35949"/>
                </a:lnTo>
                <a:lnTo>
                  <a:pt x="44585" y="34506"/>
                </a:lnTo>
                <a:lnTo>
                  <a:pt x="46015" y="33064"/>
                </a:lnTo>
                <a:lnTo>
                  <a:pt x="46015" y="30191"/>
                </a:lnTo>
                <a:lnTo>
                  <a:pt x="46015" y="27319"/>
                </a:lnTo>
                <a:lnTo>
                  <a:pt x="47458" y="25876"/>
                </a:lnTo>
                <a:lnTo>
                  <a:pt x="47458" y="23004"/>
                </a:lnTo>
                <a:lnTo>
                  <a:pt x="47458" y="21562"/>
                </a:lnTo>
                <a:lnTo>
                  <a:pt x="46015" y="18689"/>
                </a:lnTo>
                <a:lnTo>
                  <a:pt x="46015" y="15817"/>
                </a:lnTo>
                <a:lnTo>
                  <a:pt x="46015" y="14374"/>
                </a:lnTo>
                <a:lnTo>
                  <a:pt x="44585" y="11502"/>
                </a:lnTo>
                <a:lnTo>
                  <a:pt x="43143" y="10059"/>
                </a:lnTo>
                <a:lnTo>
                  <a:pt x="41700" y="8617"/>
                </a:lnTo>
                <a:lnTo>
                  <a:pt x="40270" y="7187"/>
                </a:lnTo>
                <a:lnTo>
                  <a:pt x="38827" y="5744"/>
                </a:lnTo>
                <a:lnTo>
                  <a:pt x="35954" y="2872"/>
                </a:lnTo>
                <a:lnTo>
                  <a:pt x="34511" y="2872"/>
                </a:lnTo>
                <a:lnTo>
                  <a:pt x="33081" y="1429"/>
                </a:lnTo>
                <a:lnTo>
                  <a:pt x="30196" y="1429"/>
                </a:lnTo>
                <a:lnTo>
                  <a:pt x="28766" y="0"/>
                </a:lnTo>
                <a:lnTo>
                  <a:pt x="25880" y="0"/>
                </a:lnTo>
                <a:lnTo>
                  <a:pt x="23007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9874222" y="1652121"/>
            <a:ext cx="75933" cy="75922"/>
          </a:xfrm>
          <a:custGeom>
            <a:avLst/>
            <a:gdLst/>
            <a:ahLst/>
            <a:cxnLst/>
            <a:rect l="l" t="t" r="r" b="b"/>
            <a:pathLst>
              <a:path w="75933" h="75922">
                <a:moveTo>
                  <a:pt x="75933" y="0"/>
                </a:moveTo>
                <a:lnTo>
                  <a:pt x="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9921681" y="1652121"/>
            <a:ext cx="85425" cy="75922"/>
          </a:xfrm>
          <a:custGeom>
            <a:avLst/>
            <a:gdLst/>
            <a:ahLst/>
            <a:cxnLst/>
            <a:rect l="l" t="t" r="r" b="b"/>
            <a:pathLst>
              <a:path w="85425" h="75922">
                <a:moveTo>
                  <a:pt x="85425" y="0"/>
                </a:moveTo>
                <a:lnTo>
                  <a:pt x="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9950156" y="1652121"/>
            <a:ext cx="75933" cy="85412"/>
          </a:xfrm>
          <a:custGeom>
            <a:avLst/>
            <a:gdLst/>
            <a:ahLst/>
            <a:cxnLst/>
            <a:rect l="l" t="t" r="r" b="b"/>
            <a:pathLst>
              <a:path w="75933" h="85412">
                <a:moveTo>
                  <a:pt x="75933" y="0"/>
                </a:moveTo>
                <a:lnTo>
                  <a:pt x="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10054564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9978630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9950155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10035580" y="1652121"/>
            <a:ext cx="47458" cy="75922"/>
          </a:xfrm>
          <a:custGeom>
            <a:avLst/>
            <a:gdLst/>
            <a:ahLst/>
            <a:cxnLst/>
            <a:rect l="l" t="t" r="r" b="b"/>
            <a:pathLst>
              <a:path w="47458" h="75922">
                <a:moveTo>
                  <a:pt x="0" y="0"/>
                </a:moveTo>
                <a:lnTo>
                  <a:pt x="47458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10083039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10007105" y="1652121"/>
            <a:ext cx="47458" cy="75922"/>
          </a:xfrm>
          <a:custGeom>
            <a:avLst/>
            <a:gdLst/>
            <a:ahLst/>
            <a:cxnLst/>
            <a:rect l="l" t="t" r="r" b="b"/>
            <a:pathLst>
              <a:path w="47458" h="75922">
                <a:moveTo>
                  <a:pt x="0" y="0"/>
                </a:moveTo>
                <a:lnTo>
                  <a:pt x="47458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9874222" y="1652121"/>
            <a:ext cx="75933" cy="75922"/>
          </a:xfrm>
          <a:custGeom>
            <a:avLst/>
            <a:gdLst/>
            <a:ahLst/>
            <a:cxnLst/>
            <a:rect l="l" t="t" r="r" b="b"/>
            <a:pathLst>
              <a:path w="75933" h="75922">
                <a:moveTo>
                  <a:pt x="75933" y="0"/>
                </a:moveTo>
                <a:lnTo>
                  <a:pt x="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9921681" y="1652121"/>
            <a:ext cx="85425" cy="75922"/>
          </a:xfrm>
          <a:custGeom>
            <a:avLst/>
            <a:gdLst/>
            <a:ahLst/>
            <a:cxnLst/>
            <a:rect l="l" t="t" r="r" b="b"/>
            <a:pathLst>
              <a:path w="85425" h="75922">
                <a:moveTo>
                  <a:pt x="85425" y="0"/>
                </a:moveTo>
                <a:lnTo>
                  <a:pt x="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9950156" y="1652121"/>
            <a:ext cx="75933" cy="85412"/>
          </a:xfrm>
          <a:custGeom>
            <a:avLst/>
            <a:gdLst/>
            <a:ahLst/>
            <a:cxnLst/>
            <a:rect l="l" t="t" r="r" b="b"/>
            <a:pathLst>
              <a:path w="75933" h="85412">
                <a:moveTo>
                  <a:pt x="75933" y="0"/>
                </a:moveTo>
                <a:lnTo>
                  <a:pt x="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10054564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9978630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9950155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10035580" y="1652121"/>
            <a:ext cx="47458" cy="75922"/>
          </a:xfrm>
          <a:custGeom>
            <a:avLst/>
            <a:gdLst/>
            <a:ahLst/>
            <a:cxnLst/>
            <a:rect l="l" t="t" r="r" b="b"/>
            <a:pathLst>
              <a:path w="47458" h="75922">
                <a:moveTo>
                  <a:pt x="0" y="0"/>
                </a:moveTo>
                <a:lnTo>
                  <a:pt x="47458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10083039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10007105" y="1652121"/>
            <a:ext cx="47458" cy="75922"/>
          </a:xfrm>
          <a:custGeom>
            <a:avLst/>
            <a:gdLst/>
            <a:ahLst/>
            <a:cxnLst/>
            <a:rect l="l" t="t" r="r" b="b"/>
            <a:pathLst>
              <a:path w="47458" h="75922">
                <a:moveTo>
                  <a:pt x="0" y="0"/>
                </a:moveTo>
                <a:lnTo>
                  <a:pt x="47458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9950156" y="1652121"/>
            <a:ext cx="75933" cy="85412"/>
          </a:xfrm>
          <a:custGeom>
            <a:avLst/>
            <a:gdLst/>
            <a:ahLst/>
            <a:cxnLst/>
            <a:rect l="l" t="t" r="r" b="b"/>
            <a:pathLst>
              <a:path w="75933" h="85412">
                <a:moveTo>
                  <a:pt x="75933" y="0"/>
                </a:moveTo>
                <a:lnTo>
                  <a:pt x="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10054564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9978630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9950155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10035580" y="1652121"/>
            <a:ext cx="47458" cy="75922"/>
          </a:xfrm>
          <a:custGeom>
            <a:avLst/>
            <a:gdLst/>
            <a:ahLst/>
            <a:cxnLst/>
            <a:rect l="l" t="t" r="r" b="b"/>
            <a:pathLst>
              <a:path w="47458" h="75922">
                <a:moveTo>
                  <a:pt x="0" y="0"/>
                </a:moveTo>
                <a:lnTo>
                  <a:pt x="47458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10083039" y="1652121"/>
            <a:ext cx="56950" cy="75922"/>
          </a:xfrm>
          <a:custGeom>
            <a:avLst/>
            <a:gdLst/>
            <a:ahLst/>
            <a:cxnLst/>
            <a:rect l="l" t="t" r="r" b="b"/>
            <a:pathLst>
              <a:path w="56950" h="75922">
                <a:moveTo>
                  <a:pt x="0" y="0"/>
                </a:moveTo>
                <a:lnTo>
                  <a:pt x="56950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10007105" y="1652121"/>
            <a:ext cx="47458" cy="75922"/>
          </a:xfrm>
          <a:custGeom>
            <a:avLst/>
            <a:gdLst/>
            <a:ahLst/>
            <a:cxnLst/>
            <a:rect l="l" t="t" r="r" b="b"/>
            <a:pathLst>
              <a:path w="47458" h="75922">
                <a:moveTo>
                  <a:pt x="0" y="0"/>
                </a:moveTo>
                <a:lnTo>
                  <a:pt x="47458" y="7592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8308150" y="1595179"/>
            <a:ext cx="1100976" cy="85412"/>
          </a:xfrm>
          <a:custGeom>
            <a:avLst/>
            <a:gdLst/>
            <a:ahLst/>
            <a:cxnLst/>
            <a:rect l="l" t="t" r="r" b="b"/>
            <a:pathLst>
              <a:path w="1100976" h="85412">
                <a:moveTo>
                  <a:pt x="0" y="0"/>
                </a:moveTo>
                <a:lnTo>
                  <a:pt x="1100976" y="85412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7634237" y="3740019"/>
            <a:ext cx="408144" cy="0"/>
          </a:xfrm>
          <a:custGeom>
            <a:avLst/>
            <a:gdLst/>
            <a:ahLst/>
            <a:cxnLst/>
            <a:rect l="l" t="t" r="r" b="b"/>
            <a:pathLst>
              <a:path w="408144">
                <a:moveTo>
                  <a:pt x="408144" y="0"/>
                </a:moveTo>
                <a:lnTo>
                  <a:pt x="0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7634238" y="3740020"/>
            <a:ext cx="85425" cy="94899"/>
          </a:xfrm>
          <a:custGeom>
            <a:avLst/>
            <a:gdLst/>
            <a:ahLst/>
            <a:cxnLst/>
            <a:rect l="l" t="t" r="r" b="b"/>
            <a:pathLst>
              <a:path w="85425" h="94899">
                <a:moveTo>
                  <a:pt x="85425" y="0"/>
                </a:moveTo>
                <a:lnTo>
                  <a:pt x="0" y="9489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7691188" y="3740020"/>
            <a:ext cx="85425" cy="94899"/>
          </a:xfrm>
          <a:custGeom>
            <a:avLst/>
            <a:gdLst/>
            <a:ahLst/>
            <a:cxnLst/>
            <a:rect l="l" t="t" r="r" b="b"/>
            <a:pathLst>
              <a:path w="85425" h="94899">
                <a:moveTo>
                  <a:pt x="85425" y="0"/>
                </a:moveTo>
                <a:lnTo>
                  <a:pt x="0" y="9489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7719664" y="3749511"/>
            <a:ext cx="85425" cy="94899"/>
          </a:xfrm>
          <a:custGeom>
            <a:avLst/>
            <a:gdLst/>
            <a:ahLst/>
            <a:cxnLst/>
            <a:rect l="l" t="t" r="r" b="b"/>
            <a:pathLst>
              <a:path w="85425" h="94899">
                <a:moveTo>
                  <a:pt x="85425" y="0"/>
                </a:moveTo>
                <a:lnTo>
                  <a:pt x="0" y="9489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7843055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7757630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7719663" y="3749511"/>
            <a:ext cx="66442" cy="85409"/>
          </a:xfrm>
          <a:custGeom>
            <a:avLst/>
            <a:gdLst/>
            <a:ahLst/>
            <a:cxnLst/>
            <a:rect l="l" t="t" r="r" b="b"/>
            <a:pathLst>
              <a:path w="66442" h="85409">
                <a:moveTo>
                  <a:pt x="0" y="0"/>
                </a:moveTo>
                <a:lnTo>
                  <a:pt x="66442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7814580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7871530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7786105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7634238" y="3740020"/>
            <a:ext cx="85425" cy="94899"/>
          </a:xfrm>
          <a:custGeom>
            <a:avLst/>
            <a:gdLst/>
            <a:ahLst/>
            <a:cxnLst/>
            <a:rect l="l" t="t" r="r" b="b"/>
            <a:pathLst>
              <a:path w="85425" h="94899">
                <a:moveTo>
                  <a:pt x="85425" y="0"/>
                </a:moveTo>
                <a:lnTo>
                  <a:pt x="0" y="9489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7691188" y="3740020"/>
            <a:ext cx="85425" cy="94899"/>
          </a:xfrm>
          <a:custGeom>
            <a:avLst/>
            <a:gdLst/>
            <a:ahLst/>
            <a:cxnLst/>
            <a:rect l="l" t="t" r="r" b="b"/>
            <a:pathLst>
              <a:path w="85425" h="94899">
                <a:moveTo>
                  <a:pt x="85425" y="0"/>
                </a:moveTo>
                <a:lnTo>
                  <a:pt x="0" y="9489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7719664" y="3749511"/>
            <a:ext cx="85425" cy="94899"/>
          </a:xfrm>
          <a:custGeom>
            <a:avLst/>
            <a:gdLst/>
            <a:ahLst/>
            <a:cxnLst/>
            <a:rect l="l" t="t" r="r" b="b"/>
            <a:pathLst>
              <a:path w="85425" h="94899">
                <a:moveTo>
                  <a:pt x="85425" y="0"/>
                </a:moveTo>
                <a:lnTo>
                  <a:pt x="0" y="9489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7843055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7757630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7719663" y="3749511"/>
            <a:ext cx="66442" cy="85409"/>
          </a:xfrm>
          <a:custGeom>
            <a:avLst/>
            <a:gdLst/>
            <a:ahLst/>
            <a:cxnLst/>
            <a:rect l="l" t="t" r="r" b="b"/>
            <a:pathLst>
              <a:path w="66442" h="85409">
                <a:moveTo>
                  <a:pt x="0" y="0"/>
                </a:moveTo>
                <a:lnTo>
                  <a:pt x="66442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7814580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7871530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7786105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7719664" y="3749511"/>
            <a:ext cx="85425" cy="94899"/>
          </a:xfrm>
          <a:custGeom>
            <a:avLst/>
            <a:gdLst/>
            <a:ahLst/>
            <a:cxnLst/>
            <a:rect l="l" t="t" r="r" b="b"/>
            <a:pathLst>
              <a:path w="85425" h="94899">
                <a:moveTo>
                  <a:pt x="85425" y="0"/>
                </a:moveTo>
                <a:lnTo>
                  <a:pt x="0" y="9489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7843055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7757630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7719663" y="3749511"/>
            <a:ext cx="66442" cy="85409"/>
          </a:xfrm>
          <a:custGeom>
            <a:avLst/>
            <a:gdLst/>
            <a:ahLst/>
            <a:cxnLst/>
            <a:rect l="l" t="t" r="r" b="b"/>
            <a:pathLst>
              <a:path w="66442" h="85409">
                <a:moveTo>
                  <a:pt x="0" y="0"/>
                </a:moveTo>
                <a:lnTo>
                  <a:pt x="66442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7814580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7871530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7786105" y="3749511"/>
            <a:ext cx="56950" cy="85409"/>
          </a:xfrm>
          <a:custGeom>
            <a:avLst/>
            <a:gdLst/>
            <a:ahLst/>
            <a:cxnLst/>
            <a:rect l="l" t="t" r="r" b="b"/>
            <a:pathLst>
              <a:path w="56950" h="85409">
                <a:moveTo>
                  <a:pt x="0" y="0"/>
                </a:moveTo>
                <a:lnTo>
                  <a:pt x="56950" y="85409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8308150" y="2601154"/>
            <a:ext cx="180342" cy="18980"/>
          </a:xfrm>
          <a:custGeom>
            <a:avLst/>
            <a:gdLst/>
            <a:ahLst/>
            <a:cxnLst/>
            <a:rect l="l" t="t" r="r" b="b"/>
            <a:pathLst>
              <a:path w="180342" h="18980">
                <a:moveTo>
                  <a:pt x="150804" y="4808"/>
                </a:moveTo>
                <a:lnTo>
                  <a:pt x="152361" y="1644"/>
                </a:lnTo>
                <a:lnTo>
                  <a:pt x="152361" y="0"/>
                </a:lnTo>
                <a:lnTo>
                  <a:pt x="0" y="0"/>
                </a:lnTo>
                <a:lnTo>
                  <a:pt x="0" y="9490"/>
                </a:lnTo>
                <a:lnTo>
                  <a:pt x="152361" y="9490"/>
                </a:lnTo>
                <a:lnTo>
                  <a:pt x="152361" y="7971"/>
                </a:lnTo>
                <a:lnTo>
                  <a:pt x="150804" y="4808"/>
                </a:lnTo>
                <a:close/>
              </a:path>
              <a:path w="180342" h="18980">
                <a:moveTo>
                  <a:pt x="153917" y="12653"/>
                </a:moveTo>
                <a:lnTo>
                  <a:pt x="155461" y="15817"/>
                </a:lnTo>
                <a:lnTo>
                  <a:pt x="158575" y="17462"/>
                </a:lnTo>
                <a:lnTo>
                  <a:pt x="160131" y="18980"/>
                </a:lnTo>
                <a:lnTo>
                  <a:pt x="171015" y="18980"/>
                </a:lnTo>
                <a:lnTo>
                  <a:pt x="174128" y="17462"/>
                </a:lnTo>
                <a:lnTo>
                  <a:pt x="175672" y="15817"/>
                </a:lnTo>
                <a:lnTo>
                  <a:pt x="177229" y="12653"/>
                </a:lnTo>
                <a:lnTo>
                  <a:pt x="178786" y="11135"/>
                </a:lnTo>
                <a:lnTo>
                  <a:pt x="180342" y="7971"/>
                </a:lnTo>
                <a:lnTo>
                  <a:pt x="180342" y="3163"/>
                </a:lnTo>
                <a:lnTo>
                  <a:pt x="178786" y="0"/>
                </a:lnTo>
                <a:lnTo>
                  <a:pt x="177229" y="-3163"/>
                </a:lnTo>
                <a:lnTo>
                  <a:pt x="174128" y="-6326"/>
                </a:lnTo>
                <a:lnTo>
                  <a:pt x="171015" y="-7845"/>
                </a:lnTo>
                <a:lnTo>
                  <a:pt x="169458" y="-9490"/>
                </a:lnTo>
                <a:lnTo>
                  <a:pt x="163245" y="-9490"/>
                </a:lnTo>
                <a:lnTo>
                  <a:pt x="160131" y="-7845"/>
                </a:lnTo>
                <a:lnTo>
                  <a:pt x="158575" y="-6326"/>
                </a:lnTo>
                <a:lnTo>
                  <a:pt x="155461" y="-4681"/>
                </a:lnTo>
                <a:lnTo>
                  <a:pt x="153917" y="-3163"/>
                </a:lnTo>
                <a:lnTo>
                  <a:pt x="152361" y="0"/>
                </a:lnTo>
                <a:lnTo>
                  <a:pt x="166345" y="0"/>
                </a:lnTo>
                <a:lnTo>
                  <a:pt x="166345" y="9490"/>
                </a:lnTo>
                <a:lnTo>
                  <a:pt x="152361" y="9490"/>
                </a:lnTo>
                <a:lnTo>
                  <a:pt x="152361" y="11135"/>
                </a:lnTo>
                <a:lnTo>
                  <a:pt x="153917" y="1265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8303399" y="2605899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8458954" y="2591664"/>
            <a:ext cx="29538" cy="28470"/>
          </a:xfrm>
          <a:custGeom>
            <a:avLst/>
            <a:gdLst/>
            <a:ahLst/>
            <a:cxnLst/>
            <a:rect l="l" t="t" r="r" b="b"/>
            <a:pathLst>
              <a:path w="29538" h="28470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1644"/>
                </a:lnTo>
                <a:lnTo>
                  <a:pt x="23324" y="3163"/>
                </a:lnTo>
                <a:lnTo>
                  <a:pt x="24868" y="4808"/>
                </a:lnTo>
                <a:lnTo>
                  <a:pt x="26424" y="6326"/>
                </a:lnTo>
                <a:lnTo>
                  <a:pt x="27981" y="9490"/>
                </a:lnTo>
                <a:lnTo>
                  <a:pt x="29538" y="11135"/>
                </a:lnTo>
                <a:lnTo>
                  <a:pt x="29538" y="12653"/>
                </a:lnTo>
                <a:lnTo>
                  <a:pt x="29538" y="14298"/>
                </a:lnTo>
                <a:lnTo>
                  <a:pt x="29538" y="15817"/>
                </a:lnTo>
                <a:lnTo>
                  <a:pt x="29538" y="17462"/>
                </a:lnTo>
                <a:lnTo>
                  <a:pt x="27981" y="20625"/>
                </a:lnTo>
                <a:lnTo>
                  <a:pt x="26424" y="22144"/>
                </a:lnTo>
                <a:lnTo>
                  <a:pt x="24868" y="25307"/>
                </a:lnTo>
                <a:lnTo>
                  <a:pt x="23324" y="26952"/>
                </a:lnTo>
                <a:lnTo>
                  <a:pt x="20211" y="28470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lnTo>
                  <a:pt x="12440" y="28470"/>
                </a:lnTo>
                <a:lnTo>
                  <a:pt x="9327" y="28470"/>
                </a:lnTo>
                <a:lnTo>
                  <a:pt x="7770" y="26952"/>
                </a:lnTo>
                <a:lnTo>
                  <a:pt x="4657" y="25307"/>
                </a:lnTo>
                <a:lnTo>
                  <a:pt x="3113" y="22144"/>
                </a:lnTo>
                <a:lnTo>
                  <a:pt x="1556" y="20625"/>
                </a:lnTo>
                <a:lnTo>
                  <a:pt x="1556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1556" y="11135"/>
                </a:lnTo>
                <a:lnTo>
                  <a:pt x="1556" y="9490"/>
                </a:lnTo>
                <a:lnTo>
                  <a:pt x="3113" y="6326"/>
                </a:lnTo>
                <a:lnTo>
                  <a:pt x="4657" y="4808"/>
                </a:lnTo>
                <a:lnTo>
                  <a:pt x="7770" y="3163"/>
                </a:lnTo>
                <a:lnTo>
                  <a:pt x="9327" y="1644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8801594" y="2591664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594" y="22144"/>
                </a:moveTo>
                <a:lnTo>
                  <a:pt x="4771" y="25307"/>
                </a:lnTo>
                <a:lnTo>
                  <a:pt x="7947" y="28470"/>
                </a:lnTo>
                <a:lnTo>
                  <a:pt x="19072" y="28470"/>
                </a:lnTo>
                <a:lnTo>
                  <a:pt x="22248" y="26952"/>
                </a:lnTo>
                <a:lnTo>
                  <a:pt x="23830" y="25307"/>
                </a:lnTo>
                <a:lnTo>
                  <a:pt x="27007" y="22144"/>
                </a:lnTo>
                <a:lnTo>
                  <a:pt x="28601" y="20625"/>
                </a:lnTo>
                <a:lnTo>
                  <a:pt x="28601" y="9490"/>
                </a:lnTo>
                <a:lnTo>
                  <a:pt x="27007" y="6326"/>
                </a:lnTo>
                <a:lnTo>
                  <a:pt x="23830" y="4808"/>
                </a:lnTo>
                <a:lnTo>
                  <a:pt x="22248" y="3163"/>
                </a:lnTo>
                <a:lnTo>
                  <a:pt x="19072" y="1644"/>
                </a:lnTo>
                <a:lnTo>
                  <a:pt x="17477" y="0"/>
                </a:lnTo>
                <a:lnTo>
                  <a:pt x="11124" y="0"/>
                </a:lnTo>
                <a:lnTo>
                  <a:pt x="7947" y="1644"/>
                </a:lnTo>
                <a:lnTo>
                  <a:pt x="4771" y="4808"/>
                </a:lnTo>
                <a:lnTo>
                  <a:pt x="1594" y="6326"/>
                </a:lnTo>
                <a:lnTo>
                  <a:pt x="0" y="9490"/>
                </a:lnTo>
                <a:lnTo>
                  <a:pt x="14300" y="9490"/>
                </a:lnTo>
                <a:lnTo>
                  <a:pt x="14300" y="18980"/>
                </a:lnTo>
                <a:lnTo>
                  <a:pt x="0" y="18980"/>
                </a:lnTo>
                <a:lnTo>
                  <a:pt x="0" y="20625"/>
                </a:lnTo>
                <a:lnTo>
                  <a:pt x="1594" y="22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8460017" y="2591664"/>
            <a:ext cx="29424" cy="28470"/>
          </a:xfrm>
          <a:custGeom>
            <a:avLst/>
            <a:gdLst/>
            <a:ahLst/>
            <a:cxnLst/>
            <a:rect l="l" t="t" r="r" b="b"/>
            <a:pathLst>
              <a:path w="29424" h="28470">
                <a:moveTo>
                  <a:pt x="28601" y="9490"/>
                </a:moveTo>
                <a:lnTo>
                  <a:pt x="27007" y="6326"/>
                </a:lnTo>
                <a:lnTo>
                  <a:pt x="23830" y="3163"/>
                </a:lnTo>
                <a:lnTo>
                  <a:pt x="20653" y="1644"/>
                </a:lnTo>
                <a:lnTo>
                  <a:pt x="19059" y="0"/>
                </a:lnTo>
                <a:lnTo>
                  <a:pt x="12706" y="0"/>
                </a:lnTo>
                <a:lnTo>
                  <a:pt x="9529" y="1644"/>
                </a:lnTo>
                <a:lnTo>
                  <a:pt x="7947" y="3163"/>
                </a:lnTo>
                <a:lnTo>
                  <a:pt x="4771" y="4808"/>
                </a:lnTo>
                <a:lnTo>
                  <a:pt x="3176" y="6326"/>
                </a:lnTo>
                <a:lnTo>
                  <a:pt x="1594" y="9490"/>
                </a:lnTo>
                <a:lnTo>
                  <a:pt x="1594" y="11135"/>
                </a:lnTo>
                <a:lnTo>
                  <a:pt x="0" y="14298"/>
                </a:lnTo>
                <a:lnTo>
                  <a:pt x="1594" y="17462"/>
                </a:lnTo>
                <a:lnTo>
                  <a:pt x="1594" y="20625"/>
                </a:lnTo>
                <a:lnTo>
                  <a:pt x="3176" y="22144"/>
                </a:lnTo>
                <a:lnTo>
                  <a:pt x="4771" y="25307"/>
                </a:lnTo>
                <a:lnTo>
                  <a:pt x="7947" y="26952"/>
                </a:lnTo>
                <a:lnTo>
                  <a:pt x="9529" y="28470"/>
                </a:lnTo>
                <a:lnTo>
                  <a:pt x="20653" y="28470"/>
                </a:lnTo>
                <a:lnTo>
                  <a:pt x="23830" y="26952"/>
                </a:lnTo>
                <a:lnTo>
                  <a:pt x="25425" y="25307"/>
                </a:lnTo>
                <a:lnTo>
                  <a:pt x="27007" y="22144"/>
                </a:lnTo>
                <a:lnTo>
                  <a:pt x="28601" y="20625"/>
                </a:lnTo>
                <a:lnTo>
                  <a:pt x="29424" y="18980"/>
                </a:lnTo>
                <a:lnTo>
                  <a:pt x="15882" y="18980"/>
                </a:lnTo>
                <a:lnTo>
                  <a:pt x="15882" y="9490"/>
                </a:lnTo>
                <a:lnTo>
                  <a:pt x="28601" y="94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8471149" y="2605899"/>
            <a:ext cx="349494" cy="0"/>
          </a:xfrm>
          <a:custGeom>
            <a:avLst/>
            <a:gdLst/>
            <a:ahLst/>
            <a:cxnLst/>
            <a:rect l="l" t="t" r="r" b="b"/>
            <a:pathLst>
              <a:path w="349494">
                <a:moveTo>
                  <a:pt x="0" y="0"/>
                </a:moveTo>
                <a:lnTo>
                  <a:pt x="349494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8460018" y="2591664"/>
            <a:ext cx="30183" cy="28470"/>
          </a:xfrm>
          <a:custGeom>
            <a:avLst/>
            <a:gdLst/>
            <a:ahLst/>
            <a:cxnLst/>
            <a:rect l="l" t="t" r="r" b="b"/>
            <a:pathLst>
              <a:path w="30183" h="28470">
                <a:moveTo>
                  <a:pt x="15882" y="28470"/>
                </a:moveTo>
                <a:lnTo>
                  <a:pt x="14300" y="28470"/>
                </a:lnTo>
                <a:lnTo>
                  <a:pt x="12706" y="28470"/>
                </a:lnTo>
                <a:lnTo>
                  <a:pt x="9529" y="28470"/>
                </a:lnTo>
                <a:lnTo>
                  <a:pt x="7947" y="26952"/>
                </a:lnTo>
                <a:lnTo>
                  <a:pt x="4771" y="25307"/>
                </a:lnTo>
                <a:lnTo>
                  <a:pt x="3176" y="22144"/>
                </a:lnTo>
                <a:lnTo>
                  <a:pt x="1594" y="20625"/>
                </a:lnTo>
                <a:lnTo>
                  <a:pt x="1594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1594" y="11135"/>
                </a:lnTo>
                <a:lnTo>
                  <a:pt x="1594" y="9490"/>
                </a:lnTo>
                <a:lnTo>
                  <a:pt x="3176" y="6326"/>
                </a:lnTo>
                <a:lnTo>
                  <a:pt x="4771" y="4808"/>
                </a:lnTo>
                <a:lnTo>
                  <a:pt x="7947" y="3163"/>
                </a:lnTo>
                <a:lnTo>
                  <a:pt x="9529" y="1644"/>
                </a:lnTo>
                <a:lnTo>
                  <a:pt x="12706" y="0"/>
                </a:lnTo>
                <a:lnTo>
                  <a:pt x="14300" y="0"/>
                </a:lnTo>
                <a:lnTo>
                  <a:pt x="15882" y="0"/>
                </a:lnTo>
                <a:lnTo>
                  <a:pt x="17477" y="0"/>
                </a:lnTo>
                <a:lnTo>
                  <a:pt x="19059" y="0"/>
                </a:lnTo>
                <a:lnTo>
                  <a:pt x="20653" y="1644"/>
                </a:lnTo>
                <a:lnTo>
                  <a:pt x="23830" y="3163"/>
                </a:lnTo>
                <a:lnTo>
                  <a:pt x="25425" y="4808"/>
                </a:lnTo>
                <a:lnTo>
                  <a:pt x="27007" y="6326"/>
                </a:lnTo>
                <a:lnTo>
                  <a:pt x="28601" y="9490"/>
                </a:lnTo>
                <a:lnTo>
                  <a:pt x="30183" y="11135"/>
                </a:lnTo>
                <a:lnTo>
                  <a:pt x="30183" y="12653"/>
                </a:lnTo>
                <a:lnTo>
                  <a:pt x="30183" y="14298"/>
                </a:lnTo>
                <a:lnTo>
                  <a:pt x="30183" y="15817"/>
                </a:lnTo>
                <a:lnTo>
                  <a:pt x="30183" y="17462"/>
                </a:lnTo>
                <a:lnTo>
                  <a:pt x="28601" y="20625"/>
                </a:lnTo>
                <a:lnTo>
                  <a:pt x="27007" y="22144"/>
                </a:lnTo>
                <a:lnTo>
                  <a:pt x="25425" y="25307"/>
                </a:lnTo>
                <a:lnTo>
                  <a:pt x="23830" y="26952"/>
                </a:lnTo>
                <a:lnTo>
                  <a:pt x="20653" y="28470"/>
                </a:lnTo>
                <a:lnTo>
                  <a:pt x="19059" y="28470"/>
                </a:lnTo>
                <a:lnTo>
                  <a:pt x="17477" y="28470"/>
                </a:lnTo>
                <a:lnTo>
                  <a:pt x="15882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8801594" y="2591664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4300" y="0"/>
                </a:moveTo>
                <a:lnTo>
                  <a:pt x="15895" y="0"/>
                </a:lnTo>
                <a:lnTo>
                  <a:pt x="17477" y="0"/>
                </a:lnTo>
                <a:lnTo>
                  <a:pt x="19072" y="1644"/>
                </a:lnTo>
                <a:lnTo>
                  <a:pt x="22248" y="3163"/>
                </a:lnTo>
                <a:lnTo>
                  <a:pt x="23830" y="4808"/>
                </a:lnTo>
                <a:lnTo>
                  <a:pt x="27007" y="6326"/>
                </a:lnTo>
                <a:lnTo>
                  <a:pt x="28601" y="9490"/>
                </a:lnTo>
                <a:lnTo>
                  <a:pt x="28601" y="11135"/>
                </a:lnTo>
                <a:lnTo>
                  <a:pt x="28601" y="12653"/>
                </a:lnTo>
                <a:lnTo>
                  <a:pt x="28601" y="14298"/>
                </a:lnTo>
                <a:lnTo>
                  <a:pt x="28601" y="15817"/>
                </a:lnTo>
                <a:lnTo>
                  <a:pt x="28601" y="17462"/>
                </a:lnTo>
                <a:lnTo>
                  <a:pt x="28601" y="20625"/>
                </a:lnTo>
                <a:lnTo>
                  <a:pt x="27007" y="22144"/>
                </a:lnTo>
                <a:lnTo>
                  <a:pt x="23830" y="25307"/>
                </a:lnTo>
                <a:lnTo>
                  <a:pt x="22248" y="26952"/>
                </a:lnTo>
                <a:lnTo>
                  <a:pt x="19072" y="28470"/>
                </a:lnTo>
                <a:lnTo>
                  <a:pt x="7947" y="28470"/>
                </a:lnTo>
                <a:lnTo>
                  <a:pt x="6353" y="26952"/>
                </a:lnTo>
                <a:lnTo>
                  <a:pt x="4771" y="25307"/>
                </a:lnTo>
                <a:lnTo>
                  <a:pt x="1594" y="22144"/>
                </a:lnTo>
                <a:lnTo>
                  <a:pt x="0" y="20625"/>
                </a:lnTo>
                <a:lnTo>
                  <a:pt x="0" y="17462"/>
                </a:lnTo>
                <a:lnTo>
                  <a:pt x="0" y="9490"/>
                </a:lnTo>
                <a:lnTo>
                  <a:pt x="1594" y="6326"/>
                </a:lnTo>
                <a:lnTo>
                  <a:pt x="4771" y="4808"/>
                </a:lnTo>
                <a:lnTo>
                  <a:pt x="6353" y="3163"/>
                </a:lnTo>
                <a:lnTo>
                  <a:pt x="7947" y="1644"/>
                </a:lnTo>
                <a:lnTo>
                  <a:pt x="11124" y="0"/>
                </a:lnTo>
                <a:lnTo>
                  <a:pt x="12718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8801720" y="2591664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27981" y="9490"/>
                </a:moveTo>
                <a:lnTo>
                  <a:pt x="26424" y="6326"/>
                </a:lnTo>
                <a:lnTo>
                  <a:pt x="23324" y="4808"/>
                </a:lnTo>
                <a:lnTo>
                  <a:pt x="21767" y="3163"/>
                </a:lnTo>
                <a:lnTo>
                  <a:pt x="18654" y="1644"/>
                </a:lnTo>
                <a:lnTo>
                  <a:pt x="17097" y="0"/>
                </a:lnTo>
                <a:lnTo>
                  <a:pt x="10883" y="0"/>
                </a:lnTo>
                <a:lnTo>
                  <a:pt x="7770" y="1644"/>
                </a:lnTo>
                <a:lnTo>
                  <a:pt x="4669" y="4808"/>
                </a:lnTo>
                <a:lnTo>
                  <a:pt x="1556" y="6326"/>
                </a:lnTo>
                <a:lnTo>
                  <a:pt x="0" y="9490"/>
                </a:lnTo>
                <a:lnTo>
                  <a:pt x="0" y="20625"/>
                </a:lnTo>
                <a:lnTo>
                  <a:pt x="1556" y="22144"/>
                </a:lnTo>
                <a:lnTo>
                  <a:pt x="4669" y="25307"/>
                </a:lnTo>
                <a:lnTo>
                  <a:pt x="7770" y="28470"/>
                </a:lnTo>
                <a:lnTo>
                  <a:pt x="18654" y="28470"/>
                </a:lnTo>
                <a:lnTo>
                  <a:pt x="21767" y="26952"/>
                </a:lnTo>
                <a:lnTo>
                  <a:pt x="23324" y="25307"/>
                </a:lnTo>
                <a:lnTo>
                  <a:pt x="26424" y="22144"/>
                </a:lnTo>
                <a:lnTo>
                  <a:pt x="27981" y="20625"/>
                </a:lnTo>
                <a:lnTo>
                  <a:pt x="27981" y="18980"/>
                </a:lnTo>
                <a:lnTo>
                  <a:pt x="13997" y="18980"/>
                </a:lnTo>
                <a:lnTo>
                  <a:pt x="13997" y="9490"/>
                </a:lnTo>
                <a:lnTo>
                  <a:pt x="27981" y="94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9135163" y="2591664"/>
            <a:ext cx="27179" cy="28470"/>
          </a:xfrm>
          <a:custGeom>
            <a:avLst/>
            <a:gdLst/>
            <a:ahLst/>
            <a:cxnLst/>
            <a:rect l="l" t="t" r="r" b="b"/>
            <a:pathLst>
              <a:path w="27179" h="28470">
                <a:moveTo>
                  <a:pt x="11739" y="0"/>
                </a:moveTo>
                <a:lnTo>
                  <a:pt x="8575" y="1644"/>
                </a:lnTo>
                <a:lnTo>
                  <a:pt x="5538" y="3163"/>
                </a:lnTo>
                <a:lnTo>
                  <a:pt x="2374" y="6326"/>
                </a:lnTo>
                <a:lnTo>
                  <a:pt x="855" y="9490"/>
                </a:lnTo>
                <a:lnTo>
                  <a:pt x="13258" y="9490"/>
                </a:lnTo>
                <a:lnTo>
                  <a:pt x="13258" y="18980"/>
                </a:lnTo>
                <a:lnTo>
                  <a:pt x="0" y="18980"/>
                </a:lnTo>
                <a:lnTo>
                  <a:pt x="855" y="20625"/>
                </a:lnTo>
                <a:lnTo>
                  <a:pt x="2374" y="22144"/>
                </a:lnTo>
                <a:lnTo>
                  <a:pt x="3892" y="25307"/>
                </a:lnTo>
                <a:lnTo>
                  <a:pt x="5538" y="26952"/>
                </a:lnTo>
                <a:lnTo>
                  <a:pt x="8575" y="28470"/>
                </a:lnTo>
                <a:lnTo>
                  <a:pt x="19459" y="28470"/>
                </a:lnTo>
                <a:lnTo>
                  <a:pt x="20978" y="26952"/>
                </a:lnTo>
                <a:lnTo>
                  <a:pt x="24141" y="25307"/>
                </a:lnTo>
                <a:lnTo>
                  <a:pt x="25660" y="22144"/>
                </a:lnTo>
                <a:lnTo>
                  <a:pt x="27179" y="20625"/>
                </a:lnTo>
                <a:lnTo>
                  <a:pt x="27179" y="9490"/>
                </a:lnTo>
                <a:lnTo>
                  <a:pt x="25660" y="6326"/>
                </a:lnTo>
                <a:lnTo>
                  <a:pt x="24141" y="4808"/>
                </a:lnTo>
                <a:lnTo>
                  <a:pt x="20978" y="3163"/>
                </a:lnTo>
                <a:lnTo>
                  <a:pt x="19459" y="1644"/>
                </a:lnTo>
                <a:lnTo>
                  <a:pt x="16421" y="0"/>
                </a:lnTo>
                <a:lnTo>
                  <a:pt x="117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8810967" y="2605899"/>
            <a:ext cx="342205" cy="0"/>
          </a:xfrm>
          <a:custGeom>
            <a:avLst/>
            <a:gdLst/>
            <a:ahLst/>
            <a:cxnLst/>
            <a:rect l="l" t="t" r="r" b="b"/>
            <a:pathLst>
              <a:path w="342205">
                <a:moveTo>
                  <a:pt x="0" y="0"/>
                </a:moveTo>
                <a:lnTo>
                  <a:pt x="342205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8801720" y="2591664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3997" y="28470"/>
                </a:moveTo>
                <a:lnTo>
                  <a:pt x="12440" y="28470"/>
                </a:lnTo>
                <a:lnTo>
                  <a:pt x="10883" y="28470"/>
                </a:lnTo>
                <a:lnTo>
                  <a:pt x="7770" y="28470"/>
                </a:lnTo>
                <a:lnTo>
                  <a:pt x="6213" y="26952"/>
                </a:lnTo>
                <a:lnTo>
                  <a:pt x="4669" y="25307"/>
                </a:lnTo>
                <a:lnTo>
                  <a:pt x="1556" y="22144"/>
                </a:lnTo>
                <a:lnTo>
                  <a:pt x="0" y="20625"/>
                </a:lnTo>
                <a:lnTo>
                  <a:pt x="0" y="17462"/>
                </a:lnTo>
                <a:lnTo>
                  <a:pt x="0" y="9490"/>
                </a:lnTo>
                <a:lnTo>
                  <a:pt x="1556" y="6326"/>
                </a:lnTo>
                <a:lnTo>
                  <a:pt x="4669" y="4808"/>
                </a:lnTo>
                <a:lnTo>
                  <a:pt x="6213" y="3163"/>
                </a:lnTo>
                <a:lnTo>
                  <a:pt x="7770" y="1644"/>
                </a:lnTo>
                <a:lnTo>
                  <a:pt x="10883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lnTo>
                  <a:pt x="17097" y="0"/>
                </a:lnTo>
                <a:lnTo>
                  <a:pt x="18654" y="1644"/>
                </a:lnTo>
                <a:lnTo>
                  <a:pt x="21767" y="3163"/>
                </a:lnTo>
                <a:lnTo>
                  <a:pt x="23324" y="4808"/>
                </a:lnTo>
                <a:lnTo>
                  <a:pt x="26424" y="6326"/>
                </a:lnTo>
                <a:lnTo>
                  <a:pt x="27981" y="9490"/>
                </a:lnTo>
                <a:lnTo>
                  <a:pt x="27981" y="11135"/>
                </a:lnTo>
                <a:lnTo>
                  <a:pt x="27981" y="12653"/>
                </a:lnTo>
                <a:lnTo>
                  <a:pt x="27981" y="14298"/>
                </a:lnTo>
                <a:lnTo>
                  <a:pt x="27981" y="15817"/>
                </a:lnTo>
                <a:lnTo>
                  <a:pt x="27981" y="17462"/>
                </a:lnTo>
                <a:lnTo>
                  <a:pt x="27981" y="20625"/>
                </a:lnTo>
                <a:lnTo>
                  <a:pt x="26424" y="22144"/>
                </a:lnTo>
                <a:lnTo>
                  <a:pt x="23324" y="25307"/>
                </a:lnTo>
                <a:lnTo>
                  <a:pt x="21767" y="26952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9134373" y="2591664"/>
            <a:ext cx="27968" cy="28470"/>
          </a:xfrm>
          <a:custGeom>
            <a:avLst/>
            <a:gdLst/>
            <a:ahLst/>
            <a:cxnLst/>
            <a:rect l="l" t="t" r="r" b="b"/>
            <a:pathLst>
              <a:path w="27968" h="28470">
                <a:moveTo>
                  <a:pt x="14047" y="0"/>
                </a:moveTo>
                <a:lnTo>
                  <a:pt x="15566" y="0"/>
                </a:lnTo>
                <a:lnTo>
                  <a:pt x="17211" y="0"/>
                </a:lnTo>
                <a:lnTo>
                  <a:pt x="20249" y="1644"/>
                </a:lnTo>
                <a:lnTo>
                  <a:pt x="21767" y="3163"/>
                </a:lnTo>
                <a:lnTo>
                  <a:pt x="24931" y="4808"/>
                </a:lnTo>
                <a:lnTo>
                  <a:pt x="26450" y="6326"/>
                </a:lnTo>
                <a:lnTo>
                  <a:pt x="27968" y="9490"/>
                </a:lnTo>
                <a:lnTo>
                  <a:pt x="27968" y="11135"/>
                </a:lnTo>
                <a:lnTo>
                  <a:pt x="27968" y="12653"/>
                </a:lnTo>
                <a:lnTo>
                  <a:pt x="27968" y="14298"/>
                </a:lnTo>
                <a:lnTo>
                  <a:pt x="27968" y="15817"/>
                </a:lnTo>
                <a:lnTo>
                  <a:pt x="27968" y="17462"/>
                </a:lnTo>
                <a:lnTo>
                  <a:pt x="27968" y="20625"/>
                </a:lnTo>
                <a:lnTo>
                  <a:pt x="26450" y="22144"/>
                </a:lnTo>
                <a:lnTo>
                  <a:pt x="24931" y="25307"/>
                </a:lnTo>
                <a:lnTo>
                  <a:pt x="21767" y="26952"/>
                </a:lnTo>
                <a:lnTo>
                  <a:pt x="20249" y="28470"/>
                </a:lnTo>
                <a:lnTo>
                  <a:pt x="9365" y="28470"/>
                </a:lnTo>
                <a:lnTo>
                  <a:pt x="6327" y="26952"/>
                </a:lnTo>
                <a:lnTo>
                  <a:pt x="4682" y="25307"/>
                </a:lnTo>
                <a:lnTo>
                  <a:pt x="3163" y="22144"/>
                </a:lnTo>
                <a:lnTo>
                  <a:pt x="1645" y="20625"/>
                </a:lnTo>
                <a:lnTo>
                  <a:pt x="0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9490"/>
                </a:lnTo>
                <a:lnTo>
                  <a:pt x="3163" y="6326"/>
                </a:lnTo>
                <a:lnTo>
                  <a:pt x="4682" y="4808"/>
                </a:lnTo>
                <a:lnTo>
                  <a:pt x="6327" y="3163"/>
                </a:lnTo>
                <a:lnTo>
                  <a:pt x="9365" y="1644"/>
                </a:lnTo>
                <a:lnTo>
                  <a:pt x="10883" y="0"/>
                </a:lnTo>
                <a:lnTo>
                  <a:pt x="12529" y="0"/>
                </a:lnTo>
                <a:lnTo>
                  <a:pt x="1404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9474713" y="2591664"/>
            <a:ext cx="29330" cy="28470"/>
          </a:xfrm>
          <a:custGeom>
            <a:avLst/>
            <a:gdLst/>
            <a:ahLst/>
            <a:cxnLst/>
            <a:rect l="l" t="t" r="r" b="b"/>
            <a:pathLst>
              <a:path w="29330" h="28470">
                <a:moveTo>
                  <a:pt x="11865" y="0"/>
                </a:moveTo>
                <a:lnTo>
                  <a:pt x="8702" y="1644"/>
                </a:lnTo>
                <a:lnTo>
                  <a:pt x="5538" y="3163"/>
                </a:lnTo>
                <a:lnTo>
                  <a:pt x="2374" y="6326"/>
                </a:lnTo>
                <a:lnTo>
                  <a:pt x="855" y="9490"/>
                </a:lnTo>
                <a:lnTo>
                  <a:pt x="13511" y="9490"/>
                </a:lnTo>
                <a:lnTo>
                  <a:pt x="13511" y="18980"/>
                </a:lnTo>
                <a:lnTo>
                  <a:pt x="0" y="18980"/>
                </a:lnTo>
                <a:lnTo>
                  <a:pt x="855" y="20625"/>
                </a:lnTo>
                <a:lnTo>
                  <a:pt x="2374" y="22144"/>
                </a:lnTo>
                <a:lnTo>
                  <a:pt x="4019" y="25307"/>
                </a:lnTo>
                <a:lnTo>
                  <a:pt x="5538" y="26952"/>
                </a:lnTo>
                <a:lnTo>
                  <a:pt x="8702" y="28470"/>
                </a:lnTo>
                <a:lnTo>
                  <a:pt x="19839" y="28470"/>
                </a:lnTo>
                <a:lnTo>
                  <a:pt x="23002" y="26952"/>
                </a:lnTo>
                <a:lnTo>
                  <a:pt x="24648" y="25307"/>
                </a:lnTo>
                <a:lnTo>
                  <a:pt x="26166" y="22144"/>
                </a:lnTo>
                <a:lnTo>
                  <a:pt x="27812" y="20625"/>
                </a:lnTo>
                <a:lnTo>
                  <a:pt x="27812" y="17462"/>
                </a:lnTo>
                <a:lnTo>
                  <a:pt x="29330" y="15817"/>
                </a:lnTo>
                <a:lnTo>
                  <a:pt x="29330" y="12653"/>
                </a:lnTo>
                <a:lnTo>
                  <a:pt x="27812" y="9490"/>
                </a:lnTo>
                <a:lnTo>
                  <a:pt x="26166" y="6326"/>
                </a:lnTo>
                <a:lnTo>
                  <a:pt x="23002" y="3163"/>
                </a:lnTo>
                <a:lnTo>
                  <a:pt x="19839" y="1644"/>
                </a:lnTo>
                <a:lnTo>
                  <a:pt x="16675" y="0"/>
                </a:lnTo>
                <a:lnTo>
                  <a:pt x="118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9133867" y="2591664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28601" y="9490"/>
                </a:moveTo>
                <a:lnTo>
                  <a:pt x="27083" y="6326"/>
                </a:lnTo>
                <a:lnTo>
                  <a:pt x="25437" y="4808"/>
                </a:lnTo>
                <a:lnTo>
                  <a:pt x="22273" y="3163"/>
                </a:lnTo>
                <a:lnTo>
                  <a:pt x="20755" y="1644"/>
                </a:lnTo>
                <a:lnTo>
                  <a:pt x="17591" y="0"/>
                </a:lnTo>
                <a:lnTo>
                  <a:pt x="12782" y="0"/>
                </a:lnTo>
                <a:lnTo>
                  <a:pt x="9618" y="1644"/>
                </a:lnTo>
                <a:lnTo>
                  <a:pt x="6454" y="3163"/>
                </a:lnTo>
                <a:lnTo>
                  <a:pt x="3290" y="6326"/>
                </a:lnTo>
                <a:lnTo>
                  <a:pt x="1645" y="9490"/>
                </a:lnTo>
                <a:lnTo>
                  <a:pt x="0" y="11135"/>
                </a:lnTo>
                <a:lnTo>
                  <a:pt x="0" y="17462"/>
                </a:lnTo>
                <a:lnTo>
                  <a:pt x="1645" y="20625"/>
                </a:lnTo>
                <a:lnTo>
                  <a:pt x="3290" y="22144"/>
                </a:lnTo>
                <a:lnTo>
                  <a:pt x="4809" y="25307"/>
                </a:lnTo>
                <a:lnTo>
                  <a:pt x="6454" y="26952"/>
                </a:lnTo>
                <a:lnTo>
                  <a:pt x="9618" y="28470"/>
                </a:lnTo>
                <a:lnTo>
                  <a:pt x="20755" y="28470"/>
                </a:lnTo>
                <a:lnTo>
                  <a:pt x="22273" y="26952"/>
                </a:lnTo>
                <a:lnTo>
                  <a:pt x="25437" y="25307"/>
                </a:lnTo>
                <a:lnTo>
                  <a:pt x="27083" y="22144"/>
                </a:lnTo>
                <a:lnTo>
                  <a:pt x="28601" y="20625"/>
                </a:lnTo>
                <a:lnTo>
                  <a:pt x="28601" y="18980"/>
                </a:lnTo>
                <a:lnTo>
                  <a:pt x="14300" y="18980"/>
                </a:lnTo>
                <a:lnTo>
                  <a:pt x="14300" y="9490"/>
                </a:lnTo>
                <a:lnTo>
                  <a:pt x="28601" y="949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9143417" y="2605899"/>
            <a:ext cx="349558" cy="0"/>
          </a:xfrm>
          <a:custGeom>
            <a:avLst/>
            <a:gdLst/>
            <a:ahLst/>
            <a:cxnLst/>
            <a:rect l="l" t="t" r="r" b="b"/>
            <a:pathLst>
              <a:path w="349558">
                <a:moveTo>
                  <a:pt x="0" y="0"/>
                </a:moveTo>
                <a:lnTo>
                  <a:pt x="349558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9133866" y="2591664"/>
            <a:ext cx="30246" cy="28470"/>
          </a:xfrm>
          <a:custGeom>
            <a:avLst/>
            <a:gdLst/>
            <a:ahLst/>
            <a:cxnLst/>
            <a:rect l="l" t="t" r="r" b="b"/>
            <a:pathLst>
              <a:path w="30246" h="28470">
                <a:moveTo>
                  <a:pt x="14300" y="28470"/>
                </a:moveTo>
                <a:lnTo>
                  <a:pt x="12782" y="28470"/>
                </a:lnTo>
                <a:lnTo>
                  <a:pt x="11136" y="28470"/>
                </a:lnTo>
                <a:lnTo>
                  <a:pt x="9618" y="28470"/>
                </a:lnTo>
                <a:lnTo>
                  <a:pt x="6454" y="26952"/>
                </a:lnTo>
                <a:lnTo>
                  <a:pt x="4809" y="25307"/>
                </a:lnTo>
                <a:lnTo>
                  <a:pt x="3290" y="22144"/>
                </a:lnTo>
                <a:lnTo>
                  <a:pt x="1645" y="20625"/>
                </a:lnTo>
                <a:lnTo>
                  <a:pt x="0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9490"/>
                </a:lnTo>
                <a:lnTo>
                  <a:pt x="3290" y="6326"/>
                </a:lnTo>
                <a:lnTo>
                  <a:pt x="4809" y="4808"/>
                </a:lnTo>
                <a:lnTo>
                  <a:pt x="6454" y="3163"/>
                </a:lnTo>
                <a:lnTo>
                  <a:pt x="9618" y="1644"/>
                </a:lnTo>
                <a:lnTo>
                  <a:pt x="11136" y="0"/>
                </a:lnTo>
                <a:lnTo>
                  <a:pt x="12782" y="0"/>
                </a:lnTo>
                <a:lnTo>
                  <a:pt x="14300" y="0"/>
                </a:lnTo>
                <a:lnTo>
                  <a:pt x="15946" y="0"/>
                </a:lnTo>
                <a:lnTo>
                  <a:pt x="17591" y="0"/>
                </a:lnTo>
                <a:lnTo>
                  <a:pt x="20755" y="1644"/>
                </a:lnTo>
                <a:lnTo>
                  <a:pt x="22273" y="3163"/>
                </a:lnTo>
                <a:lnTo>
                  <a:pt x="25437" y="4808"/>
                </a:lnTo>
                <a:lnTo>
                  <a:pt x="27083" y="6326"/>
                </a:lnTo>
                <a:lnTo>
                  <a:pt x="28601" y="9490"/>
                </a:lnTo>
                <a:lnTo>
                  <a:pt x="28601" y="11135"/>
                </a:lnTo>
                <a:lnTo>
                  <a:pt x="28601" y="12653"/>
                </a:lnTo>
                <a:lnTo>
                  <a:pt x="30246" y="14298"/>
                </a:lnTo>
                <a:lnTo>
                  <a:pt x="28601" y="15817"/>
                </a:lnTo>
                <a:lnTo>
                  <a:pt x="28601" y="17462"/>
                </a:lnTo>
                <a:lnTo>
                  <a:pt x="28601" y="20625"/>
                </a:lnTo>
                <a:lnTo>
                  <a:pt x="27083" y="22144"/>
                </a:lnTo>
                <a:lnTo>
                  <a:pt x="25437" y="25307"/>
                </a:lnTo>
                <a:lnTo>
                  <a:pt x="22273" y="26952"/>
                </a:lnTo>
                <a:lnTo>
                  <a:pt x="20755" y="28470"/>
                </a:lnTo>
                <a:lnTo>
                  <a:pt x="17591" y="28470"/>
                </a:lnTo>
                <a:lnTo>
                  <a:pt x="15946" y="28470"/>
                </a:lnTo>
                <a:lnTo>
                  <a:pt x="14300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9473923" y="2591664"/>
            <a:ext cx="30120" cy="28470"/>
          </a:xfrm>
          <a:custGeom>
            <a:avLst/>
            <a:gdLst/>
            <a:ahLst/>
            <a:cxnLst/>
            <a:rect l="l" t="t" r="r" b="b"/>
            <a:pathLst>
              <a:path w="30120" h="28470">
                <a:moveTo>
                  <a:pt x="14300" y="0"/>
                </a:moveTo>
                <a:lnTo>
                  <a:pt x="15946" y="0"/>
                </a:lnTo>
                <a:lnTo>
                  <a:pt x="17464" y="0"/>
                </a:lnTo>
                <a:lnTo>
                  <a:pt x="20628" y="1644"/>
                </a:lnTo>
                <a:lnTo>
                  <a:pt x="23792" y="3163"/>
                </a:lnTo>
                <a:lnTo>
                  <a:pt x="25437" y="4808"/>
                </a:lnTo>
                <a:lnTo>
                  <a:pt x="26956" y="6326"/>
                </a:lnTo>
                <a:lnTo>
                  <a:pt x="28601" y="9490"/>
                </a:lnTo>
                <a:lnTo>
                  <a:pt x="28601" y="11135"/>
                </a:lnTo>
                <a:lnTo>
                  <a:pt x="30120" y="12653"/>
                </a:lnTo>
                <a:lnTo>
                  <a:pt x="30120" y="14298"/>
                </a:lnTo>
                <a:lnTo>
                  <a:pt x="30120" y="15817"/>
                </a:lnTo>
                <a:lnTo>
                  <a:pt x="28601" y="17462"/>
                </a:lnTo>
                <a:lnTo>
                  <a:pt x="28601" y="20625"/>
                </a:lnTo>
                <a:lnTo>
                  <a:pt x="26956" y="22144"/>
                </a:lnTo>
                <a:lnTo>
                  <a:pt x="25437" y="25307"/>
                </a:lnTo>
                <a:lnTo>
                  <a:pt x="23792" y="26952"/>
                </a:lnTo>
                <a:lnTo>
                  <a:pt x="20628" y="28470"/>
                </a:lnTo>
                <a:lnTo>
                  <a:pt x="17464" y="28470"/>
                </a:lnTo>
                <a:lnTo>
                  <a:pt x="15946" y="28470"/>
                </a:lnTo>
                <a:lnTo>
                  <a:pt x="14300" y="28470"/>
                </a:lnTo>
                <a:lnTo>
                  <a:pt x="12655" y="28470"/>
                </a:lnTo>
                <a:lnTo>
                  <a:pt x="9491" y="28470"/>
                </a:lnTo>
                <a:lnTo>
                  <a:pt x="6327" y="26952"/>
                </a:lnTo>
                <a:lnTo>
                  <a:pt x="4809" y="25307"/>
                </a:lnTo>
                <a:lnTo>
                  <a:pt x="3163" y="22144"/>
                </a:lnTo>
                <a:lnTo>
                  <a:pt x="1645" y="20625"/>
                </a:lnTo>
                <a:lnTo>
                  <a:pt x="0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9490"/>
                </a:lnTo>
                <a:lnTo>
                  <a:pt x="3163" y="6326"/>
                </a:lnTo>
                <a:lnTo>
                  <a:pt x="4809" y="4808"/>
                </a:lnTo>
                <a:lnTo>
                  <a:pt x="6327" y="3163"/>
                </a:lnTo>
                <a:lnTo>
                  <a:pt x="9491" y="1644"/>
                </a:lnTo>
                <a:lnTo>
                  <a:pt x="12655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8308150" y="2895380"/>
            <a:ext cx="180342" cy="18980"/>
          </a:xfrm>
          <a:custGeom>
            <a:avLst/>
            <a:gdLst/>
            <a:ahLst/>
            <a:cxnLst/>
            <a:rect l="l" t="t" r="r" b="b"/>
            <a:pathLst>
              <a:path w="180342" h="18980">
                <a:moveTo>
                  <a:pt x="0" y="0"/>
                </a:moveTo>
                <a:lnTo>
                  <a:pt x="0" y="9490"/>
                </a:lnTo>
                <a:lnTo>
                  <a:pt x="152361" y="9490"/>
                </a:lnTo>
                <a:lnTo>
                  <a:pt x="150804" y="6326"/>
                </a:lnTo>
                <a:lnTo>
                  <a:pt x="150804" y="3163"/>
                </a:lnTo>
                <a:lnTo>
                  <a:pt x="152361" y="1581"/>
                </a:lnTo>
                <a:lnTo>
                  <a:pt x="152361" y="0"/>
                </a:lnTo>
                <a:lnTo>
                  <a:pt x="0" y="0"/>
                </a:lnTo>
                <a:close/>
              </a:path>
              <a:path w="180342" h="18980">
                <a:moveTo>
                  <a:pt x="177229" y="-3163"/>
                </a:moveTo>
                <a:lnTo>
                  <a:pt x="175672" y="-6326"/>
                </a:lnTo>
                <a:lnTo>
                  <a:pt x="174128" y="-7908"/>
                </a:lnTo>
                <a:lnTo>
                  <a:pt x="171015" y="-9490"/>
                </a:lnTo>
                <a:lnTo>
                  <a:pt x="160131" y="-9490"/>
                </a:lnTo>
                <a:lnTo>
                  <a:pt x="158575" y="-7908"/>
                </a:lnTo>
                <a:lnTo>
                  <a:pt x="155461" y="-6326"/>
                </a:lnTo>
                <a:lnTo>
                  <a:pt x="153917" y="-3163"/>
                </a:lnTo>
                <a:lnTo>
                  <a:pt x="152361" y="-1581"/>
                </a:lnTo>
                <a:lnTo>
                  <a:pt x="152361" y="0"/>
                </a:lnTo>
                <a:lnTo>
                  <a:pt x="166345" y="0"/>
                </a:lnTo>
                <a:lnTo>
                  <a:pt x="166345" y="9490"/>
                </a:lnTo>
                <a:lnTo>
                  <a:pt x="152361" y="9490"/>
                </a:lnTo>
                <a:lnTo>
                  <a:pt x="153917" y="12653"/>
                </a:lnTo>
                <a:lnTo>
                  <a:pt x="155461" y="14235"/>
                </a:lnTo>
                <a:lnTo>
                  <a:pt x="158575" y="15817"/>
                </a:lnTo>
                <a:lnTo>
                  <a:pt x="160131" y="17398"/>
                </a:lnTo>
                <a:lnTo>
                  <a:pt x="163245" y="18980"/>
                </a:lnTo>
                <a:lnTo>
                  <a:pt x="167902" y="18980"/>
                </a:lnTo>
                <a:lnTo>
                  <a:pt x="171015" y="17398"/>
                </a:lnTo>
                <a:lnTo>
                  <a:pt x="174128" y="15817"/>
                </a:lnTo>
                <a:lnTo>
                  <a:pt x="177229" y="12653"/>
                </a:lnTo>
                <a:lnTo>
                  <a:pt x="178786" y="9490"/>
                </a:lnTo>
                <a:lnTo>
                  <a:pt x="180342" y="7908"/>
                </a:lnTo>
                <a:lnTo>
                  <a:pt x="180342" y="1581"/>
                </a:lnTo>
                <a:lnTo>
                  <a:pt x="178786" y="-1581"/>
                </a:lnTo>
                <a:lnTo>
                  <a:pt x="177229" y="-3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8303399" y="2900125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8458954" y="2885889"/>
            <a:ext cx="29538" cy="28470"/>
          </a:xfrm>
          <a:custGeom>
            <a:avLst/>
            <a:gdLst/>
            <a:ahLst/>
            <a:cxnLst/>
            <a:rect l="l" t="t" r="r" b="b"/>
            <a:pathLst>
              <a:path w="29538" h="28470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0"/>
                </a:lnTo>
                <a:lnTo>
                  <a:pt x="23324" y="1581"/>
                </a:lnTo>
                <a:lnTo>
                  <a:pt x="24868" y="3163"/>
                </a:lnTo>
                <a:lnTo>
                  <a:pt x="26424" y="6326"/>
                </a:lnTo>
                <a:lnTo>
                  <a:pt x="27981" y="7908"/>
                </a:lnTo>
                <a:lnTo>
                  <a:pt x="29538" y="11072"/>
                </a:lnTo>
                <a:lnTo>
                  <a:pt x="29538" y="12653"/>
                </a:lnTo>
                <a:lnTo>
                  <a:pt x="29538" y="14235"/>
                </a:lnTo>
                <a:lnTo>
                  <a:pt x="29538" y="15817"/>
                </a:lnTo>
                <a:lnTo>
                  <a:pt x="29538" y="17398"/>
                </a:lnTo>
                <a:lnTo>
                  <a:pt x="27981" y="18980"/>
                </a:lnTo>
                <a:lnTo>
                  <a:pt x="26424" y="22144"/>
                </a:lnTo>
                <a:lnTo>
                  <a:pt x="24868" y="23725"/>
                </a:lnTo>
                <a:lnTo>
                  <a:pt x="23324" y="25307"/>
                </a:lnTo>
                <a:lnTo>
                  <a:pt x="20211" y="26889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lnTo>
                  <a:pt x="12440" y="28470"/>
                </a:lnTo>
                <a:lnTo>
                  <a:pt x="9327" y="26889"/>
                </a:lnTo>
                <a:lnTo>
                  <a:pt x="7770" y="25307"/>
                </a:lnTo>
                <a:lnTo>
                  <a:pt x="4657" y="23725"/>
                </a:lnTo>
                <a:lnTo>
                  <a:pt x="3113" y="22144"/>
                </a:lnTo>
                <a:lnTo>
                  <a:pt x="1556" y="18980"/>
                </a:lnTo>
                <a:lnTo>
                  <a:pt x="1556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1556" y="11072"/>
                </a:lnTo>
                <a:lnTo>
                  <a:pt x="1556" y="7908"/>
                </a:lnTo>
                <a:lnTo>
                  <a:pt x="3113" y="6326"/>
                </a:lnTo>
                <a:lnTo>
                  <a:pt x="4657" y="3163"/>
                </a:lnTo>
                <a:lnTo>
                  <a:pt x="7770" y="1581"/>
                </a:lnTo>
                <a:lnTo>
                  <a:pt x="9327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8801594" y="2885889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1124" y="0"/>
                </a:moveTo>
                <a:lnTo>
                  <a:pt x="7947" y="0"/>
                </a:lnTo>
                <a:lnTo>
                  <a:pt x="4771" y="3163"/>
                </a:lnTo>
                <a:lnTo>
                  <a:pt x="1594" y="6326"/>
                </a:lnTo>
                <a:lnTo>
                  <a:pt x="0" y="7908"/>
                </a:lnTo>
                <a:lnTo>
                  <a:pt x="0" y="9490"/>
                </a:lnTo>
                <a:lnTo>
                  <a:pt x="14300" y="9490"/>
                </a:lnTo>
                <a:lnTo>
                  <a:pt x="14300" y="18980"/>
                </a:lnTo>
                <a:lnTo>
                  <a:pt x="0" y="18980"/>
                </a:lnTo>
                <a:lnTo>
                  <a:pt x="1594" y="22144"/>
                </a:lnTo>
                <a:lnTo>
                  <a:pt x="4771" y="23725"/>
                </a:lnTo>
                <a:lnTo>
                  <a:pt x="7947" y="26889"/>
                </a:lnTo>
                <a:lnTo>
                  <a:pt x="11124" y="28470"/>
                </a:lnTo>
                <a:lnTo>
                  <a:pt x="15895" y="28470"/>
                </a:lnTo>
                <a:lnTo>
                  <a:pt x="19072" y="26889"/>
                </a:lnTo>
                <a:lnTo>
                  <a:pt x="22248" y="25307"/>
                </a:lnTo>
                <a:lnTo>
                  <a:pt x="23830" y="23725"/>
                </a:lnTo>
                <a:lnTo>
                  <a:pt x="27007" y="22144"/>
                </a:lnTo>
                <a:lnTo>
                  <a:pt x="28601" y="18980"/>
                </a:lnTo>
                <a:lnTo>
                  <a:pt x="28601" y="7908"/>
                </a:lnTo>
                <a:lnTo>
                  <a:pt x="27007" y="6326"/>
                </a:lnTo>
                <a:lnTo>
                  <a:pt x="23830" y="3163"/>
                </a:lnTo>
                <a:lnTo>
                  <a:pt x="22248" y="1581"/>
                </a:lnTo>
                <a:lnTo>
                  <a:pt x="19072" y="0"/>
                </a:lnTo>
                <a:lnTo>
                  <a:pt x="11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8460017" y="2885889"/>
            <a:ext cx="29392" cy="28470"/>
          </a:xfrm>
          <a:custGeom>
            <a:avLst/>
            <a:gdLst/>
            <a:ahLst/>
            <a:cxnLst/>
            <a:rect l="l" t="t" r="r" b="b"/>
            <a:pathLst>
              <a:path w="29392" h="28470">
                <a:moveTo>
                  <a:pt x="1594" y="11072"/>
                </a:moveTo>
                <a:lnTo>
                  <a:pt x="0" y="12653"/>
                </a:lnTo>
                <a:lnTo>
                  <a:pt x="0" y="15817"/>
                </a:lnTo>
                <a:lnTo>
                  <a:pt x="1594" y="18980"/>
                </a:lnTo>
                <a:lnTo>
                  <a:pt x="3176" y="22144"/>
                </a:lnTo>
                <a:lnTo>
                  <a:pt x="4771" y="23725"/>
                </a:lnTo>
                <a:lnTo>
                  <a:pt x="7947" y="25307"/>
                </a:lnTo>
                <a:lnTo>
                  <a:pt x="9529" y="26889"/>
                </a:lnTo>
                <a:lnTo>
                  <a:pt x="12706" y="28470"/>
                </a:lnTo>
                <a:lnTo>
                  <a:pt x="17477" y="28470"/>
                </a:lnTo>
                <a:lnTo>
                  <a:pt x="20653" y="26889"/>
                </a:lnTo>
                <a:lnTo>
                  <a:pt x="23830" y="25307"/>
                </a:lnTo>
                <a:lnTo>
                  <a:pt x="27007" y="22144"/>
                </a:lnTo>
                <a:lnTo>
                  <a:pt x="28601" y="18980"/>
                </a:lnTo>
                <a:lnTo>
                  <a:pt x="15882" y="18980"/>
                </a:lnTo>
                <a:lnTo>
                  <a:pt x="15882" y="9490"/>
                </a:lnTo>
                <a:lnTo>
                  <a:pt x="29392" y="9490"/>
                </a:lnTo>
                <a:lnTo>
                  <a:pt x="28601" y="7908"/>
                </a:lnTo>
                <a:lnTo>
                  <a:pt x="27007" y="6326"/>
                </a:lnTo>
                <a:lnTo>
                  <a:pt x="25425" y="3163"/>
                </a:lnTo>
                <a:lnTo>
                  <a:pt x="23830" y="1581"/>
                </a:lnTo>
                <a:lnTo>
                  <a:pt x="20653" y="0"/>
                </a:lnTo>
                <a:lnTo>
                  <a:pt x="9529" y="0"/>
                </a:lnTo>
                <a:lnTo>
                  <a:pt x="7947" y="1581"/>
                </a:lnTo>
                <a:lnTo>
                  <a:pt x="4771" y="3163"/>
                </a:lnTo>
                <a:lnTo>
                  <a:pt x="3176" y="6326"/>
                </a:lnTo>
                <a:lnTo>
                  <a:pt x="1594" y="7908"/>
                </a:lnTo>
                <a:lnTo>
                  <a:pt x="1594" y="110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8471149" y="2900125"/>
            <a:ext cx="349494" cy="0"/>
          </a:xfrm>
          <a:custGeom>
            <a:avLst/>
            <a:gdLst/>
            <a:ahLst/>
            <a:cxnLst/>
            <a:rect l="l" t="t" r="r" b="b"/>
            <a:pathLst>
              <a:path w="349494">
                <a:moveTo>
                  <a:pt x="0" y="0"/>
                </a:moveTo>
                <a:lnTo>
                  <a:pt x="349494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8460018" y="2885889"/>
            <a:ext cx="30183" cy="28470"/>
          </a:xfrm>
          <a:custGeom>
            <a:avLst/>
            <a:gdLst/>
            <a:ahLst/>
            <a:cxnLst/>
            <a:rect l="l" t="t" r="r" b="b"/>
            <a:pathLst>
              <a:path w="30183" h="28470">
                <a:moveTo>
                  <a:pt x="15882" y="28470"/>
                </a:moveTo>
                <a:lnTo>
                  <a:pt x="14300" y="28470"/>
                </a:lnTo>
                <a:lnTo>
                  <a:pt x="12706" y="28470"/>
                </a:lnTo>
                <a:lnTo>
                  <a:pt x="9529" y="26889"/>
                </a:lnTo>
                <a:lnTo>
                  <a:pt x="7947" y="25307"/>
                </a:lnTo>
                <a:lnTo>
                  <a:pt x="4771" y="23725"/>
                </a:lnTo>
                <a:lnTo>
                  <a:pt x="3176" y="22144"/>
                </a:lnTo>
                <a:lnTo>
                  <a:pt x="1594" y="18980"/>
                </a:lnTo>
                <a:lnTo>
                  <a:pt x="1594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1594" y="11072"/>
                </a:lnTo>
                <a:lnTo>
                  <a:pt x="1594" y="7908"/>
                </a:lnTo>
                <a:lnTo>
                  <a:pt x="3176" y="6326"/>
                </a:lnTo>
                <a:lnTo>
                  <a:pt x="4771" y="3163"/>
                </a:lnTo>
                <a:lnTo>
                  <a:pt x="7947" y="1581"/>
                </a:lnTo>
                <a:lnTo>
                  <a:pt x="9529" y="0"/>
                </a:lnTo>
                <a:lnTo>
                  <a:pt x="12706" y="0"/>
                </a:lnTo>
                <a:lnTo>
                  <a:pt x="20653" y="0"/>
                </a:lnTo>
                <a:lnTo>
                  <a:pt x="23830" y="1581"/>
                </a:lnTo>
                <a:lnTo>
                  <a:pt x="25425" y="3163"/>
                </a:lnTo>
                <a:lnTo>
                  <a:pt x="27007" y="6326"/>
                </a:lnTo>
                <a:lnTo>
                  <a:pt x="28601" y="7908"/>
                </a:lnTo>
                <a:lnTo>
                  <a:pt x="30183" y="11072"/>
                </a:lnTo>
                <a:lnTo>
                  <a:pt x="30183" y="12653"/>
                </a:lnTo>
                <a:lnTo>
                  <a:pt x="30183" y="14235"/>
                </a:lnTo>
                <a:lnTo>
                  <a:pt x="30183" y="15817"/>
                </a:lnTo>
                <a:lnTo>
                  <a:pt x="30183" y="17398"/>
                </a:lnTo>
                <a:lnTo>
                  <a:pt x="28601" y="18980"/>
                </a:lnTo>
                <a:lnTo>
                  <a:pt x="27007" y="22144"/>
                </a:lnTo>
                <a:lnTo>
                  <a:pt x="25425" y="23725"/>
                </a:lnTo>
                <a:lnTo>
                  <a:pt x="23830" y="25307"/>
                </a:lnTo>
                <a:lnTo>
                  <a:pt x="20653" y="26889"/>
                </a:lnTo>
                <a:lnTo>
                  <a:pt x="19059" y="28470"/>
                </a:lnTo>
                <a:lnTo>
                  <a:pt x="17477" y="28470"/>
                </a:lnTo>
                <a:lnTo>
                  <a:pt x="15882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8801594" y="2885889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4300" y="0"/>
                </a:moveTo>
                <a:lnTo>
                  <a:pt x="15895" y="0"/>
                </a:lnTo>
                <a:lnTo>
                  <a:pt x="17477" y="0"/>
                </a:lnTo>
                <a:lnTo>
                  <a:pt x="19072" y="0"/>
                </a:lnTo>
                <a:lnTo>
                  <a:pt x="22248" y="1581"/>
                </a:lnTo>
                <a:lnTo>
                  <a:pt x="23830" y="3163"/>
                </a:lnTo>
                <a:lnTo>
                  <a:pt x="27007" y="6326"/>
                </a:lnTo>
                <a:lnTo>
                  <a:pt x="28601" y="7908"/>
                </a:lnTo>
                <a:lnTo>
                  <a:pt x="28601" y="11072"/>
                </a:lnTo>
                <a:lnTo>
                  <a:pt x="28601" y="18980"/>
                </a:lnTo>
                <a:lnTo>
                  <a:pt x="27007" y="22144"/>
                </a:lnTo>
                <a:lnTo>
                  <a:pt x="23830" y="23725"/>
                </a:lnTo>
                <a:lnTo>
                  <a:pt x="22248" y="25307"/>
                </a:lnTo>
                <a:lnTo>
                  <a:pt x="19072" y="26889"/>
                </a:lnTo>
                <a:lnTo>
                  <a:pt x="17477" y="28470"/>
                </a:lnTo>
                <a:lnTo>
                  <a:pt x="15895" y="28470"/>
                </a:lnTo>
                <a:lnTo>
                  <a:pt x="14300" y="28470"/>
                </a:lnTo>
                <a:lnTo>
                  <a:pt x="12718" y="28470"/>
                </a:lnTo>
                <a:lnTo>
                  <a:pt x="11124" y="28470"/>
                </a:lnTo>
                <a:lnTo>
                  <a:pt x="7947" y="26889"/>
                </a:lnTo>
                <a:lnTo>
                  <a:pt x="6353" y="25307"/>
                </a:lnTo>
                <a:lnTo>
                  <a:pt x="4771" y="23725"/>
                </a:lnTo>
                <a:lnTo>
                  <a:pt x="1594" y="22144"/>
                </a:lnTo>
                <a:lnTo>
                  <a:pt x="0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0" y="7908"/>
                </a:lnTo>
                <a:lnTo>
                  <a:pt x="1594" y="6326"/>
                </a:lnTo>
                <a:lnTo>
                  <a:pt x="4771" y="3163"/>
                </a:lnTo>
                <a:lnTo>
                  <a:pt x="6353" y="1581"/>
                </a:lnTo>
                <a:lnTo>
                  <a:pt x="7947" y="0"/>
                </a:lnTo>
                <a:lnTo>
                  <a:pt x="11124" y="0"/>
                </a:lnTo>
                <a:lnTo>
                  <a:pt x="12718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9135195" y="2885889"/>
            <a:ext cx="27146" cy="28470"/>
          </a:xfrm>
          <a:custGeom>
            <a:avLst/>
            <a:gdLst/>
            <a:ahLst/>
            <a:cxnLst/>
            <a:rect l="l" t="t" r="r" b="b"/>
            <a:pathLst>
              <a:path w="27146" h="28470">
                <a:moveTo>
                  <a:pt x="11706" y="0"/>
                </a:moveTo>
                <a:lnTo>
                  <a:pt x="8542" y="0"/>
                </a:lnTo>
                <a:lnTo>
                  <a:pt x="5505" y="1581"/>
                </a:lnTo>
                <a:lnTo>
                  <a:pt x="3859" y="3163"/>
                </a:lnTo>
                <a:lnTo>
                  <a:pt x="2341" y="6326"/>
                </a:lnTo>
                <a:lnTo>
                  <a:pt x="822" y="7908"/>
                </a:lnTo>
                <a:lnTo>
                  <a:pt x="0" y="9490"/>
                </a:lnTo>
                <a:lnTo>
                  <a:pt x="13225" y="9490"/>
                </a:lnTo>
                <a:lnTo>
                  <a:pt x="13225" y="18980"/>
                </a:lnTo>
                <a:lnTo>
                  <a:pt x="822" y="18980"/>
                </a:lnTo>
                <a:lnTo>
                  <a:pt x="2341" y="22144"/>
                </a:lnTo>
                <a:lnTo>
                  <a:pt x="5505" y="25307"/>
                </a:lnTo>
                <a:lnTo>
                  <a:pt x="8542" y="26889"/>
                </a:lnTo>
                <a:lnTo>
                  <a:pt x="10061" y="28470"/>
                </a:lnTo>
                <a:lnTo>
                  <a:pt x="16389" y="28470"/>
                </a:lnTo>
                <a:lnTo>
                  <a:pt x="19426" y="26889"/>
                </a:lnTo>
                <a:lnTo>
                  <a:pt x="20945" y="25307"/>
                </a:lnTo>
                <a:lnTo>
                  <a:pt x="24108" y="23725"/>
                </a:lnTo>
                <a:lnTo>
                  <a:pt x="25627" y="22144"/>
                </a:lnTo>
                <a:lnTo>
                  <a:pt x="27146" y="18980"/>
                </a:lnTo>
                <a:lnTo>
                  <a:pt x="27146" y="7908"/>
                </a:lnTo>
                <a:lnTo>
                  <a:pt x="25627" y="6326"/>
                </a:lnTo>
                <a:lnTo>
                  <a:pt x="24108" y="3163"/>
                </a:lnTo>
                <a:lnTo>
                  <a:pt x="20945" y="1581"/>
                </a:lnTo>
                <a:lnTo>
                  <a:pt x="19426" y="0"/>
                </a:lnTo>
                <a:lnTo>
                  <a:pt x="117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8801720" y="2885889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556" y="22144"/>
                </a:moveTo>
                <a:lnTo>
                  <a:pt x="4669" y="23725"/>
                </a:lnTo>
                <a:lnTo>
                  <a:pt x="7770" y="26889"/>
                </a:lnTo>
                <a:lnTo>
                  <a:pt x="10883" y="28470"/>
                </a:lnTo>
                <a:lnTo>
                  <a:pt x="15541" y="28470"/>
                </a:lnTo>
                <a:lnTo>
                  <a:pt x="18654" y="26889"/>
                </a:lnTo>
                <a:lnTo>
                  <a:pt x="21767" y="25307"/>
                </a:lnTo>
                <a:lnTo>
                  <a:pt x="23324" y="23725"/>
                </a:lnTo>
                <a:lnTo>
                  <a:pt x="26424" y="22144"/>
                </a:lnTo>
                <a:lnTo>
                  <a:pt x="27981" y="18980"/>
                </a:lnTo>
                <a:lnTo>
                  <a:pt x="13997" y="18980"/>
                </a:lnTo>
                <a:lnTo>
                  <a:pt x="13997" y="9490"/>
                </a:lnTo>
                <a:lnTo>
                  <a:pt x="27981" y="9490"/>
                </a:lnTo>
                <a:lnTo>
                  <a:pt x="27981" y="7908"/>
                </a:lnTo>
                <a:lnTo>
                  <a:pt x="26424" y="6326"/>
                </a:lnTo>
                <a:lnTo>
                  <a:pt x="23324" y="3163"/>
                </a:lnTo>
                <a:lnTo>
                  <a:pt x="21767" y="1581"/>
                </a:lnTo>
                <a:lnTo>
                  <a:pt x="18654" y="0"/>
                </a:lnTo>
                <a:lnTo>
                  <a:pt x="7770" y="0"/>
                </a:lnTo>
                <a:lnTo>
                  <a:pt x="4669" y="3163"/>
                </a:lnTo>
                <a:lnTo>
                  <a:pt x="1556" y="6326"/>
                </a:lnTo>
                <a:lnTo>
                  <a:pt x="0" y="7908"/>
                </a:lnTo>
                <a:lnTo>
                  <a:pt x="0" y="18980"/>
                </a:lnTo>
                <a:lnTo>
                  <a:pt x="1556" y="22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8810967" y="2900125"/>
            <a:ext cx="342205" cy="0"/>
          </a:xfrm>
          <a:custGeom>
            <a:avLst/>
            <a:gdLst/>
            <a:ahLst/>
            <a:cxnLst/>
            <a:rect l="l" t="t" r="r" b="b"/>
            <a:pathLst>
              <a:path w="342205">
                <a:moveTo>
                  <a:pt x="0" y="0"/>
                </a:moveTo>
                <a:lnTo>
                  <a:pt x="342205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8801720" y="2885889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3997" y="28470"/>
                </a:moveTo>
                <a:lnTo>
                  <a:pt x="12440" y="28470"/>
                </a:lnTo>
                <a:lnTo>
                  <a:pt x="10883" y="28470"/>
                </a:lnTo>
                <a:lnTo>
                  <a:pt x="7770" y="26889"/>
                </a:lnTo>
                <a:lnTo>
                  <a:pt x="6213" y="25307"/>
                </a:lnTo>
                <a:lnTo>
                  <a:pt x="4669" y="23725"/>
                </a:lnTo>
                <a:lnTo>
                  <a:pt x="1556" y="22144"/>
                </a:lnTo>
                <a:lnTo>
                  <a:pt x="0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0" y="7908"/>
                </a:lnTo>
                <a:lnTo>
                  <a:pt x="1556" y="6326"/>
                </a:lnTo>
                <a:lnTo>
                  <a:pt x="4669" y="3163"/>
                </a:lnTo>
                <a:lnTo>
                  <a:pt x="6213" y="1581"/>
                </a:lnTo>
                <a:lnTo>
                  <a:pt x="7770" y="0"/>
                </a:lnTo>
                <a:lnTo>
                  <a:pt x="18654" y="0"/>
                </a:lnTo>
                <a:lnTo>
                  <a:pt x="21767" y="1581"/>
                </a:lnTo>
                <a:lnTo>
                  <a:pt x="23324" y="3163"/>
                </a:lnTo>
                <a:lnTo>
                  <a:pt x="26424" y="6326"/>
                </a:lnTo>
                <a:lnTo>
                  <a:pt x="27981" y="7908"/>
                </a:lnTo>
                <a:lnTo>
                  <a:pt x="27981" y="18980"/>
                </a:lnTo>
                <a:lnTo>
                  <a:pt x="26424" y="22144"/>
                </a:lnTo>
                <a:lnTo>
                  <a:pt x="23324" y="23725"/>
                </a:lnTo>
                <a:lnTo>
                  <a:pt x="21767" y="25307"/>
                </a:lnTo>
                <a:lnTo>
                  <a:pt x="18654" y="26889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9134373" y="2885889"/>
            <a:ext cx="27968" cy="28470"/>
          </a:xfrm>
          <a:custGeom>
            <a:avLst/>
            <a:gdLst/>
            <a:ahLst/>
            <a:cxnLst/>
            <a:rect l="l" t="t" r="r" b="b"/>
            <a:pathLst>
              <a:path w="27968" h="28470">
                <a:moveTo>
                  <a:pt x="14047" y="0"/>
                </a:moveTo>
                <a:lnTo>
                  <a:pt x="15566" y="0"/>
                </a:lnTo>
                <a:lnTo>
                  <a:pt x="17211" y="0"/>
                </a:lnTo>
                <a:lnTo>
                  <a:pt x="20249" y="0"/>
                </a:lnTo>
                <a:lnTo>
                  <a:pt x="21767" y="1581"/>
                </a:lnTo>
                <a:lnTo>
                  <a:pt x="24931" y="3163"/>
                </a:lnTo>
                <a:lnTo>
                  <a:pt x="26450" y="6326"/>
                </a:lnTo>
                <a:lnTo>
                  <a:pt x="27968" y="7908"/>
                </a:lnTo>
                <a:lnTo>
                  <a:pt x="27968" y="18980"/>
                </a:lnTo>
                <a:lnTo>
                  <a:pt x="26450" y="22144"/>
                </a:lnTo>
                <a:lnTo>
                  <a:pt x="24931" y="23725"/>
                </a:lnTo>
                <a:lnTo>
                  <a:pt x="21767" y="25307"/>
                </a:lnTo>
                <a:lnTo>
                  <a:pt x="20249" y="26889"/>
                </a:lnTo>
                <a:lnTo>
                  <a:pt x="17211" y="28470"/>
                </a:lnTo>
                <a:lnTo>
                  <a:pt x="15566" y="28470"/>
                </a:lnTo>
                <a:lnTo>
                  <a:pt x="14047" y="28470"/>
                </a:lnTo>
                <a:lnTo>
                  <a:pt x="12529" y="28470"/>
                </a:lnTo>
                <a:lnTo>
                  <a:pt x="10883" y="28470"/>
                </a:lnTo>
                <a:lnTo>
                  <a:pt x="9365" y="26889"/>
                </a:lnTo>
                <a:lnTo>
                  <a:pt x="6327" y="25307"/>
                </a:lnTo>
                <a:lnTo>
                  <a:pt x="4682" y="23725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1645" y="7908"/>
                </a:lnTo>
                <a:lnTo>
                  <a:pt x="3163" y="6326"/>
                </a:lnTo>
                <a:lnTo>
                  <a:pt x="4682" y="3163"/>
                </a:lnTo>
                <a:lnTo>
                  <a:pt x="6327" y="1581"/>
                </a:lnTo>
                <a:lnTo>
                  <a:pt x="9365" y="0"/>
                </a:lnTo>
                <a:lnTo>
                  <a:pt x="10883" y="0"/>
                </a:lnTo>
                <a:lnTo>
                  <a:pt x="12529" y="0"/>
                </a:lnTo>
                <a:lnTo>
                  <a:pt x="1404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9133867" y="2885889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645" y="18980"/>
                </a:moveTo>
                <a:lnTo>
                  <a:pt x="3290" y="22144"/>
                </a:lnTo>
                <a:lnTo>
                  <a:pt x="6454" y="25307"/>
                </a:lnTo>
                <a:lnTo>
                  <a:pt x="9618" y="26889"/>
                </a:lnTo>
                <a:lnTo>
                  <a:pt x="11136" y="28470"/>
                </a:lnTo>
                <a:lnTo>
                  <a:pt x="17591" y="28470"/>
                </a:lnTo>
                <a:lnTo>
                  <a:pt x="20755" y="26889"/>
                </a:lnTo>
                <a:lnTo>
                  <a:pt x="22273" y="25307"/>
                </a:lnTo>
                <a:lnTo>
                  <a:pt x="25437" y="23725"/>
                </a:lnTo>
                <a:lnTo>
                  <a:pt x="27083" y="22144"/>
                </a:lnTo>
                <a:lnTo>
                  <a:pt x="28601" y="18980"/>
                </a:lnTo>
                <a:lnTo>
                  <a:pt x="14300" y="18980"/>
                </a:lnTo>
                <a:lnTo>
                  <a:pt x="14300" y="9490"/>
                </a:lnTo>
                <a:lnTo>
                  <a:pt x="28601" y="9490"/>
                </a:lnTo>
                <a:lnTo>
                  <a:pt x="28601" y="7908"/>
                </a:lnTo>
                <a:lnTo>
                  <a:pt x="27083" y="6326"/>
                </a:lnTo>
                <a:lnTo>
                  <a:pt x="25437" y="3163"/>
                </a:lnTo>
                <a:lnTo>
                  <a:pt x="22273" y="1581"/>
                </a:lnTo>
                <a:lnTo>
                  <a:pt x="20755" y="0"/>
                </a:lnTo>
                <a:lnTo>
                  <a:pt x="9618" y="0"/>
                </a:lnTo>
                <a:lnTo>
                  <a:pt x="6454" y="1581"/>
                </a:lnTo>
                <a:lnTo>
                  <a:pt x="4809" y="3163"/>
                </a:lnTo>
                <a:lnTo>
                  <a:pt x="3290" y="6326"/>
                </a:lnTo>
                <a:lnTo>
                  <a:pt x="1645" y="7908"/>
                </a:lnTo>
                <a:lnTo>
                  <a:pt x="0" y="11072"/>
                </a:lnTo>
                <a:lnTo>
                  <a:pt x="0" y="15817"/>
                </a:lnTo>
                <a:lnTo>
                  <a:pt x="1645" y="18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9474747" y="2885889"/>
            <a:ext cx="29297" cy="28470"/>
          </a:xfrm>
          <a:custGeom>
            <a:avLst/>
            <a:gdLst/>
            <a:ahLst/>
            <a:cxnLst/>
            <a:rect l="l" t="t" r="r" b="b"/>
            <a:pathLst>
              <a:path w="29297" h="28470">
                <a:moveTo>
                  <a:pt x="26133" y="6326"/>
                </a:moveTo>
                <a:lnTo>
                  <a:pt x="24615" y="3163"/>
                </a:lnTo>
                <a:lnTo>
                  <a:pt x="22969" y="1581"/>
                </a:lnTo>
                <a:lnTo>
                  <a:pt x="19806" y="0"/>
                </a:lnTo>
                <a:lnTo>
                  <a:pt x="8669" y="0"/>
                </a:lnTo>
                <a:lnTo>
                  <a:pt x="5505" y="1581"/>
                </a:lnTo>
                <a:lnTo>
                  <a:pt x="3986" y="3163"/>
                </a:lnTo>
                <a:lnTo>
                  <a:pt x="2341" y="6326"/>
                </a:lnTo>
                <a:lnTo>
                  <a:pt x="822" y="7908"/>
                </a:lnTo>
                <a:lnTo>
                  <a:pt x="0" y="9490"/>
                </a:lnTo>
                <a:lnTo>
                  <a:pt x="13478" y="9490"/>
                </a:lnTo>
                <a:lnTo>
                  <a:pt x="13478" y="18980"/>
                </a:lnTo>
                <a:lnTo>
                  <a:pt x="822" y="18980"/>
                </a:lnTo>
                <a:lnTo>
                  <a:pt x="2341" y="22144"/>
                </a:lnTo>
                <a:lnTo>
                  <a:pt x="5505" y="25307"/>
                </a:lnTo>
                <a:lnTo>
                  <a:pt x="8669" y="26889"/>
                </a:lnTo>
                <a:lnTo>
                  <a:pt x="11833" y="28470"/>
                </a:lnTo>
                <a:lnTo>
                  <a:pt x="16642" y="28470"/>
                </a:lnTo>
                <a:lnTo>
                  <a:pt x="19806" y="26889"/>
                </a:lnTo>
                <a:lnTo>
                  <a:pt x="22969" y="25307"/>
                </a:lnTo>
                <a:lnTo>
                  <a:pt x="26133" y="22144"/>
                </a:lnTo>
                <a:lnTo>
                  <a:pt x="27779" y="18980"/>
                </a:lnTo>
                <a:lnTo>
                  <a:pt x="27779" y="17398"/>
                </a:lnTo>
                <a:lnTo>
                  <a:pt x="29297" y="14235"/>
                </a:lnTo>
                <a:lnTo>
                  <a:pt x="27779" y="11072"/>
                </a:lnTo>
                <a:lnTo>
                  <a:pt x="27779" y="7908"/>
                </a:lnTo>
                <a:lnTo>
                  <a:pt x="26133" y="63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9143417" y="2900125"/>
            <a:ext cx="349558" cy="0"/>
          </a:xfrm>
          <a:custGeom>
            <a:avLst/>
            <a:gdLst/>
            <a:ahLst/>
            <a:cxnLst/>
            <a:rect l="l" t="t" r="r" b="b"/>
            <a:pathLst>
              <a:path w="349558">
                <a:moveTo>
                  <a:pt x="0" y="0"/>
                </a:moveTo>
                <a:lnTo>
                  <a:pt x="349558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9133866" y="2885889"/>
            <a:ext cx="30246" cy="28470"/>
          </a:xfrm>
          <a:custGeom>
            <a:avLst/>
            <a:gdLst/>
            <a:ahLst/>
            <a:cxnLst/>
            <a:rect l="l" t="t" r="r" b="b"/>
            <a:pathLst>
              <a:path w="30246" h="28470">
                <a:moveTo>
                  <a:pt x="14300" y="28470"/>
                </a:moveTo>
                <a:lnTo>
                  <a:pt x="12782" y="28470"/>
                </a:lnTo>
                <a:lnTo>
                  <a:pt x="11136" y="28470"/>
                </a:lnTo>
                <a:lnTo>
                  <a:pt x="9618" y="26889"/>
                </a:lnTo>
                <a:lnTo>
                  <a:pt x="6454" y="25307"/>
                </a:lnTo>
                <a:lnTo>
                  <a:pt x="4809" y="23725"/>
                </a:lnTo>
                <a:lnTo>
                  <a:pt x="3290" y="22144"/>
                </a:lnTo>
                <a:lnTo>
                  <a:pt x="1645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1645" y="7908"/>
                </a:lnTo>
                <a:lnTo>
                  <a:pt x="3290" y="6326"/>
                </a:lnTo>
                <a:lnTo>
                  <a:pt x="4809" y="3163"/>
                </a:lnTo>
                <a:lnTo>
                  <a:pt x="6454" y="1581"/>
                </a:lnTo>
                <a:lnTo>
                  <a:pt x="9618" y="0"/>
                </a:lnTo>
                <a:lnTo>
                  <a:pt x="11136" y="0"/>
                </a:lnTo>
                <a:lnTo>
                  <a:pt x="12782" y="0"/>
                </a:lnTo>
                <a:lnTo>
                  <a:pt x="14300" y="0"/>
                </a:lnTo>
                <a:lnTo>
                  <a:pt x="15946" y="0"/>
                </a:lnTo>
                <a:lnTo>
                  <a:pt x="17591" y="0"/>
                </a:lnTo>
                <a:lnTo>
                  <a:pt x="20755" y="0"/>
                </a:lnTo>
                <a:lnTo>
                  <a:pt x="22273" y="1581"/>
                </a:lnTo>
                <a:lnTo>
                  <a:pt x="25437" y="3163"/>
                </a:lnTo>
                <a:lnTo>
                  <a:pt x="27083" y="6326"/>
                </a:lnTo>
                <a:lnTo>
                  <a:pt x="28601" y="7908"/>
                </a:lnTo>
                <a:lnTo>
                  <a:pt x="28601" y="11072"/>
                </a:lnTo>
                <a:lnTo>
                  <a:pt x="28601" y="12653"/>
                </a:lnTo>
                <a:lnTo>
                  <a:pt x="30246" y="14235"/>
                </a:lnTo>
                <a:lnTo>
                  <a:pt x="28601" y="15817"/>
                </a:lnTo>
                <a:lnTo>
                  <a:pt x="28601" y="17398"/>
                </a:lnTo>
                <a:lnTo>
                  <a:pt x="28601" y="18980"/>
                </a:lnTo>
                <a:lnTo>
                  <a:pt x="27083" y="22144"/>
                </a:lnTo>
                <a:lnTo>
                  <a:pt x="25437" y="23725"/>
                </a:lnTo>
                <a:lnTo>
                  <a:pt x="22273" y="25307"/>
                </a:lnTo>
                <a:lnTo>
                  <a:pt x="20755" y="26889"/>
                </a:lnTo>
                <a:lnTo>
                  <a:pt x="17591" y="28470"/>
                </a:lnTo>
                <a:lnTo>
                  <a:pt x="15946" y="28470"/>
                </a:lnTo>
                <a:lnTo>
                  <a:pt x="14300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9473923" y="2885889"/>
            <a:ext cx="30120" cy="28470"/>
          </a:xfrm>
          <a:custGeom>
            <a:avLst/>
            <a:gdLst/>
            <a:ahLst/>
            <a:cxnLst/>
            <a:rect l="l" t="t" r="r" b="b"/>
            <a:pathLst>
              <a:path w="30120" h="28470">
                <a:moveTo>
                  <a:pt x="14300" y="0"/>
                </a:moveTo>
                <a:lnTo>
                  <a:pt x="15946" y="0"/>
                </a:lnTo>
                <a:lnTo>
                  <a:pt x="17464" y="0"/>
                </a:lnTo>
                <a:lnTo>
                  <a:pt x="20628" y="0"/>
                </a:lnTo>
                <a:lnTo>
                  <a:pt x="23792" y="1581"/>
                </a:lnTo>
                <a:lnTo>
                  <a:pt x="25437" y="3163"/>
                </a:lnTo>
                <a:lnTo>
                  <a:pt x="26956" y="6326"/>
                </a:lnTo>
                <a:lnTo>
                  <a:pt x="28601" y="7908"/>
                </a:lnTo>
                <a:lnTo>
                  <a:pt x="28601" y="11072"/>
                </a:lnTo>
                <a:lnTo>
                  <a:pt x="30120" y="12653"/>
                </a:lnTo>
                <a:lnTo>
                  <a:pt x="30120" y="14235"/>
                </a:lnTo>
                <a:lnTo>
                  <a:pt x="30120" y="15817"/>
                </a:lnTo>
                <a:lnTo>
                  <a:pt x="28601" y="17398"/>
                </a:lnTo>
                <a:lnTo>
                  <a:pt x="28601" y="18980"/>
                </a:lnTo>
                <a:lnTo>
                  <a:pt x="26956" y="22144"/>
                </a:lnTo>
                <a:lnTo>
                  <a:pt x="25437" y="23725"/>
                </a:lnTo>
                <a:lnTo>
                  <a:pt x="23792" y="25307"/>
                </a:lnTo>
                <a:lnTo>
                  <a:pt x="20628" y="26889"/>
                </a:lnTo>
                <a:lnTo>
                  <a:pt x="17464" y="28470"/>
                </a:lnTo>
                <a:lnTo>
                  <a:pt x="15946" y="28470"/>
                </a:lnTo>
                <a:lnTo>
                  <a:pt x="14300" y="28470"/>
                </a:lnTo>
                <a:lnTo>
                  <a:pt x="12655" y="28470"/>
                </a:lnTo>
                <a:lnTo>
                  <a:pt x="9491" y="26889"/>
                </a:lnTo>
                <a:lnTo>
                  <a:pt x="6327" y="25307"/>
                </a:lnTo>
                <a:lnTo>
                  <a:pt x="4809" y="23725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1645" y="7908"/>
                </a:lnTo>
                <a:lnTo>
                  <a:pt x="3163" y="6326"/>
                </a:lnTo>
                <a:lnTo>
                  <a:pt x="4809" y="3163"/>
                </a:lnTo>
                <a:lnTo>
                  <a:pt x="6327" y="1581"/>
                </a:lnTo>
                <a:lnTo>
                  <a:pt x="9491" y="0"/>
                </a:lnTo>
                <a:lnTo>
                  <a:pt x="12655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8308150" y="3170599"/>
            <a:ext cx="180342" cy="35962"/>
          </a:xfrm>
          <a:custGeom>
            <a:avLst/>
            <a:gdLst/>
            <a:ahLst/>
            <a:cxnLst/>
            <a:rect l="l" t="t" r="r" b="b"/>
            <a:pathLst>
              <a:path w="180342" h="35962">
                <a:moveTo>
                  <a:pt x="153917" y="29964"/>
                </a:moveTo>
                <a:lnTo>
                  <a:pt x="155461" y="31963"/>
                </a:lnTo>
                <a:lnTo>
                  <a:pt x="158575" y="33962"/>
                </a:lnTo>
                <a:lnTo>
                  <a:pt x="160131" y="35962"/>
                </a:lnTo>
                <a:lnTo>
                  <a:pt x="171015" y="35962"/>
                </a:lnTo>
                <a:lnTo>
                  <a:pt x="174128" y="33962"/>
                </a:lnTo>
                <a:lnTo>
                  <a:pt x="177229" y="29964"/>
                </a:lnTo>
                <a:lnTo>
                  <a:pt x="178786" y="25965"/>
                </a:lnTo>
                <a:lnTo>
                  <a:pt x="180342" y="21979"/>
                </a:lnTo>
                <a:lnTo>
                  <a:pt x="180342" y="15981"/>
                </a:lnTo>
                <a:lnTo>
                  <a:pt x="178786" y="11983"/>
                </a:lnTo>
                <a:lnTo>
                  <a:pt x="177229" y="7984"/>
                </a:lnTo>
                <a:lnTo>
                  <a:pt x="174128" y="3985"/>
                </a:lnTo>
                <a:lnTo>
                  <a:pt x="171015" y="1999"/>
                </a:lnTo>
                <a:lnTo>
                  <a:pt x="169458" y="0"/>
                </a:lnTo>
                <a:lnTo>
                  <a:pt x="163245" y="0"/>
                </a:lnTo>
                <a:lnTo>
                  <a:pt x="160131" y="1999"/>
                </a:lnTo>
                <a:lnTo>
                  <a:pt x="158575" y="3985"/>
                </a:lnTo>
                <a:lnTo>
                  <a:pt x="155461" y="5985"/>
                </a:lnTo>
                <a:lnTo>
                  <a:pt x="153917" y="7984"/>
                </a:lnTo>
                <a:lnTo>
                  <a:pt x="152361" y="11983"/>
                </a:lnTo>
                <a:lnTo>
                  <a:pt x="166345" y="11983"/>
                </a:lnTo>
                <a:lnTo>
                  <a:pt x="166345" y="23966"/>
                </a:lnTo>
                <a:lnTo>
                  <a:pt x="152361" y="23966"/>
                </a:lnTo>
                <a:lnTo>
                  <a:pt x="152361" y="25965"/>
                </a:lnTo>
                <a:lnTo>
                  <a:pt x="153917" y="29964"/>
                </a:lnTo>
                <a:close/>
              </a:path>
              <a:path w="180342" h="35962">
                <a:moveTo>
                  <a:pt x="0" y="11983"/>
                </a:moveTo>
                <a:lnTo>
                  <a:pt x="0" y="23966"/>
                </a:lnTo>
                <a:lnTo>
                  <a:pt x="152361" y="23966"/>
                </a:lnTo>
                <a:lnTo>
                  <a:pt x="152361" y="21979"/>
                </a:lnTo>
                <a:lnTo>
                  <a:pt x="150804" y="19980"/>
                </a:lnTo>
                <a:lnTo>
                  <a:pt x="150804" y="15981"/>
                </a:lnTo>
                <a:lnTo>
                  <a:pt x="152361" y="11983"/>
                </a:lnTo>
                <a:lnTo>
                  <a:pt x="0" y="119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8303399" y="3188574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27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8458954" y="3170600"/>
            <a:ext cx="29538" cy="37961"/>
          </a:xfrm>
          <a:custGeom>
            <a:avLst/>
            <a:gdLst/>
            <a:ahLst/>
            <a:cxnLst/>
            <a:rect l="l" t="t" r="r" b="b"/>
            <a:pathLst>
              <a:path w="29538" h="37961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1999"/>
                </a:lnTo>
                <a:lnTo>
                  <a:pt x="23324" y="3985"/>
                </a:lnTo>
                <a:lnTo>
                  <a:pt x="24868" y="5985"/>
                </a:lnTo>
                <a:lnTo>
                  <a:pt x="26424" y="7984"/>
                </a:lnTo>
                <a:lnTo>
                  <a:pt x="27981" y="11983"/>
                </a:lnTo>
                <a:lnTo>
                  <a:pt x="29538" y="13982"/>
                </a:lnTo>
                <a:lnTo>
                  <a:pt x="29538" y="15981"/>
                </a:lnTo>
                <a:lnTo>
                  <a:pt x="29538" y="19980"/>
                </a:lnTo>
                <a:lnTo>
                  <a:pt x="29538" y="21979"/>
                </a:lnTo>
                <a:lnTo>
                  <a:pt x="27981" y="25965"/>
                </a:lnTo>
                <a:lnTo>
                  <a:pt x="26424" y="29964"/>
                </a:lnTo>
                <a:lnTo>
                  <a:pt x="24868" y="31963"/>
                </a:lnTo>
                <a:lnTo>
                  <a:pt x="23324" y="33962"/>
                </a:lnTo>
                <a:lnTo>
                  <a:pt x="20211" y="35962"/>
                </a:lnTo>
                <a:lnTo>
                  <a:pt x="18654" y="35962"/>
                </a:lnTo>
                <a:lnTo>
                  <a:pt x="17097" y="35962"/>
                </a:lnTo>
                <a:lnTo>
                  <a:pt x="15541" y="37961"/>
                </a:lnTo>
                <a:lnTo>
                  <a:pt x="13997" y="35962"/>
                </a:lnTo>
                <a:lnTo>
                  <a:pt x="12440" y="35962"/>
                </a:lnTo>
                <a:lnTo>
                  <a:pt x="9327" y="35962"/>
                </a:lnTo>
                <a:lnTo>
                  <a:pt x="7770" y="33962"/>
                </a:lnTo>
                <a:lnTo>
                  <a:pt x="4657" y="31963"/>
                </a:lnTo>
                <a:lnTo>
                  <a:pt x="3113" y="29964"/>
                </a:lnTo>
                <a:lnTo>
                  <a:pt x="1556" y="25965"/>
                </a:lnTo>
                <a:lnTo>
                  <a:pt x="1556" y="21979"/>
                </a:lnTo>
                <a:lnTo>
                  <a:pt x="0" y="19980"/>
                </a:lnTo>
                <a:lnTo>
                  <a:pt x="0" y="15981"/>
                </a:lnTo>
                <a:lnTo>
                  <a:pt x="1556" y="13982"/>
                </a:lnTo>
                <a:lnTo>
                  <a:pt x="1556" y="11983"/>
                </a:lnTo>
                <a:lnTo>
                  <a:pt x="3113" y="7984"/>
                </a:lnTo>
                <a:lnTo>
                  <a:pt x="4657" y="5985"/>
                </a:lnTo>
                <a:lnTo>
                  <a:pt x="7770" y="3985"/>
                </a:lnTo>
                <a:lnTo>
                  <a:pt x="9327" y="1999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8801594" y="3170599"/>
            <a:ext cx="28601" cy="35962"/>
          </a:xfrm>
          <a:custGeom>
            <a:avLst/>
            <a:gdLst/>
            <a:ahLst/>
            <a:cxnLst/>
            <a:rect l="l" t="t" r="r" b="b"/>
            <a:pathLst>
              <a:path w="28601" h="35962">
                <a:moveTo>
                  <a:pt x="1594" y="29964"/>
                </a:moveTo>
                <a:lnTo>
                  <a:pt x="4771" y="31963"/>
                </a:lnTo>
                <a:lnTo>
                  <a:pt x="7947" y="35962"/>
                </a:lnTo>
                <a:lnTo>
                  <a:pt x="19072" y="35962"/>
                </a:lnTo>
                <a:lnTo>
                  <a:pt x="22248" y="33962"/>
                </a:lnTo>
                <a:lnTo>
                  <a:pt x="23830" y="31963"/>
                </a:lnTo>
                <a:lnTo>
                  <a:pt x="27007" y="29964"/>
                </a:lnTo>
                <a:lnTo>
                  <a:pt x="28601" y="25965"/>
                </a:lnTo>
                <a:lnTo>
                  <a:pt x="28601" y="11983"/>
                </a:lnTo>
                <a:lnTo>
                  <a:pt x="27007" y="7984"/>
                </a:lnTo>
                <a:lnTo>
                  <a:pt x="23830" y="5985"/>
                </a:lnTo>
                <a:lnTo>
                  <a:pt x="22248" y="3985"/>
                </a:lnTo>
                <a:lnTo>
                  <a:pt x="19072" y="1999"/>
                </a:lnTo>
                <a:lnTo>
                  <a:pt x="17477" y="0"/>
                </a:lnTo>
                <a:lnTo>
                  <a:pt x="11124" y="0"/>
                </a:lnTo>
                <a:lnTo>
                  <a:pt x="7947" y="1999"/>
                </a:lnTo>
                <a:lnTo>
                  <a:pt x="4771" y="5985"/>
                </a:lnTo>
                <a:lnTo>
                  <a:pt x="1594" y="7984"/>
                </a:lnTo>
                <a:lnTo>
                  <a:pt x="0" y="11983"/>
                </a:lnTo>
                <a:lnTo>
                  <a:pt x="14300" y="11983"/>
                </a:lnTo>
                <a:lnTo>
                  <a:pt x="14300" y="23966"/>
                </a:lnTo>
                <a:lnTo>
                  <a:pt x="0" y="23966"/>
                </a:lnTo>
                <a:lnTo>
                  <a:pt x="0" y="25965"/>
                </a:lnTo>
                <a:lnTo>
                  <a:pt x="1594" y="2996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8460018" y="3170600"/>
            <a:ext cx="29395" cy="37961"/>
          </a:xfrm>
          <a:custGeom>
            <a:avLst/>
            <a:gdLst/>
            <a:ahLst/>
            <a:cxnLst/>
            <a:rect l="l" t="t" r="r" b="b"/>
            <a:pathLst>
              <a:path w="29395" h="37961">
                <a:moveTo>
                  <a:pt x="29395" y="23966"/>
                </a:moveTo>
                <a:lnTo>
                  <a:pt x="15882" y="23966"/>
                </a:lnTo>
                <a:lnTo>
                  <a:pt x="15882" y="11983"/>
                </a:lnTo>
                <a:lnTo>
                  <a:pt x="28601" y="11983"/>
                </a:lnTo>
                <a:lnTo>
                  <a:pt x="27007" y="7984"/>
                </a:lnTo>
                <a:lnTo>
                  <a:pt x="23830" y="3985"/>
                </a:lnTo>
                <a:lnTo>
                  <a:pt x="20653" y="1999"/>
                </a:lnTo>
                <a:lnTo>
                  <a:pt x="19059" y="0"/>
                </a:lnTo>
                <a:lnTo>
                  <a:pt x="12706" y="0"/>
                </a:lnTo>
                <a:lnTo>
                  <a:pt x="9529" y="1999"/>
                </a:lnTo>
                <a:lnTo>
                  <a:pt x="7947" y="3985"/>
                </a:lnTo>
                <a:lnTo>
                  <a:pt x="4771" y="5985"/>
                </a:lnTo>
                <a:lnTo>
                  <a:pt x="3176" y="7984"/>
                </a:lnTo>
                <a:lnTo>
                  <a:pt x="1594" y="11983"/>
                </a:lnTo>
                <a:lnTo>
                  <a:pt x="0" y="15981"/>
                </a:lnTo>
                <a:lnTo>
                  <a:pt x="0" y="19980"/>
                </a:lnTo>
                <a:lnTo>
                  <a:pt x="1594" y="21979"/>
                </a:lnTo>
                <a:lnTo>
                  <a:pt x="1594" y="25965"/>
                </a:lnTo>
                <a:lnTo>
                  <a:pt x="3176" y="29964"/>
                </a:lnTo>
                <a:lnTo>
                  <a:pt x="4771" y="31963"/>
                </a:lnTo>
                <a:lnTo>
                  <a:pt x="7947" y="33962"/>
                </a:lnTo>
                <a:lnTo>
                  <a:pt x="9529" y="35962"/>
                </a:lnTo>
                <a:lnTo>
                  <a:pt x="12706" y="35962"/>
                </a:lnTo>
                <a:lnTo>
                  <a:pt x="15882" y="37961"/>
                </a:lnTo>
                <a:lnTo>
                  <a:pt x="17477" y="35962"/>
                </a:lnTo>
                <a:lnTo>
                  <a:pt x="20653" y="35962"/>
                </a:lnTo>
                <a:lnTo>
                  <a:pt x="23830" y="33962"/>
                </a:lnTo>
                <a:lnTo>
                  <a:pt x="27007" y="29964"/>
                </a:lnTo>
                <a:lnTo>
                  <a:pt x="28601" y="25965"/>
                </a:lnTo>
                <a:lnTo>
                  <a:pt x="29395" y="2396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8488620" y="3182583"/>
            <a:ext cx="312973" cy="11983"/>
          </a:xfrm>
          <a:custGeom>
            <a:avLst/>
            <a:gdLst/>
            <a:ahLst/>
            <a:cxnLst/>
            <a:rect l="l" t="t" r="r" b="b"/>
            <a:pathLst>
              <a:path w="312973" h="11983">
                <a:moveTo>
                  <a:pt x="312973" y="0"/>
                </a:moveTo>
                <a:lnTo>
                  <a:pt x="0" y="0"/>
                </a:lnTo>
                <a:lnTo>
                  <a:pt x="1581" y="3998"/>
                </a:lnTo>
                <a:lnTo>
                  <a:pt x="1581" y="9996"/>
                </a:lnTo>
                <a:lnTo>
                  <a:pt x="793" y="11983"/>
                </a:lnTo>
                <a:lnTo>
                  <a:pt x="312973" y="11983"/>
                </a:lnTo>
                <a:lnTo>
                  <a:pt x="3129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8471149" y="3188574"/>
            <a:ext cx="349494" cy="0"/>
          </a:xfrm>
          <a:custGeom>
            <a:avLst/>
            <a:gdLst/>
            <a:ahLst/>
            <a:cxnLst/>
            <a:rect l="l" t="t" r="r" b="b"/>
            <a:pathLst>
              <a:path w="349494">
                <a:moveTo>
                  <a:pt x="0" y="0"/>
                </a:moveTo>
                <a:lnTo>
                  <a:pt x="349494" y="0"/>
                </a:lnTo>
              </a:path>
            </a:pathLst>
          </a:custGeom>
          <a:ln w="227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8460018" y="3170600"/>
            <a:ext cx="30183" cy="37961"/>
          </a:xfrm>
          <a:custGeom>
            <a:avLst/>
            <a:gdLst/>
            <a:ahLst/>
            <a:cxnLst/>
            <a:rect l="l" t="t" r="r" b="b"/>
            <a:pathLst>
              <a:path w="30183" h="37961">
                <a:moveTo>
                  <a:pt x="15882" y="37961"/>
                </a:moveTo>
                <a:lnTo>
                  <a:pt x="14300" y="35962"/>
                </a:lnTo>
                <a:lnTo>
                  <a:pt x="12706" y="35962"/>
                </a:lnTo>
                <a:lnTo>
                  <a:pt x="9529" y="35962"/>
                </a:lnTo>
                <a:lnTo>
                  <a:pt x="7947" y="33962"/>
                </a:lnTo>
                <a:lnTo>
                  <a:pt x="4771" y="31963"/>
                </a:lnTo>
                <a:lnTo>
                  <a:pt x="3176" y="29964"/>
                </a:lnTo>
                <a:lnTo>
                  <a:pt x="1594" y="25965"/>
                </a:lnTo>
                <a:lnTo>
                  <a:pt x="1594" y="21979"/>
                </a:lnTo>
                <a:lnTo>
                  <a:pt x="0" y="19980"/>
                </a:lnTo>
                <a:lnTo>
                  <a:pt x="0" y="15981"/>
                </a:lnTo>
                <a:lnTo>
                  <a:pt x="1594" y="13982"/>
                </a:lnTo>
                <a:lnTo>
                  <a:pt x="1594" y="11983"/>
                </a:lnTo>
                <a:lnTo>
                  <a:pt x="3176" y="7984"/>
                </a:lnTo>
                <a:lnTo>
                  <a:pt x="4771" y="5985"/>
                </a:lnTo>
                <a:lnTo>
                  <a:pt x="7947" y="3985"/>
                </a:lnTo>
                <a:lnTo>
                  <a:pt x="9529" y="1999"/>
                </a:lnTo>
                <a:lnTo>
                  <a:pt x="12706" y="0"/>
                </a:lnTo>
                <a:lnTo>
                  <a:pt x="14300" y="0"/>
                </a:lnTo>
                <a:lnTo>
                  <a:pt x="15882" y="0"/>
                </a:lnTo>
                <a:lnTo>
                  <a:pt x="17477" y="0"/>
                </a:lnTo>
                <a:lnTo>
                  <a:pt x="19059" y="0"/>
                </a:lnTo>
                <a:lnTo>
                  <a:pt x="20653" y="1999"/>
                </a:lnTo>
                <a:lnTo>
                  <a:pt x="23830" y="3985"/>
                </a:lnTo>
                <a:lnTo>
                  <a:pt x="25425" y="5985"/>
                </a:lnTo>
                <a:lnTo>
                  <a:pt x="27007" y="7984"/>
                </a:lnTo>
                <a:lnTo>
                  <a:pt x="28601" y="11983"/>
                </a:lnTo>
                <a:lnTo>
                  <a:pt x="30183" y="13982"/>
                </a:lnTo>
                <a:lnTo>
                  <a:pt x="30183" y="15981"/>
                </a:lnTo>
                <a:lnTo>
                  <a:pt x="30183" y="19980"/>
                </a:lnTo>
                <a:lnTo>
                  <a:pt x="30183" y="21979"/>
                </a:lnTo>
                <a:lnTo>
                  <a:pt x="28601" y="25965"/>
                </a:lnTo>
                <a:lnTo>
                  <a:pt x="27007" y="29964"/>
                </a:lnTo>
                <a:lnTo>
                  <a:pt x="25425" y="31963"/>
                </a:lnTo>
                <a:lnTo>
                  <a:pt x="23830" y="33962"/>
                </a:lnTo>
                <a:lnTo>
                  <a:pt x="20653" y="35962"/>
                </a:lnTo>
                <a:lnTo>
                  <a:pt x="19059" y="35962"/>
                </a:lnTo>
                <a:lnTo>
                  <a:pt x="17477" y="35962"/>
                </a:lnTo>
                <a:lnTo>
                  <a:pt x="15882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8801594" y="3170600"/>
            <a:ext cx="28601" cy="37961"/>
          </a:xfrm>
          <a:custGeom>
            <a:avLst/>
            <a:gdLst/>
            <a:ahLst/>
            <a:cxnLst/>
            <a:rect l="l" t="t" r="r" b="b"/>
            <a:pathLst>
              <a:path w="28601" h="37961">
                <a:moveTo>
                  <a:pt x="14300" y="0"/>
                </a:moveTo>
                <a:lnTo>
                  <a:pt x="15895" y="0"/>
                </a:lnTo>
                <a:lnTo>
                  <a:pt x="17477" y="0"/>
                </a:lnTo>
                <a:lnTo>
                  <a:pt x="19072" y="1999"/>
                </a:lnTo>
                <a:lnTo>
                  <a:pt x="22248" y="3985"/>
                </a:lnTo>
                <a:lnTo>
                  <a:pt x="23830" y="5985"/>
                </a:lnTo>
                <a:lnTo>
                  <a:pt x="27007" y="7984"/>
                </a:lnTo>
                <a:lnTo>
                  <a:pt x="28601" y="11983"/>
                </a:lnTo>
                <a:lnTo>
                  <a:pt x="28601" y="13982"/>
                </a:lnTo>
                <a:lnTo>
                  <a:pt x="28601" y="15981"/>
                </a:lnTo>
                <a:lnTo>
                  <a:pt x="28601" y="19980"/>
                </a:lnTo>
                <a:lnTo>
                  <a:pt x="28601" y="21979"/>
                </a:lnTo>
                <a:lnTo>
                  <a:pt x="28601" y="25965"/>
                </a:lnTo>
                <a:lnTo>
                  <a:pt x="27007" y="29964"/>
                </a:lnTo>
                <a:lnTo>
                  <a:pt x="23830" y="31963"/>
                </a:lnTo>
                <a:lnTo>
                  <a:pt x="22248" y="33962"/>
                </a:lnTo>
                <a:lnTo>
                  <a:pt x="19072" y="35962"/>
                </a:lnTo>
                <a:lnTo>
                  <a:pt x="17477" y="35962"/>
                </a:lnTo>
                <a:lnTo>
                  <a:pt x="15895" y="35962"/>
                </a:lnTo>
                <a:lnTo>
                  <a:pt x="14300" y="37961"/>
                </a:lnTo>
                <a:lnTo>
                  <a:pt x="12718" y="35962"/>
                </a:lnTo>
                <a:lnTo>
                  <a:pt x="11124" y="35962"/>
                </a:lnTo>
                <a:lnTo>
                  <a:pt x="7947" y="35962"/>
                </a:lnTo>
                <a:lnTo>
                  <a:pt x="6353" y="33962"/>
                </a:lnTo>
                <a:lnTo>
                  <a:pt x="4771" y="31963"/>
                </a:lnTo>
                <a:lnTo>
                  <a:pt x="1594" y="29964"/>
                </a:lnTo>
                <a:lnTo>
                  <a:pt x="0" y="25965"/>
                </a:lnTo>
                <a:lnTo>
                  <a:pt x="0" y="21979"/>
                </a:lnTo>
                <a:lnTo>
                  <a:pt x="0" y="19980"/>
                </a:lnTo>
                <a:lnTo>
                  <a:pt x="0" y="15981"/>
                </a:lnTo>
                <a:lnTo>
                  <a:pt x="0" y="13982"/>
                </a:lnTo>
                <a:lnTo>
                  <a:pt x="0" y="11983"/>
                </a:lnTo>
                <a:lnTo>
                  <a:pt x="1594" y="7984"/>
                </a:lnTo>
                <a:lnTo>
                  <a:pt x="4771" y="5985"/>
                </a:lnTo>
                <a:lnTo>
                  <a:pt x="6353" y="3985"/>
                </a:lnTo>
                <a:lnTo>
                  <a:pt x="7947" y="1999"/>
                </a:lnTo>
                <a:lnTo>
                  <a:pt x="11124" y="0"/>
                </a:lnTo>
                <a:lnTo>
                  <a:pt x="12718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9135193" y="3170600"/>
            <a:ext cx="27148" cy="37961"/>
          </a:xfrm>
          <a:custGeom>
            <a:avLst/>
            <a:gdLst/>
            <a:ahLst/>
            <a:cxnLst/>
            <a:rect l="l" t="t" r="r" b="b"/>
            <a:pathLst>
              <a:path w="27148" h="37961">
                <a:moveTo>
                  <a:pt x="11709" y="0"/>
                </a:moveTo>
                <a:lnTo>
                  <a:pt x="8545" y="1999"/>
                </a:lnTo>
                <a:lnTo>
                  <a:pt x="5507" y="3985"/>
                </a:lnTo>
                <a:lnTo>
                  <a:pt x="2343" y="7984"/>
                </a:lnTo>
                <a:lnTo>
                  <a:pt x="825" y="11983"/>
                </a:lnTo>
                <a:lnTo>
                  <a:pt x="13227" y="11983"/>
                </a:lnTo>
                <a:lnTo>
                  <a:pt x="13227" y="23966"/>
                </a:lnTo>
                <a:lnTo>
                  <a:pt x="0" y="23966"/>
                </a:lnTo>
                <a:lnTo>
                  <a:pt x="825" y="25965"/>
                </a:lnTo>
                <a:lnTo>
                  <a:pt x="2343" y="29964"/>
                </a:lnTo>
                <a:lnTo>
                  <a:pt x="5507" y="33962"/>
                </a:lnTo>
                <a:lnTo>
                  <a:pt x="8545" y="35962"/>
                </a:lnTo>
                <a:lnTo>
                  <a:pt x="10063" y="35962"/>
                </a:lnTo>
                <a:lnTo>
                  <a:pt x="13227" y="37961"/>
                </a:lnTo>
                <a:lnTo>
                  <a:pt x="16391" y="35962"/>
                </a:lnTo>
                <a:lnTo>
                  <a:pt x="19428" y="35962"/>
                </a:lnTo>
                <a:lnTo>
                  <a:pt x="20947" y="33962"/>
                </a:lnTo>
                <a:lnTo>
                  <a:pt x="24111" y="31963"/>
                </a:lnTo>
                <a:lnTo>
                  <a:pt x="25630" y="29964"/>
                </a:lnTo>
                <a:lnTo>
                  <a:pt x="27148" y="25965"/>
                </a:lnTo>
                <a:lnTo>
                  <a:pt x="27148" y="11983"/>
                </a:lnTo>
                <a:lnTo>
                  <a:pt x="25630" y="7984"/>
                </a:lnTo>
                <a:lnTo>
                  <a:pt x="24111" y="5985"/>
                </a:lnTo>
                <a:lnTo>
                  <a:pt x="20947" y="3985"/>
                </a:lnTo>
                <a:lnTo>
                  <a:pt x="19428" y="1999"/>
                </a:lnTo>
                <a:lnTo>
                  <a:pt x="16391" y="0"/>
                </a:lnTo>
                <a:lnTo>
                  <a:pt x="117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8801720" y="3170600"/>
            <a:ext cx="27981" cy="37961"/>
          </a:xfrm>
          <a:custGeom>
            <a:avLst/>
            <a:gdLst/>
            <a:ahLst/>
            <a:cxnLst/>
            <a:rect l="l" t="t" r="r" b="b"/>
            <a:pathLst>
              <a:path w="27981" h="37961">
                <a:moveTo>
                  <a:pt x="27981" y="11983"/>
                </a:moveTo>
                <a:lnTo>
                  <a:pt x="26424" y="7984"/>
                </a:lnTo>
                <a:lnTo>
                  <a:pt x="23324" y="5985"/>
                </a:lnTo>
                <a:lnTo>
                  <a:pt x="21767" y="3985"/>
                </a:lnTo>
                <a:lnTo>
                  <a:pt x="18654" y="1999"/>
                </a:lnTo>
                <a:lnTo>
                  <a:pt x="17097" y="0"/>
                </a:lnTo>
                <a:lnTo>
                  <a:pt x="10883" y="0"/>
                </a:lnTo>
                <a:lnTo>
                  <a:pt x="7770" y="1999"/>
                </a:lnTo>
                <a:lnTo>
                  <a:pt x="4669" y="5985"/>
                </a:lnTo>
                <a:lnTo>
                  <a:pt x="1556" y="7984"/>
                </a:lnTo>
                <a:lnTo>
                  <a:pt x="0" y="11983"/>
                </a:lnTo>
                <a:lnTo>
                  <a:pt x="0" y="25965"/>
                </a:lnTo>
                <a:lnTo>
                  <a:pt x="1556" y="29964"/>
                </a:lnTo>
                <a:lnTo>
                  <a:pt x="4669" y="31963"/>
                </a:lnTo>
                <a:lnTo>
                  <a:pt x="7770" y="35962"/>
                </a:lnTo>
                <a:lnTo>
                  <a:pt x="10883" y="35962"/>
                </a:lnTo>
                <a:lnTo>
                  <a:pt x="13997" y="37961"/>
                </a:lnTo>
                <a:lnTo>
                  <a:pt x="15541" y="35962"/>
                </a:lnTo>
                <a:lnTo>
                  <a:pt x="18654" y="35962"/>
                </a:lnTo>
                <a:lnTo>
                  <a:pt x="21767" y="33962"/>
                </a:lnTo>
                <a:lnTo>
                  <a:pt x="23324" y="31963"/>
                </a:lnTo>
                <a:lnTo>
                  <a:pt x="26424" y="29964"/>
                </a:lnTo>
                <a:lnTo>
                  <a:pt x="27981" y="25965"/>
                </a:lnTo>
                <a:lnTo>
                  <a:pt x="27981" y="23966"/>
                </a:lnTo>
                <a:lnTo>
                  <a:pt x="13997" y="23966"/>
                </a:lnTo>
                <a:lnTo>
                  <a:pt x="13997" y="11983"/>
                </a:lnTo>
                <a:lnTo>
                  <a:pt x="27981" y="119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8829701" y="3182583"/>
            <a:ext cx="306316" cy="11983"/>
          </a:xfrm>
          <a:custGeom>
            <a:avLst/>
            <a:gdLst/>
            <a:ahLst/>
            <a:cxnLst/>
            <a:rect l="l" t="t" r="r" b="b"/>
            <a:pathLst>
              <a:path w="306316" h="11983">
                <a:moveTo>
                  <a:pt x="305491" y="11983"/>
                </a:moveTo>
                <a:lnTo>
                  <a:pt x="304671" y="9996"/>
                </a:lnTo>
                <a:lnTo>
                  <a:pt x="304671" y="3998"/>
                </a:lnTo>
                <a:lnTo>
                  <a:pt x="306316" y="0"/>
                </a:lnTo>
                <a:lnTo>
                  <a:pt x="0" y="0"/>
                </a:lnTo>
                <a:lnTo>
                  <a:pt x="0" y="11983"/>
                </a:lnTo>
                <a:lnTo>
                  <a:pt x="305491" y="119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8810967" y="3188574"/>
            <a:ext cx="342205" cy="0"/>
          </a:xfrm>
          <a:custGeom>
            <a:avLst/>
            <a:gdLst/>
            <a:ahLst/>
            <a:cxnLst/>
            <a:rect l="l" t="t" r="r" b="b"/>
            <a:pathLst>
              <a:path w="342205">
                <a:moveTo>
                  <a:pt x="0" y="0"/>
                </a:moveTo>
                <a:lnTo>
                  <a:pt x="342205" y="0"/>
                </a:lnTo>
              </a:path>
            </a:pathLst>
          </a:custGeom>
          <a:ln w="227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8801720" y="3170600"/>
            <a:ext cx="27981" cy="37961"/>
          </a:xfrm>
          <a:custGeom>
            <a:avLst/>
            <a:gdLst/>
            <a:ahLst/>
            <a:cxnLst/>
            <a:rect l="l" t="t" r="r" b="b"/>
            <a:pathLst>
              <a:path w="27981" h="37961">
                <a:moveTo>
                  <a:pt x="13997" y="37961"/>
                </a:moveTo>
                <a:lnTo>
                  <a:pt x="12440" y="35962"/>
                </a:lnTo>
                <a:lnTo>
                  <a:pt x="10883" y="35962"/>
                </a:lnTo>
                <a:lnTo>
                  <a:pt x="7770" y="35962"/>
                </a:lnTo>
                <a:lnTo>
                  <a:pt x="6213" y="33962"/>
                </a:lnTo>
                <a:lnTo>
                  <a:pt x="4669" y="31963"/>
                </a:lnTo>
                <a:lnTo>
                  <a:pt x="1556" y="29964"/>
                </a:lnTo>
                <a:lnTo>
                  <a:pt x="0" y="25965"/>
                </a:lnTo>
                <a:lnTo>
                  <a:pt x="0" y="21979"/>
                </a:lnTo>
                <a:lnTo>
                  <a:pt x="0" y="19980"/>
                </a:lnTo>
                <a:lnTo>
                  <a:pt x="0" y="15981"/>
                </a:lnTo>
                <a:lnTo>
                  <a:pt x="0" y="13982"/>
                </a:lnTo>
                <a:lnTo>
                  <a:pt x="0" y="11983"/>
                </a:lnTo>
                <a:lnTo>
                  <a:pt x="1556" y="7984"/>
                </a:lnTo>
                <a:lnTo>
                  <a:pt x="4669" y="5985"/>
                </a:lnTo>
                <a:lnTo>
                  <a:pt x="6213" y="3985"/>
                </a:lnTo>
                <a:lnTo>
                  <a:pt x="7770" y="1999"/>
                </a:lnTo>
                <a:lnTo>
                  <a:pt x="10883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lnTo>
                  <a:pt x="17097" y="0"/>
                </a:lnTo>
                <a:lnTo>
                  <a:pt x="18654" y="1999"/>
                </a:lnTo>
                <a:lnTo>
                  <a:pt x="21767" y="3985"/>
                </a:lnTo>
                <a:lnTo>
                  <a:pt x="23324" y="5985"/>
                </a:lnTo>
                <a:lnTo>
                  <a:pt x="26424" y="7984"/>
                </a:lnTo>
                <a:lnTo>
                  <a:pt x="27981" y="11983"/>
                </a:lnTo>
                <a:lnTo>
                  <a:pt x="27981" y="13982"/>
                </a:lnTo>
                <a:lnTo>
                  <a:pt x="27981" y="15981"/>
                </a:lnTo>
                <a:lnTo>
                  <a:pt x="27981" y="19980"/>
                </a:lnTo>
                <a:lnTo>
                  <a:pt x="27981" y="21979"/>
                </a:lnTo>
                <a:lnTo>
                  <a:pt x="27981" y="25965"/>
                </a:lnTo>
                <a:lnTo>
                  <a:pt x="26424" y="29964"/>
                </a:lnTo>
                <a:lnTo>
                  <a:pt x="23324" y="31963"/>
                </a:lnTo>
                <a:lnTo>
                  <a:pt x="21767" y="33962"/>
                </a:lnTo>
                <a:lnTo>
                  <a:pt x="18654" y="35962"/>
                </a:lnTo>
                <a:lnTo>
                  <a:pt x="17097" y="35962"/>
                </a:lnTo>
                <a:lnTo>
                  <a:pt x="15541" y="35962"/>
                </a:lnTo>
                <a:lnTo>
                  <a:pt x="13997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9134373" y="3170600"/>
            <a:ext cx="27968" cy="37961"/>
          </a:xfrm>
          <a:custGeom>
            <a:avLst/>
            <a:gdLst/>
            <a:ahLst/>
            <a:cxnLst/>
            <a:rect l="l" t="t" r="r" b="b"/>
            <a:pathLst>
              <a:path w="27968" h="37961">
                <a:moveTo>
                  <a:pt x="14047" y="0"/>
                </a:moveTo>
                <a:lnTo>
                  <a:pt x="15566" y="0"/>
                </a:lnTo>
                <a:lnTo>
                  <a:pt x="17211" y="0"/>
                </a:lnTo>
                <a:lnTo>
                  <a:pt x="20249" y="1999"/>
                </a:lnTo>
                <a:lnTo>
                  <a:pt x="21767" y="3985"/>
                </a:lnTo>
                <a:lnTo>
                  <a:pt x="24931" y="5985"/>
                </a:lnTo>
                <a:lnTo>
                  <a:pt x="26450" y="7984"/>
                </a:lnTo>
                <a:lnTo>
                  <a:pt x="27968" y="11983"/>
                </a:lnTo>
                <a:lnTo>
                  <a:pt x="27968" y="13982"/>
                </a:lnTo>
                <a:lnTo>
                  <a:pt x="27968" y="15981"/>
                </a:lnTo>
                <a:lnTo>
                  <a:pt x="27968" y="19980"/>
                </a:lnTo>
                <a:lnTo>
                  <a:pt x="27968" y="21979"/>
                </a:lnTo>
                <a:lnTo>
                  <a:pt x="27968" y="25965"/>
                </a:lnTo>
                <a:lnTo>
                  <a:pt x="26450" y="29964"/>
                </a:lnTo>
                <a:lnTo>
                  <a:pt x="24931" y="31963"/>
                </a:lnTo>
                <a:lnTo>
                  <a:pt x="21767" y="33962"/>
                </a:lnTo>
                <a:lnTo>
                  <a:pt x="20249" y="35962"/>
                </a:lnTo>
                <a:lnTo>
                  <a:pt x="17211" y="35962"/>
                </a:lnTo>
                <a:lnTo>
                  <a:pt x="15566" y="35962"/>
                </a:lnTo>
                <a:lnTo>
                  <a:pt x="14047" y="37961"/>
                </a:lnTo>
                <a:lnTo>
                  <a:pt x="12529" y="35962"/>
                </a:lnTo>
                <a:lnTo>
                  <a:pt x="10883" y="35962"/>
                </a:lnTo>
                <a:lnTo>
                  <a:pt x="9365" y="35962"/>
                </a:lnTo>
                <a:lnTo>
                  <a:pt x="6327" y="33962"/>
                </a:lnTo>
                <a:lnTo>
                  <a:pt x="4682" y="31963"/>
                </a:lnTo>
                <a:lnTo>
                  <a:pt x="3163" y="29964"/>
                </a:lnTo>
                <a:lnTo>
                  <a:pt x="1645" y="25965"/>
                </a:lnTo>
                <a:lnTo>
                  <a:pt x="0" y="21979"/>
                </a:lnTo>
                <a:lnTo>
                  <a:pt x="0" y="19980"/>
                </a:lnTo>
                <a:lnTo>
                  <a:pt x="0" y="15981"/>
                </a:lnTo>
                <a:lnTo>
                  <a:pt x="0" y="13982"/>
                </a:lnTo>
                <a:lnTo>
                  <a:pt x="1645" y="11983"/>
                </a:lnTo>
                <a:lnTo>
                  <a:pt x="3163" y="7984"/>
                </a:lnTo>
                <a:lnTo>
                  <a:pt x="4682" y="5985"/>
                </a:lnTo>
                <a:lnTo>
                  <a:pt x="6327" y="3985"/>
                </a:lnTo>
                <a:lnTo>
                  <a:pt x="9365" y="1999"/>
                </a:lnTo>
                <a:lnTo>
                  <a:pt x="10883" y="0"/>
                </a:lnTo>
                <a:lnTo>
                  <a:pt x="12529" y="0"/>
                </a:lnTo>
                <a:lnTo>
                  <a:pt x="1404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9162468" y="3182583"/>
            <a:ext cx="313100" cy="11983"/>
          </a:xfrm>
          <a:custGeom>
            <a:avLst/>
            <a:gdLst/>
            <a:ahLst/>
            <a:cxnLst/>
            <a:rect l="l" t="t" r="r" b="b"/>
            <a:pathLst>
              <a:path w="313100" h="11983">
                <a:moveTo>
                  <a:pt x="1645" y="7997"/>
                </a:moveTo>
                <a:lnTo>
                  <a:pt x="0" y="9996"/>
                </a:lnTo>
                <a:lnTo>
                  <a:pt x="0" y="11983"/>
                </a:lnTo>
                <a:lnTo>
                  <a:pt x="312275" y="11983"/>
                </a:lnTo>
                <a:lnTo>
                  <a:pt x="311455" y="9996"/>
                </a:lnTo>
                <a:lnTo>
                  <a:pt x="311455" y="3998"/>
                </a:lnTo>
                <a:lnTo>
                  <a:pt x="313100" y="0"/>
                </a:lnTo>
                <a:lnTo>
                  <a:pt x="0" y="0"/>
                </a:lnTo>
                <a:lnTo>
                  <a:pt x="0" y="3998"/>
                </a:lnTo>
                <a:lnTo>
                  <a:pt x="1645" y="799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9133867" y="3170600"/>
            <a:ext cx="28601" cy="37961"/>
          </a:xfrm>
          <a:custGeom>
            <a:avLst/>
            <a:gdLst/>
            <a:ahLst/>
            <a:cxnLst/>
            <a:rect l="l" t="t" r="r" b="b"/>
            <a:pathLst>
              <a:path w="28601" h="37961">
                <a:moveTo>
                  <a:pt x="28601" y="11983"/>
                </a:moveTo>
                <a:lnTo>
                  <a:pt x="27083" y="7984"/>
                </a:lnTo>
                <a:lnTo>
                  <a:pt x="25437" y="5985"/>
                </a:lnTo>
                <a:lnTo>
                  <a:pt x="22273" y="3985"/>
                </a:lnTo>
                <a:lnTo>
                  <a:pt x="20755" y="1999"/>
                </a:lnTo>
                <a:lnTo>
                  <a:pt x="17591" y="0"/>
                </a:lnTo>
                <a:lnTo>
                  <a:pt x="12782" y="0"/>
                </a:lnTo>
                <a:lnTo>
                  <a:pt x="9618" y="1999"/>
                </a:lnTo>
                <a:lnTo>
                  <a:pt x="6454" y="3985"/>
                </a:lnTo>
                <a:lnTo>
                  <a:pt x="3290" y="7984"/>
                </a:lnTo>
                <a:lnTo>
                  <a:pt x="1645" y="11983"/>
                </a:lnTo>
                <a:lnTo>
                  <a:pt x="0" y="15981"/>
                </a:lnTo>
                <a:lnTo>
                  <a:pt x="0" y="21979"/>
                </a:lnTo>
                <a:lnTo>
                  <a:pt x="1645" y="25965"/>
                </a:lnTo>
                <a:lnTo>
                  <a:pt x="3290" y="29964"/>
                </a:lnTo>
                <a:lnTo>
                  <a:pt x="6454" y="33962"/>
                </a:lnTo>
                <a:lnTo>
                  <a:pt x="9618" y="35962"/>
                </a:lnTo>
                <a:lnTo>
                  <a:pt x="11136" y="35962"/>
                </a:lnTo>
                <a:lnTo>
                  <a:pt x="14300" y="37961"/>
                </a:lnTo>
                <a:lnTo>
                  <a:pt x="17591" y="35962"/>
                </a:lnTo>
                <a:lnTo>
                  <a:pt x="20755" y="35962"/>
                </a:lnTo>
                <a:lnTo>
                  <a:pt x="22273" y="33962"/>
                </a:lnTo>
                <a:lnTo>
                  <a:pt x="25437" y="31963"/>
                </a:lnTo>
                <a:lnTo>
                  <a:pt x="27083" y="29964"/>
                </a:lnTo>
                <a:lnTo>
                  <a:pt x="28601" y="25965"/>
                </a:lnTo>
                <a:lnTo>
                  <a:pt x="28601" y="23966"/>
                </a:lnTo>
                <a:lnTo>
                  <a:pt x="14300" y="23966"/>
                </a:lnTo>
                <a:lnTo>
                  <a:pt x="14300" y="11983"/>
                </a:lnTo>
                <a:lnTo>
                  <a:pt x="28601" y="119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9474743" y="3170600"/>
            <a:ext cx="29300" cy="37961"/>
          </a:xfrm>
          <a:custGeom>
            <a:avLst/>
            <a:gdLst/>
            <a:ahLst/>
            <a:cxnLst/>
            <a:rect l="l" t="t" r="r" b="b"/>
            <a:pathLst>
              <a:path w="29300" h="37961">
                <a:moveTo>
                  <a:pt x="11835" y="0"/>
                </a:moveTo>
                <a:lnTo>
                  <a:pt x="8671" y="1999"/>
                </a:lnTo>
                <a:lnTo>
                  <a:pt x="5507" y="3985"/>
                </a:lnTo>
                <a:lnTo>
                  <a:pt x="2343" y="7984"/>
                </a:lnTo>
                <a:lnTo>
                  <a:pt x="825" y="11983"/>
                </a:lnTo>
                <a:lnTo>
                  <a:pt x="13480" y="11983"/>
                </a:lnTo>
                <a:lnTo>
                  <a:pt x="13480" y="23966"/>
                </a:lnTo>
                <a:lnTo>
                  <a:pt x="0" y="23966"/>
                </a:lnTo>
                <a:lnTo>
                  <a:pt x="825" y="25965"/>
                </a:lnTo>
                <a:lnTo>
                  <a:pt x="2343" y="29964"/>
                </a:lnTo>
                <a:lnTo>
                  <a:pt x="5507" y="33962"/>
                </a:lnTo>
                <a:lnTo>
                  <a:pt x="8671" y="35962"/>
                </a:lnTo>
                <a:lnTo>
                  <a:pt x="11835" y="35962"/>
                </a:lnTo>
                <a:lnTo>
                  <a:pt x="13480" y="37961"/>
                </a:lnTo>
                <a:lnTo>
                  <a:pt x="16644" y="35962"/>
                </a:lnTo>
                <a:lnTo>
                  <a:pt x="19808" y="35962"/>
                </a:lnTo>
                <a:lnTo>
                  <a:pt x="22972" y="33962"/>
                </a:lnTo>
                <a:lnTo>
                  <a:pt x="26136" y="29964"/>
                </a:lnTo>
                <a:lnTo>
                  <a:pt x="27781" y="25965"/>
                </a:lnTo>
                <a:lnTo>
                  <a:pt x="27781" y="21979"/>
                </a:lnTo>
                <a:lnTo>
                  <a:pt x="29300" y="19980"/>
                </a:lnTo>
                <a:lnTo>
                  <a:pt x="29300" y="15981"/>
                </a:lnTo>
                <a:lnTo>
                  <a:pt x="27781" y="11983"/>
                </a:lnTo>
                <a:lnTo>
                  <a:pt x="26136" y="7984"/>
                </a:lnTo>
                <a:lnTo>
                  <a:pt x="22972" y="3985"/>
                </a:lnTo>
                <a:lnTo>
                  <a:pt x="19808" y="1999"/>
                </a:lnTo>
                <a:lnTo>
                  <a:pt x="16644" y="0"/>
                </a:lnTo>
                <a:lnTo>
                  <a:pt x="1183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9143417" y="3188574"/>
            <a:ext cx="349558" cy="0"/>
          </a:xfrm>
          <a:custGeom>
            <a:avLst/>
            <a:gdLst/>
            <a:ahLst/>
            <a:cxnLst/>
            <a:rect l="l" t="t" r="r" b="b"/>
            <a:pathLst>
              <a:path w="349558">
                <a:moveTo>
                  <a:pt x="0" y="0"/>
                </a:moveTo>
                <a:lnTo>
                  <a:pt x="349558" y="0"/>
                </a:lnTo>
              </a:path>
            </a:pathLst>
          </a:custGeom>
          <a:ln w="2275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9133866" y="3170600"/>
            <a:ext cx="30246" cy="37961"/>
          </a:xfrm>
          <a:custGeom>
            <a:avLst/>
            <a:gdLst/>
            <a:ahLst/>
            <a:cxnLst/>
            <a:rect l="l" t="t" r="r" b="b"/>
            <a:pathLst>
              <a:path w="30246" h="37961">
                <a:moveTo>
                  <a:pt x="14300" y="37961"/>
                </a:moveTo>
                <a:lnTo>
                  <a:pt x="12782" y="35962"/>
                </a:lnTo>
                <a:lnTo>
                  <a:pt x="11136" y="35962"/>
                </a:lnTo>
                <a:lnTo>
                  <a:pt x="9618" y="35962"/>
                </a:lnTo>
                <a:lnTo>
                  <a:pt x="6454" y="33962"/>
                </a:lnTo>
                <a:lnTo>
                  <a:pt x="4809" y="31963"/>
                </a:lnTo>
                <a:lnTo>
                  <a:pt x="3290" y="29964"/>
                </a:lnTo>
                <a:lnTo>
                  <a:pt x="1645" y="25965"/>
                </a:lnTo>
                <a:lnTo>
                  <a:pt x="0" y="21979"/>
                </a:lnTo>
                <a:lnTo>
                  <a:pt x="0" y="19980"/>
                </a:lnTo>
                <a:lnTo>
                  <a:pt x="0" y="15981"/>
                </a:lnTo>
                <a:lnTo>
                  <a:pt x="0" y="13982"/>
                </a:lnTo>
                <a:lnTo>
                  <a:pt x="1645" y="11983"/>
                </a:lnTo>
                <a:lnTo>
                  <a:pt x="3290" y="7984"/>
                </a:lnTo>
                <a:lnTo>
                  <a:pt x="4809" y="5985"/>
                </a:lnTo>
                <a:lnTo>
                  <a:pt x="6454" y="3985"/>
                </a:lnTo>
                <a:lnTo>
                  <a:pt x="9618" y="1999"/>
                </a:lnTo>
                <a:lnTo>
                  <a:pt x="11136" y="0"/>
                </a:lnTo>
                <a:lnTo>
                  <a:pt x="12782" y="0"/>
                </a:lnTo>
                <a:lnTo>
                  <a:pt x="14300" y="0"/>
                </a:lnTo>
                <a:lnTo>
                  <a:pt x="15946" y="0"/>
                </a:lnTo>
                <a:lnTo>
                  <a:pt x="17591" y="0"/>
                </a:lnTo>
                <a:lnTo>
                  <a:pt x="20755" y="1999"/>
                </a:lnTo>
                <a:lnTo>
                  <a:pt x="22273" y="3985"/>
                </a:lnTo>
                <a:lnTo>
                  <a:pt x="25437" y="5985"/>
                </a:lnTo>
                <a:lnTo>
                  <a:pt x="27083" y="7984"/>
                </a:lnTo>
                <a:lnTo>
                  <a:pt x="28601" y="11983"/>
                </a:lnTo>
                <a:lnTo>
                  <a:pt x="28601" y="13982"/>
                </a:lnTo>
                <a:lnTo>
                  <a:pt x="28601" y="15981"/>
                </a:lnTo>
                <a:lnTo>
                  <a:pt x="30246" y="19980"/>
                </a:lnTo>
                <a:lnTo>
                  <a:pt x="28601" y="19980"/>
                </a:lnTo>
                <a:lnTo>
                  <a:pt x="28601" y="21979"/>
                </a:lnTo>
                <a:lnTo>
                  <a:pt x="28601" y="25965"/>
                </a:lnTo>
                <a:lnTo>
                  <a:pt x="27083" y="29964"/>
                </a:lnTo>
                <a:lnTo>
                  <a:pt x="25437" y="31963"/>
                </a:lnTo>
                <a:lnTo>
                  <a:pt x="22273" y="33962"/>
                </a:lnTo>
                <a:lnTo>
                  <a:pt x="20755" y="35962"/>
                </a:lnTo>
                <a:lnTo>
                  <a:pt x="17591" y="35962"/>
                </a:lnTo>
                <a:lnTo>
                  <a:pt x="15946" y="35962"/>
                </a:lnTo>
                <a:lnTo>
                  <a:pt x="14300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9473923" y="3170600"/>
            <a:ext cx="30120" cy="37961"/>
          </a:xfrm>
          <a:custGeom>
            <a:avLst/>
            <a:gdLst/>
            <a:ahLst/>
            <a:cxnLst/>
            <a:rect l="l" t="t" r="r" b="b"/>
            <a:pathLst>
              <a:path w="30120" h="37961">
                <a:moveTo>
                  <a:pt x="14300" y="0"/>
                </a:moveTo>
                <a:lnTo>
                  <a:pt x="15946" y="0"/>
                </a:lnTo>
                <a:lnTo>
                  <a:pt x="17464" y="0"/>
                </a:lnTo>
                <a:lnTo>
                  <a:pt x="20628" y="1999"/>
                </a:lnTo>
                <a:lnTo>
                  <a:pt x="23792" y="3985"/>
                </a:lnTo>
                <a:lnTo>
                  <a:pt x="25437" y="5985"/>
                </a:lnTo>
                <a:lnTo>
                  <a:pt x="26956" y="7984"/>
                </a:lnTo>
                <a:lnTo>
                  <a:pt x="28601" y="11983"/>
                </a:lnTo>
                <a:lnTo>
                  <a:pt x="28601" y="13982"/>
                </a:lnTo>
                <a:lnTo>
                  <a:pt x="30120" y="15981"/>
                </a:lnTo>
                <a:lnTo>
                  <a:pt x="30120" y="19980"/>
                </a:lnTo>
                <a:lnTo>
                  <a:pt x="28601" y="21979"/>
                </a:lnTo>
                <a:lnTo>
                  <a:pt x="28601" y="25965"/>
                </a:lnTo>
                <a:lnTo>
                  <a:pt x="26956" y="29964"/>
                </a:lnTo>
                <a:lnTo>
                  <a:pt x="25437" y="31963"/>
                </a:lnTo>
                <a:lnTo>
                  <a:pt x="23792" y="33962"/>
                </a:lnTo>
                <a:lnTo>
                  <a:pt x="20628" y="35962"/>
                </a:lnTo>
                <a:lnTo>
                  <a:pt x="17464" y="35962"/>
                </a:lnTo>
                <a:lnTo>
                  <a:pt x="15946" y="35962"/>
                </a:lnTo>
                <a:lnTo>
                  <a:pt x="14300" y="37961"/>
                </a:lnTo>
                <a:lnTo>
                  <a:pt x="12655" y="35962"/>
                </a:lnTo>
                <a:lnTo>
                  <a:pt x="9491" y="35962"/>
                </a:lnTo>
                <a:lnTo>
                  <a:pt x="6327" y="33962"/>
                </a:lnTo>
                <a:lnTo>
                  <a:pt x="4809" y="31963"/>
                </a:lnTo>
                <a:lnTo>
                  <a:pt x="3163" y="29964"/>
                </a:lnTo>
                <a:lnTo>
                  <a:pt x="1645" y="25965"/>
                </a:lnTo>
                <a:lnTo>
                  <a:pt x="0" y="21979"/>
                </a:lnTo>
                <a:lnTo>
                  <a:pt x="0" y="19980"/>
                </a:lnTo>
                <a:lnTo>
                  <a:pt x="0" y="15981"/>
                </a:lnTo>
                <a:lnTo>
                  <a:pt x="0" y="13982"/>
                </a:lnTo>
                <a:lnTo>
                  <a:pt x="1645" y="11983"/>
                </a:lnTo>
                <a:lnTo>
                  <a:pt x="3163" y="7984"/>
                </a:lnTo>
                <a:lnTo>
                  <a:pt x="4809" y="5985"/>
                </a:lnTo>
                <a:lnTo>
                  <a:pt x="6327" y="3985"/>
                </a:lnTo>
                <a:lnTo>
                  <a:pt x="9491" y="1999"/>
                </a:lnTo>
                <a:lnTo>
                  <a:pt x="12655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8308150" y="3474290"/>
            <a:ext cx="180342" cy="18980"/>
          </a:xfrm>
          <a:custGeom>
            <a:avLst/>
            <a:gdLst/>
            <a:ahLst/>
            <a:cxnLst/>
            <a:rect l="l" t="t" r="r" b="b"/>
            <a:pathLst>
              <a:path w="180342" h="18980">
                <a:moveTo>
                  <a:pt x="0" y="0"/>
                </a:moveTo>
                <a:lnTo>
                  <a:pt x="0" y="9490"/>
                </a:lnTo>
                <a:lnTo>
                  <a:pt x="152361" y="9490"/>
                </a:lnTo>
                <a:lnTo>
                  <a:pt x="150804" y="6326"/>
                </a:lnTo>
                <a:lnTo>
                  <a:pt x="150804" y="3163"/>
                </a:lnTo>
                <a:lnTo>
                  <a:pt x="152361" y="1581"/>
                </a:lnTo>
                <a:lnTo>
                  <a:pt x="152361" y="0"/>
                </a:lnTo>
                <a:lnTo>
                  <a:pt x="0" y="0"/>
                </a:lnTo>
                <a:close/>
              </a:path>
              <a:path w="180342" h="18980">
                <a:moveTo>
                  <a:pt x="177229" y="-3163"/>
                </a:moveTo>
                <a:lnTo>
                  <a:pt x="175672" y="-6326"/>
                </a:lnTo>
                <a:lnTo>
                  <a:pt x="174128" y="-7908"/>
                </a:lnTo>
                <a:lnTo>
                  <a:pt x="171015" y="-9490"/>
                </a:lnTo>
                <a:lnTo>
                  <a:pt x="160131" y="-9490"/>
                </a:lnTo>
                <a:lnTo>
                  <a:pt x="158575" y="-7908"/>
                </a:lnTo>
                <a:lnTo>
                  <a:pt x="155461" y="-6326"/>
                </a:lnTo>
                <a:lnTo>
                  <a:pt x="153917" y="-3163"/>
                </a:lnTo>
                <a:lnTo>
                  <a:pt x="152361" y="-1581"/>
                </a:lnTo>
                <a:lnTo>
                  <a:pt x="152361" y="0"/>
                </a:lnTo>
                <a:lnTo>
                  <a:pt x="166345" y="0"/>
                </a:lnTo>
                <a:lnTo>
                  <a:pt x="166345" y="9490"/>
                </a:lnTo>
                <a:lnTo>
                  <a:pt x="152361" y="9490"/>
                </a:lnTo>
                <a:lnTo>
                  <a:pt x="153917" y="12653"/>
                </a:lnTo>
                <a:lnTo>
                  <a:pt x="155461" y="14235"/>
                </a:lnTo>
                <a:lnTo>
                  <a:pt x="158575" y="15817"/>
                </a:lnTo>
                <a:lnTo>
                  <a:pt x="160131" y="18980"/>
                </a:lnTo>
                <a:lnTo>
                  <a:pt x="171015" y="18980"/>
                </a:lnTo>
                <a:lnTo>
                  <a:pt x="174128" y="15817"/>
                </a:lnTo>
                <a:lnTo>
                  <a:pt x="177229" y="12653"/>
                </a:lnTo>
                <a:lnTo>
                  <a:pt x="178786" y="9490"/>
                </a:lnTo>
                <a:lnTo>
                  <a:pt x="180342" y="7908"/>
                </a:lnTo>
                <a:lnTo>
                  <a:pt x="180342" y="1581"/>
                </a:lnTo>
                <a:lnTo>
                  <a:pt x="178786" y="-1581"/>
                </a:lnTo>
                <a:lnTo>
                  <a:pt x="177229" y="-3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8303399" y="3479035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8458954" y="3464800"/>
            <a:ext cx="29538" cy="28470"/>
          </a:xfrm>
          <a:custGeom>
            <a:avLst/>
            <a:gdLst/>
            <a:ahLst/>
            <a:cxnLst/>
            <a:rect l="l" t="t" r="r" b="b"/>
            <a:pathLst>
              <a:path w="29538" h="28470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0"/>
                </a:lnTo>
                <a:lnTo>
                  <a:pt x="23324" y="1581"/>
                </a:lnTo>
                <a:lnTo>
                  <a:pt x="24868" y="3163"/>
                </a:lnTo>
                <a:lnTo>
                  <a:pt x="26424" y="6326"/>
                </a:lnTo>
                <a:lnTo>
                  <a:pt x="27981" y="7908"/>
                </a:lnTo>
                <a:lnTo>
                  <a:pt x="29538" y="11072"/>
                </a:lnTo>
                <a:lnTo>
                  <a:pt x="29538" y="12653"/>
                </a:lnTo>
                <a:lnTo>
                  <a:pt x="29538" y="14235"/>
                </a:lnTo>
                <a:lnTo>
                  <a:pt x="29538" y="15817"/>
                </a:lnTo>
                <a:lnTo>
                  <a:pt x="29538" y="17398"/>
                </a:lnTo>
                <a:lnTo>
                  <a:pt x="27981" y="18980"/>
                </a:lnTo>
                <a:lnTo>
                  <a:pt x="26424" y="22144"/>
                </a:lnTo>
                <a:lnTo>
                  <a:pt x="24868" y="23725"/>
                </a:lnTo>
                <a:lnTo>
                  <a:pt x="23324" y="25307"/>
                </a:lnTo>
                <a:lnTo>
                  <a:pt x="20211" y="28470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lnTo>
                  <a:pt x="12440" y="28470"/>
                </a:lnTo>
                <a:lnTo>
                  <a:pt x="9327" y="28470"/>
                </a:lnTo>
                <a:lnTo>
                  <a:pt x="7770" y="25307"/>
                </a:lnTo>
                <a:lnTo>
                  <a:pt x="4657" y="23725"/>
                </a:lnTo>
                <a:lnTo>
                  <a:pt x="3113" y="22144"/>
                </a:lnTo>
                <a:lnTo>
                  <a:pt x="1556" y="18980"/>
                </a:lnTo>
                <a:lnTo>
                  <a:pt x="1556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1556" y="11072"/>
                </a:lnTo>
                <a:lnTo>
                  <a:pt x="1556" y="7908"/>
                </a:lnTo>
                <a:lnTo>
                  <a:pt x="3113" y="6326"/>
                </a:lnTo>
                <a:lnTo>
                  <a:pt x="4657" y="3163"/>
                </a:lnTo>
                <a:lnTo>
                  <a:pt x="7770" y="1581"/>
                </a:lnTo>
                <a:lnTo>
                  <a:pt x="9327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8801594" y="3464800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1124" y="0"/>
                </a:moveTo>
                <a:lnTo>
                  <a:pt x="7947" y="0"/>
                </a:lnTo>
                <a:lnTo>
                  <a:pt x="4771" y="3163"/>
                </a:lnTo>
                <a:lnTo>
                  <a:pt x="1594" y="6326"/>
                </a:lnTo>
                <a:lnTo>
                  <a:pt x="0" y="7908"/>
                </a:lnTo>
                <a:lnTo>
                  <a:pt x="0" y="9490"/>
                </a:lnTo>
                <a:lnTo>
                  <a:pt x="14300" y="9490"/>
                </a:lnTo>
                <a:lnTo>
                  <a:pt x="14300" y="18980"/>
                </a:lnTo>
                <a:lnTo>
                  <a:pt x="0" y="18980"/>
                </a:lnTo>
                <a:lnTo>
                  <a:pt x="1594" y="22144"/>
                </a:lnTo>
                <a:lnTo>
                  <a:pt x="4771" y="23725"/>
                </a:lnTo>
                <a:lnTo>
                  <a:pt x="6353" y="25307"/>
                </a:lnTo>
                <a:lnTo>
                  <a:pt x="7947" y="28470"/>
                </a:lnTo>
                <a:lnTo>
                  <a:pt x="19072" y="28470"/>
                </a:lnTo>
                <a:lnTo>
                  <a:pt x="22248" y="25307"/>
                </a:lnTo>
                <a:lnTo>
                  <a:pt x="23830" y="23725"/>
                </a:lnTo>
                <a:lnTo>
                  <a:pt x="27007" y="22144"/>
                </a:lnTo>
                <a:lnTo>
                  <a:pt x="28601" y="18980"/>
                </a:lnTo>
                <a:lnTo>
                  <a:pt x="28601" y="7908"/>
                </a:lnTo>
                <a:lnTo>
                  <a:pt x="27007" y="6326"/>
                </a:lnTo>
                <a:lnTo>
                  <a:pt x="23830" y="3163"/>
                </a:lnTo>
                <a:lnTo>
                  <a:pt x="22248" y="1581"/>
                </a:lnTo>
                <a:lnTo>
                  <a:pt x="19072" y="0"/>
                </a:lnTo>
                <a:lnTo>
                  <a:pt x="11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8460017" y="3464800"/>
            <a:ext cx="29392" cy="28470"/>
          </a:xfrm>
          <a:custGeom>
            <a:avLst/>
            <a:gdLst/>
            <a:ahLst/>
            <a:cxnLst/>
            <a:rect l="l" t="t" r="r" b="b"/>
            <a:pathLst>
              <a:path w="29392" h="28470">
                <a:moveTo>
                  <a:pt x="1594" y="11072"/>
                </a:moveTo>
                <a:lnTo>
                  <a:pt x="0" y="12653"/>
                </a:lnTo>
                <a:lnTo>
                  <a:pt x="0" y="15817"/>
                </a:lnTo>
                <a:lnTo>
                  <a:pt x="1594" y="18980"/>
                </a:lnTo>
                <a:lnTo>
                  <a:pt x="3176" y="22144"/>
                </a:lnTo>
                <a:lnTo>
                  <a:pt x="4771" y="23725"/>
                </a:lnTo>
                <a:lnTo>
                  <a:pt x="7947" y="25307"/>
                </a:lnTo>
                <a:lnTo>
                  <a:pt x="9529" y="28470"/>
                </a:lnTo>
                <a:lnTo>
                  <a:pt x="20653" y="28470"/>
                </a:lnTo>
                <a:lnTo>
                  <a:pt x="23830" y="25307"/>
                </a:lnTo>
                <a:lnTo>
                  <a:pt x="27007" y="22144"/>
                </a:lnTo>
                <a:lnTo>
                  <a:pt x="28601" y="18980"/>
                </a:lnTo>
                <a:lnTo>
                  <a:pt x="15882" y="18980"/>
                </a:lnTo>
                <a:lnTo>
                  <a:pt x="15882" y="9490"/>
                </a:lnTo>
                <a:lnTo>
                  <a:pt x="29392" y="9490"/>
                </a:lnTo>
                <a:lnTo>
                  <a:pt x="28601" y="7908"/>
                </a:lnTo>
                <a:lnTo>
                  <a:pt x="27007" y="6326"/>
                </a:lnTo>
                <a:lnTo>
                  <a:pt x="25425" y="3163"/>
                </a:lnTo>
                <a:lnTo>
                  <a:pt x="23830" y="1581"/>
                </a:lnTo>
                <a:lnTo>
                  <a:pt x="20653" y="0"/>
                </a:lnTo>
                <a:lnTo>
                  <a:pt x="9529" y="0"/>
                </a:lnTo>
                <a:lnTo>
                  <a:pt x="7947" y="1581"/>
                </a:lnTo>
                <a:lnTo>
                  <a:pt x="4771" y="3163"/>
                </a:lnTo>
                <a:lnTo>
                  <a:pt x="3176" y="6326"/>
                </a:lnTo>
                <a:lnTo>
                  <a:pt x="1594" y="7908"/>
                </a:lnTo>
                <a:lnTo>
                  <a:pt x="1594" y="110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8471149" y="3479035"/>
            <a:ext cx="349494" cy="0"/>
          </a:xfrm>
          <a:custGeom>
            <a:avLst/>
            <a:gdLst/>
            <a:ahLst/>
            <a:cxnLst/>
            <a:rect l="l" t="t" r="r" b="b"/>
            <a:pathLst>
              <a:path w="349494">
                <a:moveTo>
                  <a:pt x="0" y="0"/>
                </a:moveTo>
                <a:lnTo>
                  <a:pt x="349494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8460018" y="3464800"/>
            <a:ext cx="30183" cy="28470"/>
          </a:xfrm>
          <a:custGeom>
            <a:avLst/>
            <a:gdLst/>
            <a:ahLst/>
            <a:cxnLst/>
            <a:rect l="l" t="t" r="r" b="b"/>
            <a:pathLst>
              <a:path w="30183" h="28470">
                <a:moveTo>
                  <a:pt x="15882" y="28470"/>
                </a:moveTo>
                <a:lnTo>
                  <a:pt x="14300" y="28470"/>
                </a:lnTo>
                <a:lnTo>
                  <a:pt x="12706" y="28470"/>
                </a:lnTo>
                <a:lnTo>
                  <a:pt x="9529" y="28470"/>
                </a:lnTo>
                <a:lnTo>
                  <a:pt x="7947" y="25307"/>
                </a:lnTo>
                <a:lnTo>
                  <a:pt x="4771" y="23725"/>
                </a:lnTo>
                <a:lnTo>
                  <a:pt x="3176" y="22144"/>
                </a:lnTo>
                <a:lnTo>
                  <a:pt x="1594" y="18980"/>
                </a:lnTo>
                <a:lnTo>
                  <a:pt x="1594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1594" y="11072"/>
                </a:lnTo>
                <a:lnTo>
                  <a:pt x="1594" y="7908"/>
                </a:lnTo>
                <a:lnTo>
                  <a:pt x="3176" y="6326"/>
                </a:lnTo>
                <a:lnTo>
                  <a:pt x="4771" y="3163"/>
                </a:lnTo>
                <a:lnTo>
                  <a:pt x="7947" y="1581"/>
                </a:lnTo>
                <a:lnTo>
                  <a:pt x="9529" y="0"/>
                </a:lnTo>
                <a:lnTo>
                  <a:pt x="12706" y="0"/>
                </a:lnTo>
                <a:lnTo>
                  <a:pt x="20653" y="0"/>
                </a:lnTo>
                <a:lnTo>
                  <a:pt x="23830" y="1581"/>
                </a:lnTo>
                <a:lnTo>
                  <a:pt x="25425" y="3163"/>
                </a:lnTo>
                <a:lnTo>
                  <a:pt x="27007" y="6326"/>
                </a:lnTo>
                <a:lnTo>
                  <a:pt x="28601" y="7908"/>
                </a:lnTo>
                <a:lnTo>
                  <a:pt x="30183" y="11072"/>
                </a:lnTo>
                <a:lnTo>
                  <a:pt x="30183" y="12653"/>
                </a:lnTo>
                <a:lnTo>
                  <a:pt x="30183" y="14235"/>
                </a:lnTo>
                <a:lnTo>
                  <a:pt x="30183" y="15817"/>
                </a:lnTo>
                <a:lnTo>
                  <a:pt x="30183" y="17398"/>
                </a:lnTo>
                <a:lnTo>
                  <a:pt x="28601" y="18980"/>
                </a:lnTo>
                <a:lnTo>
                  <a:pt x="27007" y="22144"/>
                </a:lnTo>
                <a:lnTo>
                  <a:pt x="25425" y="23725"/>
                </a:lnTo>
                <a:lnTo>
                  <a:pt x="23830" y="25307"/>
                </a:lnTo>
                <a:lnTo>
                  <a:pt x="20653" y="28470"/>
                </a:lnTo>
                <a:lnTo>
                  <a:pt x="19059" y="28470"/>
                </a:lnTo>
                <a:lnTo>
                  <a:pt x="17477" y="28470"/>
                </a:lnTo>
                <a:lnTo>
                  <a:pt x="15882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8801594" y="3464800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4300" y="0"/>
                </a:moveTo>
                <a:lnTo>
                  <a:pt x="15895" y="0"/>
                </a:lnTo>
                <a:lnTo>
                  <a:pt x="17477" y="0"/>
                </a:lnTo>
                <a:lnTo>
                  <a:pt x="19072" y="0"/>
                </a:lnTo>
                <a:lnTo>
                  <a:pt x="22248" y="1581"/>
                </a:lnTo>
                <a:lnTo>
                  <a:pt x="23830" y="3163"/>
                </a:lnTo>
                <a:lnTo>
                  <a:pt x="27007" y="6326"/>
                </a:lnTo>
                <a:lnTo>
                  <a:pt x="28601" y="7908"/>
                </a:lnTo>
                <a:lnTo>
                  <a:pt x="28601" y="11072"/>
                </a:lnTo>
                <a:lnTo>
                  <a:pt x="28601" y="18980"/>
                </a:lnTo>
                <a:lnTo>
                  <a:pt x="27007" y="22144"/>
                </a:lnTo>
                <a:lnTo>
                  <a:pt x="23830" y="23725"/>
                </a:lnTo>
                <a:lnTo>
                  <a:pt x="22248" y="25307"/>
                </a:lnTo>
                <a:lnTo>
                  <a:pt x="19072" y="28470"/>
                </a:lnTo>
                <a:lnTo>
                  <a:pt x="7947" y="28470"/>
                </a:lnTo>
                <a:lnTo>
                  <a:pt x="6353" y="25307"/>
                </a:lnTo>
                <a:lnTo>
                  <a:pt x="4771" y="23725"/>
                </a:lnTo>
                <a:lnTo>
                  <a:pt x="1594" y="22144"/>
                </a:lnTo>
                <a:lnTo>
                  <a:pt x="0" y="18980"/>
                </a:lnTo>
                <a:lnTo>
                  <a:pt x="0" y="7908"/>
                </a:lnTo>
                <a:lnTo>
                  <a:pt x="1594" y="6326"/>
                </a:lnTo>
                <a:lnTo>
                  <a:pt x="4771" y="3163"/>
                </a:lnTo>
                <a:lnTo>
                  <a:pt x="6353" y="1581"/>
                </a:lnTo>
                <a:lnTo>
                  <a:pt x="7947" y="0"/>
                </a:lnTo>
                <a:lnTo>
                  <a:pt x="11124" y="0"/>
                </a:lnTo>
                <a:lnTo>
                  <a:pt x="12718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8801720" y="3464800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0" y="7908"/>
                </a:moveTo>
                <a:lnTo>
                  <a:pt x="0" y="18980"/>
                </a:lnTo>
                <a:lnTo>
                  <a:pt x="1556" y="22144"/>
                </a:lnTo>
                <a:lnTo>
                  <a:pt x="4669" y="23725"/>
                </a:lnTo>
                <a:lnTo>
                  <a:pt x="6213" y="25307"/>
                </a:lnTo>
                <a:lnTo>
                  <a:pt x="7770" y="28470"/>
                </a:lnTo>
                <a:lnTo>
                  <a:pt x="18654" y="28470"/>
                </a:lnTo>
                <a:lnTo>
                  <a:pt x="21767" y="25307"/>
                </a:lnTo>
                <a:lnTo>
                  <a:pt x="23324" y="23725"/>
                </a:lnTo>
                <a:lnTo>
                  <a:pt x="26424" y="22144"/>
                </a:lnTo>
                <a:lnTo>
                  <a:pt x="27981" y="18980"/>
                </a:lnTo>
                <a:lnTo>
                  <a:pt x="13997" y="18980"/>
                </a:lnTo>
                <a:lnTo>
                  <a:pt x="13997" y="9490"/>
                </a:lnTo>
                <a:lnTo>
                  <a:pt x="27981" y="9490"/>
                </a:lnTo>
                <a:lnTo>
                  <a:pt x="27981" y="7908"/>
                </a:lnTo>
                <a:lnTo>
                  <a:pt x="26424" y="6326"/>
                </a:lnTo>
                <a:lnTo>
                  <a:pt x="23324" y="3163"/>
                </a:lnTo>
                <a:lnTo>
                  <a:pt x="21767" y="1581"/>
                </a:lnTo>
                <a:lnTo>
                  <a:pt x="18654" y="0"/>
                </a:lnTo>
                <a:lnTo>
                  <a:pt x="7770" y="0"/>
                </a:lnTo>
                <a:lnTo>
                  <a:pt x="4669" y="3163"/>
                </a:lnTo>
                <a:lnTo>
                  <a:pt x="1556" y="6326"/>
                </a:lnTo>
                <a:lnTo>
                  <a:pt x="0" y="79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9135195" y="3464800"/>
            <a:ext cx="27146" cy="28470"/>
          </a:xfrm>
          <a:custGeom>
            <a:avLst/>
            <a:gdLst/>
            <a:ahLst/>
            <a:cxnLst/>
            <a:rect l="l" t="t" r="r" b="b"/>
            <a:pathLst>
              <a:path w="27146" h="28470">
                <a:moveTo>
                  <a:pt x="11706" y="0"/>
                </a:moveTo>
                <a:lnTo>
                  <a:pt x="8542" y="0"/>
                </a:lnTo>
                <a:lnTo>
                  <a:pt x="5505" y="1581"/>
                </a:lnTo>
                <a:lnTo>
                  <a:pt x="3859" y="3163"/>
                </a:lnTo>
                <a:lnTo>
                  <a:pt x="2341" y="6326"/>
                </a:lnTo>
                <a:lnTo>
                  <a:pt x="822" y="7908"/>
                </a:lnTo>
                <a:lnTo>
                  <a:pt x="0" y="9490"/>
                </a:lnTo>
                <a:lnTo>
                  <a:pt x="13225" y="9490"/>
                </a:lnTo>
                <a:lnTo>
                  <a:pt x="13225" y="18980"/>
                </a:lnTo>
                <a:lnTo>
                  <a:pt x="822" y="18980"/>
                </a:lnTo>
                <a:lnTo>
                  <a:pt x="2341" y="22144"/>
                </a:lnTo>
                <a:lnTo>
                  <a:pt x="5505" y="25307"/>
                </a:lnTo>
                <a:lnTo>
                  <a:pt x="8542" y="28470"/>
                </a:lnTo>
                <a:lnTo>
                  <a:pt x="19426" y="28470"/>
                </a:lnTo>
                <a:lnTo>
                  <a:pt x="20945" y="25307"/>
                </a:lnTo>
                <a:lnTo>
                  <a:pt x="24108" y="23725"/>
                </a:lnTo>
                <a:lnTo>
                  <a:pt x="25627" y="22144"/>
                </a:lnTo>
                <a:lnTo>
                  <a:pt x="27146" y="18980"/>
                </a:lnTo>
                <a:lnTo>
                  <a:pt x="27146" y="7908"/>
                </a:lnTo>
                <a:lnTo>
                  <a:pt x="25627" y="6326"/>
                </a:lnTo>
                <a:lnTo>
                  <a:pt x="24108" y="3163"/>
                </a:lnTo>
                <a:lnTo>
                  <a:pt x="20945" y="1581"/>
                </a:lnTo>
                <a:lnTo>
                  <a:pt x="19426" y="0"/>
                </a:lnTo>
                <a:lnTo>
                  <a:pt x="117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8810967" y="3479035"/>
            <a:ext cx="342205" cy="0"/>
          </a:xfrm>
          <a:custGeom>
            <a:avLst/>
            <a:gdLst/>
            <a:ahLst/>
            <a:cxnLst/>
            <a:rect l="l" t="t" r="r" b="b"/>
            <a:pathLst>
              <a:path w="342205">
                <a:moveTo>
                  <a:pt x="0" y="0"/>
                </a:moveTo>
                <a:lnTo>
                  <a:pt x="342205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8801720" y="3464800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3997" y="28470"/>
                </a:moveTo>
                <a:lnTo>
                  <a:pt x="12440" y="28470"/>
                </a:lnTo>
                <a:lnTo>
                  <a:pt x="10883" y="28470"/>
                </a:lnTo>
                <a:lnTo>
                  <a:pt x="7770" y="28470"/>
                </a:lnTo>
                <a:lnTo>
                  <a:pt x="6213" y="25307"/>
                </a:lnTo>
                <a:lnTo>
                  <a:pt x="4669" y="23725"/>
                </a:lnTo>
                <a:lnTo>
                  <a:pt x="1556" y="22144"/>
                </a:lnTo>
                <a:lnTo>
                  <a:pt x="0" y="18980"/>
                </a:lnTo>
                <a:lnTo>
                  <a:pt x="0" y="7908"/>
                </a:lnTo>
                <a:lnTo>
                  <a:pt x="1556" y="6326"/>
                </a:lnTo>
                <a:lnTo>
                  <a:pt x="4669" y="3163"/>
                </a:lnTo>
                <a:lnTo>
                  <a:pt x="6213" y="1581"/>
                </a:lnTo>
                <a:lnTo>
                  <a:pt x="7770" y="0"/>
                </a:lnTo>
                <a:lnTo>
                  <a:pt x="18654" y="0"/>
                </a:lnTo>
                <a:lnTo>
                  <a:pt x="21767" y="1581"/>
                </a:lnTo>
                <a:lnTo>
                  <a:pt x="23324" y="3163"/>
                </a:lnTo>
                <a:lnTo>
                  <a:pt x="26424" y="6326"/>
                </a:lnTo>
                <a:lnTo>
                  <a:pt x="27981" y="7908"/>
                </a:lnTo>
                <a:lnTo>
                  <a:pt x="27981" y="18980"/>
                </a:lnTo>
                <a:lnTo>
                  <a:pt x="26424" y="22144"/>
                </a:lnTo>
                <a:lnTo>
                  <a:pt x="23324" y="23725"/>
                </a:lnTo>
                <a:lnTo>
                  <a:pt x="21767" y="25307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9134373" y="3464800"/>
            <a:ext cx="27968" cy="28470"/>
          </a:xfrm>
          <a:custGeom>
            <a:avLst/>
            <a:gdLst/>
            <a:ahLst/>
            <a:cxnLst/>
            <a:rect l="l" t="t" r="r" b="b"/>
            <a:pathLst>
              <a:path w="27968" h="28470">
                <a:moveTo>
                  <a:pt x="14047" y="0"/>
                </a:moveTo>
                <a:lnTo>
                  <a:pt x="15566" y="0"/>
                </a:lnTo>
                <a:lnTo>
                  <a:pt x="17211" y="0"/>
                </a:lnTo>
                <a:lnTo>
                  <a:pt x="20249" y="0"/>
                </a:lnTo>
                <a:lnTo>
                  <a:pt x="21767" y="1581"/>
                </a:lnTo>
                <a:lnTo>
                  <a:pt x="24931" y="3163"/>
                </a:lnTo>
                <a:lnTo>
                  <a:pt x="26450" y="6326"/>
                </a:lnTo>
                <a:lnTo>
                  <a:pt x="27968" y="7908"/>
                </a:lnTo>
                <a:lnTo>
                  <a:pt x="27968" y="18980"/>
                </a:lnTo>
                <a:lnTo>
                  <a:pt x="26450" y="22144"/>
                </a:lnTo>
                <a:lnTo>
                  <a:pt x="24931" y="23725"/>
                </a:lnTo>
                <a:lnTo>
                  <a:pt x="21767" y="25307"/>
                </a:lnTo>
                <a:lnTo>
                  <a:pt x="20249" y="28470"/>
                </a:lnTo>
                <a:lnTo>
                  <a:pt x="9365" y="28470"/>
                </a:lnTo>
                <a:lnTo>
                  <a:pt x="6327" y="25307"/>
                </a:lnTo>
                <a:lnTo>
                  <a:pt x="4682" y="23725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1645" y="7908"/>
                </a:lnTo>
                <a:lnTo>
                  <a:pt x="3163" y="6326"/>
                </a:lnTo>
                <a:lnTo>
                  <a:pt x="4682" y="3163"/>
                </a:lnTo>
                <a:lnTo>
                  <a:pt x="6327" y="1581"/>
                </a:lnTo>
                <a:lnTo>
                  <a:pt x="9365" y="0"/>
                </a:lnTo>
                <a:lnTo>
                  <a:pt x="10883" y="0"/>
                </a:lnTo>
                <a:lnTo>
                  <a:pt x="12529" y="0"/>
                </a:lnTo>
                <a:lnTo>
                  <a:pt x="1404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9133867" y="3464800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645" y="18980"/>
                </a:moveTo>
                <a:lnTo>
                  <a:pt x="3290" y="22144"/>
                </a:lnTo>
                <a:lnTo>
                  <a:pt x="6454" y="25307"/>
                </a:lnTo>
                <a:lnTo>
                  <a:pt x="9618" y="28470"/>
                </a:lnTo>
                <a:lnTo>
                  <a:pt x="20755" y="28470"/>
                </a:lnTo>
                <a:lnTo>
                  <a:pt x="22273" y="25307"/>
                </a:lnTo>
                <a:lnTo>
                  <a:pt x="25437" y="23725"/>
                </a:lnTo>
                <a:lnTo>
                  <a:pt x="27083" y="22144"/>
                </a:lnTo>
                <a:lnTo>
                  <a:pt x="28601" y="18980"/>
                </a:lnTo>
                <a:lnTo>
                  <a:pt x="14300" y="18980"/>
                </a:lnTo>
                <a:lnTo>
                  <a:pt x="14300" y="9490"/>
                </a:lnTo>
                <a:lnTo>
                  <a:pt x="28601" y="9490"/>
                </a:lnTo>
                <a:lnTo>
                  <a:pt x="28601" y="7908"/>
                </a:lnTo>
                <a:lnTo>
                  <a:pt x="27083" y="6326"/>
                </a:lnTo>
                <a:lnTo>
                  <a:pt x="25437" y="3163"/>
                </a:lnTo>
                <a:lnTo>
                  <a:pt x="22273" y="1581"/>
                </a:lnTo>
                <a:lnTo>
                  <a:pt x="20755" y="0"/>
                </a:lnTo>
                <a:lnTo>
                  <a:pt x="9618" y="0"/>
                </a:lnTo>
                <a:lnTo>
                  <a:pt x="6454" y="1581"/>
                </a:lnTo>
                <a:lnTo>
                  <a:pt x="4809" y="3163"/>
                </a:lnTo>
                <a:lnTo>
                  <a:pt x="3290" y="6326"/>
                </a:lnTo>
                <a:lnTo>
                  <a:pt x="1645" y="7908"/>
                </a:lnTo>
                <a:lnTo>
                  <a:pt x="0" y="11072"/>
                </a:lnTo>
                <a:lnTo>
                  <a:pt x="0" y="15817"/>
                </a:lnTo>
                <a:lnTo>
                  <a:pt x="1645" y="18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9474747" y="3464800"/>
            <a:ext cx="29297" cy="28470"/>
          </a:xfrm>
          <a:custGeom>
            <a:avLst/>
            <a:gdLst/>
            <a:ahLst/>
            <a:cxnLst/>
            <a:rect l="l" t="t" r="r" b="b"/>
            <a:pathLst>
              <a:path w="29297" h="28470">
                <a:moveTo>
                  <a:pt x="26133" y="6326"/>
                </a:moveTo>
                <a:lnTo>
                  <a:pt x="24615" y="3163"/>
                </a:lnTo>
                <a:lnTo>
                  <a:pt x="22969" y="1581"/>
                </a:lnTo>
                <a:lnTo>
                  <a:pt x="19806" y="0"/>
                </a:lnTo>
                <a:lnTo>
                  <a:pt x="8669" y="0"/>
                </a:lnTo>
                <a:lnTo>
                  <a:pt x="5505" y="1581"/>
                </a:lnTo>
                <a:lnTo>
                  <a:pt x="3986" y="3163"/>
                </a:lnTo>
                <a:lnTo>
                  <a:pt x="2341" y="6326"/>
                </a:lnTo>
                <a:lnTo>
                  <a:pt x="822" y="7908"/>
                </a:lnTo>
                <a:lnTo>
                  <a:pt x="0" y="9490"/>
                </a:lnTo>
                <a:lnTo>
                  <a:pt x="13478" y="9490"/>
                </a:lnTo>
                <a:lnTo>
                  <a:pt x="13478" y="18980"/>
                </a:lnTo>
                <a:lnTo>
                  <a:pt x="822" y="18980"/>
                </a:lnTo>
                <a:lnTo>
                  <a:pt x="2341" y="22144"/>
                </a:lnTo>
                <a:lnTo>
                  <a:pt x="5505" y="25307"/>
                </a:lnTo>
                <a:lnTo>
                  <a:pt x="8669" y="28470"/>
                </a:lnTo>
                <a:lnTo>
                  <a:pt x="19806" y="28470"/>
                </a:lnTo>
                <a:lnTo>
                  <a:pt x="22969" y="25307"/>
                </a:lnTo>
                <a:lnTo>
                  <a:pt x="26133" y="22144"/>
                </a:lnTo>
                <a:lnTo>
                  <a:pt x="27779" y="18980"/>
                </a:lnTo>
                <a:lnTo>
                  <a:pt x="27779" y="17398"/>
                </a:lnTo>
                <a:lnTo>
                  <a:pt x="29297" y="14235"/>
                </a:lnTo>
                <a:lnTo>
                  <a:pt x="27779" y="11072"/>
                </a:lnTo>
                <a:lnTo>
                  <a:pt x="27779" y="7908"/>
                </a:lnTo>
                <a:lnTo>
                  <a:pt x="26133" y="63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9143417" y="3479035"/>
            <a:ext cx="349558" cy="0"/>
          </a:xfrm>
          <a:custGeom>
            <a:avLst/>
            <a:gdLst/>
            <a:ahLst/>
            <a:cxnLst/>
            <a:rect l="l" t="t" r="r" b="b"/>
            <a:pathLst>
              <a:path w="349558">
                <a:moveTo>
                  <a:pt x="0" y="0"/>
                </a:moveTo>
                <a:lnTo>
                  <a:pt x="349558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9133866" y="3464800"/>
            <a:ext cx="30246" cy="28470"/>
          </a:xfrm>
          <a:custGeom>
            <a:avLst/>
            <a:gdLst/>
            <a:ahLst/>
            <a:cxnLst/>
            <a:rect l="l" t="t" r="r" b="b"/>
            <a:pathLst>
              <a:path w="30246" h="28470">
                <a:moveTo>
                  <a:pt x="14300" y="28470"/>
                </a:moveTo>
                <a:lnTo>
                  <a:pt x="12782" y="28470"/>
                </a:lnTo>
                <a:lnTo>
                  <a:pt x="11136" y="28470"/>
                </a:lnTo>
                <a:lnTo>
                  <a:pt x="9618" y="28470"/>
                </a:lnTo>
                <a:lnTo>
                  <a:pt x="6454" y="25307"/>
                </a:lnTo>
                <a:lnTo>
                  <a:pt x="4809" y="23725"/>
                </a:lnTo>
                <a:lnTo>
                  <a:pt x="3290" y="22144"/>
                </a:lnTo>
                <a:lnTo>
                  <a:pt x="1645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1645" y="7908"/>
                </a:lnTo>
                <a:lnTo>
                  <a:pt x="3290" y="6326"/>
                </a:lnTo>
                <a:lnTo>
                  <a:pt x="4809" y="3163"/>
                </a:lnTo>
                <a:lnTo>
                  <a:pt x="6454" y="1581"/>
                </a:lnTo>
                <a:lnTo>
                  <a:pt x="9618" y="0"/>
                </a:lnTo>
                <a:lnTo>
                  <a:pt x="11136" y="0"/>
                </a:lnTo>
                <a:lnTo>
                  <a:pt x="12782" y="0"/>
                </a:lnTo>
                <a:lnTo>
                  <a:pt x="14300" y="0"/>
                </a:lnTo>
                <a:lnTo>
                  <a:pt x="15946" y="0"/>
                </a:lnTo>
                <a:lnTo>
                  <a:pt x="17591" y="0"/>
                </a:lnTo>
                <a:lnTo>
                  <a:pt x="20755" y="0"/>
                </a:lnTo>
                <a:lnTo>
                  <a:pt x="22273" y="1581"/>
                </a:lnTo>
                <a:lnTo>
                  <a:pt x="25437" y="3163"/>
                </a:lnTo>
                <a:lnTo>
                  <a:pt x="27083" y="6326"/>
                </a:lnTo>
                <a:lnTo>
                  <a:pt x="28601" y="7908"/>
                </a:lnTo>
                <a:lnTo>
                  <a:pt x="28601" y="11072"/>
                </a:lnTo>
                <a:lnTo>
                  <a:pt x="28601" y="12653"/>
                </a:lnTo>
                <a:lnTo>
                  <a:pt x="30246" y="14235"/>
                </a:lnTo>
                <a:lnTo>
                  <a:pt x="28601" y="15817"/>
                </a:lnTo>
                <a:lnTo>
                  <a:pt x="28601" y="17398"/>
                </a:lnTo>
                <a:lnTo>
                  <a:pt x="28601" y="18980"/>
                </a:lnTo>
                <a:lnTo>
                  <a:pt x="27083" y="22144"/>
                </a:lnTo>
                <a:lnTo>
                  <a:pt x="25437" y="23725"/>
                </a:lnTo>
                <a:lnTo>
                  <a:pt x="22273" y="25307"/>
                </a:lnTo>
                <a:lnTo>
                  <a:pt x="20755" y="28470"/>
                </a:lnTo>
                <a:lnTo>
                  <a:pt x="17591" y="28470"/>
                </a:lnTo>
                <a:lnTo>
                  <a:pt x="15946" y="28470"/>
                </a:lnTo>
                <a:lnTo>
                  <a:pt x="14300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9473923" y="3464800"/>
            <a:ext cx="30120" cy="28470"/>
          </a:xfrm>
          <a:custGeom>
            <a:avLst/>
            <a:gdLst/>
            <a:ahLst/>
            <a:cxnLst/>
            <a:rect l="l" t="t" r="r" b="b"/>
            <a:pathLst>
              <a:path w="30120" h="28470">
                <a:moveTo>
                  <a:pt x="14300" y="0"/>
                </a:moveTo>
                <a:lnTo>
                  <a:pt x="15946" y="0"/>
                </a:lnTo>
                <a:lnTo>
                  <a:pt x="17464" y="0"/>
                </a:lnTo>
                <a:lnTo>
                  <a:pt x="20628" y="0"/>
                </a:lnTo>
                <a:lnTo>
                  <a:pt x="23792" y="1581"/>
                </a:lnTo>
                <a:lnTo>
                  <a:pt x="25437" y="3163"/>
                </a:lnTo>
                <a:lnTo>
                  <a:pt x="26956" y="6326"/>
                </a:lnTo>
                <a:lnTo>
                  <a:pt x="28601" y="7908"/>
                </a:lnTo>
                <a:lnTo>
                  <a:pt x="28601" y="11072"/>
                </a:lnTo>
                <a:lnTo>
                  <a:pt x="30120" y="12653"/>
                </a:lnTo>
                <a:lnTo>
                  <a:pt x="30120" y="14235"/>
                </a:lnTo>
                <a:lnTo>
                  <a:pt x="30120" y="15817"/>
                </a:lnTo>
                <a:lnTo>
                  <a:pt x="28601" y="17398"/>
                </a:lnTo>
                <a:lnTo>
                  <a:pt x="28601" y="18980"/>
                </a:lnTo>
                <a:lnTo>
                  <a:pt x="26956" y="22144"/>
                </a:lnTo>
                <a:lnTo>
                  <a:pt x="25437" y="23725"/>
                </a:lnTo>
                <a:lnTo>
                  <a:pt x="23792" y="25307"/>
                </a:lnTo>
                <a:lnTo>
                  <a:pt x="20628" y="28470"/>
                </a:lnTo>
                <a:lnTo>
                  <a:pt x="9491" y="28470"/>
                </a:lnTo>
                <a:lnTo>
                  <a:pt x="6327" y="25307"/>
                </a:lnTo>
                <a:lnTo>
                  <a:pt x="4809" y="23725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398"/>
                </a:lnTo>
                <a:lnTo>
                  <a:pt x="0" y="15817"/>
                </a:lnTo>
                <a:lnTo>
                  <a:pt x="0" y="14235"/>
                </a:lnTo>
                <a:lnTo>
                  <a:pt x="0" y="12653"/>
                </a:lnTo>
                <a:lnTo>
                  <a:pt x="0" y="11072"/>
                </a:lnTo>
                <a:lnTo>
                  <a:pt x="1645" y="7908"/>
                </a:lnTo>
                <a:lnTo>
                  <a:pt x="3163" y="6326"/>
                </a:lnTo>
                <a:lnTo>
                  <a:pt x="4809" y="3163"/>
                </a:lnTo>
                <a:lnTo>
                  <a:pt x="6327" y="1581"/>
                </a:lnTo>
                <a:lnTo>
                  <a:pt x="9491" y="0"/>
                </a:lnTo>
                <a:lnTo>
                  <a:pt x="12655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8308150" y="2314926"/>
            <a:ext cx="180342" cy="18980"/>
          </a:xfrm>
          <a:custGeom>
            <a:avLst/>
            <a:gdLst/>
            <a:ahLst/>
            <a:cxnLst/>
            <a:rect l="l" t="t" r="r" b="b"/>
            <a:pathLst>
              <a:path w="180342" h="18980">
                <a:moveTo>
                  <a:pt x="150804" y="6326"/>
                </a:moveTo>
                <a:lnTo>
                  <a:pt x="152361" y="3163"/>
                </a:lnTo>
                <a:lnTo>
                  <a:pt x="152361" y="0"/>
                </a:lnTo>
                <a:lnTo>
                  <a:pt x="0" y="0"/>
                </a:lnTo>
                <a:lnTo>
                  <a:pt x="0" y="11008"/>
                </a:lnTo>
                <a:lnTo>
                  <a:pt x="152361" y="11008"/>
                </a:lnTo>
                <a:lnTo>
                  <a:pt x="152361" y="9490"/>
                </a:lnTo>
                <a:lnTo>
                  <a:pt x="150804" y="6326"/>
                </a:lnTo>
                <a:close/>
              </a:path>
              <a:path w="180342" h="18980">
                <a:moveTo>
                  <a:pt x="177229" y="-1644"/>
                </a:moveTo>
                <a:lnTo>
                  <a:pt x="175672" y="-4808"/>
                </a:lnTo>
                <a:lnTo>
                  <a:pt x="174128" y="-6326"/>
                </a:lnTo>
                <a:lnTo>
                  <a:pt x="171015" y="-7971"/>
                </a:lnTo>
                <a:lnTo>
                  <a:pt x="160131" y="-7971"/>
                </a:lnTo>
                <a:lnTo>
                  <a:pt x="158575" y="-6326"/>
                </a:lnTo>
                <a:lnTo>
                  <a:pt x="155461" y="-4808"/>
                </a:lnTo>
                <a:lnTo>
                  <a:pt x="153917" y="-1644"/>
                </a:lnTo>
                <a:lnTo>
                  <a:pt x="152361" y="0"/>
                </a:lnTo>
                <a:lnTo>
                  <a:pt x="166345" y="0"/>
                </a:lnTo>
                <a:lnTo>
                  <a:pt x="166345" y="11008"/>
                </a:lnTo>
                <a:lnTo>
                  <a:pt x="152361" y="11008"/>
                </a:lnTo>
                <a:lnTo>
                  <a:pt x="153917" y="14172"/>
                </a:lnTo>
                <a:lnTo>
                  <a:pt x="155461" y="15817"/>
                </a:lnTo>
                <a:lnTo>
                  <a:pt x="158575" y="17335"/>
                </a:lnTo>
                <a:lnTo>
                  <a:pt x="160131" y="18980"/>
                </a:lnTo>
                <a:lnTo>
                  <a:pt x="163245" y="20499"/>
                </a:lnTo>
                <a:lnTo>
                  <a:pt x="167902" y="20499"/>
                </a:lnTo>
                <a:lnTo>
                  <a:pt x="171015" y="18980"/>
                </a:lnTo>
                <a:lnTo>
                  <a:pt x="174128" y="17335"/>
                </a:lnTo>
                <a:lnTo>
                  <a:pt x="177229" y="14172"/>
                </a:lnTo>
                <a:lnTo>
                  <a:pt x="178786" y="11008"/>
                </a:lnTo>
                <a:lnTo>
                  <a:pt x="180342" y="9490"/>
                </a:lnTo>
                <a:lnTo>
                  <a:pt x="180342" y="3163"/>
                </a:lnTo>
                <a:lnTo>
                  <a:pt x="178786" y="0"/>
                </a:lnTo>
                <a:lnTo>
                  <a:pt x="177229" y="-1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8303399" y="2320430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8458954" y="2306954"/>
            <a:ext cx="29538" cy="28470"/>
          </a:xfrm>
          <a:custGeom>
            <a:avLst/>
            <a:gdLst/>
            <a:ahLst/>
            <a:cxnLst/>
            <a:rect l="l" t="t" r="r" b="b"/>
            <a:pathLst>
              <a:path w="29538" h="28470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0"/>
                </a:lnTo>
                <a:lnTo>
                  <a:pt x="23324" y="1644"/>
                </a:lnTo>
                <a:lnTo>
                  <a:pt x="24868" y="3163"/>
                </a:lnTo>
                <a:lnTo>
                  <a:pt x="26424" y="6326"/>
                </a:lnTo>
                <a:lnTo>
                  <a:pt x="27981" y="7971"/>
                </a:lnTo>
                <a:lnTo>
                  <a:pt x="29538" y="11135"/>
                </a:lnTo>
                <a:lnTo>
                  <a:pt x="29538" y="12653"/>
                </a:lnTo>
                <a:lnTo>
                  <a:pt x="29538" y="14298"/>
                </a:lnTo>
                <a:lnTo>
                  <a:pt x="29538" y="17462"/>
                </a:lnTo>
                <a:lnTo>
                  <a:pt x="27981" y="18980"/>
                </a:lnTo>
                <a:lnTo>
                  <a:pt x="26424" y="22144"/>
                </a:lnTo>
                <a:lnTo>
                  <a:pt x="24868" y="23789"/>
                </a:lnTo>
                <a:lnTo>
                  <a:pt x="23324" y="25307"/>
                </a:lnTo>
                <a:lnTo>
                  <a:pt x="20211" y="26952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lnTo>
                  <a:pt x="12440" y="28470"/>
                </a:lnTo>
                <a:lnTo>
                  <a:pt x="9327" y="26952"/>
                </a:lnTo>
                <a:lnTo>
                  <a:pt x="7770" y="25307"/>
                </a:lnTo>
                <a:lnTo>
                  <a:pt x="4657" y="23789"/>
                </a:lnTo>
                <a:lnTo>
                  <a:pt x="3113" y="22144"/>
                </a:lnTo>
                <a:lnTo>
                  <a:pt x="1556" y="18980"/>
                </a:lnTo>
                <a:lnTo>
                  <a:pt x="1556" y="17462"/>
                </a:lnTo>
                <a:lnTo>
                  <a:pt x="0" y="14298"/>
                </a:lnTo>
                <a:lnTo>
                  <a:pt x="0" y="12653"/>
                </a:lnTo>
                <a:lnTo>
                  <a:pt x="1556" y="11135"/>
                </a:lnTo>
                <a:lnTo>
                  <a:pt x="1556" y="7971"/>
                </a:lnTo>
                <a:lnTo>
                  <a:pt x="3113" y="6326"/>
                </a:lnTo>
                <a:lnTo>
                  <a:pt x="4657" y="3163"/>
                </a:lnTo>
                <a:lnTo>
                  <a:pt x="7770" y="1644"/>
                </a:lnTo>
                <a:lnTo>
                  <a:pt x="9327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8460018" y="2306954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25425" y="3163"/>
                </a:moveTo>
                <a:lnTo>
                  <a:pt x="23830" y="1644"/>
                </a:lnTo>
                <a:lnTo>
                  <a:pt x="20653" y="0"/>
                </a:lnTo>
                <a:lnTo>
                  <a:pt x="9529" y="0"/>
                </a:lnTo>
                <a:lnTo>
                  <a:pt x="7947" y="1644"/>
                </a:lnTo>
                <a:lnTo>
                  <a:pt x="4771" y="3163"/>
                </a:lnTo>
                <a:lnTo>
                  <a:pt x="3176" y="6326"/>
                </a:lnTo>
                <a:lnTo>
                  <a:pt x="1594" y="7971"/>
                </a:lnTo>
                <a:lnTo>
                  <a:pt x="1594" y="11135"/>
                </a:lnTo>
                <a:lnTo>
                  <a:pt x="0" y="14298"/>
                </a:lnTo>
                <a:lnTo>
                  <a:pt x="1594" y="17462"/>
                </a:lnTo>
                <a:lnTo>
                  <a:pt x="1594" y="18980"/>
                </a:lnTo>
                <a:lnTo>
                  <a:pt x="3176" y="22144"/>
                </a:lnTo>
                <a:lnTo>
                  <a:pt x="4771" y="23789"/>
                </a:lnTo>
                <a:lnTo>
                  <a:pt x="7947" y="25307"/>
                </a:lnTo>
                <a:lnTo>
                  <a:pt x="9529" y="26952"/>
                </a:lnTo>
                <a:lnTo>
                  <a:pt x="12706" y="28470"/>
                </a:lnTo>
                <a:lnTo>
                  <a:pt x="17477" y="28470"/>
                </a:lnTo>
                <a:lnTo>
                  <a:pt x="20653" y="26952"/>
                </a:lnTo>
                <a:lnTo>
                  <a:pt x="23830" y="25307"/>
                </a:lnTo>
                <a:lnTo>
                  <a:pt x="27007" y="22144"/>
                </a:lnTo>
                <a:lnTo>
                  <a:pt x="28601" y="18980"/>
                </a:lnTo>
                <a:lnTo>
                  <a:pt x="15882" y="18980"/>
                </a:lnTo>
                <a:lnTo>
                  <a:pt x="15882" y="7971"/>
                </a:lnTo>
                <a:lnTo>
                  <a:pt x="28601" y="7971"/>
                </a:lnTo>
                <a:lnTo>
                  <a:pt x="27007" y="6326"/>
                </a:lnTo>
                <a:lnTo>
                  <a:pt x="25425" y="316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8801594" y="2306954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1124" y="0"/>
                </a:moveTo>
                <a:lnTo>
                  <a:pt x="7947" y="0"/>
                </a:lnTo>
                <a:lnTo>
                  <a:pt x="4771" y="3163"/>
                </a:lnTo>
                <a:lnTo>
                  <a:pt x="1594" y="6326"/>
                </a:lnTo>
                <a:lnTo>
                  <a:pt x="0" y="7971"/>
                </a:lnTo>
                <a:lnTo>
                  <a:pt x="14300" y="7971"/>
                </a:lnTo>
                <a:lnTo>
                  <a:pt x="14300" y="18980"/>
                </a:lnTo>
                <a:lnTo>
                  <a:pt x="0" y="18980"/>
                </a:lnTo>
                <a:lnTo>
                  <a:pt x="1594" y="22144"/>
                </a:lnTo>
                <a:lnTo>
                  <a:pt x="4771" y="23789"/>
                </a:lnTo>
                <a:lnTo>
                  <a:pt x="7947" y="26952"/>
                </a:lnTo>
                <a:lnTo>
                  <a:pt x="11124" y="28470"/>
                </a:lnTo>
                <a:lnTo>
                  <a:pt x="15895" y="28470"/>
                </a:lnTo>
                <a:lnTo>
                  <a:pt x="19072" y="26952"/>
                </a:lnTo>
                <a:lnTo>
                  <a:pt x="22248" y="25307"/>
                </a:lnTo>
                <a:lnTo>
                  <a:pt x="23830" y="23789"/>
                </a:lnTo>
                <a:lnTo>
                  <a:pt x="27007" y="22144"/>
                </a:lnTo>
                <a:lnTo>
                  <a:pt x="28601" y="18980"/>
                </a:lnTo>
                <a:lnTo>
                  <a:pt x="28601" y="7971"/>
                </a:lnTo>
                <a:lnTo>
                  <a:pt x="27007" y="6326"/>
                </a:lnTo>
                <a:lnTo>
                  <a:pt x="23830" y="3163"/>
                </a:lnTo>
                <a:lnTo>
                  <a:pt x="22248" y="1644"/>
                </a:lnTo>
                <a:lnTo>
                  <a:pt x="19072" y="0"/>
                </a:lnTo>
                <a:lnTo>
                  <a:pt x="11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8471149" y="2320430"/>
            <a:ext cx="349494" cy="0"/>
          </a:xfrm>
          <a:custGeom>
            <a:avLst/>
            <a:gdLst/>
            <a:ahLst/>
            <a:cxnLst/>
            <a:rect l="l" t="t" r="r" b="b"/>
            <a:pathLst>
              <a:path w="349494">
                <a:moveTo>
                  <a:pt x="0" y="0"/>
                </a:moveTo>
                <a:lnTo>
                  <a:pt x="349494" y="0"/>
                </a:lnTo>
              </a:path>
            </a:pathLst>
          </a:custGeom>
          <a:ln w="2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8460018" y="2306954"/>
            <a:ext cx="30183" cy="28470"/>
          </a:xfrm>
          <a:custGeom>
            <a:avLst/>
            <a:gdLst/>
            <a:ahLst/>
            <a:cxnLst/>
            <a:rect l="l" t="t" r="r" b="b"/>
            <a:pathLst>
              <a:path w="30183" h="28470">
                <a:moveTo>
                  <a:pt x="15882" y="28470"/>
                </a:moveTo>
                <a:lnTo>
                  <a:pt x="14300" y="28470"/>
                </a:lnTo>
                <a:lnTo>
                  <a:pt x="12706" y="28470"/>
                </a:lnTo>
                <a:lnTo>
                  <a:pt x="9529" y="26952"/>
                </a:lnTo>
                <a:lnTo>
                  <a:pt x="7947" y="25307"/>
                </a:lnTo>
                <a:lnTo>
                  <a:pt x="4771" y="23789"/>
                </a:lnTo>
                <a:lnTo>
                  <a:pt x="3176" y="22144"/>
                </a:lnTo>
                <a:lnTo>
                  <a:pt x="1594" y="18980"/>
                </a:lnTo>
                <a:lnTo>
                  <a:pt x="1594" y="17462"/>
                </a:lnTo>
                <a:lnTo>
                  <a:pt x="0" y="14298"/>
                </a:lnTo>
                <a:lnTo>
                  <a:pt x="0" y="12653"/>
                </a:lnTo>
                <a:lnTo>
                  <a:pt x="1594" y="11135"/>
                </a:lnTo>
                <a:lnTo>
                  <a:pt x="1594" y="7971"/>
                </a:lnTo>
                <a:lnTo>
                  <a:pt x="3176" y="6326"/>
                </a:lnTo>
                <a:lnTo>
                  <a:pt x="4771" y="3163"/>
                </a:lnTo>
                <a:lnTo>
                  <a:pt x="7947" y="1644"/>
                </a:lnTo>
                <a:lnTo>
                  <a:pt x="9529" y="0"/>
                </a:lnTo>
                <a:lnTo>
                  <a:pt x="12706" y="0"/>
                </a:lnTo>
                <a:lnTo>
                  <a:pt x="20653" y="0"/>
                </a:lnTo>
                <a:lnTo>
                  <a:pt x="23830" y="1644"/>
                </a:lnTo>
                <a:lnTo>
                  <a:pt x="25425" y="3163"/>
                </a:lnTo>
                <a:lnTo>
                  <a:pt x="27007" y="6326"/>
                </a:lnTo>
                <a:lnTo>
                  <a:pt x="28601" y="7971"/>
                </a:lnTo>
                <a:lnTo>
                  <a:pt x="30183" y="11135"/>
                </a:lnTo>
                <a:lnTo>
                  <a:pt x="30183" y="12653"/>
                </a:lnTo>
                <a:lnTo>
                  <a:pt x="30183" y="14298"/>
                </a:lnTo>
                <a:lnTo>
                  <a:pt x="30183" y="17462"/>
                </a:lnTo>
                <a:lnTo>
                  <a:pt x="28601" y="18980"/>
                </a:lnTo>
                <a:lnTo>
                  <a:pt x="27007" y="22144"/>
                </a:lnTo>
                <a:lnTo>
                  <a:pt x="25425" y="23789"/>
                </a:lnTo>
                <a:lnTo>
                  <a:pt x="23830" y="25307"/>
                </a:lnTo>
                <a:lnTo>
                  <a:pt x="20653" y="26952"/>
                </a:lnTo>
                <a:lnTo>
                  <a:pt x="19059" y="28470"/>
                </a:lnTo>
                <a:lnTo>
                  <a:pt x="17477" y="28470"/>
                </a:lnTo>
                <a:lnTo>
                  <a:pt x="15882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8801594" y="2306954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4300" y="0"/>
                </a:moveTo>
                <a:lnTo>
                  <a:pt x="15895" y="0"/>
                </a:lnTo>
                <a:lnTo>
                  <a:pt x="17477" y="0"/>
                </a:lnTo>
                <a:lnTo>
                  <a:pt x="19072" y="0"/>
                </a:lnTo>
                <a:lnTo>
                  <a:pt x="22248" y="1644"/>
                </a:lnTo>
                <a:lnTo>
                  <a:pt x="23830" y="3163"/>
                </a:lnTo>
                <a:lnTo>
                  <a:pt x="27007" y="6326"/>
                </a:lnTo>
                <a:lnTo>
                  <a:pt x="28601" y="7971"/>
                </a:lnTo>
                <a:lnTo>
                  <a:pt x="28601" y="11135"/>
                </a:lnTo>
                <a:lnTo>
                  <a:pt x="28601" y="12653"/>
                </a:lnTo>
                <a:lnTo>
                  <a:pt x="28601" y="14298"/>
                </a:lnTo>
                <a:lnTo>
                  <a:pt x="28601" y="17462"/>
                </a:lnTo>
                <a:lnTo>
                  <a:pt x="28601" y="18980"/>
                </a:lnTo>
                <a:lnTo>
                  <a:pt x="27007" y="22144"/>
                </a:lnTo>
                <a:lnTo>
                  <a:pt x="23830" y="23789"/>
                </a:lnTo>
                <a:lnTo>
                  <a:pt x="22248" y="25307"/>
                </a:lnTo>
                <a:lnTo>
                  <a:pt x="19072" y="26952"/>
                </a:lnTo>
                <a:lnTo>
                  <a:pt x="17477" y="28470"/>
                </a:lnTo>
                <a:lnTo>
                  <a:pt x="15895" y="28470"/>
                </a:lnTo>
                <a:lnTo>
                  <a:pt x="14300" y="28470"/>
                </a:lnTo>
                <a:lnTo>
                  <a:pt x="12718" y="28470"/>
                </a:lnTo>
                <a:lnTo>
                  <a:pt x="11124" y="28470"/>
                </a:lnTo>
                <a:lnTo>
                  <a:pt x="7947" y="26952"/>
                </a:lnTo>
                <a:lnTo>
                  <a:pt x="6353" y="25307"/>
                </a:lnTo>
                <a:lnTo>
                  <a:pt x="4771" y="23789"/>
                </a:lnTo>
                <a:lnTo>
                  <a:pt x="1594" y="22144"/>
                </a:lnTo>
                <a:lnTo>
                  <a:pt x="0" y="18980"/>
                </a:lnTo>
                <a:lnTo>
                  <a:pt x="0" y="7971"/>
                </a:lnTo>
                <a:lnTo>
                  <a:pt x="1594" y="6326"/>
                </a:lnTo>
                <a:lnTo>
                  <a:pt x="4771" y="3163"/>
                </a:lnTo>
                <a:lnTo>
                  <a:pt x="6353" y="1644"/>
                </a:lnTo>
                <a:lnTo>
                  <a:pt x="7947" y="0"/>
                </a:lnTo>
                <a:lnTo>
                  <a:pt x="11124" y="0"/>
                </a:lnTo>
                <a:lnTo>
                  <a:pt x="12718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9136019" y="2306954"/>
            <a:ext cx="26323" cy="28470"/>
          </a:xfrm>
          <a:custGeom>
            <a:avLst/>
            <a:gdLst/>
            <a:ahLst/>
            <a:cxnLst/>
            <a:rect l="l" t="t" r="r" b="b"/>
            <a:pathLst>
              <a:path w="26323" h="28470">
                <a:moveTo>
                  <a:pt x="10883" y="0"/>
                </a:moveTo>
                <a:lnTo>
                  <a:pt x="7719" y="0"/>
                </a:lnTo>
                <a:lnTo>
                  <a:pt x="4682" y="1644"/>
                </a:lnTo>
                <a:lnTo>
                  <a:pt x="3037" y="3163"/>
                </a:lnTo>
                <a:lnTo>
                  <a:pt x="1518" y="6326"/>
                </a:lnTo>
                <a:lnTo>
                  <a:pt x="0" y="7971"/>
                </a:lnTo>
                <a:lnTo>
                  <a:pt x="12402" y="7971"/>
                </a:lnTo>
                <a:lnTo>
                  <a:pt x="12402" y="18980"/>
                </a:lnTo>
                <a:lnTo>
                  <a:pt x="0" y="18980"/>
                </a:lnTo>
                <a:lnTo>
                  <a:pt x="1518" y="22144"/>
                </a:lnTo>
                <a:lnTo>
                  <a:pt x="4682" y="25307"/>
                </a:lnTo>
                <a:lnTo>
                  <a:pt x="7719" y="26952"/>
                </a:lnTo>
                <a:lnTo>
                  <a:pt x="9238" y="28470"/>
                </a:lnTo>
                <a:lnTo>
                  <a:pt x="15566" y="28470"/>
                </a:lnTo>
                <a:lnTo>
                  <a:pt x="18603" y="26952"/>
                </a:lnTo>
                <a:lnTo>
                  <a:pt x="20122" y="25307"/>
                </a:lnTo>
                <a:lnTo>
                  <a:pt x="23286" y="23789"/>
                </a:lnTo>
                <a:lnTo>
                  <a:pt x="24805" y="22144"/>
                </a:lnTo>
                <a:lnTo>
                  <a:pt x="26323" y="18980"/>
                </a:lnTo>
                <a:lnTo>
                  <a:pt x="26323" y="7971"/>
                </a:lnTo>
                <a:lnTo>
                  <a:pt x="24805" y="6326"/>
                </a:lnTo>
                <a:lnTo>
                  <a:pt x="23286" y="3163"/>
                </a:lnTo>
                <a:lnTo>
                  <a:pt x="20122" y="1644"/>
                </a:lnTo>
                <a:lnTo>
                  <a:pt x="18603" y="0"/>
                </a:lnTo>
                <a:lnTo>
                  <a:pt x="1088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8801720" y="2306954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27981" y="7971"/>
                </a:moveTo>
                <a:lnTo>
                  <a:pt x="26424" y="6326"/>
                </a:lnTo>
                <a:lnTo>
                  <a:pt x="23324" y="3163"/>
                </a:lnTo>
                <a:lnTo>
                  <a:pt x="21767" y="1644"/>
                </a:lnTo>
                <a:lnTo>
                  <a:pt x="18654" y="0"/>
                </a:lnTo>
                <a:lnTo>
                  <a:pt x="7770" y="0"/>
                </a:lnTo>
                <a:lnTo>
                  <a:pt x="4669" y="3163"/>
                </a:lnTo>
                <a:lnTo>
                  <a:pt x="1556" y="6326"/>
                </a:lnTo>
                <a:lnTo>
                  <a:pt x="0" y="7971"/>
                </a:lnTo>
                <a:lnTo>
                  <a:pt x="0" y="18980"/>
                </a:lnTo>
                <a:lnTo>
                  <a:pt x="1556" y="22144"/>
                </a:lnTo>
                <a:lnTo>
                  <a:pt x="4669" y="23789"/>
                </a:lnTo>
                <a:lnTo>
                  <a:pt x="7770" y="26952"/>
                </a:lnTo>
                <a:lnTo>
                  <a:pt x="10883" y="28470"/>
                </a:lnTo>
                <a:lnTo>
                  <a:pt x="15541" y="28470"/>
                </a:lnTo>
                <a:lnTo>
                  <a:pt x="18654" y="26952"/>
                </a:lnTo>
                <a:lnTo>
                  <a:pt x="21767" y="25307"/>
                </a:lnTo>
                <a:lnTo>
                  <a:pt x="23324" y="23789"/>
                </a:lnTo>
                <a:lnTo>
                  <a:pt x="26424" y="22144"/>
                </a:lnTo>
                <a:lnTo>
                  <a:pt x="27981" y="18980"/>
                </a:lnTo>
                <a:lnTo>
                  <a:pt x="13997" y="18980"/>
                </a:lnTo>
                <a:lnTo>
                  <a:pt x="13997" y="7971"/>
                </a:lnTo>
                <a:lnTo>
                  <a:pt x="27981" y="79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8810967" y="2320430"/>
            <a:ext cx="342205" cy="0"/>
          </a:xfrm>
          <a:custGeom>
            <a:avLst/>
            <a:gdLst/>
            <a:ahLst/>
            <a:cxnLst/>
            <a:rect l="l" t="t" r="r" b="b"/>
            <a:pathLst>
              <a:path w="342205">
                <a:moveTo>
                  <a:pt x="0" y="0"/>
                </a:moveTo>
                <a:lnTo>
                  <a:pt x="342205" y="0"/>
                </a:lnTo>
              </a:path>
            </a:pathLst>
          </a:custGeom>
          <a:ln w="2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8801720" y="2306954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3997" y="28470"/>
                </a:moveTo>
                <a:lnTo>
                  <a:pt x="12440" y="28470"/>
                </a:lnTo>
                <a:lnTo>
                  <a:pt x="10883" y="28470"/>
                </a:lnTo>
                <a:lnTo>
                  <a:pt x="7770" y="26952"/>
                </a:lnTo>
                <a:lnTo>
                  <a:pt x="6213" y="25307"/>
                </a:lnTo>
                <a:lnTo>
                  <a:pt x="4669" y="23789"/>
                </a:lnTo>
                <a:lnTo>
                  <a:pt x="1556" y="22144"/>
                </a:lnTo>
                <a:lnTo>
                  <a:pt x="0" y="18980"/>
                </a:lnTo>
                <a:lnTo>
                  <a:pt x="0" y="7971"/>
                </a:lnTo>
                <a:lnTo>
                  <a:pt x="1556" y="6326"/>
                </a:lnTo>
                <a:lnTo>
                  <a:pt x="4669" y="3163"/>
                </a:lnTo>
                <a:lnTo>
                  <a:pt x="6213" y="1644"/>
                </a:lnTo>
                <a:lnTo>
                  <a:pt x="7770" y="0"/>
                </a:lnTo>
                <a:lnTo>
                  <a:pt x="18654" y="0"/>
                </a:lnTo>
                <a:lnTo>
                  <a:pt x="21767" y="1644"/>
                </a:lnTo>
                <a:lnTo>
                  <a:pt x="23324" y="3163"/>
                </a:lnTo>
                <a:lnTo>
                  <a:pt x="26424" y="6326"/>
                </a:lnTo>
                <a:lnTo>
                  <a:pt x="27981" y="7971"/>
                </a:lnTo>
                <a:lnTo>
                  <a:pt x="27981" y="11135"/>
                </a:lnTo>
                <a:lnTo>
                  <a:pt x="27981" y="12653"/>
                </a:lnTo>
                <a:lnTo>
                  <a:pt x="27981" y="14298"/>
                </a:lnTo>
                <a:lnTo>
                  <a:pt x="27981" y="17462"/>
                </a:lnTo>
                <a:lnTo>
                  <a:pt x="27981" y="18980"/>
                </a:lnTo>
                <a:lnTo>
                  <a:pt x="26424" y="22144"/>
                </a:lnTo>
                <a:lnTo>
                  <a:pt x="23324" y="23789"/>
                </a:lnTo>
                <a:lnTo>
                  <a:pt x="21767" y="25307"/>
                </a:lnTo>
                <a:lnTo>
                  <a:pt x="18654" y="26952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9134373" y="2306954"/>
            <a:ext cx="27968" cy="28470"/>
          </a:xfrm>
          <a:custGeom>
            <a:avLst/>
            <a:gdLst/>
            <a:ahLst/>
            <a:cxnLst/>
            <a:rect l="l" t="t" r="r" b="b"/>
            <a:pathLst>
              <a:path w="27968" h="28470">
                <a:moveTo>
                  <a:pt x="14047" y="0"/>
                </a:moveTo>
                <a:lnTo>
                  <a:pt x="15566" y="0"/>
                </a:lnTo>
                <a:lnTo>
                  <a:pt x="17211" y="0"/>
                </a:lnTo>
                <a:lnTo>
                  <a:pt x="20249" y="0"/>
                </a:lnTo>
                <a:lnTo>
                  <a:pt x="21767" y="1644"/>
                </a:lnTo>
                <a:lnTo>
                  <a:pt x="24931" y="3163"/>
                </a:lnTo>
                <a:lnTo>
                  <a:pt x="26450" y="6326"/>
                </a:lnTo>
                <a:lnTo>
                  <a:pt x="27968" y="7971"/>
                </a:lnTo>
                <a:lnTo>
                  <a:pt x="27968" y="14298"/>
                </a:lnTo>
                <a:lnTo>
                  <a:pt x="27968" y="18980"/>
                </a:lnTo>
                <a:lnTo>
                  <a:pt x="26450" y="22144"/>
                </a:lnTo>
                <a:lnTo>
                  <a:pt x="24931" y="23789"/>
                </a:lnTo>
                <a:lnTo>
                  <a:pt x="21767" y="25307"/>
                </a:lnTo>
                <a:lnTo>
                  <a:pt x="20249" y="26952"/>
                </a:lnTo>
                <a:lnTo>
                  <a:pt x="17211" y="28470"/>
                </a:lnTo>
                <a:lnTo>
                  <a:pt x="15566" y="28470"/>
                </a:lnTo>
                <a:lnTo>
                  <a:pt x="14047" y="28470"/>
                </a:lnTo>
                <a:lnTo>
                  <a:pt x="12529" y="28470"/>
                </a:lnTo>
                <a:lnTo>
                  <a:pt x="10883" y="28470"/>
                </a:lnTo>
                <a:lnTo>
                  <a:pt x="9365" y="26952"/>
                </a:lnTo>
                <a:lnTo>
                  <a:pt x="6327" y="25307"/>
                </a:lnTo>
                <a:lnTo>
                  <a:pt x="4682" y="23789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462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7971"/>
                </a:lnTo>
                <a:lnTo>
                  <a:pt x="3163" y="6326"/>
                </a:lnTo>
                <a:lnTo>
                  <a:pt x="4682" y="3163"/>
                </a:lnTo>
                <a:lnTo>
                  <a:pt x="6327" y="1644"/>
                </a:lnTo>
                <a:lnTo>
                  <a:pt x="9365" y="0"/>
                </a:lnTo>
                <a:lnTo>
                  <a:pt x="10883" y="0"/>
                </a:lnTo>
                <a:lnTo>
                  <a:pt x="12529" y="0"/>
                </a:lnTo>
                <a:lnTo>
                  <a:pt x="1404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9133866" y="2306954"/>
            <a:ext cx="28348" cy="28470"/>
          </a:xfrm>
          <a:custGeom>
            <a:avLst/>
            <a:gdLst/>
            <a:ahLst/>
            <a:cxnLst/>
            <a:rect l="l" t="t" r="r" b="b"/>
            <a:pathLst>
              <a:path w="28348" h="28470">
                <a:moveTo>
                  <a:pt x="22020" y="1644"/>
                </a:moveTo>
                <a:lnTo>
                  <a:pt x="20502" y="0"/>
                </a:lnTo>
                <a:lnTo>
                  <a:pt x="9491" y="0"/>
                </a:lnTo>
                <a:lnTo>
                  <a:pt x="6327" y="1644"/>
                </a:lnTo>
                <a:lnTo>
                  <a:pt x="4809" y="3163"/>
                </a:lnTo>
                <a:lnTo>
                  <a:pt x="3163" y="6326"/>
                </a:lnTo>
                <a:lnTo>
                  <a:pt x="1645" y="7971"/>
                </a:lnTo>
                <a:lnTo>
                  <a:pt x="0" y="11135"/>
                </a:lnTo>
                <a:lnTo>
                  <a:pt x="0" y="17462"/>
                </a:lnTo>
                <a:lnTo>
                  <a:pt x="1645" y="18980"/>
                </a:lnTo>
                <a:lnTo>
                  <a:pt x="3163" y="22144"/>
                </a:lnTo>
                <a:lnTo>
                  <a:pt x="6327" y="25307"/>
                </a:lnTo>
                <a:lnTo>
                  <a:pt x="9491" y="26952"/>
                </a:lnTo>
                <a:lnTo>
                  <a:pt x="11010" y="28470"/>
                </a:lnTo>
                <a:lnTo>
                  <a:pt x="17338" y="28470"/>
                </a:lnTo>
                <a:lnTo>
                  <a:pt x="20502" y="26952"/>
                </a:lnTo>
                <a:lnTo>
                  <a:pt x="22020" y="25307"/>
                </a:lnTo>
                <a:lnTo>
                  <a:pt x="25184" y="23789"/>
                </a:lnTo>
                <a:lnTo>
                  <a:pt x="26829" y="22144"/>
                </a:lnTo>
                <a:lnTo>
                  <a:pt x="28348" y="18980"/>
                </a:lnTo>
                <a:lnTo>
                  <a:pt x="14174" y="18980"/>
                </a:lnTo>
                <a:lnTo>
                  <a:pt x="14174" y="7971"/>
                </a:lnTo>
                <a:lnTo>
                  <a:pt x="28348" y="7971"/>
                </a:lnTo>
                <a:lnTo>
                  <a:pt x="26829" y="6326"/>
                </a:lnTo>
                <a:lnTo>
                  <a:pt x="25184" y="3163"/>
                </a:lnTo>
                <a:lnTo>
                  <a:pt x="22020" y="16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9162216" y="2314926"/>
            <a:ext cx="246911" cy="11008"/>
          </a:xfrm>
          <a:custGeom>
            <a:avLst/>
            <a:gdLst/>
            <a:ahLst/>
            <a:cxnLst/>
            <a:rect l="l" t="t" r="r" b="b"/>
            <a:pathLst>
              <a:path w="246911" h="11008">
                <a:moveTo>
                  <a:pt x="1645" y="6326"/>
                </a:moveTo>
                <a:lnTo>
                  <a:pt x="0" y="6326"/>
                </a:lnTo>
                <a:lnTo>
                  <a:pt x="0" y="11008"/>
                </a:lnTo>
                <a:lnTo>
                  <a:pt x="246911" y="11008"/>
                </a:lnTo>
                <a:lnTo>
                  <a:pt x="246911" y="0"/>
                </a:lnTo>
                <a:lnTo>
                  <a:pt x="0" y="0"/>
                </a:lnTo>
                <a:lnTo>
                  <a:pt x="0" y="3163"/>
                </a:lnTo>
                <a:lnTo>
                  <a:pt x="1645" y="632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9143290" y="2320430"/>
            <a:ext cx="270586" cy="0"/>
          </a:xfrm>
          <a:custGeom>
            <a:avLst/>
            <a:gdLst/>
            <a:ahLst/>
            <a:cxnLst/>
            <a:rect l="l" t="t" r="r" b="b"/>
            <a:pathLst>
              <a:path w="270586">
                <a:moveTo>
                  <a:pt x="0" y="0"/>
                </a:moveTo>
                <a:lnTo>
                  <a:pt x="270586" y="0"/>
                </a:lnTo>
              </a:path>
            </a:pathLst>
          </a:custGeom>
          <a:ln w="2177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9133867" y="2306954"/>
            <a:ext cx="29993" cy="28470"/>
          </a:xfrm>
          <a:custGeom>
            <a:avLst/>
            <a:gdLst/>
            <a:ahLst/>
            <a:cxnLst/>
            <a:rect l="l" t="t" r="r" b="b"/>
            <a:pathLst>
              <a:path w="29993" h="28470">
                <a:moveTo>
                  <a:pt x="14174" y="28470"/>
                </a:moveTo>
                <a:lnTo>
                  <a:pt x="12655" y="28470"/>
                </a:lnTo>
                <a:lnTo>
                  <a:pt x="11010" y="28470"/>
                </a:lnTo>
                <a:lnTo>
                  <a:pt x="9491" y="26952"/>
                </a:lnTo>
                <a:lnTo>
                  <a:pt x="6327" y="25307"/>
                </a:lnTo>
                <a:lnTo>
                  <a:pt x="4809" y="23789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462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7971"/>
                </a:lnTo>
                <a:lnTo>
                  <a:pt x="3163" y="6326"/>
                </a:lnTo>
                <a:lnTo>
                  <a:pt x="4809" y="3163"/>
                </a:lnTo>
                <a:lnTo>
                  <a:pt x="6327" y="1644"/>
                </a:lnTo>
                <a:lnTo>
                  <a:pt x="9491" y="0"/>
                </a:lnTo>
                <a:lnTo>
                  <a:pt x="11010" y="0"/>
                </a:lnTo>
                <a:lnTo>
                  <a:pt x="12655" y="0"/>
                </a:lnTo>
                <a:lnTo>
                  <a:pt x="14174" y="0"/>
                </a:lnTo>
                <a:lnTo>
                  <a:pt x="15819" y="0"/>
                </a:lnTo>
                <a:lnTo>
                  <a:pt x="17338" y="0"/>
                </a:lnTo>
                <a:lnTo>
                  <a:pt x="20502" y="0"/>
                </a:lnTo>
                <a:lnTo>
                  <a:pt x="22020" y="1644"/>
                </a:lnTo>
                <a:lnTo>
                  <a:pt x="25184" y="3163"/>
                </a:lnTo>
                <a:lnTo>
                  <a:pt x="26829" y="6326"/>
                </a:lnTo>
                <a:lnTo>
                  <a:pt x="28348" y="7971"/>
                </a:lnTo>
                <a:lnTo>
                  <a:pt x="28348" y="11135"/>
                </a:lnTo>
                <a:lnTo>
                  <a:pt x="28348" y="12653"/>
                </a:lnTo>
                <a:lnTo>
                  <a:pt x="29993" y="14298"/>
                </a:lnTo>
                <a:lnTo>
                  <a:pt x="28348" y="14298"/>
                </a:lnTo>
                <a:lnTo>
                  <a:pt x="28348" y="17462"/>
                </a:lnTo>
                <a:lnTo>
                  <a:pt x="28348" y="18980"/>
                </a:lnTo>
                <a:lnTo>
                  <a:pt x="26829" y="22144"/>
                </a:lnTo>
                <a:lnTo>
                  <a:pt x="25184" y="23789"/>
                </a:lnTo>
                <a:lnTo>
                  <a:pt x="22020" y="25307"/>
                </a:lnTo>
                <a:lnTo>
                  <a:pt x="20502" y="26952"/>
                </a:lnTo>
                <a:lnTo>
                  <a:pt x="17338" y="28470"/>
                </a:lnTo>
                <a:lnTo>
                  <a:pt x="15819" y="28470"/>
                </a:lnTo>
                <a:lnTo>
                  <a:pt x="14174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9760320" y="1623651"/>
            <a:ext cx="341702" cy="56941"/>
          </a:xfrm>
          <a:custGeom>
            <a:avLst/>
            <a:gdLst/>
            <a:ahLst/>
            <a:cxnLst/>
            <a:rect l="l" t="t" r="r" b="b"/>
            <a:pathLst>
              <a:path w="341702" h="56941">
                <a:moveTo>
                  <a:pt x="0" y="56941"/>
                </a:moveTo>
                <a:lnTo>
                  <a:pt x="341702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8450526" y="1623651"/>
            <a:ext cx="85425" cy="94903"/>
          </a:xfrm>
          <a:custGeom>
            <a:avLst/>
            <a:gdLst/>
            <a:ahLst/>
            <a:cxnLst/>
            <a:rect l="l" t="t" r="r" b="b"/>
            <a:pathLst>
              <a:path w="85425" h="94903">
                <a:moveTo>
                  <a:pt x="85425" y="0"/>
                </a:moveTo>
                <a:lnTo>
                  <a:pt x="0" y="94903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8507477" y="1623651"/>
            <a:ext cx="85425" cy="94903"/>
          </a:xfrm>
          <a:custGeom>
            <a:avLst/>
            <a:gdLst/>
            <a:ahLst/>
            <a:cxnLst/>
            <a:rect l="l" t="t" r="r" b="b"/>
            <a:pathLst>
              <a:path w="85425" h="94903">
                <a:moveTo>
                  <a:pt x="85425" y="0"/>
                </a:moveTo>
                <a:lnTo>
                  <a:pt x="0" y="94903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8535952" y="1633141"/>
            <a:ext cx="85425" cy="94903"/>
          </a:xfrm>
          <a:custGeom>
            <a:avLst/>
            <a:gdLst/>
            <a:ahLst/>
            <a:cxnLst/>
            <a:rect l="l" t="t" r="r" b="b"/>
            <a:pathLst>
              <a:path w="85425" h="94903">
                <a:moveTo>
                  <a:pt x="85425" y="0"/>
                </a:moveTo>
                <a:lnTo>
                  <a:pt x="0" y="94903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8649852" y="1633140"/>
            <a:ext cx="66442" cy="85412"/>
          </a:xfrm>
          <a:custGeom>
            <a:avLst/>
            <a:gdLst/>
            <a:ahLst/>
            <a:cxnLst/>
            <a:rect l="l" t="t" r="r" b="b"/>
            <a:pathLst>
              <a:path w="66442" h="85412">
                <a:moveTo>
                  <a:pt x="0" y="0"/>
                </a:moveTo>
                <a:lnTo>
                  <a:pt x="66442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8564426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8535951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8621377" y="1633140"/>
            <a:ext cx="66442" cy="85412"/>
          </a:xfrm>
          <a:custGeom>
            <a:avLst/>
            <a:gdLst/>
            <a:ahLst/>
            <a:cxnLst/>
            <a:rect l="l" t="t" r="r" b="b"/>
            <a:pathLst>
              <a:path w="66442" h="85412">
                <a:moveTo>
                  <a:pt x="0" y="0"/>
                </a:moveTo>
                <a:lnTo>
                  <a:pt x="66442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8687819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8592901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8450526" y="1623651"/>
            <a:ext cx="85425" cy="94903"/>
          </a:xfrm>
          <a:custGeom>
            <a:avLst/>
            <a:gdLst/>
            <a:ahLst/>
            <a:cxnLst/>
            <a:rect l="l" t="t" r="r" b="b"/>
            <a:pathLst>
              <a:path w="85425" h="94903">
                <a:moveTo>
                  <a:pt x="85425" y="0"/>
                </a:moveTo>
                <a:lnTo>
                  <a:pt x="0" y="94903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8507477" y="1623651"/>
            <a:ext cx="85425" cy="94903"/>
          </a:xfrm>
          <a:custGeom>
            <a:avLst/>
            <a:gdLst/>
            <a:ahLst/>
            <a:cxnLst/>
            <a:rect l="l" t="t" r="r" b="b"/>
            <a:pathLst>
              <a:path w="85425" h="94903">
                <a:moveTo>
                  <a:pt x="85425" y="0"/>
                </a:moveTo>
                <a:lnTo>
                  <a:pt x="0" y="94903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8535952" y="1633141"/>
            <a:ext cx="85425" cy="94903"/>
          </a:xfrm>
          <a:custGeom>
            <a:avLst/>
            <a:gdLst/>
            <a:ahLst/>
            <a:cxnLst/>
            <a:rect l="l" t="t" r="r" b="b"/>
            <a:pathLst>
              <a:path w="85425" h="94903">
                <a:moveTo>
                  <a:pt x="85425" y="0"/>
                </a:moveTo>
                <a:lnTo>
                  <a:pt x="0" y="94903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8649852" y="1633140"/>
            <a:ext cx="66442" cy="85412"/>
          </a:xfrm>
          <a:custGeom>
            <a:avLst/>
            <a:gdLst/>
            <a:ahLst/>
            <a:cxnLst/>
            <a:rect l="l" t="t" r="r" b="b"/>
            <a:pathLst>
              <a:path w="66442" h="85412">
                <a:moveTo>
                  <a:pt x="0" y="0"/>
                </a:moveTo>
                <a:lnTo>
                  <a:pt x="66442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8564426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8535951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8621377" y="1633140"/>
            <a:ext cx="66442" cy="85412"/>
          </a:xfrm>
          <a:custGeom>
            <a:avLst/>
            <a:gdLst/>
            <a:ahLst/>
            <a:cxnLst/>
            <a:rect l="l" t="t" r="r" b="b"/>
            <a:pathLst>
              <a:path w="66442" h="85412">
                <a:moveTo>
                  <a:pt x="0" y="0"/>
                </a:moveTo>
                <a:lnTo>
                  <a:pt x="66442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8687819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8592901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8535952" y="1633141"/>
            <a:ext cx="85425" cy="94903"/>
          </a:xfrm>
          <a:custGeom>
            <a:avLst/>
            <a:gdLst/>
            <a:ahLst/>
            <a:cxnLst/>
            <a:rect l="l" t="t" r="r" b="b"/>
            <a:pathLst>
              <a:path w="85425" h="94903">
                <a:moveTo>
                  <a:pt x="85425" y="0"/>
                </a:moveTo>
                <a:lnTo>
                  <a:pt x="0" y="94903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8649852" y="1633140"/>
            <a:ext cx="66442" cy="85412"/>
          </a:xfrm>
          <a:custGeom>
            <a:avLst/>
            <a:gdLst/>
            <a:ahLst/>
            <a:cxnLst/>
            <a:rect l="l" t="t" r="r" b="b"/>
            <a:pathLst>
              <a:path w="66442" h="85412">
                <a:moveTo>
                  <a:pt x="0" y="0"/>
                </a:moveTo>
                <a:lnTo>
                  <a:pt x="66442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8564426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8535951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8621377" y="1633140"/>
            <a:ext cx="66442" cy="85412"/>
          </a:xfrm>
          <a:custGeom>
            <a:avLst/>
            <a:gdLst/>
            <a:ahLst/>
            <a:cxnLst/>
            <a:rect l="l" t="t" r="r" b="b"/>
            <a:pathLst>
              <a:path w="66442" h="85412">
                <a:moveTo>
                  <a:pt x="0" y="0"/>
                </a:moveTo>
                <a:lnTo>
                  <a:pt x="66442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8687819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8592901" y="1633140"/>
            <a:ext cx="56950" cy="85412"/>
          </a:xfrm>
          <a:custGeom>
            <a:avLst/>
            <a:gdLst/>
            <a:ahLst/>
            <a:cxnLst/>
            <a:rect l="l" t="t" r="r" b="b"/>
            <a:pathLst>
              <a:path w="56950" h="85412">
                <a:moveTo>
                  <a:pt x="0" y="0"/>
                </a:moveTo>
                <a:lnTo>
                  <a:pt x="56950" y="85412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4" name="object 554"/>
          <p:cNvSpPr/>
          <p:nvPr/>
        </p:nvSpPr>
        <p:spPr>
          <a:xfrm>
            <a:off x="9409126" y="1680592"/>
            <a:ext cx="0" cy="635852"/>
          </a:xfrm>
          <a:custGeom>
            <a:avLst/>
            <a:gdLst/>
            <a:ahLst/>
            <a:cxnLst/>
            <a:rect l="l" t="t" r="r" b="b"/>
            <a:pathLst>
              <a:path h="635852">
                <a:moveTo>
                  <a:pt x="0" y="0"/>
                </a:moveTo>
                <a:lnTo>
                  <a:pt x="0" y="635852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5" name="object 555"/>
          <p:cNvSpPr/>
          <p:nvPr/>
        </p:nvSpPr>
        <p:spPr>
          <a:xfrm>
            <a:off x="9466078" y="2060206"/>
            <a:ext cx="237293" cy="227767"/>
          </a:xfrm>
          <a:custGeom>
            <a:avLst/>
            <a:gdLst/>
            <a:ahLst/>
            <a:cxnLst/>
            <a:rect l="l" t="t" r="r" b="b"/>
            <a:pathLst>
              <a:path w="237293" h="227767">
                <a:moveTo>
                  <a:pt x="119469" y="0"/>
                </a:moveTo>
                <a:lnTo>
                  <a:pt x="113014" y="0"/>
                </a:lnTo>
                <a:lnTo>
                  <a:pt x="106560" y="1518"/>
                </a:lnTo>
                <a:lnTo>
                  <a:pt x="100106" y="1518"/>
                </a:lnTo>
                <a:lnTo>
                  <a:pt x="95296" y="3163"/>
                </a:lnTo>
                <a:lnTo>
                  <a:pt x="88842" y="4681"/>
                </a:lnTo>
                <a:lnTo>
                  <a:pt x="84033" y="6200"/>
                </a:lnTo>
                <a:lnTo>
                  <a:pt x="77579" y="7718"/>
                </a:lnTo>
                <a:lnTo>
                  <a:pt x="72643" y="9363"/>
                </a:lnTo>
                <a:lnTo>
                  <a:pt x="67834" y="10882"/>
                </a:lnTo>
                <a:lnTo>
                  <a:pt x="63025" y="13919"/>
                </a:lnTo>
                <a:lnTo>
                  <a:pt x="58215" y="17082"/>
                </a:lnTo>
                <a:lnTo>
                  <a:pt x="53280" y="20119"/>
                </a:lnTo>
                <a:lnTo>
                  <a:pt x="48471" y="23282"/>
                </a:lnTo>
                <a:lnTo>
                  <a:pt x="43661" y="26319"/>
                </a:lnTo>
                <a:lnTo>
                  <a:pt x="38852" y="31001"/>
                </a:lnTo>
                <a:lnTo>
                  <a:pt x="35562" y="34165"/>
                </a:lnTo>
                <a:lnTo>
                  <a:pt x="30753" y="37202"/>
                </a:lnTo>
                <a:lnTo>
                  <a:pt x="27462" y="41884"/>
                </a:lnTo>
                <a:lnTo>
                  <a:pt x="24298" y="46565"/>
                </a:lnTo>
                <a:lnTo>
                  <a:pt x="21008" y="51121"/>
                </a:lnTo>
                <a:lnTo>
                  <a:pt x="17844" y="55803"/>
                </a:lnTo>
                <a:lnTo>
                  <a:pt x="14553" y="60485"/>
                </a:lnTo>
                <a:lnTo>
                  <a:pt x="11390" y="65040"/>
                </a:lnTo>
                <a:lnTo>
                  <a:pt x="9744" y="69722"/>
                </a:lnTo>
                <a:lnTo>
                  <a:pt x="8099" y="75922"/>
                </a:lnTo>
                <a:lnTo>
                  <a:pt x="6580" y="80604"/>
                </a:lnTo>
                <a:lnTo>
                  <a:pt x="4935" y="86804"/>
                </a:lnTo>
                <a:lnTo>
                  <a:pt x="3290" y="91486"/>
                </a:lnTo>
                <a:lnTo>
                  <a:pt x="1645" y="97687"/>
                </a:lnTo>
                <a:lnTo>
                  <a:pt x="1645" y="102242"/>
                </a:lnTo>
                <a:lnTo>
                  <a:pt x="0" y="108442"/>
                </a:lnTo>
                <a:lnTo>
                  <a:pt x="0" y="114643"/>
                </a:lnTo>
                <a:lnTo>
                  <a:pt x="0" y="120843"/>
                </a:lnTo>
                <a:lnTo>
                  <a:pt x="1645" y="125525"/>
                </a:lnTo>
                <a:lnTo>
                  <a:pt x="1645" y="131725"/>
                </a:lnTo>
                <a:lnTo>
                  <a:pt x="3290" y="137926"/>
                </a:lnTo>
                <a:lnTo>
                  <a:pt x="4935" y="142608"/>
                </a:lnTo>
                <a:lnTo>
                  <a:pt x="6580" y="148808"/>
                </a:lnTo>
                <a:lnTo>
                  <a:pt x="8099" y="153363"/>
                </a:lnTo>
                <a:lnTo>
                  <a:pt x="9744" y="158045"/>
                </a:lnTo>
                <a:lnTo>
                  <a:pt x="11390" y="164246"/>
                </a:lnTo>
                <a:lnTo>
                  <a:pt x="14553" y="168927"/>
                </a:lnTo>
                <a:lnTo>
                  <a:pt x="17844" y="173609"/>
                </a:lnTo>
                <a:lnTo>
                  <a:pt x="21008" y="178165"/>
                </a:lnTo>
                <a:lnTo>
                  <a:pt x="24298" y="182847"/>
                </a:lnTo>
                <a:lnTo>
                  <a:pt x="27462" y="187528"/>
                </a:lnTo>
                <a:lnTo>
                  <a:pt x="30753" y="190565"/>
                </a:lnTo>
                <a:lnTo>
                  <a:pt x="35562" y="195247"/>
                </a:lnTo>
                <a:lnTo>
                  <a:pt x="38852" y="198411"/>
                </a:lnTo>
                <a:lnTo>
                  <a:pt x="43661" y="201448"/>
                </a:lnTo>
                <a:lnTo>
                  <a:pt x="48471" y="206130"/>
                </a:lnTo>
                <a:lnTo>
                  <a:pt x="53280" y="209166"/>
                </a:lnTo>
                <a:lnTo>
                  <a:pt x="58215" y="212330"/>
                </a:lnTo>
                <a:lnTo>
                  <a:pt x="63025" y="213848"/>
                </a:lnTo>
                <a:lnTo>
                  <a:pt x="67834" y="216885"/>
                </a:lnTo>
                <a:lnTo>
                  <a:pt x="72643" y="218530"/>
                </a:lnTo>
                <a:lnTo>
                  <a:pt x="77579" y="221567"/>
                </a:lnTo>
                <a:lnTo>
                  <a:pt x="84033" y="223086"/>
                </a:lnTo>
                <a:lnTo>
                  <a:pt x="88842" y="224731"/>
                </a:lnTo>
                <a:lnTo>
                  <a:pt x="95296" y="226249"/>
                </a:lnTo>
                <a:lnTo>
                  <a:pt x="100106" y="226249"/>
                </a:lnTo>
                <a:lnTo>
                  <a:pt x="106560" y="227767"/>
                </a:lnTo>
                <a:lnTo>
                  <a:pt x="113014" y="227767"/>
                </a:lnTo>
                <a:lnTo>
                  <a:pt x="119469" y="227767"/>
                </a:lnTo>
                <a:lnTo>
                  <a:pt x="125923" y="227767"/>
                </a:lnTo>
                <a:lnTo>
                  <a:pt x="130859" y="227767"/>
                </a:lnTo>
                <a:lnTo>
                  <a:pt x="137313" y="226249"/>
                </a:lnTo>
                <a:lnTo>
                  <a:pt x="143767" y="226249"/>
                </a:lnTo>
                <a:lnTo>
                  <a:pt x="148577" y="224731"/>
                </a:lnTo>
                <a:lnTo>
                  <a:pt x="153386" y="223086"/>
                </a:lnTo>
                <a:lnTo>
                  <a:pt x="159840" y="221567"/>
                </a:lnTo>
                <a:lnTo>
                  <a:pt x="164776" y="218530"/>
                </a:lnTo>
                <a:lnTo>
                  <a:pt x="169585" y="216885"/>
                </a:lnTo>
                <a:lnTo>
                  <a:pt x="176039" y="213848"/>
                </a:lnTo>
                <a:lnTo>
                  <a:pt x="180849" y="212330"/>
                </a:lnTo>
                <a:lnTo>
                  <a:pt x="185658" y="209166"/>
                </a:lnTo>
                <a:lnTo>
                  <a:pt x="190593" y="206130"/>
                </a:lnTo>
                <a:lnTo>
                  <a:pt x="193757" y="201448"/>
                </a:lnTo>
                <a:lnTo>
                  <a:pt x="198566" y="198411"/>
                </a:lnTo>
                <a:lnTo>
                  <a:pt x="203502" y="195247"/>
                </a:lnTo>
                <a:lnTo>
                  <a:pt x="206666" y="190565"/>
                </a:lnTo>
                <a:lnTo>
                  <a:pt x="209956" y="187528"/>
                </a:lnTo>
                <a:lnTo>
                  <a:pt x="214766" y="182847"/>
                </a:lnTo>
                <a:lnTo>
                  <a:pt x="216411" y="178165"/>
                </a:lnTo>
                <a:lnTo>
                  <a:pt x="221220" y="173609"/>
                </a:lnTo>
                <a:lnTo>
                  <a:pt x="222865" y="168927"/>
                </a:lnTo>
                <a:lnTo>
                  <a:pt x="226029" y="164246"/>
                </a:lnTo>
                <a:lnTo>
                  <a:pt x="227674" y="158045"/>
                </a:lnTo>
                <a:lnTo>
                  <a:pt x="230838" y="153363"/>
                </a:lnTo>
                <a:lnTo>
                  <a:pt x="232483" y="148808"/>
                </a:lnTo>
                <a:lnTo>
                  <a:pt x="234129" y="142608"/>
                </a:lnTo>
                <a:lnTo>
                  <a:pt x="234129" y="137926"/>
                </a:lnTo>
                <a:lnTo>
                  <a:pt x="235774" y="131725"/>
                </a:lnTo>
                <a:lnTo>
                  <a:pt x="237293" y="125525"/>
                </a:lnTo>
                <a:lnTo>
                  <a:pt x="237293" y="120843"/>
                </a:lnTo>
                <a:lnTo>
                  <a:pt x="237293" y="114643"/>
                </a:lnTo>
                <a:lnTo>
                  <a:pt x="237293" y="108442"/>
                </a:lnTo>
                <a:lnTo>
                  <a:pt x="237293" y="102242"/>
                </a:lnTo>
                <a:lnTo>
                  <a:pt x="235774" y="97687"/>
                </a:lnTo>
                <a:lnTo>
                  <a:pt x="234129" y="91486"/>
                </a:lnTo>
                <a:lnTo>
                  <a:pt x="234129" y="86804"/>
                </a:lnTo>
                <a:lnTo>
                  <a:pt x="232483" y="80604"/>
                </a:lnTo>
                <a:lnTo>
                  <a:pt x="230838" y="75922"/>
                </a:lnTo>
                <a:lnTo>
                  <a:pt x="227674" y="69722"/>
                </a:lnTo>
                <a:lnTo>
                  <a:pt x="226029" y="65040"/>
                </a:lnTo>
                <a:lnTo>
                  <a:pt x="222865" y="60485"/>
                </a:lnTo>
                <a:lnTo>
                  <a:pt x="221220" y="55803"/>
                </a:lnTo>
                <a:lnTo>
                  <a:pt x="216411" y="51121"/>
                </a:lnTo>
                <a:lnTo>
                  <a:pt x="214766" y="46565"/>
                </a:lnTo>
                <a:lnTo>
                  <a:pt x="209956" y="41884"/>
                </a:lnTo>
                <a:lnTo>
                  <a:pt x="206666" y="37202"/>
                </a:lnTo>
                <a:lnTo>
                  <a:pt x="203502" y="34165"/>
                </a:lnTo>
                <a:lnTo>
                  <a:pt x="198566" y="31001"/>
                </a:lnTo>
                <a:lnTo>
                  <a:pt x="193757" y="26319"/>
                </a:lnTo>
                <a:lnTo>
                  <a:pt x="190593" y="23282"/>
                </a:lnTo>
                <a:lnTo>
                  <a:pt x="185658" y="20119"/>
                </a:lnTo>
                <a:lnTo>
                  <a:pt x="180849" y="17082"/>
                </a:lnTo>
                <a:lnTo>
                  <a:pt x="176039" y="13919"/>
                </a:lnTo>
                <a:lnTo>
                  <a:pt x="169585" y="10882"/>
                </a:lnTo>
                <a:lnTo>
                  <a:pt x="164776" y="9363"/>
                </a:lnTo>
                <a:lnTo>
                  <a:pt x="159840" y="7718"/>
                </a:lnTo>
                <a:lnTo>
                  <a:pt x="153386" y="6200"/>
                </a:lnTo>
                <a:lnTo>
                  <a:pt x="148577" y="4681"/>
                </a:lnTo>
                <a:lnTo>
                  <a:pt x="143767" y="3163"/>
                </a:lnTo>
                <a:lnTo>
                  <a:pt x="137313" y="1518"/>
                </a:lnTo>
                <a:lnTo>
                  <a:pt x="130859" y="1518"/>
                </a:lnTo>
                <a:lnTo>
                  <a:pt x="125923" y="0"/>
                </a:lnTo>
                <a:lnTo>
                  <a:pt x="119469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6" name="object 556"/>
          <p:cNvSpPr/>
          <p:nvPr/>
        </p:nvSpPr>
        <p:spPr>
          <a:xfrm>
            <a:off x="9494552" y="2088677"/>
            <a:ext cx="180342" cy="170825"/>
          </a:xfrm>
          <a:custGeom>
            <a:avLst/>
            <a:gdLst/>
            <a:ahLst/>
            <a:cxnLst/>
            <a:rect l="l" t="t" r="r" b="b"/>
            <a:pathLst>
              <a:path w="180342" h="170825">
                <a:moveTo>
                  <a:pt x="90234" y="0"/>
                </a:moveTo>
                <a:lnTo>
                  <a:pt x="85298" y="0"/>
                </a:lnTo>
                <a:lnTo>
                  <a:pt x="80363" y="0"/>
                </a:lnTo>
                <a:lnTo>
                  <a:pt x="75427" y="0"/>
                </a:lnTo>
                <a:lnTo>
                  <a:pt x="70618" y="1518"/>
                </a:lnTo>
                <a:lnTo>
                  <a:pt x="67327" y="1518"/>
                </a:lnTo>
                <a:lnTo>
                  <a:pt x="62392" y="3163"/>
                </a:lnTo>
                <a:lnTo>
                  <a:pt x="59101" y="4681"/>
                </a:lnTo>
                <a:lnTo>
                  <a:pt x="54166" y="6200"/>
                </a:lnTo>
                <a:lnTo>
                  <a:pt x="50875" y="7845"/>
                </a:lnTo>
                <a:lnTo>
                  <a:pt x="45939" y="9363"/>
                </a:lnTo>
                <a:lnTo>
                  <a:pt x="42649" y="12400"/>
                </a:lnTo>
                <a:lnTo>
                  <a:pt x="39359" y="14045"/>
                </a:lnTo>
                <a:lnTo>
                  <a:pt x="36068" y="15564"/>
                </a:lnTo>
                <a:lnTo>
                  <a:pt x="32904" y="18601"/>
                </a:lnTo>
                <a:lnTo>
                  <a:pt x="29614" y="21764"/>
                </a:lnTo>
                <a:lnTo>
                  <a:pt x="26323" y="24927"/>
                </a:lnTo>
                <a:lnTo>
                  <a:pt x="23033" y="27964"/>
                </a:lnTo>
                <a:lnTo>
                  <a:pt x="19742" y="31128"/>
                </a:lnTo>
                <a:lnTo>
                  <a:pt x="16452" y="34165"/>
                </a:lnTo>
                <a:lnTo>
                  <a:pt x="14807" y="37328"/>
                </a:lnTo>
                <a:lnTo>
                  <a:pt x="11516" y="40365"/>
                </a:lnTo>
                <a:lnTo>
                  <a:pt x="9871" y="43528"/>
                </a:lnTo>
                <a:lnTo>
                  <a:pt x="8226" y="48210"/>
                </a:lnTo>
                <a:lnTo>
                  <a:pt x="6580" y="51247"/>
                </a:lnTo>
                <a:lnTo>
                  <a:pt x="4935" y="55929"/>
                </a:lnTo>
                <a:lnTo>
                  <a:pt x="3290" y="59093"/>
                </a:lnTo>
                <a:lnTo>
                  <a:pt x="1645" y="63648"/>
                </a:lnTo>
                <a:lnTo>
                  <a:pt x="1645" y="68330"/>
                </a:lnTo>
                <a:lnTo>
                  <a:pt x="0" y="71493"/>
                </a:lnTo>
                <a:lnTo>
                  <a:pt x="0" y="76175"/>
                </a:lnTo>
                <a:lnTo>
                  <a:pt x="0" y="97813"/>
                </a:lnTo>
                <a:lnTo>
                  <a:pt x="1645" y="102495"/>
                </a:lnTo>
                <a:lnTo>
                  <a:pt x="1645" y="107177"/>
                </a:lnTo>
                <a:lnTo>
                  <a:pt x="3290" y="110340"/>
                </a:lnTo>
                <a:lnTo>
                  <a:pt x="4935" y="114896"/>
                </a:lnTo>
                <a:lnTo>
                  <a:pt x="6580" y="118059"/>
                </a:lnTo>
                <a:lnTo>
                  <a:pt x="8226" y="122741"/>
                </a:lnTo>
                <a:lnTo>
                  <a:pt x="9871" y="125778"/>
                </a:lnTo>
                <a:lnTo>
                  <a:pt x="11516" y="128941"/>
                </a:lnTo>
                <a:lnTo>
                  <a:pt x="14807" y="131978"/>
                </a:lnTo>
                <a:lnTo>
                  <a:pt x="16452" y="136660"/>
                </a:lnTo>
                <a:lnTo>
                  <a:pt x="19742" y="139824"/>
                </a:lnTo>
                <a:lnTo>
                  <a:pt x="23033" y="142861"/>
                </a:lnTo>
                <a:lnTo>
                  <a:pt x="26323" y="146024"/>
                </a:lnTo>
                <a:lnTo>
                  <a:pt x="29614" y="149061"/>
                </a:lnTo>
                <a:lnTo>
                  <a:pt x="32904" y="150706"/>
                </a:lnTo>
                <a:lnTo>
                  <a:pt x="36068" y="153743"/>
                </a:lnTo>
                <a:lnTo>
                  <a:pt x="39359" y="155261"/>
                </a:lnTo>
                <a:lnTo>
                  <a:pt x="42649" y="158425"/>
                </a:lnTo>
                <a:lnTo>
                  <a:pt x="45939" y="159943"/>
                </a:lnTo>
                <a:lnTo>
                  <a:pt x="50875" y="161588"/>
                </a:lnTo>
                <a:lnTo>
                  <a:pt x="54166" y="164625"/>
                </a:lnTo>
                <a:lnTo>
                  <a:pt x="59101" y="164625"/>
                </a:lnTo>
                <a:lnTo>
                  <a:pt x="62392" y="166144"/>
                </a:lnTo>
                <a:lnTo>
                  <a:pt x="67327" y="167789"/>
                </a:lnTo>
                <a:lnTo>
                  <a:pt x="70618" y="169307"/>
                </a:lnTo>
                <a:lnTo>
                  <a:pt x="75427" y="169307"/>
                </a:lnTo>
                <a:lnTo>
                  <a:pt x="80363" y="170825"/>
                </a:lnTo>
                <a:lnTo>
                  <a:pt x="85298" y="170825"/>
                </a:lnTo>
                <a:lnTo>
                  <a:pt x="90234" y="170825"/>
                </a:lnTo>
                <a:lnTo>
                  <a:pt x="93525" y="170825"/>
                </a:lnTo>
                <a:lnTo>
                  <a:pt x="98460" y="170825"/>
                </a:lnTo>
                <a:lnTo>
                  <a:pt x="103396" y="169307"/>
                </a:lnTo>
                <a:lnTo>
                  <a:pt x="108205" y="169307"/>
                </a:lnTo>
                <a:lnTo>
                  <a:pt x="111496" y="167789"/>
                </a:lnTo>
                <a:lnTo>
                  <a:pt x="116431" y="166144"/>
                </a:lnTo>
                <a:lnTo>
                  <a:pt x="121367" y="164625"/>
                </a:lnTo>
                <a:lnTo>
                  <a:pt x="124657" y="164625"/>
                </a:lnTo>
                <a:lnTo>
                  <a:pt x="129593" y="161588"/>
                </a:lnTo>
                <a:lnTo>
                  <a:pt x="132884" y="159943"/>
                </a:lnTo>
                <a:lnTo>
                  <a:pt x="136174" y="158425"/>
                </a:lnTo>
                <a:lnTo>
                  <a:pt x="139465" y="155261"/>
                </a:lnTo>
                <a:lnTo>
                  <a:pt x="144274" y="153743"/>
                </a:lnTo>
                <a:lnTo>
                  <a:pt x="147564" y="150706"/>
                </a:lnTo>
                <a:lnTo>
                  <a:pt x="150855" y="149061"/>
                </a:lnTo>
                <a:lnTo>
                  <a:pt x="154145" y="146024"/>
                </a:lnTo>
                <a:lnTo>
                  <a:pt x="157436" y="142861"/>
                </a:lnTo>
                <a:lnTo>
                  <a:pt x="159081" y="139824"/>
                </a:lnTo>
                <a:lnTo>
                  <a:pt x="162371" y="136660"/>
                </a:lnTo>
                <a:lnTo>
                  <a:pt x="164017" y="131978"/>
                </a:lnTo>
                <a:lnTo>
                  <a:pt x="167307" y="128941"/>
                </a:lnTo>
                <a:lnTo>
                  <a:pt x="168952" y="125778"/>
                </a:lnTo>
                <a:lnTo>
                  <a:pt x="170597" y="122741"/>
                </a:lnTo>
                <a:lnTo>
                  <a:pt x="173888" y="118059"/>
                </a:lnTo>
                <a:lnTo>
                  <a:pt x="173888" y="114896"/>
                </a:lnTo>
                <a:lnTo>
                  <a:pt x="175533" y="110340"/>
                </a:lnTo>
                <a:lnTo>
                  <a:pt x="177178" y="107177"/>
                </a:lnTo>
                <a:lnTo>
                  <a:pt x="177178" y="102495"/>
                </a:lnTo>
                <a:lnTo>
                  <a:pt x="178824" y="97813"/>
                </a:lnTo>
                <a:lnTo>
                  <a:pt x="180342" y="93258"/>
                </a:lnTo>
                <a:lnTo>
                  <a:pt x="180342" y="88576"/>
                </a:lnTo>
                <a:lnTo>
                  <a:pt x="180342" y="85412"/>
                </a:lnTo>
                <a:lnTo>
                  <a:pt x="180342" y="80731"/>
                </a:lnTo>
                <a:lnTo>
                  <a:pt x="180342" y="76175"/>
                </a:lnTo>
                <a:lnTo>
                  <a:pt x="178824" y="71493"/>
                </a:lnTo>
                <a:lnTo>
                  <a:pt x="177178" y="68330"/>
                </a:lnTo>
                <a:lnTo>
                  <a:pt x="177178" y="63648"/>
                </a:lnTo>
                <a:lnTo>
                  <a:pt x="175533" y="59093"/>
                </a:lnTo>
                <a:lnTo>
                  <a:pt x="173888" y="55929"/>
                </a:lnTo>
                <a:lnTo>
                  <a:pt x="173888" y="51247"/>
                </a:lnTo>
                <a:lnTo>
                  <a:pt x="170597" y="48210"/>
                </a:lnTo>
                <a:lnTo>
                  <a:pt x="168952" y="43528"/>
                </a:lnTo>
                <a:lnTo>
                  <a:pt x="167307" y="40365"/>
                </a:lnTo>
                <a:lnTo>
                  <a:pt x="164017" y="37328"/>
                </a:lnTo>
                <a:lnTo>
                  <a:pt x="162371" y="34165"/>
                </a:lnTo>
                <a:lnTo>
                  <a:pt x="159081" y="31128"/>
                </a:lnTo>
                <a:lnTo>
                  <a:pt x="157436" y="27964"/>
                </a:lnTo>
                <a:lnTo>
                  <a:pt x="154145" y="24927"/>
                </a:lnTo>
                <a:lnTo>
                  <a:pt x="150855" y="21764"/>
                </a:lnTo>
                <a:lnTo>
                  <a:pt x="147564" y="18601"/>
                </a:lnTo>
                <a:lnTo>
                  <a:pt x="144274" y="15564"/>
                </a:lnTo>
                <a:lnTo>
                  <a:pt x="139465" y="14045"/>
                </a:lnTo>
                <a:lnTo>
                  <a:pt x="136174" y="12400"/>
                </a:lnTo>
                <a:lnTo>
                  <a:pt x="132884" y="9363"/>
                </a:lnTo>
                <a:lnTo>
                  <a:pt x="129593" y="7845"/>
                </a:lnTo>
                <a:lnTo>
                  <a:pt x="124657" y="6200"/>
                </a:lnTo>
                <a:lnTo>
                  <a:pt x="121367" y="4681"/>
                </a:lnTo>
                <a:lnTo>
                  <a:pt x="116431" y="3163"/>
                </a:lnTo>
                <a:lnTo>
                  <a:pt x="111496" y="1518"/>
                </a:lnTo>
                <a:lnTo>
                  <a:pt x="108205" y="1518"/>
                </a:lnTo>
                <a:lnTo>
                  <a:pt x="103396" y="0"/>
                </a:lnTo>
                <a:lnTo>
                  <a:pt x="98460" y="0"/>
                </a:lnTo>
                <a:lnTo>
                  <a:pt x="93525" y="0"/>
                </a:lnTo>
                <a:lnTo>
                  <a:pt x="90234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7" name="object 557"/>
          <p:cNvSpPr/>
          <p:nvPr/>
        </p:nvSpPr>
        <p:spPr>
          <a:xfrm>
            <a:off x="9466078" y="2060206"/>
            <a:ext cx="237293" cy="227767"/>
          </a:xfrm>
          <a:custGeom>
            <a:avLst/>
            <a:gdLst/>
            <a:ahLst/>
            <a:cxnLst/>
            <a:rect l="l" t="t" r="r" b="b"/>
            <a:pathLst>
              <a:path w="237293" h="227767">
                <a:moveTo>
                  <a:pt x="119469" y="0"/>
                </a:moveTo>
                <a:lnTo>
                  <a:pt x="113014" y="0"/>
                </a:lnTo>
                <a:lnTo>
                  <a:pt x="106560" y="1518"/>
                </a:lnTo>
                <a:lnTo>
                  <a:pt x="100106" y="1518"/>
                </a:lnTo>
                <a:lnTo>
                  <a:pt x="95296" y="3163"/>
                </a:lnTo>
                <a:lnTo>
                  <a:pt x="88842" y="4681"/>
                </a:lnTo>
                <a:lnTo>
                  <a:pt x="84033" y="6200"/>
                </a:lnTo>
                <a:lnTo>
                  <a:pt x="77579" y="7718"/>
                </a:lnTo>
                <a:lnTo>
                  <a:pt x="72643" y="9363"/>
                </a:lnTo>
                <a:lnTo>
                  <a:pt x="67834" y="10882"/>
                </a:lnTo>
                <a:lnTo>
                  <a:pt x="63025" y="13919"/>
                </a:lnTo>
                <a:lnTo>
                  <a:pt x="58215" y="17082"/>
                </a:lnTo>
                <a:lnTo>
                  <a:pt x="53280" y="20119"/>
                </a:lnTo>
                <a:lnTo>
                  <a:pt x="48471" y="23282"/>
                </a:lnTo>
                <a:lnTo>
                  <a:pt x="43661" y="26319"/>
                </a:lnTo>
                <a:lnTo>
                  <a:pt x="38852" y="31001"/>
                </a:lnTo>
                <a:lnTo>
                  <a:pt x="35562" y="34165"/>
                </a:lnTo>
                <a:lnTo>
                  <a:pt x="30753" y="37202"/>
                </a:lnTo>
                <a:lnTo>
                  <a:pt x="27462" y="41884"/>
                </a:lnTo>
                <a:lnTo>
                  <a:pt x="24298" y="46565"/>
                </a:lnTo>
                <a:lnTo>
                  <a:pt x="21008" y="51121"/>
                </a:lnTo>
                <a:lnTo>
                  <a:pt x="17844" y="55803"/>
                </a:lnTo>
                <a:lnTo>
                  <a:pt x="14553" y="60485"/>
                </a:lnTo>
                <a:lnTo>
                  <a:pt x="11390" y="65040"/>
                </a:lnTo>
                <a:lnTo>
                  <a:pt x="9744" y="69722"/>
                </a:lnTo>
                <a:lnTo>
                  <a:pt x="8099" y="75922"/>
                </a:lnTo>
                <a:lnTo>
                  <a:pt x="6580" y="80604"/>
                </a:lnTo>
                <a:lnTo>
                  <a:pt x="4935" y="86804"/>
                </a:lnTo>
                <a:lnTo>
                  <a:pt x="3290" y="91486"/>
                </a:lnTo>
                <a:lnTo>
                  <a:pt x="1645" y="97687"/>
                </a:lnTo>
                <a:lnTo>
                  <a:pt x="1645" y="102242"/>
                </a:lnTo>
                <a:lnTo>
                  <a:pt x="0" y="108442"/>
                </a:lnTo>
                <a:lnTo>
                  <a:pt x="0" y="114643"/>
                </a:lnTo>
                <a:lnTo>
                  <a:pt x="0" y="120843"/>
                </a:lnTo>
                <a:lnTo>
                  <a:pt x="1645" y="125525"/>
                </a:lnTo>
                <a:lnTo>
                  <a:pt x="1645" y="131725"/>
                </a:lnTo>
                <a:lnTo>
                  <a:pt x="3290" y="137926"/>
                </a:lnTo>
                <a:lnTo>
                  <a:pt x="4935" y="142608"/>
                </a:lnTo>
                <a:lnTo>
                  <a:pt x="6580" y="148808"/>
                </a:lnTo>
                <a:lnTo>
                  <a:pt x="8099" y="153363"/>
                </a:lnTo>
                <a:lnTo>
                  <a:pt x="9744" y="158045"/>
                </a:lnTo>
                <a:lnTo>
                  <a:pt x="11390" y="164246"/>
                </a:lnTo>
                <a:lnTo>
                  <a:pt x="14553" y="168927"/>
                </a:lnTo>
                <a:lnTo>
                  <a:pt x="17844" y="173609"/>
                </a:lnTo>
                <a:lnTo>
                  <a:pt x="21008" y="178165"/>
                </a:lnTo>
                <a:lnTo>
                  <a:pt x="24298" y="182847"/>
                </a:lnTo>
                <a:lnTo>
                  <a:pt x="27462" y="187528"/>
                </a:lnTo>
                <a:lnTo>
                  <a:pt x="30753" y="190565"/>
                </a:lnTo>
                <a:lnTo>
                  <a:pt x="35562" y="195247"/>
                </a:lnTo>
                <a:lnTo>
                  <a:pt x="38852" y="198411"/>
                </a:lnTo>
                <a:lnTo>
                  <a:pt x="43661" y="201448"/>
                </a:lnTo>
                <a:lnTo>
                  <a:pt x="48471" y="206130"/>
                </a:lnTo>
                <a:lnTo>
                  <a:pt x="53280" y="209166"/>
                </a:lnTo>
                <a:lnTo>
                  <a:pt x="58215" y="212330"/>
                </a:lnTo>
                <a:lnTo>
                  <a:pt x="63025" y="213848"/>
                </a:lnTo>
                <a:lnTo>
                  <a:pt x="67834" y="216885"/>
                </a:lnTo>
                <a:lnTo>
                  <a:pt x="72643" y="218530"/>
                </a:lnTo>
                <a:lnTo>
                  <a:pt x="77579" y="221567"/>
                </a:lnTo>
                <a:lnTo>
                  <a:pt x="84033" y="223086"/>
                </a:lnTo>
                <a:lnTo>
                  <a:pt x="88842" y="224731"/>
                </a:lnTo>
                <a:lnTo>
                  <a:pt x="95296" y="226249"/>
                </a:lnTo>
                <a:lnTo>
                  <a:pt x="100106" y="226249"/>
                </a:lnTo>
                <a:lnTo>
                  <a:pt x="106560" y="227767"/>
                </a:lnTo>
                <a:lnTo>
                  <a:pt x="113014" y="227767"/>
                </a:lnTo>
                <a:lnTo>
                  <a:pt x="119469" y="227767"/>
                </a:lnTo>
                <a:lnTo>
                  <a:pt x="125923" y="227767"/>
                </a:lnTo>
                <a:lnTo>
                  <a:pt x="130859" y="227767"/>
                </a:lnTo>
                <a:lnTo>
                  <a:pt x="137313" y="226249"/>
                </a:lnTo>
                <a:lnTo>
                  <a:pt x="143767" y="226249"/>
                </a:lnTo>
                <a:lnTo>
                  <a:pt x="148577" y="224731"/>
                </a:lnTo>
                <a:lnTo>
                  <a:pt x="153386" y="223086"/>
                </a:lnTo>
                <a:lnTo>
                  <a:pt x="159840" y="221567"/>
                </a:lnTo>
                <a:lnTo>
                  <a:pt x="164776" y="218530"/>
                </a:lnTo>
                <a:lnTo>
                  <a:pt x="169585" y="216885"/>
                </a:lnTo>
                <a:lnTo>
                  <a:pt x="176039" y="213848"/>
                </a:lnTo>
                <a:lnTo>
                  <a:pt x="180849" y="212330"/>
                </a:lnTo>
                <a:lnTo>
                  <a:pt x="185658" y="209166"/>
                </a:lnTo>
                <a:lnTo>
                  <a:pt x="190593" y="206130"/>
                </a:lnTo>
                <a:lnTo>
                  <a:pt x="193757" y="201448"/>
                </a:lnTo>
                <a:lnTo>
                  <a:pt x="198566" y="198411"/>
                </a:lnTo>
                <a:lnTo>
                  <a:pt x="203502" y="195247"/>
                </a:lnTo>
                <a:lnTo>
                  <a:pt x="206666" y="190565"/>
                </a:lnTo>
                <a:lnTo>
                  <a:pt x="209956" y="187528"/>
                </a:lnTo>
                <a:lnTo>
                  <a:pt x="214766" y="182847"/>
                </a:lnTo>
                <a:lnTo>
                  <a:pt x="216411" y="178165"/>
                </a:lnTo>
                <a:lnTo>
                  <a:pt x="221220" y="173609"/>
                </a:lnTo>
                <a:lnTo>
                  <a:pt x="222865" y="168927"/>
                </a:lnTo>
                <a:lnTo>
                  <a:pt x="226029" y="164246"/>
                </a:lnTo>
                <a:lnTo>
                  <a:pt x="227674" y="158045"/>
                </a:lnTo>
                <a:lnTo>
                  <a:pt x="230838" y="153363"/>
                </a:lnTo>
                <a:lnTo>
                  <a:pt x="232483" y="148808"/>
                </a:lnTo>
                <a:lnTo>
                  <a:pt x="234129" y="142608"/>
                </a:lnTo>
                <a:lnTo>
                  <a:pt x="234129" y="137926"/>
                </a:lnTo>
                <a:lnTo>
                  <a:pt x="235774" y="131725"/>
                </a:lnTo>
                <a:lnTo>
                  <a:pt x="237293" y="125525"/>
                </a:lnTo>
                <a:lnTo>
                  <a:pt x="237293" y="120843"/>
                </a:lnTo>
                <a:lnTo>
                  <a:pt x="237293" y="114643"/>
                </a:lnTo>
                <a:lnTo>
                  <a:pt x="237293" y="108442"/>
                </a:lnTo>
                <a:lnTo>
                  <a:pt x="237293" y="102242"/>
                </a:lnTo>
                <a:lnTo>
                  <a:pt x="235774" y="97687"/>
                </a:lnTo>
                <a:lnTo>
                  <a:pt x="234129" y="91486"/>
                </a:lnTo>
                <a:lnTo>
                  <a:pt x="234129" y="86804"/>
                </a:lnTo>
                <a:lnTo>
                  <a:pt x="232483" y="80604"/>
                </a:lnTo>
                <a:lnTo>
                  <a:pt x="230838" y="75922"/>
                </a:lnTo>
                <a:lnTo>
                  <a:pt x="227674" y="69722"/>
                </a:lnTo>
                <a:lnTo>
                  <a:pt x="226029" y="65040"/>
                </a:lnTo>
                <a:lnTo>
                  <a:pt x="222865" y="60485"/>
                </a:lnTo>
                <a:lnTo>
                  <a:pt x="221220" y="55803"/>
                </a:lnTo>
                <a:lnTo>
                  <a:pt x="216411" y="51121"/>
                </a:lnTo>
                <a:lnTo>
                  <a:pt x="214766" y="46565"/>
                </a:lnTo>
                <a:lnTo>
                  <a:pt x="209956" y="41884"/>
                </a:lnTo>
                <a:lnTo>
                  <a:pt x="206666" y="37202"/>
                </a:lnTo>
                <a:lnTo>
                  <a:pt x="203502" y="34165"/>
                </a:lnTo>
                <a:lnTo>
                  <a:pt x="198566" y="31001"/>
                </a:lnTo>
                <a:lnTo>
                  <a:pt x="193757" y="26319"/>
                </a:lnTo>
                <a:lnTo>
                  <a:pt x="190593" y="23282"/>
                </a:lnTo>
                <a:lnTo>
                  <a:pt x="185658" y="20119"/>
                </a:lnTo>
                <a:lnTo>
                  <a:pt x="180849" y="17082"/>
                </a:lnTo>
                <a:lnTo>
                  <a:pt x="176039" y="13919"/>
                </a:lnTo>
                <a:lnTo>
                  <a:pt x="169585" y="10882"/>
                </a:lnTo>
                <a:lnTo>
                  <a:pt x="164776" y="9363"/>
                </a:lnTo>
                <a:lnTo>
                  <a:pt x="159840" y="7718"/>
                </a:lnTo>
                <a:lnTo>
                  <a:pt x="153386" y="6200"/>
                </a:lnTo>
                <a:lnTo>
                  <a:pt x="148577" y="4681"/>
                </a:lnTo>
                <a:lnTo>
                  <a:pt x="143767" y="3163"/>
                </a:lnTo>
                <a:lnTo>
                  <a:pt x="137313" y="1518"/>
                </a:lnTo>
                <a:lnTo>
                  <a:pt x="130859" y="1518"/>
                </a:lnTo>
                <a:lnTo>
                  <a:pt x="125923" y="0"/>
                </a:lnTo>
                <a:lnTo>
                  <a:pt x="119469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8" name="object 558"/>
          <p:cNvSpPr/>
          <p:nvPr/>
        </p:nvSpPr>
        <p:spPr>
          <a:xfrm>
            <a:off x="9494552" y="2088677"/>
            <a:ext cx="180342" cy="170825"/>
          </a:xfrm>
          <a:custGeom>
            <a:avLst/>
            <a:gdLst/>
            <a:ahLst/>
            <a:cxnLst/>
            <a:rect l="l" t="t" r="r" b="b"/>
            <a:pathLst>
              <a:path w="180342" h="170825">
                <a:moveTo>
                  <a:pt x="90234" y="0"/>
                </a:moveTo>
                <a:lnTo>
                  <a:pt x="85298" y="0"/>
                </a:lnTo>
                <a:lnTo>
                  <a:pt x="80363" y="0"/>
                </a:lnTo>
                <a:lnTo>
                  <a:pt x="75427" y="0"/>
                </a:lnTo>
                <a:lnTo>
                  <a:pt x="70618" y="1518"/>
                </a:lnTo>
                <a:lnTo>
                  <a:pt x="67327" y="1518"/>
                </a:lnTo>
                <a:lnTo>
                  <a:pt x="62392" y="3163"/>
                </a:lnTo>
                <a:lnTo>
                  <a:pt x="59101" y="4681"/>
                </a:lnTo>
                <a:lnTo>
                  <a:pt x="54166" y="6200"/>
                </a:lnTo>
                <a:lnTo>
                  <a:pt x="50875" y="7845"/>
                </a:lnTo>
                <a:lnTo>
                  <a:pt x="45939" y="9363"/>
                </a:lnTo>
                <a:lnTo>
                  <a:pt x="42649" y="12400"/>
                </a:lnTo>
                <a:lnTo>
                  <a:pt x="39359" y="14045"/>
                </a:lnTo>
                <a:lnTo>
                  <a:pt x="36068" y="15564"/>
                </a:lnTo>
                <a:lnTo>
                  <a:pt x="32904" y="18601"/>
                </a:lnTo>
                <a:lnTo>
                  <a:pt x="29614" y="21764"/>
                </a:lnTo>
                <a:lnTo>
                  <a:pt x="26323" y="24927"/>
                </a:lnTo>
                <a:lnTo>
                  <a:pt x="23033" y="27964"/>
                </a:lnTo>
                <a:lnTo>
                  <a:pt x="19742" y="31128"/>
                </a:lnTo>
                <a:lnTo>
                  <a:pt x="16452" y="34165"/>
                </a:lnTo>
                <a:lnTo>
                  <a:pt x="14807" y="37328"/>
                </a:lnTo>
                <a:lnTo>
                  <a:pt x="11516" y="40365"/>
                </a:lnTo>
                <a:lnTo>
                  <a:pt x="9871" y="43528"/>
                </a:lnTo>
                <a:lnTo>
                  <a:pt x="8226" y="48210"/>
                </a:lnTo>
                <a:lnTo>
                  <a:pt x="6580" y="51247"/>
                </a:lnTo>
                <a:lnTo>
                  <a:pt x="4935" y="55929"/>
                </a:lnTo>
                <a:lnTo>
                  <a:pt x="3290" y="59093"/>
                </a:lnTo>
                <a:lnTo>
                  <a:pt x="1645" y="63648"/>
                </a:lnTo>
                <a:lnTo>
                  <a:pt x="1645" y="68330"/>
                </a:lnTo>
                <a:lnTo>
                  <a:pt x="0" y="71493"/>
                </a:lnTo>
                <a:lnTo>
                  <a:pt x="0" y="76175"/>
                </a:lnTo>
                <a:lnTo>
                  <a:pt x="0" y="97813"/>
                </a:lnTo>
                <a:lnTo>
                  <a:pt x="1645" y="102495"/>
                </a:lnTo>
                <a:lnTo>
                  <a:pt x="1645" y="107177"/>
                </a:lnTo>
                <a:lnTo>
                  <a:pt x="3290" y="110340"/>
                </a:lnTo>
                <a:lnTo>
                  <a:pt x="4935" y="114896"/>
                </a:lnTo>
                <a:lnTo>
                  <a:pt x="6580" y="118059"/>
                </a:lnTo>
                <a:lnTo>
                  <a:pt x="8226" y="122741"/>
                </a:lnTo>
                <a:lnTo>
                  <a:pt x="9871" y="125778"/>
                </a:lnTo>
                <a:lnTo>
                  <a:pt x="11516" y="128941"/>
                </a:lnTo>
                <a:lnTo>
                  <a:pt x="14807" y="131978"/>
                </a:lnTo>
                <a:lnTo>
                  <a:pt x="16452" y="136660"/>
                </a:lnTo>
                <a:lnTo>
                  <a:pt x="19742" y="139824"/>
                </a:lnTo>
                <a:lnTo>
                  <a:pt x="23033" y="142861"/>
                </a:lnTo>
                <a:lnTo>
                  <a:pt x="26323" y="146024"/>
                </a:lnTo>
                <a:lnTo>
                  <a:pt x="29614" y="149061"/>
                </a:lnTo>
                <a:lnTo>
                  <a:pt x="32904" y="150706"/>
                </a:lnTo>
                <a:lnTo>
                  <a:pt x="36068" y="153743"/>
                </a:lnTo>
                <a:lnTo>
                  <a:pt x="39359" y="155261"/>
                </a:lnTo>
                <a:lnTo>
                  <a:pt x="42649" y="158425"/>
                </a:lnTo>
                <a:lnTo>
                  <a:pt x="45939" y="159943"/>
                </a:lnTo>
                <a:lnTo>
                  <a:pt x="50875" y="161588"/>
                </a:lnTo>
                <a:lnTo>
                  <a:pt x="54166" y="164625"/>
                </a:lnTo>
                <a:lnTo>
                  <a:pt x="59101" y="164625"/>
                </a:lnTo>
                <a:lnTo>
                  <a:pt x="62392" y="166144"/>
                </a:lnTo>
                <a:lnTo>
                  <a:pt x="67327" y="167789"/>
                </a:lnTo>
                <a:lnTo>
                  <a:pt x="70618" y="169307"/>
                </a:lnTo>
                <a:lnTo>
                  <a:pt x="75427" y="169307"/>
                </a:lnTo>
                <a:lnTo>
                  <a:pt x="80363" y="170825"/>
                </a:lnTo>
                <a:lnTo>
                  <a:pt x="85298" y="170825"/>
                </a:lnTo>
                <a:lnTo>
                  <a:pt x="90234" y="170825"/>
                </a:lnTo>
                <a:lnTo>
                  <a:pt x="93525" y="170825"/>
                </a:lnTo>
                <a:lnTo>
                  <a:pt x="98460" y="170825"/>
                </a:lnTo>
                <a:lnTo>
                  <a:pt x="103396" y="169307"/>
                </a:lnTo>
                <a:lnTo>
                  <a:pt x="108205" y="169307"/>
                </a:lnTo>
                <a:lnTo>
                  <a:pt x="111496" y="167789"/>
                </a:lnTo>
                <a:lnTo>
                  <a:pt x="116431" y="166144"/>
                </a:lnTo>
                <a:lnTo>
                  <a:pt x="121367" y="164625"/>
                </a:lnTo>
                <a:lnTo>
                  <a:pt x="124657" y="164625"/>
                </a:lnTo>
                <a:lnTo>
                  <a:pt x="129593" y="161588"/>
                </a:lnTo>
                <a:lnTo>
                  <a:pt x="132884" y="159943"/>
                </a:lnTo>
                <a:lnTo>
                  <a:pt x="136174" y="158425"/>
                </a:lnTo>
                <a:lnTo>
                  <a:pt x="139465" y="155261"/>
                </a:lnTo>
                <a:lnTo>
                  <a:pt x="144274" y="153743"/>
                </a:lnTo>
                <a:lnTo>
                  <a:pt x="147564" y="150706"/>
                </a:lnTo>
                <a:lnTo>
                  <a:pt x="150855" y="149061"/>
                </a:lnTo>
                <a:lnTo>
                  <a:pt x="154145" y="146024"/>
                </a:lnTo>
                <a:lnTo>
                  <a:pt x="157436" y="142861"/>
                </a:lnTo>
                <a:lnTo>
                  <a:pt x="159081" y="139824"/>
                </a:lnTo>
                <a:lnTo>
                  <a:pt x="162371" y="136660"/>
                </a:lnTo>
                <a:lnTo>
                  <a:pt x="164017" y="131978"/>
                </a:lnTo>
                <a:lnTo>
                  <a:pt x="167307" y="128941"/>
                </a:lnTo>
                <a:lnTo>
                  <a:pt x="168952" y="125778"/>
                </a:lnTo>
                <a:lnTo>
                  <a:pt x="170597" y="122741"/>
                </a:lnTo>
                <a:lnTo>
                  <a:pt x="173888" y="118059"/>
                </a:lnTo>
                <a:lnTo>
                  <a:pt x="173888" y="114896"/>
                </a:lnTo>
                <a:lnTo>
                  <a:pt x="175533" y="110340"/>
                </a:lnTo>
                <a:lnTo>
                  <a:pt x="177178" y="107177"/>
                </a:lnTo>
                <a:lnTo>
                  <a:pt x="177178" y="102495"/>
                </a:lnTo>
                <a:lnTo>
                  <a:pt x="178824" y="97813"/>
                </a:lnTo>
                <a:lnTo>
                  <a:pt x="180342" y="93258"/>
                </a:lnTo>
                <a:lnTo>
                  <a:pt x="180342" y="88576"/>
                </a:lnTo>
                <a:lnTo>
                  <a:pt x="180342" y="85412"/>
                </a:lnTo>
                <a:lnTo>
                  <a:pt x="180342" y="80731"/>
                </a:lnTo>
                <a:lnTo>
                  <a:pt x="180342" y="76175"/>
                </a:lnTo>
                <a:lnTo>
                  <a:pt x="178824" y="71493"/>
                </a:lnTo>
                <a:lnTo>
                  <a:pt x="177178" y="68330"/>
                </a:lnTo>
                <a:lnTo>
                  <a:pt x="177178" y="63648"/>
                </a:lnTo>
                <a:lnTo>
                  <a:pt x="175533" y="59093"/>
                </a:lnTo>
                <a:lnTo>
                  <a:pt x="173888" y="55929"/>
                </a:lnTo>
                <a:lnTo>
                  <a:pt x="173888" y="51247"/>
                </a:lnTo>
                <a:lnTo>
                  <a:pt x="170597" y="48210"/>
                </a:lnTo>
                <a:lnTo>
                  <a:pt x="168952" y="43528"/>
                </a:lnTo>
                <a:lnTo>
                  <a:pt x="167307" y="40365"/>
                </a:lnTo>
                <a:lnTo>
                  <a:pt x="164017" y="37328"/>
                </a:lnTo>
                <a:lnTo>
                  <a:pt x="162371" y="34165"/>
                </a:lnTo>
                <a:lnTo>
                  <a:pt x="159081" y="31128"/>
                </a:lnTo>
                <a:lnTo>
                  <a:pt x="157436" y="27964"/>
                </a:lnTo>
                <a:lnTo>
                  <a:pt x="154145" y="24927"/>
                </a:lnTo>
                <a:lnTo>
                  <a:pt x="150855" y="21764"/>
                </a:lnTo>
                <a:lnTo>
                  <a:pt x="147564" y="18601"/>
                </a:lnTo>
                <a:lnTo>
                  <a:pt x="144274" y="15564"/>
                </a:lnTo>
                <a:lnTo>
                  <a:pt x="139465" y="14045"/>
                </a:lnTo>
                <a:lnTo>
                  <a:pt x="136174" y="12400"/>
                </a:lnTo>
                <a:lnTo>
                  <a:pt x="132884" y="9363"/>
                </a:lnTo>
                <a:lnTo>
                  <a:pt x="129593" y="7845"/>
                </a:lnTo>
                <a:lnTo>
                  <a:pt x="124657" y="6200"/>
                </a:lnTo>
                <a:lnTo>
                  <a:pt x="121367" y="4681"/>
                </a:lnTo>
                <a:lnTo>
                  <a:pt x="116431" y="3163"/>
                </a:lnTo>
                <a:lnTo>
                  <a:pt x="111496" y="1518"/>
                </a:lnTo>
                <a:lnTo>
                  <a:pt x="108205" y="1518"/>
                </a:lnTo>
                <a:lnTo>
                  <a:pt x="103396" y="0"/>
                </a:lnTo>
                <a:lnTo>
                  <a:pt x="98460" y="0"/>
                </a:lnTo>
                <a:lnTo>
                  <a:pt x="93525" y="0"/>
                </a:lnTo>
                <a:lnTo>
                  <a:pt x="90234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9" name="object 559"/>
          <p:cNvSpPr/>
          <p:nvPr/>
        </p:nvSpPr>
        <p:spPr>
          <a:xfrm>
            <a:off x="9437602" y="1794476"/>
            <a:ext cx="47458" cy="75922"/>
          </a:xfrm>
          <a:custGeom>
            <a:avLst/>
            <a:gdLst/>
            <a:ahLst/>
            <a:cxnLst/>
            <a:rect l="l" t="t" r="r" b="b"/>
            <a:pathLst>
              <a:path w="47458" h="75922">
                <a:moveTo>
                  <a:pt x="26197" y="0"/>
                </a:moveTo>
                <a:lnTo>
                  <a:pt x="0" y="39479"/>
                </a:lnTo>
                <a:lnTo>
                  <a:pt x="34423" y="75922"/>
                </a:lnTo>
                <a:lnTo>
                  <a:pt x="29487" y="39479"/>
                </a:lnTo>
                <a:lnTo>
                  <a:pt x="47458" y="18221"/>
                </a:lnTo>
                <a:lnTo>
                  <a:pt x="2619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0" name="object 560"/>
          <p:cNvSpPr/>
          <p:nvPr/>
        </p:nvSpPr>
        <p:spPr>
          <a:xfrm>
            <a:off x="9523028" y="1851418"/>
            <a:ext cx="28475" cy="28470"/>
          </a:xfrm>
          <a:custGeom>
            <a:avLst/>
            <a:gdLst/>
            <a:ahLst/>
            <a:cxnLst/>
            <a:rect l="l" t="t" r="r" b="b"/>
            <a:pathLst>
              <a:path w="28475" h="28470">
                <a:moveTo>
                  <a:pt x="14300" y="0"/>
                </a:moveTo>
                <a:lnTo>
                  <a:pt x="12655" y="0"/>
                </a:lnTo>
                <a:lnTo>
                  <a:pt x="11136" y="0"/>
                </a:lnTo>
                <a:lnTo>
                  <a:pt x="9491" y="0"/>
                </a:lnTo>
                <a:lnTo>
                  <a:pt x="6327" y="1644"/>
                </a:lnTo>
                <a:lnTo>
                  <a:pt x="4809" y="4808"/>
                </a:lnTo>
                <a:lnTo>
                  <a:pt x="3163" y="6326"/>
                </a:lnTo>
                <a:lnTo>
                  <a:pt x="0" y="7971"/>
                </a:lnTo>
                <a:lnTo>
                  <a:pt x="0" y="11135"/>
                </a:lnTo>
                <a:lnTo>
                  <a:pt x="0" y="18980"/>
                </a:lnTo>
                <a:lnTo>
                  <a:pt x="3163" y="22144"/>
                </a:lnTo>
                <a:lnTo>
                  <a:pt x="4809" y="23789"/>
                </a:lnTo>
                <a:lnTo>
                  <a:pt x="6327" y="25307"/>
                </a:lnTo>
                <a:lnTo>
                  <a:pt x="9491" y="28470"/>
                </a:lnTo>
                <a:lnTo>
                  <a:pt x="20628" y="28470"/>
                </a:lnTo>
                <a:lnTo>
                  <a:pt x="22147" y="25307"/>
                </a:lnTo>
                <a:lnTo>
                  <a:pt x="25311" y="23789"/>
                </a:lnTo>
                <a:lnTo>
                  <a:pt x="26956" y="22144"/>
                </a:lnTo>
                <a:lnTo>
                  <a:pt x="28475" y="18980"/>
                </a:lnTo>
                <a:lnTo>
                  <a:pt x="28475" y="17462"/>
                </a:lnTo>
                <a:lnTo>
                  <a:pt x="28475" y="15817"/>
                </a:lnTo>
                <a:lnTo>
                  <a:pt x="28475" y="14298"/>
                </a:lnTo>
                <a:lnTo>
                  <a:pt x="28475" y="12653"/>
                </a:lnTo>
                <a:lnTo>
                  <a:pt x="28475" y="11135"/>
                </a:lnTo>
                <a:lnTo>
                  <a:pt x="28475" y="7971"/>
                </a:lnTo>
                <a:lnTo>
                  <a:pt x="26956" y="6326"/>
                </a:lnTo>
                <a:lnTo>
                  <a:pt x="25311" y="4808"/>
                </a:lnTo>
                <a:lnTo>
                  <a:pt x="22147" y="1644"/>
                </a:lnTo>
                <a:lnTo>
                  <a:pt x="20628" y="0"/>
                </a:lnTo>
                <a:lnTo>
                  <a:pt x="17464" y="0"/>
                </a:lnTo>
                <a:lnTo>
                  <a:pt x="15819" y="0"/>
                </a:lnTo>
                <a:lnTo>
                  <a:pt x="14300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1" name="object 561"/>
          <p:cNvSpPr/>
          <p:nvPr/>
        </p:nvSpPr>
        <p:spPr>
          <a:xfrm>
            <a:off x="9655912" y="1794477"/>
            <a:ext cx="75933" cy="56941"/>
          </a:xfrm>
          <a:custGeom>
            <a:avLst/>
            <a:gdLst/>
            <a:ahLst/>
            <a:cxnLst/>
            <a:rect l="l" t="t" r="r" b="b"/>
            <a:pathLst>
              <a:path w="75933" h="56941">
                <a:moveTo>
                  <a:pt x="41130" y="0"/>
                </a:moveTo>
                <a:lnTo>
                  <a:pt x="0" y="29230"/>
                </a:lnTo>
                <a:lnTo>
                  <a:pt x="53786" y="56941"/>
                </a:lnTo>
                <a:lnTo>
                  <a:pt x="47458" y="29230"/>
                </a:lnTo>
                <a:lnTo>
                  <a:pt x="75933" y="13919"/>
                </a:lnTo>
                <a:lnTo>
                  <a:pt x="4113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2" name="object 562"/>
          <p:cNvSpPr/>
          <p:nvPr/>
        </p:nvSpPr>
        <p:spPr>
          <a:xfrm>
            <a:off x="9437602" y="1908361"/>
            <a:ext cx="113900" cy="37961"/>
          </a:xfrm>
          <a:custGeom>
            <a:avLst/>
            <a:gdLst/>
            <a:ahLst/>
            <a:cxnLst/>
            <a:rect l="l" t="t" r="r" b="b"/>
            <a:pathLst>
              <a:path w="113900" h="37961">
                <a:moveTo>
                  <a:pt x="62518" y="37961"/>
                </a:moveTo>
                <a:lnTo>
                  <a:pt x="0" y="18221"/>
                </a:lnTo>
                <a:lnTo>
                  <a:pt x="81249" y="0"/>
                </a:lnTo>
                <a:lnTo>
                  <a:pt x="71883" y="18221"/>
                </a:lnTo>
                <a:lnTo>
                  <a:pt x="113900" y="29736"/>
                </a:lnTo>
                <a:lnTo>
                  <a:pt x="62518" y="37961"/>
                </a:lnTo>
                <a:close/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3" name="object 563"/>
          <p:cNvSpPr/>
          <p:nvPr/>
        </p:nvSpPr>
        <p:spPr>
          <a:xfrm>
            <a:off x="9646421" y="1946322"/>
            <a:ext cx="85425" cy="56941"/>
          </a:xfrm>
          <a:custGeom>
            <a:avLst/>
            <a:gdLst/>
            <a:ahLst/>
            <a:cxnLst/>
            <a:rect l="l" t="t" r="r" b="b"/>
            <a:pathLst>
              <a:path w="85425" h="56941">
                <a:moveTo>
                  <a:pt x="45054" y="0"/>
                </a:moveTo>
                <a:lnTo>
                  <a:pt x="0" y="30242"/>
                </a:lnTo>
                <a:lnTo>
                  <a:pt x="59101" y="56941"/>
                </a:lnTo>
                <a:lnTo>
                  <a:pt x="52900" y="30242"/>
                </a:lnTo>
                <a:lnTo>
                  <a:pt x="85425" y="14298"/>
                </a:lnTo>
                <a:lnTo>
                  <a:pt x="45054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4" name="object 564"/>
          <p:cNvSpPr/>
          <p:nvPr/>
        </p:nvSpPr>
        <p:spPr>
          <a:xfrm>
            <a:off x="9608453" y="1879889"/>
            <a:ext cx="37966" cy="28470"/>
          </a:xfrm>
          <a:custGeom>
            <a:avLst/>
            <a:gdLst/>
            <a:ahLst/>
            <a:cxnLst/>
            <a:rect l="l" t="t" r="r" b="b"/>
            <a:pathLst>
              <a:path w="37966" h="28470">
                <a:moveTo>
                  <a:pt x="18097" y="0"/>
                </a:moveTo>
                <a:lnTo>
                  <a:pt x="16072" y="0"/>
                </a:lnTo>
                <a:lnTo>
                  <a:pt x="14047" y="0"/>
                </a:lnTo>
                <a:lnTo>
                  <a:pt x="12022" y="1518"/>
                </a:lnTo>
                <a:lnTo>
                  <a:pt x="8099" y="3036"/>
                </a:lnTo>
                <a:lnTo>
                  <a:pt x="6074" y="4555"/>
                </a:lnTo>
                <a:lnTo>
                  <a:pt x="4049" y="6073"/>
                </a:lnTo>
                <a:lnTo>
                  <a:pt x="2024" y="8984"/>
                </a:lnTo>
                <a:lnTo>
                  <a:pt x="0" y="10502"/>
                </a:lnTo>
                <a:lnTo>
                  <a:pt x="0" y="12021"/>
                </a:lnTo>
                <a:lnTo>
                  <a:pt x="0" y="15057"/>
                </a:lnTo>
                <a:lnTo>
                  <a:pt x="0" y="16449"/>
                </a:lnTo>
                <a:lnTo>
                  <a:pt x="2024" y="19486"/>
                </a:lnTo>
                <a:lnTo>
                  <a:pt x="4049" y="22523"/>
                </a:lnTo>
                <a:lnTo>
                  <a:pt x="6074" y="24042"/>
                </a:lnTo>
                <a:lnTo>
                  <a:pt x="8099" y="25434"/>
                </a:lnTo>
                <a:lnTo>
                  <a:pt x="12022" y="26952"/>
                </a:lnTo>
                <a:lnTo>
                  <a:pt x="14047" y="26952"/>
                </a:lnTo>
                <a:lnTo>
                  <a:pt x="16072" y="26952"/>
                </a:lnTo>
                <a:lnTo>
                  <a:pt x="18097" y="28470"/>
                </a:lnTo>
                <a:lnTo>
                  <a:pt x="19995" y="26952"/>
                </a:lnTo>
                <a:lnTo>
                  <a:pt x="22020" y="26952"/>
                </a:lnTo>
                <a:lnTo>
                  <a:pt x="26070" y="26952"/>
                </a:lnTo>
                <a:lnTo>
                  <a:pt x="29993" y="25434"/>
                </a:lnTo>
                <a:lnTo>
                  <a:pt x="32018" y="24042"/>
                </a:lnTo>
                <a:lnTo>
                  <a:pt x="34043" y="22523"/>
                </a:lnTo>
                <a:lnTo>
                  <a:pt x="36068" y="19486"/>
                </a:lnTo>
                <a:lnTo>
                  <a:pt x="36068" y="16449"/>
                </a:lnTo>
                <a:lnTo>
                  <a:pt x="36068" y="15057"/>
                </a:lnTo>
                <a:lnTo>
                  <a:pt x="37966" y="15057"/>
                </a:lnTo>
                <a:lnTo>
                  <a:pt x="36068" y="12021"/>
                </a:lnTo>
                <a:lnTo>
                  <a:pt x="36068" y="10502"/>
                </a:lnTo>
                <a:lnTo>
                  <a:pt x="36068" y="8984"/>
                </a:lnTo>
                <a:lnTo>
                  <a:pt x="34043" y="6073"/>
                </a:lnTo>
                <a:lnTo>
                  <a:pt x="32018" y="4555"/>
                </a:lnTo>
                <a:lnTo>
                  <a:pt x="29993" y="3036"/>
                </a:lnTo>
                <a:lnTo>
                  <a:pt x="26070" y="1518"/>
                </a:lnTo>
                <a:lnTo>
                  <a:pt x="22020" y="0"/>
                </a:lnTo>
                <a:lnTo>
                  <a:pt x="19995" y="0"/>
                </a:lnTo>
                <a:lnTo>
                  <a:pt x="18097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5" name="object 565"/>
          <p:cNvSpPr/>
          <p:nvPr/>
        </p:nvSpPr>
        <p:spPr>
          <a:xfrm>
            <a:off x="9579978" y="2003263"/>
            <a:ext cx="28475" cy="28470"/>
          </a:xfrm>
          <a:custGeom>
            <a:avLst/>
            <a:gdLst/>
            <a:ahLst/>
            <a:cxnLst/>
            <a:rect l="l" t="t" r="r" b="b"/>
            <a:pathLst>
              <a:path w="28475" h="28470">
                <a:moveTo>
                  <a:pt x="14300" y="0"/>
                </a:moveTo>
                <a:lnTo>
                  <a:pt x="12655" y="0"/>
                </a:lnTo>
                <a:lnTo>
                  <a:pt x="11136" y="0"/>
                </a:lnTo>
                <a:lnTo>
                  <a:pt x="7973" y="0"/>
                </a:lnTo>
                <a:lnTo>
                  <a:pt x="6327" y="1644"/>
                </a:lnTo>
                <a:lnTo>
                  <a:pt x="3163" y="3163"/>
                </a:lnTo>
                <a:lnTo>
                  <a:pt x="1645" y="6326"/>
                </a:lnTo>
                <a:lnTo>
                  <a:pt x="0" y="7971"/>
                </a:lnTo>
                <a:lnTo>
                  <a:pt x="0" y="18980"/>
                </a:lnTo>
                <a:lnTo>
                  <a:pt x="1645" y="22144"/>
                </a:lnTo>
                <a:lnTo>
                  <a:pt x="3163" y="23789"/>
                </a:lnTo>
                <a:lnTo>
                  <a:pt x="6327" y="25307"/>
                </a:lnTo>
                <a:lnTo>
                  <a:pt x="7973" y="26952"/>
                </a:lnTo>
                <a:lnTo>
                  <a:pt x="11136" y="28470"/>
                </a:lnTo>
                <a:lnTo>
                  <a:pt x="12655" y="28470"/>
                </a:lnTo>
                <a:lnTo>
                  <a:pt x="14300" y="28470"/>
                </a:lnTo>
                <a:lnTo>
                  <a:pt x="15819" y="28470"/>
                </a:lnTo>
                <a:lnTo>
                  <a:pt x="17464" y="28470"/>
                </a:lnTo>
                <a:lnTo>
                  <a:pt x="18983" y="26952"/>
                </a:lnTo>
                <a:lnTo>
                  <a:pt x="22147" y="25307"/>
                </a:lnTo>
                <a:lnTo>
                  <a:pt x="23792" y="23789"/>
                </a:lnTo>
                <a:lnTo>
                  <a:pt x="25311" y="22144"/>
                </a:lnTo>
                <a:lnTo>
                  <a:pt x="26956" y="18980"/>
                </a:lnTo>
                <a:lnTo>
                  <a:pt x="28475" y="17462"/>
                </a:lnTo>
                <a:lnTo>
                  <a:pt x="28475" y="15817"/>
                </a:lnTo>
                <a:lnTo>
                  <a:pt x="28475" y="14298"/>
                </a:lnTo>
                <a:lnTo>
                  <a:pt x="28475" y="12653"/>
                </a:lnTo>
                <a:lnTo>
                  <a:pt x="28475" y="11135"/>
                </a:lnTo>
                <a:lnTo>
                  <a:pt x="26956" y="7971"/>
                </a:lnTo>
                <a:lnTo>
                  <a:pt x="25311" y="6326"/>
                </a:lnTo>
                <a:lnTo>
                  <a:pt x="23792" y="3163"/>
                </a:lnTo>
                <a:lnTo>
                  <a:pt x="22147" y="1644"/>
                </a:lnTo>
                <a:lnTo>
                  <a:pt x="18983" y="0"/>
                </a:lnTo>
                <a:lnTo>
                  <a:pt x="17464" y="0"/>
                </a:lnTo>
                <a:lnTo>
                  <a:pt x="15819" y="0"/>
                </a:lnTo>
                <a:lnTo>
                  <a:pt x="14300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6" name="object 566"/>
          <p:cNvSpPr/>
          <p:nvPr/>
        </p:nvSpPr>
        <p:spPr>
          <a:xfrm>
            <a:off x="9523028" y="1965303"/>
            <a:ext cx="28475" cy="37961"/>
          </a:xfrm>
          <a:custGeom>
            <a:avLst/>
            <a:gdLst/>
            <a:ahLst/>
            <a:cxnLst/>
            <a:rect l="l" t="t" r="r" b="b"/>
            <a:pathLst>
              <a:path w="28475" h="37961">
                <a:moveTo>
                  <a:pt x="14300" y="0"/>
                </a:moveTo>
                <a:lnTo>
                  <a:pt x="12655" y="0"/>
                </a:lnTo>
                <a:lnTo>
                  <a:pt x="11136" y="0"/>
                </a:lnTo>
                <a:lnTo>
                  <a:pt x="9491" y="2024"/>
                </a:lnTo>
                <a:lnTo>
                  <a:pt x="6327" y="4049"/>
                </a:lnTo>
                <a:lnTo>
                  <a:pt x="4809" y="6073"/>
                </a:lnTo>
                <a:lnTo>
                  <a:pt x="3163" y="7971"/>
                </a:lnTo>
                <a:lnTo>
                  <a:pt x="0" y="12021"/>
                </a:lnTo>
                <a:lnTo>
                  <a:pt x="0" y="14045"/>
                </a:lnTo>
                <a:lnTo>
                  <a:pt x="0" y="15943"/>
                </a:lnTo>
                <a:lnTo>
                  <a:pt x="0" y="19992"/>
                </a:lnTo>
                <a:lnTo>
                  <a:pt x="0" y="22017"/>
                </a:lnTo>
                <a:lnTo>
                  <a:pt x="0" y="25940"/>
                </a:lnTo>
                <a:lnTo>
                  <a:pt x="3163" y="29989"/>
                </a:lnTo>
                <a:lnTo>
                  <a:pt x="4809" y="32014"/>
                </a:lnTo>
                <a:lnTo>
                  <a:pt x="6327" y="34038"/>
                </a:lnTo>
                <a:lnTo>
                  <a:pt x="9491" y="35936"/>
                </a:lnTo>
                <a:lnTo>
                  <a:pt x="11136" y="35936"/>
                </a:lnTo>
                <a:lnTo>
                  <a:pt x="12655" y="35936"/>
                </a:lnTo>
                <a:lnTo>
                  <a:pt x="14300" y="37961"/>
                </a:lnTo>
                <a:lnTo>
                  <a:pt x="15819" y="35936"/>
                </a:lnTo>
                <a:lnTo>
                  <a:pt x="17464" y="35936"/>
                </a:lnTo>
                <a:lnTo>
                  <a:pt x="20628" y="35936"/>
                </a:lnTo>
                <a:lnTo>
                  <a:pt x="22147" y="34038"/>
                </a:lnTo>
                <a:lnTo>
                  <a:pt x="25311" y="32014"/>
                </a:lnTo>
                <a:lnTo>
                  <a:pt x="26956" y="29989"/>
                </a:lnTo>
                <a:lnTo>
                  <a:pt x="28475" y="25940"/>
                </a:lnTo>
                <a:lnTo>
                  <a:pt x="28475" y="22017"/>
                </a:lnTo>
                <a:lnTo>
                  <a:pt x="28475" y="19992"/>
                </a:lnTo>
                <a:lnTo>
                  <a:pt x="28475" y="15943"/>
                </a:lnTo>
                <a:lnTo>
                  <a:pt x="28475" y="14045"/>
                </a:lnTo>
                <a:lnTo>
                  <a:pt x="28475" y="12021"/>
                </a:lnTo>
                <a:lnTo>
                  <a:pt x="26956" y="7971"/>
                </a:lnTo>
                <a:lnTo>
                  <a:pt x="25311" y="6073"/>
                </a:lnTo>
                <a:lnTo>
                  <a:pt x="22147" y="4049"/>
                </a:lnTo>
                <a:lnTo>
                  <a:pt x="20628" y="2024"/>
                </a:lnTo>
                <a:lnTo>
                  <a:pt x="17464" y="0"/>
                </a:lnTo>
                <a:lnTo>
                  <a:pt x="15819" y="0"/>
                </a:lnTo>
                <a:lnTo>
                  <a:pt x="14300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7" name="object 567"/>
          <p:cNvSpPr/>
          <p:nvPr/>
        </p:nvSpPr>
        <p:spPr>
          <a:xfrm>
            <a:off x="9466078" y="2003263"/>
            <a:ext cx="28475" cy="28470"/>
          </a:xfrm>
          <a:custGeom>
            <a:avLst/>
            <a:gdLst/>
            <a:ahLst/>
            <a:cxnLst/>
            <a:rect l="l" t="t" r="r" b="b"/>
            <a:pathLst>
              <a:path w="28475" h="28470">
                <a:moveTo>
                  <a:pt x="15060" y="0"/>
                </a:moveTo>
                <a:lnTo>
                  <a:pt x="12022" y="0"/>
                </a:lnTo>
                <a:lnTo>
                  <a:pt x="10504" y="0"/>
                </a:lnTo>
                <a:lnTo>
                  <a:pt x="9112" y="0"/>
                </a:lnTo>
                <a:lnTo>
                  <a:pt x="6074" y="1644"/>
                </a:lnTo>
                <a:lnTo>
                  <a:pt x="4556" y="3163"/>
                </a:lnTo>
                <a:lnTo>
                  <a:pt x="3037" y="6326"/>
                </a:lnTo>
                <a:lnTo>
                  <a:pt x="1518" y="7971"/>
                </a:lnTo>
                <a:lnTo>
                  <a:pt x="0" y="11135"/>
                </a:lnTo>
                <a:lnTo>
                  <a:pt x="0" y="12653"/>
                </a:lnTo>
                <a:lnTo>
                  <a:pt x="0" y="14298"/>
                </a:lnTo>
                <a:lnTo>
                  <a:pt x="0" y="15817"/>
                </a:lnTo>
                <a:lnTo>
                  <a:pt x="0" y="17462"/>
                </a:lnTo>
                <a:lnTo>
                  <a:pt x="1518" y="18980"/>
                </a:lnTo>
                <a:lnTo>
                  <a:pt x="3037" y="22144"/>
                </a:lnTo>
                <a:lnTo>
                  <a:pt x="4556" y="23789"/>
                </a:lnTo>
                <a:lnTo>
                  <a:pt x="6074" y="25307"/>
                </a:lnTo>
                <a:lnTo>
                  <a:pt x="9112" y="26952"/>
                </a:lnTo>
                <a:lnTo>
                  <a:pt x="10504" y="28470"/>
                </a:lnTo>
                <a:lnTo>
                  <a:pt x="12022" y="28470"/>
                </a:lnTo>
                <a:lnTo>
                  <a:pt x="15060" y="28470"/>
                </a:lnTo>
                <a:lnTo>
                  <a:pt x="16578" y="28470"/>
                </a:lnTo>
                <a:lnTo>
                  <a:pt x="19489" y="26952"/>
                </a:lnTo>
                <a:lnTo>
                  <a:pt x="22527" y="25307"/>
                </a:lnTo>
                <a:lnTo>
                  <a:pt x="24045" y="23789"/>
                </a:lnTo>
                <a:lnTo>
                  <a:pt x="25564" y="22144"/>
                </a:lnTo>
                <a:lnTo>
                  <a:pt x="27083" y="18980"/>
                </a:lnTo>
                <a:lnTo>
                  <a:pt x="27083" y="17462"/>
                </a:lnTo>
                <a:lnTo>
                  <a:pt x="27083" y="15817"/>
                </a:lnTo>
                <a:lnTo>
                  <a:pt x="28475" y="14298"/>
                </a:lnTo>
                <a:lnTo>
                  <a:pt x="27083" y="12653"/>
                </a:lnTo>
                <a:lnTo>
                  <a:pt x="27083" y="11135"/>
                </a:lnTo>
                <a:lnTo>
                  <a:pt x="27083" y="7971"/>
                </a:lnTo>
                <a:lnTo>
                  <a:pt x="25564" y="6326"/>
                </a:lnTo>
                <a:lnTo>
                  <a:pt x="24045" y="3163"/>
                </a:lnTo>
                <a:lnTo>
                  <a:pt x="22527" y="1644"/>
                </a:lnTo>
                <a:lnTo>
                  <a:pt x="19489" y="0"/>
                </a:lnTo>
                <a:lnTo>
                  <a:pt x="16578" y="0"/>
                </a:lnTo>
                <a:lnTo>
                  <a:pt x="15060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8" name="object 568"/>
          <p:cNvSpPr/>
          <p:nvPr/>
        </p:nvSpPr>
        <p:spPr>
          <a:xfrm>
            <a:off x="9703371" y="1879889"/>
            <a:ext cx="28475" cy="28470"/>
          </a:xfrm>
          <a:custGeom>
            <a:avLst/>
            <a:gdLst/>
            <a:ahLst/>
            <a:cxnLst/>
            <a:rect l="l" t="t" r="r" b="b"/>
            <a:pathLst>
              <a:path w="28475" h="28470">
                <a:moveTo>
                  <a:pt x="13541" y="0"/>
                </a:moveTo>
                <a:lnTo>
                  <a:pt x="12022" y="0"/>
                </a:lnTo>
                <a:lnTo>
                  <a:pt x="10504" y="0"/>
                </a:lnTo>
                <a:lnTo>
                  <a:pt x="9112" y="1518"/>
                </a:lnTo>
                <a:lnTo>
                  <a:pt x="6074" y="3036"/>
                </a:lnTo>
                <a:lnTo>
                  <a:pt x="4556" y="4555"/>
                </a:lnTo>
                <a:lnTo>
                  <a:pt x="3037" y="6073"/>
                </a:lnTo>
                <a:lnTo>
                  <a:pt x="1518" y="8984"/>
                </a:lnTo>
                <a:lnTo>
                  <a:pt x="0" y="10502"/>
                </a:lnTo>
                <a:lnTo>
                  <a:pt x="0" y="12021"/>
                </a:lnTo>
                <a:lnTo>
                  <a:pt x="0" y="15057"/>
                </a:lnTo>
                <a:lnTo>
                  <a:pt x="0" y="16449"/>
                </a:lnTo>
                <a:lnTo>
                  <a:pt x="1518" y="19486"/>
                </a:lnTo>
                <a:lnTo>
                  <a:pt x="3037" y="22523"/>
                </a:lnTo>
                <a:lnTo>
                  <a:pt x="4556" y="24042"/>
                </a:lnTo>
                <a:lnTo>
                  <a:pt x="6074" y="25434"/>
                </a:lnTo>
                <a:lnTo>
                  <a:pt x="9112" y="26952"/>
                </a:lnTo>
                <a:lnTo>
                  <a:pt x="10504" y="26952"/>
                </a:lnTo>
                <a:lnTo>
                  <a:pt x="12022" y="26952"/>
                </a:lnTo>
                <a:lnTo>
                  <a:pt x="13541" y="28470"/>
                </a:lnTo>
                <a:lnTo>
                  <a:pt x="15060" y="26952"/>
                </a:lnTo>
                <a:lnTo>
                  <a:pt x="16578" y="26952"/>
                </a:lnTo>
                <a:lnTo>
                  <a:pt x="19489" y="26952"/>
                </a:lnTo>
                <a:lnTo>
                  <a:pt x="22527" y="25434"/>
                </a:lnTo>
                <a:lnTo>
                  <a:pt x="24045" y="24042"/>
                </a:lnTo>
                <a:lnTo>
                  <a:pt x="25564" y="22523"/>
                </a:lnTo>
                <a:lnTo>
                  <a:pt x="27083" y="19486"/>
                </a:lnTo>
                <a:lnTo>
                  <a:pt x="27083" y="16449"/>
                </a:lnTo>
                <a:lnTo>
                  <a:pt x="27083" y="15057"/>
                </a:lnTo>
                <a:lnTo>
                  <a:pt x="28475" y="15057"/>
                </a:lnTo>
                <a:lnTo>
                  <a:pt x="27083" y="12021"/>
                </a:lnTo>
                <a:lnTo>
                  <a:pt x="27083" y="10502"/>
                </a:lnTo>
                <a:lnTo>
                  <a:pt x="27083" y="8984"/>
                </a:lnTo>
                <a:lnTo>
                  <a:pt x="25564" y="6073"/>
                </a:lnTo>
                <a:lnTo>
                  <a:pt x="24045" y="4555"/>
                </a:lnTo>
                <a:lnTo>
                  <a:pt x="22527" y="3036"/>
                </a:lnTo>
                <a:lnTo>
                  <a:pt x="19489" y="1518"/>
                </a:lnTo>
                <a:lnTo>
                  <a:pt x="16578" y="0"/>
                </a:lnTo>
                <a:lnTo>
                  <a:pt x="15060" y="0"/>
                </a:lnTo>
                <a:lnTo>
                  <a:pt x="13541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9" name="object 569"/>
          <p:cNvSpPr/>
          <p:nvPr/>
        </p:nvSpPr>
        <p:spPr>
          <a:xfrm>
            <a:off x="9731846" y="2003263"/>
            <a:ext cx="28475" cy="28470"/>
          </a:xfrm>
          <a:custGeom>
            <a:avLst/>
            <a:gdLst/>
            <a:ahLst/>
            <a:cxnLst/>
            <a:rect l="l" t="t" r="r" b="b"/>
            <a:pathLst>
              <a:path w="28475" h="28470">
                <a:moveTo>
                  <a:pt x="14300" y="0"/>
                </a:moveTo>
                <a:lnTo>
                  <a:pt x="12655" y="0"/>
                </a:lnTo>
                <a:lnTo>
                  <a:pt x="11136" y="0"/>
                </a:lnTo>
                <a:lnTo>
                  <a:pt x="7973" y="0"/>
                </a:lnTo>
                <a:lnTo>
                  <a:pt x="6327" y="1644"/>
                </a:lnTo>
                <a:lnTo>
                  <a:pt x="3163" y="3163"/>
                </a:lnTo>
                <a:lnTo>
                  <a:pt x="1645" y="6326"/>
                </a:lnTo>
                <a:lnTo>
                  <a:pt x="0" y="7971"/>
                </a:lnTo>
                <a:lnTo>
                  <a:pt x="0" y="18980"/>
                </a:lnTo>
                <a:lnTo>
                  <a:pt x="1645" y="22144"/>
                </a:lnTo>
                <a:lnTo>
                  <a:pt x="3163" y="23789"/>
                </a:lnTo>
                <a:lnTo>
                  <a:pt x="6327" y="25307"/>
                </a:lnTo>
                <a:lnTo>
                  <a:pt x="7973" y="26952"/>
                </a:lnTo>
                <a:lnTo>
                  <a:pt x="11136" y="28470"/>
                </a:lnTo>
                <a:lnTo>
                  <a:pt x="12655" y="28470"/>
                </a:lnTo>
                <a:lnTo>
                  <a:pt x="14300" y="28470"/>
                </a:lnTo>
                <a:lnTo>
                  <a:pt x="15819" y="28470"/>
                </a:lnTo>
                <a:lnTo>
                  <a:pt x="17464" y="28470"/>
                </a:lnTo>
                <a:lnTo>
                  <a:pt x="18983" y="26952"/>
                </a:lnTo>
                <a:lnTo>
                  <a:pt x="22147" y="25307"/>
                </a:lnTo>
                <a:lnTo>
                  <a:pt x="23792" y="23789"/>
                </a:lnTo>
                <a:lnTo>
                  <a:pt x="25311" y="22144"/>
                </a:lnTo>
                <a:lnTo>
                  <a:pt x="26956" y="18980"/>
                </a:lnTo>
                <a:lnTo>
                  <a:pt x="28475" y="17462"/>
                </a:lnTo>
                <a:lnTo>
                  <a:pt x="28475" y="15817"/>
                </a:lnTo>
                <a:lnTo>
                  <a:pt x="28475" y="14298"/>
                </a:lnTo>
                <a:lnTo>
                  <a:pt x="28475" y="12653"/>
                </a:lnTo>
                <a:lnTo>
                  <a:pt x="28475" y="11135"/>
                </a:lnTo>
                <a:lnTo>
                  <a:pt x="26956" y="7971"/>
                </a:lnTo>
                <a:lnTo>
                  <a:pt x="25311" y="6326"/>
                </a:lnTo>
                <a:lnTo>
                  <a:pt x="23792" y="3163"/>
                </a:lnTo>
                <a:lnTo>
                  <a:pt x="22147" y="1644"/>
                </a:lnTo>
                <a:lnTo>
                  <a:pt x="18983" y="0"/>
                </a:lnTo>
                <a:lnTo>
                  <a:pt x="17464" y="0"/>
                </a:lnTo>
                <a:lnTo>
                  <a:pt x="15819" y="0"/>
                </a:lnTo>
                <a:lnTo>
                  <a:pt x="14300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0" name="object 570"/>
          <p:cNvSpPr/>
          <p:nvPr/>
        </p:nvSpPr>
        <p:spPr>
          <a:xfrm>
            <a:off x="9646421" y="2031735"/>
            <a:ext cx="85425" cy="47451"/>
          </a:xfrm>
          <a:custGeom>
            <a:avLst/>
            <a:gdLst/>
            <a:ahLst/>
            <a:cxnLst/>
            <a:rect l="l" t="t" r="r" b="b"/>
            <a:pathLst>
              <a:path w="85425" h="47451">
                <a:moveTo>
                  <a:pt x="45054" y="0"/>
                </a:moveTo>
                <a:lnTo>
                  <a:pt x="0" y="24548"/>
                </a:lnTo>
                <a:lnTo>
                  <a:pt x="59101" y="47451"/>
                </a:lnTo>
                <a:lnTo>
                  <a:pt x="52900" y="24548"/>
                </a:lnTo>
                <a:lnTo>
                  <a:pt x="85425" y="10755"/>
                </a:lnTo>
                <a:lnTo>
                  <a:pt x="45054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1" name="object 571"/>
          <p:cNvSpPr/>
          <p:nvPr/>
        </p:nvSpPr>
        <p:spPr>
          <a:xfrm>
            <a:off x="8198995" y="1590497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1668" y="0"/>
                </a:lnTo>
                <a:lnTo>
                  <a:pt x="10010" y="3036"/>
                </a:lnTo>
                <a:lnTo>
                  <a:pt x="6669" y="4555"/>
                </a:lnTo>
                <a:lnTo>
                  <a:pt x="3328" y="7718"/>
                </a:lnTo>
                <a:lnTo>
                  <a:pt x="1670" y="10755"/>
                </a:lnTo>
                <a:lnTo>
                  <a:pt x="0" y="13919"/>
                </a:lnTo>
                <a:lnTo>
                  <a:pt x="0" y="128435"/>
                </a:lnTo>
                <a:lnTo>
                  <a:pt x="3328" y="131472"/>
                </a:lnTo>
                <a:lnTo>
                  <a:pt x="3328" y="132991"/>
                </a:lnTo>
                <a:lnTo>
                  <a:pt x="6669" y="136154"/>
                </a:lnTo>
                <a:lnTo>
                  <a:pt x="10010" y="137673"/>
                </a:lnTo>
                <a:lnTo>
                  <a:pt x="11668" y="139191"/>
                </a:lnTo>
                <a:lnTo>
                  <a:pt x="15009" y="140710"/>
                </a:lnTo>
                <a:lnTo>
                  <a:pt x="18338" y="140710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0710"/>
                </a:lnTo>
                <a:lnTo>
                  <a:pt x="108382" y="140710"/>
                </a:lnTo>
                <a:lnTo>
                  <a:pt x="111723" y="139191"/>
                </a:lnTo>
                <a:lnTo>
                  <a:pt x="113381" y="137673"/>
                </a:lnTo>
                <a:lnTo>
                  <a:pt x="116722" y="136154"/>
                </a:lnTo>
                <a:lnTo>
                  <a:pt x="118393" y="132991"/>
                </a:lnTo>
                <a:lnTo>
                  <a:pt x="120051" y="129954"/>
                </a:lnTo>
                <a:lnTo>
                  <a:pt x="121721" y="126790"/>
                </a:lnTo>
                <a:lnTo>
                  <a:pt x="123392" y="125272"/>
                </a:lnTo>
                <a:lnTo>
                  <a:pt x="123392" y="15437"/>
                </a:lnTo>
                <a:lnTo>
                  <a:pt x="121721" y="12274"/>
                </a:lnTo>
                <a:lnTo>
                  <a:pt x="120051" y="9237"/>
                </a:lnTo>
                <a:lnTo>
                  <a:pt x="118393" y="7718"/>
                </a:lnTo>
                <a:lnTo>
                  <a:pt x="116722" y="4555"/>
                </a:lnTo>
                <a:lnTo>
                  <a:pt x="113381" y="3036"/>
                </a:lnTo>
                <a:lnTo>
                  <a:pt x="110053" y="0"/>
                </a:lnTo>
                <a:lnTo>
                  <a:pt x="20008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2" name="object 572"/>
          <p:cNvSpPr/>
          <p:nvPr/>
        </p:nvSpPr>
        <p:spPr>
          <a:xfrm>
            <a:off x="8203741" y="1595179"/>
            <a:ext cx="123392" cy="142354"/>
          </a:xfrm>
          <a:custGeom>
            <a:avLst/>
            <a:gdLst/>
            <a:ahLst/>
            <a:cxnLst/>
            <a:rect l="l" t="t" r="r" b="b"/>
            <a:pathLst>
              <a:path w="123392" h="142354">
                <a:moveTo>
                  <a:pt x="20008" y="0"/>
                </a:moveTo>
                <a:lnTo>
                  <a:pt x="18338" y="0"/>
                </a:lnTo>
                <a:lnTo>
                  <a:pt x="16680" y="0"/>
                </a:lnTo>
                <a:lnTo>
                  <a:pt x="15009" y="0"/>
                </a:lnTo>
                <a:lnTo>
                  <a:pt x="11668" y="0"/>
                </a:lnTo>
                <a:lnTo>
                  <a:pt x="10010" y="1518"/>
                </a:lnTo>
                <a:lnTo>
                  <a:pt x="10010" y="3163"/>
                </a:lnTo>
                <a:lnTo>
                  <a:pt x="6669" y="4681"/>
                </a:lnTo>
                <a:lnTo>
                  <a:pt x="3341" y="7718"/>
                </a:lnTo>
                <a:lnTo>
                  <a:pt x="3341" y="9363"/>
                </a:lnTo>
                <a:lnTo>
                  <a:pt x="1670" y="10882"/>
                </a:lnTo>
                <a:lnTo>
                  <a:pt x="0" y="12400"/>
                </a:lnTo>
                <a:lnTo>
                  <a:pt x="0" y="13919"/>
                </a:lnTo>
                <a:lnTo>
                  <a:pt x="0" y="128435"/>
                </a:lnTo>
                <a:lnTo>
                  <a:pt x="1670" y="129954"/>
                </a:lnTo>
                <a:lnTo>
                  <a:pt x="3341" y="131599"/>
                </a:lnTo>
                <a:lnTo>
                  <a:pt x="3341" y="133117"/>
                </a:lnTo>
                <a:lnTo>
                  <a:pt x="6669" y="136154"/>
                </a:lnTo>
                <a:lnTo>
                  <a:pt x="10010" y="137673"/>
                </a:lnTo>
                <a:lnTo>
                  <a:pt x="10010" y="139318"/>
                </a:lnTo>
                <a:lnTo>
                  <a:pt x="11668" y="139318"/>
                </a:lnTo>
                <a:lnTo>
                  <a:pt x="15009" y="140836"/>
                </a:lnTo>
                <a:lnTo>
                  <a:pt x="16680" y="140836"/>
                </a:lnTo>
                <a:lnTo>
                  <a:pt x="18338" y="140836"/>
                </a:lnTo>
                <a:lnTo>
                  <a:pt x="20008" y="142354"/>
                </a:lnTo>
                <a:lnTo>
                  <a:pt x="101713" y="142354"/>
                </a:lnTo>
                <a:lnTo>
                  <a:pt x="105054" y="140836"/>
                </a:lnTo>
                <a:lnTo>
                  <a:pt x="106712" y="140836"/>
                </a:lnTo>
                <a:lnTo>
                  <a:pt x="108382" y="140836"/>
                </a:lnTo>
                <a:lnTo>
                  <a:pt x="110053" y="139318"/>
                </a:lnTo>
                <a:lnTo>
                  <a:pt x="111723" y="139318"/>
                </a:lnTo>
                <a:lnTo>
                  <a:pt x="113381" y="137673"/>
                </a:lnTo>
                <a:lnTo>
                  <a:pt x="116722" y="136154"/>
                </a:lnTo>
                <a:lnTo>
                  <a:pt x="118393" y="133117"/>
                </a:lnTo>
                <a:lnTo>
                  <a:pt x="120051" y="131599"/>
                </a:lnTo>
                <a:lnTo>
                  <a:pt x="120051" y="129954"/>
                </a:lnTo>
                <a:lnTo>
                  <a:pt x="121721" y="128435"/>
                </a:lnTo>
                <a:lnTo>
                  <a:pt x="121721" y="126917"/>
                </a:lnTo>
                <a:lnTo>
                  <a:pt x="123392" y="125398"/>
                </a:lnTo>
                <a:lnTo>
                  <a:pt x="123392" y="122235"/>
                </a:lnTo>
                <a:lnTo>
                  <a:pt x="123392" y="18601"/>
                </a:lnTo>
                <a:lnTo>
                  <a:pt x="123392" y="15437"/>
                </a:lnTo>
                <a:lnTo>
                  <a:pt x="121721" y="13919"/>
                </a:lnTo>
                <a:lnTo>
                  <a:pt x="121721" y="12400"/>
                </a:lnTo>
                <a:lnTo>
                  <a:pt x="120051" y="10882"/>
                </a:lnTo>
                <a:lnTo>
                  <a:pt x="120051" y="9363"/>
                </a:lnTo>
                <a:lnTo>
                  <a:pt x="118393" y="7718"/>
                </a:lnTo>
                <a:lnTo>
                  <a:pt x="116722" y="4681"/>
                </a:lnTo>
                <a:lnTo>
                  <a:pt x="113381" y="3163"/>
                </a:lnTo>
                <a:lnTo>
                  <a:pt x="111723" y="1518"/>
                </a:lnTo>
                <a:lnTo>
                  <a:pt x="110053" y="0"/>
                </a:lnTo>
                <a:lnTo>
                  <a:pt x="108382" y="0"/>
                </a:lnTo>
                <a:lnTo>
                  <a:pt x="106712" y="0"/>
                </a:lnTo>
                <a:lnTo>
                  <a:pt x="105054" y="0"/>
                </a:lnTo>
                <a:lnTo>
                  <a:pt x="101713" y="0"/>
                </a:lnTo>
                <a:lnTo>
                  <a:pt x="20008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3" name="object 573"/>
          <p:cNvSpPr/>
          <p:nvPr/>
        </p:nvSpPr>
        <p:spPr>
          <a:xfrm>
            <a:off x="9760320" y="1680592"/>
            <a:ext cx="0" cy="635852"/>
          </a:xfrm>
          <a:custGeom>
            <a:avLst/>
            <a:gdLst/>
            <a:ahLst/>
            <a:cxnLst/>
            <a:rect l="l" t="t" r="r" b="b"/>
            <a:pathLst>
              <a:path h="635852">
                <a:moveTo>
                  <a:pt x="0" y="0"/>
                </a:moveTo>
                <a:lnTo>
                  <a:pt x="0" y="635852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4" name="object 574"/>
          <p:cNvSpPr/>
          <p:nvPr/>
        </p:nvSpPr>
        <p:spPr>
          <a:xfrm>
            <a:off x="8308150" y="2022244"/>
            <a:ext cx="180342" cy="18980"/>
          </a:xfrm>
          <a:custGeom>
            <a:avLst/>
            <a:gdLst/>
            <a:ahLst/>
            <a:cxnLst/>
            <a:rect l="l" t="t" r="r" b="b"/>
            <a:pathLst>
              <a:path w="180342" h="18980">
                <a:moveTo>
                  <a:pt x="0" y="0"/>
                </a:moveTo>
                <a:lnTo>
                  <a:pt x="0" y="9490"/>
                </a:lnTo>
                <a:lnTo>
                  <a:pt x="152361" y="9490"/>
                </a:lnTo>
                <a:lnTo>
                  <a:pt x="150804" y="6326"/>
                </a:lnTo>
                <a:lnTo>
                  <a:pt x="150804" y="3163"/>
                </a:lnTo>
                <a:lnTo>
                  <a:pt x="152361" y="1644"/>
                </a:lnTo>
                <a:lnTo>
                  <a:pt x="152361" y="0"/>
                </a:lnTo>
                <a:lnTo>
                  <a:pt x="0" y="0"/>
                </a:lnTo>
                <a:close/>
              </a:path>
              <a:path w="180342" h="18980">
                <a:moveTo>
                  <a:pt x="178786" y="-1518"/>
                </a:moveTo>
                <a:lnTo>
                  <a:pt x="175672" y="-4681"/>
                </a:lnTo>
                <a:lnTo>
                  <a:pt x="174128" y="-7845"/>
                </a:lnTo>
                <a:lnTo>
                  <a:pt x="171015" y="-9490"/>
                </a:lnTo>
                <a:lnTo>
                  <a:pt x="160131" y="-9490"/>
                </a:lnTo>
                <a:lnTo>
                  <a:pt x="158575" y="-7845"/>
                </a:lnTo>
                <a:lnTo>
                  <a:pt x="155461" y="-4681"/>
                </a:lnTo>
                <a:lnTo>
                  <a:pt x="152361" y="-1518"/>
                </a:lnTo>
                <a:lnTo>
                  <a:pt x="152361" y="0"/>
                </a:lnTo>
                <a:lnTo>
                  <a:pt x="166345" y="0"/>
                </a:lnTo>
                <a:lnTo>
                  <a:pt x="166345" y="9490"/>
                </a:lnTo>
                <a:lnTo>
                  <a:pt x="152361" y="9490"/>
                </a:lnTo>
                <a:lnTo>
                  <a:pt x="153917" y="12653"/>
                </a:lnTo>
                <a:lnTo>
                  <a:pt x="155461" y="14298"/>
                </a:lnTo>
                <a:lnTo>
                  <a:pt x="158575" y="15817"/>
                </a:lnTo>
                <a:lnTo>
                  <a:pt x="160131" y="18980"/>
                </a:lnTo>
                <a:lnTo>
                  <a:pt x="171015" y="18980"/>
                </a:lnTo>
                <a:lnTo>
                  <a:pt x="174128" y="15817"/>
                </a:lnTo>
                <a:lnTo>
                  <a:pt x="177229" y="12653"/>
                </a:lnTo>
                <a:lnTo>
                  <a:pt x="178786" y="9490"/>
                </a:lnTo>
                <a:lnTo>
                  <a:pt x="180342" y="7971"/>
                </a:lnTo>
                <a:lnTo>
                  <a:pt x="180342" y="1644"/>
                </a:lnTo>
                <a:lnTo>
                  <a:pt x="178786" y="-15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5" name="object 575"/>
          <p:cNvSpPr/>
          <p:nvPr/>
        </p:nvSpPr>
        <p:spPr>
          <a:xfrm>
            <a:off x="8303399" y="2026989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6" name="object 576"/>
          <p:cNvSpPr/>
          <p:nvPr/>
        </p:nvSpPr>
        <p:spPr>
          <a:xfrm>
            <a:off x="8458954" y="2012753"/>
            <a:ext cx="29538" cy="28470"/>
          </a:xfrm>
          <a:custGeom>
            <a:avLst/>
            <a:gdLst/>
            <a:ahLst/>
            <a:cxnLst/>
            <a:rect l="l" t="t" r="r" b="b"/>
            <a:pathLst>
              <a:path w="29538" h="28470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0"/>
                </a:lnTo>
                <a:lnTo>
                  <a:pt x="23324" y="1644"/>
                </a:lnTo>
                <a:lnTo>
                  <a:pt x="24868" y="4808"/>
                </a:lnTo>
                <a:lnTo>
                  <a:pt x="26424" y="6326"/>
                </a:lnTo>
                <a:lnTo>
                  <a:pt x="27981" y="7971"/>
                </a:lnTo>
                <a:lnTo>
                  <a:pt x="29538" y="11135"/>
                </a:lnTo>
                <a:lnTo>
                  <a:pt x="29538" y="12653"/>
                </a:lnTo>
                <a:lnTo>
                  <a:pt x="29538" y="14298"/>
                </a:lnTo>
                <a:lnTo>
                  <a:pt x="29538" y="15817"/>
                </a:lnTo>
                <a:lnTo>
                  <a:pt x="29538" y="17462"/>
                </a:lnTo>
                <a:lnTo>
                  <a:pt x="27981" y="18980"/>
                </a:lnTo>
                <a:lnTo>
                  <a:pt x="26424" y="22144"/>
                </a:lnTo>
                <a:lnTo>
                  <a:pt x="24868" y="23789"/>
                </a:lnTo>
                <a:lnTo>
                  <a:pt x="23324" y="25307"/>
                </a:lnTo>
                <a:lnTo>
                  <a:pt x="20211" y="28470"/>
                </a:lnTo>
                <a:lnTo>
                  <a:pt x="9327" y="28470"/>
                </a:lnTo>
                <a:lnTo>
                  <a:pt x="7770" y="25307"/>
                </a:lnTo>
                <a:lnTo>
                  <a:pt x="4657" y="23789"/>
                </a:lnTo>
                <a:lnTo>
                  <a:pt x="3113" y="22144"/>
                </a:lnTo>
                <a:lnTo>
                  <a:pt x="1556" y="18980"/>
                </a:lnTo>
                <a:lnTo>
                  <a:pt x="1556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1556" y="11135"/>
                </a:lnTo>
                <a:lnTo>
                  <a:pt x="1556" y="7971"/>
                </a:lnTo>
                <a:lnTo>
                  <a:pt x="3113" y="6326"/>
                </a:lnTo>
                <a:lnTo>
                  <a:pt x="4657" y="4808"/>
                </a:lnTo>
                <a:lnTo>
                  <a:pt x="7770" y="1644"/>
                </a:lnTo>
                <a:lnTo>
                  <a:pt x="9327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7" name="object 577"/>
          <p:cNvSpPr/>
          <p:nvPr/>
        </p:nvSpPr>
        <p:spPr>
          <a:xfrm>
            <a:off x="8801594" y="2012753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1124" y="0"/>
                </a:moveTo>
                <a:lnTo>
                  <a:pt x="7947" y="0"/>
                </a:lnTo>
                <a:lnTo>
                  <a:pt x="6353" y="1644"/>
                </a:lnTo>
                <a:lnTo>
                  <a:pt x="4771" y="4808"/>
                </a:lnTo>
                <a:lnTo>
                  <a:pt x="1594" y="6326"/>
                </a:lnTo>
                <a:lnTo>
                  <a:pt x="0" y="7971"/>
                </a:lnTo>
                <a:lnTo>
                  <a:pt x="0" y="9490"/>
                </a:lnTo>
                <a:lnTo>
                  <a:pt x="14300" y="9490"/>
                </a:lnTo>
                <a:lnTo>
                  <a:pt x="14300" y="18980"/>
                </a:lnTo>
                <a:lnTo>
                  <a:pt x="0" y="18980"/>
                </a:lnTo>
                <a:lnTo>
                  <a:pt x="1594" y="22144"/>
                </a:lnTo>
                <a:lnTo>
                  <a:pt x="4771" y="23789"/>
                </a:lnTo>
                <a:lnTo>
                  <a:pt x="6353" y="25307"/>
                </a:lnTo>
                <a:lnTo>
                  <a:pt x="7947" y="28470"/>
                </a:lnTo>
                <a:lnTo>
                  <a:pt x="19072" y="28470"/>
                </a:lnTo>
                <a:lnTo>
                  <a:pt x="22248" y="25307"/>
                </a:lnTo>
                <a:lnTo>
                  <a:pt x="23830" y="23789"/>
                </a:lnTo>
                <a:lnTo>
                  <a:pt x="27007" y="22144"/>
                </a:lnTo>
                <a:lnTo>
                  <a:pt x="28601" y="18980"/>
                </a:lnTo>
                <a:lnTo>
                  <a:pt x="28601" y="7971"/>
                </a:lnTo>
                <a:lnTo>
                  <a:pt x="27007" y="6326"/>
                </a:lnTo>
                <a:lnTo>
                  <a:pt x="23830" y="4808"/>
                </a:lnTo>
                <a:lnTo>
                  <a:pt x="22248" y="1644"/>
                </a:lnTo>
                <a:lnTo>
                  <a:pt x="19072" y="0"/>
                </a:lnTo>
                <a:lnTo>
                  <a:pt x="111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8" name="object 578"/>
          <p:cNvSpPr/>
          <p:nvPr/>
        </p:nvSpPr>
        <p:spPr>
          <a:xfrm>
            <a:off x="8460018" y="2012753"/>
            <a:ext cx="29361" cy="28470"/>
          </a:xfrm>
          <a:custGeom>
            <a:avLst/>
            <a:gdLst/>
            <a:ahLst/>
            <a:cxnLst/>
            <a:rect l="l" t="t" r="r" b="b"/>
            <a:pathLst>
              <a:path w="29361" h="28470">
                <a:moveTo>
                  <a:pt x="4771" y="4808"/>
                </a:moveTo>
                <a:lnTo>
                  <a:pt x="1594" y="7971"/>
                </a:lnTo>
                <a:lnTo>
                  <a:pt x="1594" y="11135"/>
                </a:lnTo>
                <a:lnTo>
                  <a:pt x="0" y="12653"/>
                </a:lnTo>
                <a:lnTo>
                  <a:pt x="0" y="15817"/>
                </a:lnTo>
                <a:lnTo>
                  <a:pt x="1594" y="18980"/>
                </a:lnTo>
                <a:lnTo>
                  <a:pt x="3176" y="22144"/>
                </a:lnTo>
                <a:lnTo>
                  <a:pt x="4771" y="23789"/>
                </a:lnTo>
                <a:lnTo>
                  <a:pt x="7947" y="25307"/>
                </a:lnTo>
                <a:lnTo>
                  <a:pt x="9529" y="28470"/>
                </a:lnTo>
                <a:lnTo>
                  <a:pt x="20653" y="28470"/>
                </a:lnTo>
                <a:lnTo>
                  <a:pt x="23830" y="25307"/>
                </a:lnTo>
                <a:lnTo>
                  <a:pt x="27007" y="22144"/>
                </a:lnTo>
                <a:lnTo>
                  <a:pt x="28601" y="18980"/>
                </a:lnTo>
                <a:lnTo>
                  <a:pt x="15882" y="18980"/>
                </a:lnTo>
                <a:lnTo>
                  <a:pt x="15882" y="9490"/>
                </a:lnTo>
                <a:lnTo>
                  <a:pt x="29361" y="9490"/>
                </a:lnTo>
                <a:lnTo>
                  <a:pt x="28601" y="7971"/>
                </a:lnTo>
                <a:lnTo>
                  <a:pt x="25425" y="4808"/>
                </a:lnTo>
                <a:lnTo>
                  <a:pt x="23830" y="1644"/>
                </a:lnTo>
                <a:lnTo>
                  <a:pt x="20653" y="0"/>
                </a:lnTo>
                <a:lnTo>
                  <a:pt x="9529" y="0"/>
                </a:lnTo>
                <a:lnTo>
                  <a:pt x="7947" y="1644"/>
                </a:lnTo>
                <a:lnTo>
                  <a:pt x="4771" y="48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9" name="object 579"/>
          <p:cNvSpPr/>
          <p:nvPr/>
        </p:nvSpPr>
        <p:spPr>
          <a:xfrm>
            <a:off x="8471149" y="2026989"/>
            <a:ext cx="349494" cy="0"/>
          </a:xfrm>
          <a:custGeom>
            <a:avLst/>
            <a:gdLst/>
            <a:ahLst/>
            <a:cxnLst/>
            <a:rect l="l" t="t" r="r" b="b"/>
            <a:pathLst>
              <a:path w="349494">
                <a:moveTo>
                  <a:pt x="0" y="0"/>
                </a:moveTo>
                <a:lnTo>
                  <a:pt x="349494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0" name="object 580"/>
          <p:cNvSpPr/>
          <p:nvPr/>
        </p:nvSpPr>
        <p:spPr>
          <a:xfrm>
            <a:off x="8460018" y="2012753"/>
            <a:ext cx="30183" cy="28470"/>
          </a:xfrm>
          <a:custGeom>
            <a:avLst/>
            <a:gdLst/>
            <a:ahLst/>
            <a:cxnLst/>
            <a:rect l="l" t="t" r="r" b="b"/>
            <a:pathLst>
              <a:path w="30183" h="28470">
                <a:moveTo>
                  <a:pt x="15882" y="28470"/>
                </a:moveTo>
                <a:lnTo>
                  <a:pt x="14300" y="28470"/>
                </a:lnTo>
                <a:lnTo>
                  <a:pt x="12706" y="28470"/>
                </a:lnTo>
                <a:lnTo>
                  <a:pt x="9529" y="28470"/>
                </a:lnTo>
                <a:lnTo>
                  <a:pt x="7947" y="25307"/>
                </a:lnTo>
                <a:lnTo>
                  <a:pt x="4771" y="23789"/>
                </a:lnTo>
                <a:lnTo>
                  <a:pt x="3176" y="22144"/>
                </a:lnTo>
                <a:lnTo>
                  <a:pt x="1594" y="18980"/>
                </a:lnTo>
                <a:lnTo>
                  <a:pt x="1594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1594" y="11135"/>
                </a:lnTo>
                <a:lnTo>
                  <a:pt x="1594" y="7971"/>
                </a:lnTo>
                <a:lnTo>
                  <a:pt x="3176" y="6326"/>
                </a:lnTo>
                <a:lnTo>
                  <a:pt x="4771" y="4808"/>
                </a:lnTo>
                <a:lnTo>
                  <a:pt x="7947" y="1644"/>
                </a:lnTo>
                <a:lnTo>
                  <a:pt x="9529" y="0"/>
                </a:lnTo>
                <a:lnTo>
                  <a:pt x="12706" y="0"/>
                </a:lnTo>
                <a:lnTo>
                  <a:pt x="14300" y="0"/>
                </a:lnTo>
                <a:lnTo>
                  <a:pt x="15882" y="0"/>
                </a:lnTo>
                <a:lnTo>
                  <a:pt x="17477" y="0"/>
                </a:lnTo>
                <a:lnTo>
                  <a:pt x="19059" y="0"/>
                </a:lnTo>
                <a:lnTo>
                  <a:pt x="20653" y="0"/>
                </a:lnTo>
                <a:lnTo>
                  <a:pt x="23830" y="1644"/>
                </a:lnTo>
                <a:lnTo>
                  <a:pt x="25425" y="4808"/>
                </a:lnTo>
                <a:lnTo>
                  <a:pt x="27007" y="6326"/>
                </a:lnTo>
                <a:lnTo>
                  <a:pt x="28601" y="7971"/>
                </a:lnTo>
                <a:lnTo>
                  <a:pt x="30183" y="11135"/>
                </a:lnTo>
                <a:lnTo>
                  <a:pt x="30183" y="12653"/>
                </a:lnTo>
                <a:lnTo>
                  <a:pt x="30183" y="14298"/>
                </a:lnTo>
                <a:lnTo>
                  <a:pt x="30183" y="15817"/>
                </a:lnTo>
                <a:lnTo>
                  <a:pt x="30183" y="17462"/>
                </a:lnTo>
                <a:lnTo>
                  <a:pt x="28601" y="18980"/>
                </a:lnTo>
                <a:lnTo>
                  <a:pt x="27007" y="22144"/>
                </a:lnTo>
                <a:lnTo>
                  <a:pt x="25425" y="23789"/>
                </a:lnTo>
                <a:lnTo>
                  <a:pt x="23830" y="25307"/>
                </a:lnTo>
                <a:lnTo>
                  <a:pt x="20653" y="28470"/>
                </a:lnTo>
                <a:lnTo>
                  <a:pt x="19059" y="28470"/>
                </a:lnTo>
                <a:lnTo>
                  <a:pt x="17477" y="28470"/>
                </a:lnTo>
                <a:lnTo>
                  <a:pt x="15882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1" name="object 581"/>
          <p:cNvSpPr/>
          <p:nvPr/>
        </p:nvSpPr>
        <p:spPr>
          <a:xfrm>
            <a:off x="8801594" y="2012753"/>
            <a:ext cx="28601" cy="28470"/>
          </a:xfrm>
          <a:custGeom>
            <a:avLst/>
            <a:gdLst/>
            <a:ahLst/>
            <a:cxnLst/>
            <a:rect l="l" t="t" r="r" b="b"/>
            <a:pathLst>
              <a:path w="28601" h="28470">
                <a:moveTo>
                  <a:pt x="14300" y="0"/>
                </a:moveTo>
                <a:lnTo>
                  <a:pt x="15895" y="0"/>
                </a:lnTo>
                <a:lnTo>
                  <a:pt x="17477" y="0"/>
                </a:lnTo>
                <a:lnTo>
                  <a:pt x="19072" y="0"/>
                </a:lnTo>
                <a:lnTo>
                  <a:pt x="22248" y="1644"/>
                </a:lnTo>
                <a:lnTo>
                  <a:pt x="23830" y="4808"/>
                </a:lnTo>
                <a:lnTo>
                  <a:pt x="27007" y="6326"/>
                </a:lnTo>
                <a:lnTo>
                  <a:pt x="28601" y="7971"/>
                </a:lnTo>
                <a:lnTo>
                  <a:pt x="28601" y="18980"/>
                </a:lnTo>
                <a:lnTo>
                  <a:pt x="27007" y="22144"/>
                </a:lnTo>
                <a:lnTo>
                  <a:pt x="23830" y="23789"/>
                </a:lnTo>
                <a:lnTo>
                  <a:pt x="22248" y="25307"/>
                </a:lnTo>
                <a:lnTo>
                  <a:pt x="19072" y="28470"/>
                </a:lnTo>
                <a:lnTo>
                  <a:pt x="17477" y="28470"/>
                </a:lnTo>
                <a:lnTo>
                  <a:pt x="7947" y="28470"/>
                </a:lnTo>
                <a:lnTo>
                  <a:pt x="6353" y="25307"/>
                </a:lnTo>
                <a:lnTo>
                  <a:pt x="4771" y="23789"/>
                </a:lnTo>
                <a:lnTo>
                  <a:pt x="1594" y="22144"/>
                </a:lnTo>
                <a:lnTo>
                  <a:pt x="0" y="18980"/>
                </a:lnTo>
                <a:lnTo>
                  <a:pt x="0" y="7971"/>
                </a:lnTo>
                <a:lnTo>
                  <a:pt x="1594" y="6326"/>
                </a:lnTo>
                <a:lnTo>
                  <a:pt x="4771" y="4808"/>
                </a:lnTo>
                <a:lnTo>
                  <a:pt x="6353" y="1644"/>
                </a:lnTo>
                <a:lnTo>
                  <a:pt x="7947" y="0"/>
                </a:lnTo>
                <a:lnTo>
                  <a:pt x="11124" y="0"/>
                </a:lnTo>
                <a:lnTo>
                  <a:pt x="12718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2" name="object 582"/>
          <p:cNvSpPr/>
          <p:nvPr/>
        </p:nvSpPr>
        <p:spPr>
          <a:xfrm>
            <a:off x="8801720" y="2012753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556" y="22144"/>
                </a:moveTo>
                <a:lnTo>
                  <a:pt x="4669" y="23789"/>
                </a:lnTo>
                <a:lnTo>
                  <a:pt x="6213" y="25307"/>
                </a:lnTo>
                <a:lnTo>
                  <a:pt x="7770" y="28470"/>
                </a:lnTo>
                <a:lnTo>
                  <a:pt x="18654" y="28470"/>
                </a:lnTo>
                <a:lnTo>
                  <a:pt x="21767" y="25307"/>
                </a:lnTo>
                <a:lnTo>
                  <a:pt x="23324" y="23789"/>
                </a:lnTo>
                <a:lnTo>
                  <a:pt x="26424" y="22144"/>
                </a:lnTo>
                <a:lnTo>
                  <a:pt x="27981" y="18980"/>
                </a:lnTo>
                <a:lnTo>
                  <a:pt x="13997" y="18980"/>
                </a:lnTo>
                <a:lnTo>
                  <a:pt x="13997" y="9490"/>
                </a:lnTo>
                <a:lnTo>
                  <a:pt x="27981" y="9490"/>
                </a:lnTo>
                <a:lnTo>
                  <a:pt x="27981" y="7971"/>
                </a:lnTo>
                <a:lnTo>
                  <a:pt x="26424" y="6326"/>
                </a:lnTo>
                <a:lnTo>
                  <a:pt x="23324" y="4808"/>
                </a:lnTo>
                <a:lnTo>
                  <a:pt x="21767" y="1644"/>
                </a:lnTo>
                <a:lnTo>
                  <a:pt x="18654" y="0"/>
                </a:lnTo>
                <a:lnTo>
                  <a:pt x="7770" y="0"/>
                </a:lnTo>
                <a:lnTo>
                  <a:pt x="6213" y="1644"/>
                </a:lnTo>
                <a:lnTo>
                  <a:pt x="4669" y="4808"/>
                </a:lnTo>
                <a:lnTo>
                  <a:pt x="1556" y="6326"/>
                </a:lnTo>
                <a:lnTo>
                  <a:pt x="0" y="7971"/>
                </a:lnTo>
                <a:lnTo>
                  <a:pt x="0" y="18980"/>
                </a:lnTo>
                <a:lnTo>
                  <a:pt x="1556" y="221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3" name="object 583"/>
          <p:cNvSpPr/>
          <p:nvPr/>
        </p:nvSpPr>
        <p:spPr>
          <a:xfrm>
            <a:off x="9135229" y="2012753"/>
            <a:ext cx="27113" cy="28470"/>
          </a:xfrm>
          <a:custGeom>
            <a:avLst/>
            <a:gdLst/>
            <a:ahLst/>
            <a:cxnLst/>
            <a:rect l="l" t="t" r="r" b="b"/>
            <a:pathLst>
              <a:path w="27113" h="28470">
                <a:moveTo>
                  <a:pt x="11673" y="0"/>
                </a:moveTo>
                <a:lnTo>
                  <a:pt x="8509" y="0"/>
                </a:lnTo>
                <a:lnTo>
                  <a:pt x="5472" y="1644"/>
                </a:lnTo>
                <a:lnTo>
                  <a:pt x="3827" y="4808"/>
                </a:lnTo>
                <a:lnTo>
                  <a:pt x="789" y="7971"/>
                </a:lnTo>
                <a:lnTo>
                  <a:pt x="0" y="9490"/>
                </a:lnTo>
                <a:lnTo>
                  <a:pt x="13192" y="9490"/>
                </a:lnTo>
                <a:lnTo>
                  <a:pt x="13192" y="18980"/>
                </a:lnTo>
                <a:lnTo>
                  <a:pt x="789" y="18980"/>
                </a:lnTo>
                <a:lnTo>
                  <a:pt x="2308" y="22144"/>
                </a:lnTo>
                <a:lnTo>
                  <a:pt x="5472" y="25307"/>
                </a:lnTo>
                <a:lnTo>
                  <a:pt x="8509" y="28470"/>
                </a:lnTo>
                <a:lnTo>
                  <a:pt x="19393" y="28470"/>
                </a:lnTo>
                <a:lnTo>
                  <a:pt x="20912" y="25307"/>
                </a:lnTo>
                <a:lnTo>
                  <a:pt x="24076" y="23789"/>
                </a:lnTo>
                <a:lnTo>
                  <a:pt x="25594" y="22144"/>
                </a:lnTo>
                <a:lnTo>
                  <a:pt x="27113" y="18980"/>
                </a:lnTo>
                <a:lnTo>
                  <a:pt x="27113" y="7971"/>
                </a:lnTo>
                <a:lnTo>
                  <a:pt x="24076" y="4808"/>
                </a:lnTo>
                <a:lnTo>
                  <a:pt x="20912" y="1644"/>
                </a:lnTo>
                <a:lnTo>
                  <a:pt x="19393" y="0"/>
                </a:lnTo>
                <a:lnTo>
                  <a:pt x="116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4" name="object 584"/>
          <p:cNvSpPr/>
          <p:nvPr/>
        </p:nvSpPr>
        <p:spPr>
          <a:xfrm>
            <a:off x="8810967" y="2026989"/>
            <a:ext cx="342205" cy="0"/>
          </a:xfrm>
          <a:custGeom>
            <a:avLst/>
            <a:gdLst/>
            <a:ahLst/>
            <a:cxnLst/>
            <a:rect l="l" t="t" r="r" b="b"/>
            <a:pathLst>
              <a:path w="342205">
                <a:moveTo>
                  <a:pt x="0" y="0"/>
                </a:moveTo>
                <a:lnTo>
                  <a:pt x="342205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5" name="object 585"/>
          <p:cNvSpPr/>
          <p:nvPr/>
        </p:nvSpPr>
        <p:spPr>
          <a:xfrm>
            <a:off x="8801720" y="2012753"/>
            <a:ext cx="27981" cy="28470"/>
          </a:xfrm>
          <a:custGeom>
            <a:avLst/>
            <a:gdLst/>
            <a:ahLst/>
            <a:cxnLst/>
            <a:rect l="l" t="t" r="r" b="b"/>
            <a:pathLst>
              <a:path w="27981" h="28470">
                <a:moveTo>
                  <a:pt x="13997" y="28470"/>
                </a:moveTo>
                <a:lnTo>
                  <a:pt x="12440" y="28470"/>
                </a:lnTo>
                <a:lnTo>
                  <a:pt x="10883" y="28470"/>
                </a:lnTo>
                <a:lnTo>
                  <a:pt x="7770" y="28470"/>
                </a:lnTo>
                <a:lnTo>
                  <a:pt x="6213" y="25307"/>
                </a:lnTo>
                <a:lnTo>
                  <a:pt x="4669" y="23789"/>
                </a:lnTo>
                <a:lnTo>
                  <a:pt x="1556" y="22144"/>
                </a:lnTo>
                <a:lnTo>
                  <a:pt x="0" y="18980"/>
                </a:lnTo>
                <a:lnTo>
                  <a:pt x="0" y="7971"/>
                </a:lnTo>
                <a:lnTo>
                  <a:pt x="1556" y="6326"/>
                </a:lnTo>
                <a:lnTo>
                  <a:pt x="4669" y="4808"/>
                </a:lnTo>
                <a:lnTo>
                  <a:pt x="6213" y="1644"/>
                </a:lnTo>
                <a:lnTo>
                  <a:pt x="7770" y="0"/>
                </a:lnTo>
                <a:lnTo>
                  <a:pt x="18654" y="0"/>
                </a:lnTo>
                <a:lnTo>
                  <a:pt x="21767" y="1644"/>
                </a:lnTo>
                <a:lnTo>
                  <a:pt x="23324" y="4808"/>
                </a:lnTo>
                <a:lnTo>
                  <a:pt x="26424" y="6326"/>
                </a:lnTo>
                <a:lnTo>
                  <a:pt x="27981" y="7971"/>
                </a:lnTo>
                <a:lnTo>
                  <a:pt x="27981" y="18980"/>
                </a:lnTo>
                <a:lnTo>
                  <a:pt x="26424" y="22144"/>
                </a:lnTo>
                <a:lnTo>
                  <a:pt x="23324" y="23789"/>
                </a:lnTo>
                <a:lnTo>
                  <a:pt x="21767" y="25307"/>
                </a:lnTo>
                <a:lnTo>
                  <a:pt x="18654" y="28470"/>
                </a:lnTo>
                <a:lnTo>
                  <a:pt x="17097" y="28470"/>
                </a:lnTo>
                <a:lnTo>
                  <a:pt x="15541" y="28470"/>
                </a:lnTo>
                <a:lnTo>
                  <a:pt x="13997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6" name="object 586"/>
          <p:cNvSpPr/>
          <p:nvPr/>
        </p:nvSpPr>
        <p:spPr>
          <a:xfrm>
            <a:off x="9134373" y="2012753"/>
            <a:ext cx="27968" cy="28470"/>
          </a:xfrm>
          <a:custGeom>
            <a:avLst/>
            <a:gdLst/>
            <a:ahLst/>
            <a:cxnLst/>
            <a:rect l="l" t="t" r="r" b="b"/>
            <a:pathLst>
              <a:path w="27968" h="28470">
                <a:moveTo>
                  <a:pt x="14047" y="0"/>
                </a:moveTo>
                <a:lnTo>
                  <a:pt x="15566" y="0"/>
                </a:lnTo>
                <a:lnTo>
                  <a:pt x="17211" y="0"/>
                </a:lnTo>
                <a:lnTo>
                  <a:pt x="20249" y="0"/>
                </a:lnTo>
                <a:lnTo>
                  <a:pt x="21767" y="1644"/>
                </a:lnTo>
                <a:lnTo>
                  <a:pt x="24931" y="4808"/>
                </a:lnTo>
                <a:lnTo>
                  <a:pt x="26450" y="6326"/>
                </a:lnTo>
                <a:lnTo>
                  <a:pt x="27968" y="7971"/>
                </a:lnTo>
                <a:lnTo>
                  <a:pt x="27968" y="11135"/>
                </a:lnTo>
                <a:lnTo>
                  <a:pt x="27968" y="12653"/>
                </a:lnTo>
                <a:lnTo>
                  <a:pt x="27968" y="14298"/>
                </a:lnTo>
                <a:lnTo>
                  <a:pt x="27968" y="15817"/>
                </a:lnTo>
                <a:lnTo>
                  <a:pt x="27968" y="17462"/>
                </a:lnTo>
                <a:lnTo>
                  <a:pt x="27968" y="18980"/>
                </a:lnTo>
                <a:lnTo>
                  <a:pt x="26450" y="22144"/>
                </a:lnTo>
                <a:lnTo>
                  <a:pt x="24931" y="23789"/>
                </a:lnTo>
                <a:lnTo>
                  <a:pt x="21767" y="25307"/>
                </a:lnTo>
                <a:lnTo>
                  <a:pt x="20249" y="28470"/>
                </a:lnTo>
                <a:lnTo>
                  <a:pt x="9365" y="28470"/>
                </a:lnTo>
                <a:lnTo>
                  <a:pt x="6327" y="25307"/>
                </a:lnTo>
                <a:lnTo>
                  <a:pt x="4682" y="23789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7971"/>
                </a:lnTo>
                <a:lnTo>
                  <a:pt x="3163" y="6326"/>
                </a:lnTo>
                <a:lnTo>
                  <a:pt x="4682" y="4808"/>
                </a:lnTo>
                <a:lnTo>
                  <a:pt x="6327" y="1644"/>
                </a:lnTo>
                <a:lnTo>
                  <a:pt x="9365" y="0"/>
                </a:lnTo>
                <a:lnTo>
                  <a:pt x="10883" y="0"/>
                </a:lnTo>
                <a:lnTo>
                  <a:pt x="12529" y="0"/>
                </a:lnTo>
                <a:lnTo>
                  <a:pt x="14047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7" name="object 587"/>
          <p:cNvSpPr/>
          <p:nvPr/>
        </p:nvSpPr>
        <p:spPr>
          <a:xfrm>
            <a:off x="9133866" y="2012753"/>
            <a:ext cx="28348" cy="28470"/>
          </a:xfrm>
          <a:custGeom>
            <a:avLst/>
            <a:gdLst/>
            <a:ahLst/>
            <a:cxnLst/>
            <a:rect l="l" t="t" r="r" b="b"/>
            <a:pathLst>
              <a:path w="28348" h="28470">
                <a:moveTo>
                  <a:pt x="28348" y="18980"/>
                </a:moveTo>
                <a:lnTo>
                  <a:pt x="14174" y="18980"/>
                </a:lnTo>
                <a:lnTo>
                  <a:pt x="14174" y="9490"/>
                </a:lnTo>
                <a:lnTo>
                  <a:pt x="28348" y="9490"/>
                </a:lnTo>
                <a:lnTo>
                  <a:pt x="28348" y="7971"/>
                </a:lnTo>
                <a:lnTo>
                  <a:pt x="25184" y="4808"/>
                </a:lnTo>
                <a:lnTo>
                  <a:pt x="22020" y="1644"/>
                </a:lnTo>
                <a:lnTo>
                  <a:pt x="20502" y="0"/>
                </a:lnTo>
                <a:lnTo>
                  <a:pt x="9491" y="0"/>
                </a:lnTo>
                <a:lnTo>
                  <a:pt x="6327" y="1644"/>
                </a:lnTo>
                <a:lnTo>
                  <a:pt x="4809" y="4808"/>
                </a:lnTo>
                <a:lnTo>
                  <a:pt x="1645" y="7971"/>
                </a:lnTo>
                <a:lnTo>
                  <a:pt x="0" y="11135"/>
                </a:lnTo>
                <a:lnTo>
                  <a:pt x="0" y="15817"/>
                </a:lnTo>
                <a:lnTo>
                  <a:pt x="1645" y="18980"/>
                </a:lnTo>
                <a:lnTo>
                  <a:pt x="3163" y="22144"/>
                </a:lnTo>
                <a:lnTo>
                  <a:pt x="6327" y="25307"/>
                </a:lnTo>
                <a:lnTo>
                  <a:pt x="9491" y="28470"/>
                </a:lnTo>
                <a:lnTo>
                  <a:pt x="20502" y="28470"/>
                </a:lnTo>
                <a:lnTo>
                  <a:pt x="22020" y="25307"/>
                </a:lnTo>
                <a:lnTo>
                  <a:pt x="25184" y="23789"/>
                </a:lnTo>
                <a:lnTo>
                  <a:pt x="26829" y="22144"/>
                </a:lnTo>
                <a:lnTo>
                  <a:pt x="28348" y="1898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8" name="object 588"/>
          <p:cNvSpPr/>
          <p:nvPr/>
        </p:nvSpPr>
        <p:spPr>
          <a:xfrm>
            <a:off x="9162216" y="2022244"/>
            <a:ext cx="246911" cy="9490"/>
          </a:xfrm>
          <a:custGeom>
            <a:avLst/>
            <a:gdLst/>
            <a:ahLst/>
            <a:cxnLst/>
            <a:rect l="l" t="t" r="r" b="b"/>
            <a:pathLst>
              <a:path w="246911" h="9490">
                <a:moveTo>
                  <a:pt x="1645" y="4808"/>
                </a:moveTo>
                <a:lnTo>
                  <a:pt x="0" y="7971"/>
                </a:lnTo>
                <a:lnTo>
                  <a:pt x="0" y="9490"/>
                </a:lnTo>
                <a:lnTo>
                  <a:pt x="246911" y="9490"/>
                </a:lnTo>
                <a:lnTo>
                  <a:pt x="246911" y="0"/>
                </a:lnTo>
                <a:lnTo>
                  <a:pt x="0" y="0"/>
                </a:lnTo>
                <a:lnTo>
                  <a:pt x="0" y="1644"/>
                </a:lnTo>
                <a:lnTo>
                  <a:pt x="1645" y="48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9" name="object 589"/>
          <p:cNvSpPr/>
          <p:nvPr/>
        </p:nvSpPr>
        <p:spPr>
          <a:xfrm>
            <a:off x="9143290" y="2026989"/>
            <a:ext cx="270586" cy="0"/>
          </a:xfrm>
          <a:custGeom>
            <a:avLst/>
            <a:gdLst/>
            <a:ahLst/>
            <a:cxnLst/>
            <a:rect l="l" t="t" r="r" b="b"/>
            <a:pathLst>
              <a:path w="270586">
                <a:moveTo>
                  <a:pt x="0" y="0"/>
                </a:moveTo>
                <a:lnTo>
                  <a:pt x="270586" y="0"/>
                </a:lnTo>
              </a:path>
            </a:pathLst>
          </a:custGeom>
          <a:ln w="2026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0" name="object 590"/>
          <p:cNvSpPr/>
          <p:nvPr/>
        </p:nvSpPr>
        <p:spPr>
          <a:xfrm>
            <a:off x="9133867" y="2012753"/>
            <a:ext cx="29993" cy="28470"/>
          </a:xfrm>
          <a:custGeom>
            <a:avLst/>
            <a:gdLst/>
            <a:ahLst/>
            <a:cxnLst/>
            <a:rect l="l" t="t" r="r" b="b"/>
            <a:pathLst>
              <a:path w="29993" h="28470">
                <a:moveTo>
                  <a:pt x="14174" y="28470"/>
                </a:moveTo>
                <a:lnTo>
                  <a:pt x="12655" y="28470"/>
                </a:lnTo>
                <a:lnTo>
                  <a:pt x="11010" y="28470"/>
                </a:lnTo>
                <a:lnTo>
                  <a:pt x="9491" y="28470"/>
                </a:lnTo>
                <a:lnTo>
                  <a:pt x="6327" y="25307"/>
                </a:lnTo>
                <a:lnTo>
                  <a:pt x="4809" y="23789"/>
                </a:lnTo>
                <a:lnTo>
                  <a:pt x="3163" y="22144"/>
                </a:lnTo>
                <a:lnTo>
                  <a:pt x="1645" y="18980"/>
                </a:lnTo>
                <a:lnTo>
                  <a:pt x="0" y="17462"/>
                </a:lnTo>
                <a:lnTo>
                  <a:pt x="0" y="15817"/>
                </a:lnTo>
                <a:lnTo>
                  <a:pt x="0" y="14298"/>
                </a:lnTo>
                <a:lnTo>
                  <a:pt x="0" y="12653"/>
                </a:lnTo>
                <a:lnTo>
                  <a:pt x="0" y="11135"/>
                </a:lnTo>
                <a:lnTo>
                  <a:pt x="1645" y="7971"/>
                </a:lnTo>
                <a:lnTo>
                  <a:pt x="3163" y="6326"/>
                </a:lnTo>
                <a:lnTo>
                  <a:pt x="4809" y="4808"/>
                </a:lnTo>
                <a:lnTo>
                  <a:pt x="6327" y="1644"/>
                </a:lnTo>
                <a:lnTo>
                  <a:pt x="9491" y="0"/>
                </a:lnTo>
                <a:lnTo>
                  <a:pt x="11010" y="0"/>
                </a:lnTo>
                <a:lnTo>
                  <a:pt x="12655" y="0"/>
                </a:lnTo>
                <a:lnTo>
                  <a:pt x="14174" y="0"/>
                </a:lnTo>
                <a:lnTo>
                  <a:pt x="15819" y="0"/>
                </a:lnTo>
                <a:lnTo>
                  <a:pt x="17338" y="0"/>
                </a:lnTo>
                <a:lnTo>
                  <a:pt x="20502" y="0"/>
                </a:lnTo>
                <a:lnTo>
                  <a:pt x="22020" y="1644"/>
                </a:lnTo>
                <a:lnTo>
                  <a:pt x="25184" y="4808"/>
                </a:lnTo>
                <a:lnTo>
                  <a:pt x="26829" y="6326"/>
                </a:lnTo>
                <a:lnTo>
                  <a:pt x="28348" y="7971"/>
                </a:lnTo>
                <a:lnTo>
                  <a:pt x="28348" y="11135"/>
                </a:lnTo>
                <a:lnTo>
                  <a:pt x="28348" y="12653"/>
                </a:lnTo>
                <a:lnTo>
                  <a:pt x="29993" y="14298"/>
                </a:lnTo>
                <a:lnTo>
                  <a:pt x="28348" y="15817"/>
                </a:lnTo>
                <a:lnTo>
                  <a:pt x="28348" y="17462"/>
                </a:lnTo>
                <a:lnTo>
                  <a:pt x="28348" y="18980"/>
                </a:lnTo>
                <a:lnTo>
                  <a:pt x="26829" y="22144"/>
                </a:lnTo>
                <a:lnTo>
                  <a:pt x="25184" y="23789"/>
                </a:lnTo>
                <a:lnTo>
                  <a:pt x="22020" y="25307"/>
                </a:lnTo>
                <a:lnTo>
                  <a:pt x="20502" y="28470"/>
                </a:lnTo>
                <a:lnTo>
                  <a:pt x="17338" y="28470"/>
                </a:lnTo>
                <a:lnTo>
                  <a:pt x="15819" y="28470"/>
                </a:lnTo>
                <a:lnTo>
                  <a:pt x="14174" y="2847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1" name="object 591"/>
          <p:cNvSpPr/>
          <p:nvPr/>
        </p:nvSpPr>
        <p:spPr>
          <a:xfrm>
            <a:off x="8803016" y="1718554"/>
            <a:ext cx="27178" cy="37961"/>
          </a:xfrm>
          <a:custGeom>
            <a:avLst/>
            <a:gdLst/>
            <a:ahLst/>
            <a:cxnLst/>
            <a:rect l="l" t="t" r="r" b="b"/>
            <a:pathLst>
              <a:path w="27178" h="37961">
                <a:moveTo>
                  <a:pt x="2297" y="32014"/>
                </a:moveTo>
                <a:lnTo>
                  <a:pt x="5410" y="34038"/>
                </a:lnTo>
                <a:lnTo>
                  <a:pt x="6967" y="35936"/>
                </a:lnTo>
                <a:lnTo>
                  <a:pt x="10080" y="35936"/>
                </a:lnTo>
                <a:lnTo>
                  <a:pt x="13181" y="37961"/>
                </a:lnTo>
                <a:lnTo>
                  <a:pt x="16294" y="35936"/>
                </a:lnTo>
                <a:lnTo>
                  <a:pt x="19407" y="35936"/>
                </a:lnTo>
                <a:lnTo>
                  <a:pt x="20964" y="34038"/>
                </a:lnTo>
                <a:lnTo>
                  <a:pt x="24064" y="32014"/>
                </a:lnTo>
                <a:lnTo>
                  <a:pt x="25621" y="29989"/>
                </a:lnTo>
                <a:lnTo>
                  <a:pt x="27178" y="25940"/>
                </a:lnTo>
                <a:lnTo>
                  <a:pt x="27178" y="12021"/>
                </a:lnTo>
                <a:lnTo>
                  <a:pt x="25621" y="7971"/>
                </a:lnTo>
                <a:lnTo>
                  <a:pt x="24064" y="6073"/>
                </a:lnTo>
                <a:lnTo>
                  <a:pt x="20964" y="4049"/>
                </a:lnTo>
                <a:lnTo>
                  <a:pt x="19407" y="2024"/>
                </a:lnTo>
                <a:lnTo>
                  <a:pt x="16294" y="0"/>
                </a:lnTo>
                <a:lnTo>
                  <a:pt x="10080" y="0"/>
                </a:lnTo>
                <a:lnTo>
                  <a:pt x="6967" y="2024"/>
                </a:lnTo>
                <a:lnTo>
                  <a:pt x="5410" y="4049"/>
                </a:lnTo>
                <a:lnTo>
                  <a:pt x="2297" y="6073"/>
                </a:lnTo>
                <a:lnTo>
                  <a:pt x="753" y="7971"/>
                </a:lnTo>
                <a:lnTo>
                  <a:pt x="753" y="12021"/>
                </a:lnTo>
                <a:lnTo>
                  <a:pt x="13181" y="12021"/>
                </a:lnTo>
                <a:lnTo>
                  <a:pt x="13181" y="24042"/>
                </a:lnTo>
                <a:lnTo>
                  <a:pt x="0" y="24042"/>
                </a:lnTo>
                <a:lnTo>
                  <a:pt x="753" y="25940"/>
                </a:lnTo>
                <a:lnTo>
                  <a:pt x="753" y="29989"/>
                </a:lnTo>
                <a:lnTo>
                  <a:pt x="2297" y="3201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2" name="object 592"/>
          <p:cNvSpPr/>
          <p:nvPr/>
        </p:nvSpPr>
        <p:spPr>
          <a:xfrm>
            <a:off x="8469509" y="1718554"/>
            <a:ext cx="27178" cy="37961"/>
          </a:xfrm>
          <a:custGeom>
            <a:avLst/>
            <a:gdLst/>
            <a:ahLst/>
            <a:cxnLst/>
            <a:rect l="l" t="t" r="r" b="b"/>
            <a:pathLst>
              <a:path w="27178" h="37961">
                <a:moveTo>
                  <a:pt x="0" y="12021"/>
                </a:moveTo>
                <a:lnTo>
                  <a:pt x="0" y="25940"/>
                </a:lnTo>
                <a:lnTo>
                  <a:pt x="1556" y="29989"/>
                </a:lnTo>
                <a:lnTo>
                  <a:pt x="3113" y="32014"/>
                </a:lnTo>
                <a:lnTo>
                  <a:pt x="6213" y="34038"/>
                </a:lnTo>
                <a:lnTo>
                  <a:pt x="7770" y="35936"/>
                </a:lnTo>
                <a:lnTo>
                  <a:pt x="10883" y="35936"/>
                </a:lnTo>
                <a:lnTo>
                  <a:pt x="13997" y="37961"/>
                </a:lnTo>
                <a:lnTo>
                  <a:pt x="15541" y="35936"/>
                </a:lnTo>
                <a:lnTo>
                  <a:pt x="18654" y="35936"/>
                </a:lnTo>
                <a:lnTo>
                  <a:pt x="21767" y="34038"/>
                </a:lnTo>
                <a:lnTo>
                  <a:pt x="24880" y="29989"/>
                </a:lnTo>
                <a:lnTo>
                  <a:pt x="26424" y="25940"/>
                </a:lnTo>
                <a:lnTo>
                  <a:pt x="27178" y="24042"/>
                </a:lnTo>
                <a:lnTo>
                  <a:pt x="13997" y="24042"/>
                </a:lnTo>
                <a:lnTo>
                  <a:pt x="13997" y="12021"/>
                </a:lnTo>
                <a:lnTo>
                  <a:pt x="26424" y="12021"/>
                </a:lnTo>
                <a:lnTo>
                  <a:pt x="24880" y="7971"/>
                </a:lnTo>
                <a:lnTo>
                  <a:pt x="21767" y="4049"/>
                </a:lnTo>
                <a:lnTo>
                  <a:pt x="18654" y="2024"/>
                </a:lnTo>
                <a:lnTo>
                  <a:pt x="17097" y="0"/>
                </a:lnTo>
                <a:lnTo>
                  <a:pt x="10883" y="0"/>
                </a:lnTo>
                <a:lnTo>
                  <a:pt x="7770" y="2024"/>
                </a:lnTo>
                <a:lnTo>
                  <a:pt x="6213" y="4049"/>
                </a:lnTo>
                <a:lnTo>
                  <a:pt x="3113" y="6073"/>
                </a:lnTo>
                <a:lnTo>
                  <a:pt x="1556" y="7971"/>
                </a:lnTo>
                <a:lnTo>
                  <a:pt x="0" y="120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3" name="object 593"/>
          <p:cNvSpPr/>
          <p:nvPr/>
        </p:nvSpPr>
        <p:spPr>
          <a:xfrm>
            <a:off x="8495935" y="1730575"/>
            <a:ext cx="307835" cy="12021"/>
          </a:xfrm>
          <a:custGeom>
            <a:avLst/>
            <a:gdLst/>
            <a:ahLst/>
            <a:cxnLst/>
            <a:rect l="l" t="t" r="r" b="b"/>
            <a:pathLst>
              <a:path w="307835" h="12021">
                <a:moveTo>
                  <a:pt x="1556" y="3922"/>
                </a:moveTo>
                <a:lnTo>
                  <a:pt x="1556" y="9996"/>
                </a:lnTo>
                <a:lnTo>
                  <a:pt x="753" y="12021"/>
                </a:lnTo>
                <a:lnTo>
                  <a:pt x="307082" y="12021"/>
                </a:lnTo>
                <a:lnTo>
                  <a:pt x="306278" y="9996"/>
                </a:lnTo>
                <a:lnTo>
                  <a:pt x="306278" y="3922"/>
                </a:lnTo>
                <a:lnTo>
                  <a:pt x="307835" y="0"/>
                </a:lnTo>
                <a:lnTo>
                  <a:pt x="0" y="0"/>
                </a:lnTo>
                <a:lnTo>
                  <a:pt x="1556" y="39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4" name="object 594"/>
          <p:cNvSpPr/>
          <p:nvPr/>
        </p:nvSpPr>
        <p:spPr>
          <a:xfrm>
            <a:off x="8478755" y="1736585"/>
            <a:ext cx="342192" cy="0"/>
          </a:xfrm>
          <a:custGeom>
            <a:avLst/>
            <a:gdLst/>
            <a:ahLst/>
            <a:cxnLst/>
            <a:rect l="l" t="t" r="r" b="b"/>
            <a:pathLst>
              <a:path w="342192">
                <a:moveTo>
                  <a:pt x="0" y="0"/>
                </a:moveTo>
                <a:lnTo>
                  <a:pt x="342192" y="0"/>
                </a:lnTo>
              </a:path>
            </a:pathLst>
          </a:custGeom>
          <a:ln w="2279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5" name="object 595"/>
          <p:cNvSpPr/>
          <p:nvPr/>
        </p:nvSpPr>
        <p:spPr>
          <a:xfrm>
            <a:off x="8469510" y="1718554"/>
            <a:ext cx="27981" cy="37961"/>
          </a:xfrm>
          <a:custGeom>
            <a:avLst/>
            <a:gdLst/>
            <a:ahLst/>
            <a:cxnLst/>
            <a:rect l="l" t="t" r="r" b="b"/>
            <a:pathLst>
              <a:path w="27981" h="37961">
                <a:moveTo>
                  <a:pt x="13997" y="37961"/>
                </a:moveTo>
                <a:lnTo>
                  <a:pt x="12440" y="35936"/>
                </a:lnTo>
                <a:lnTo>
                  <a:pt x="10883" y="35936"/>
                </a:lnTo>
                <a:lnTo>
                  <a:pt x="7770" y="35936"/>
                </a:lnTo>
                <a:lnTo>
                  <a:pt x="6213" y="34038"/>
                </a:lnTo>
                <a:lnTo>
                  <a:pt x="3113" y="32014"/>
                </a:lnTo>
                <a:lnTo>
                  <a:pt x="1556" y="29989"/>
                </a:lnTo>
                <a:lnTo>
                  <a:pt x="0" y="25940"/>
                </a:lnTo>
                <a:lnTo>
                  <a:pt x="0" y="22017"/>
                </a:lnTo>
                <a:lnTo>
                  <a:pt x="0" y="19992"/>
                </a:lnTo>
                <a:lnTo>
                  <a:pt x="0" y="15943"/>
                </a:lnTo>
                <a:lnTo>
                  <a:pt x="0" y="14045"/>
                </a:lnTo>
                <a:lnTo>
                  <a:pt x="0" y="12021"/>
                </a:lnTo>
                <a:lnTo>
                  <a:pt x="1556" y="7971"/>
                </a:lnTo>
                <a:lnTo>
                  <a:pt x="3113" y="6073"/>
                </a:lnTo>
                <a:lnTo>
                  <a:pt x="6213" y="4049"/>
                </a:lnTo>
                <a:lnTo>
                  <a:pt x="7770" y="2024"/>
                </a:lnTo>
                <a:lnTo>
                  <a:pt x="10883" y="0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lnTo>
                  <a:pt x="17097" y="0"/>
                </a:lnTo>
                <a:lnTo>
                  <a:pt x="18654" y="2024"/>
                </a:lnTo>
                <a:lnTo>
                  <a:pt x="21767" y="4049"/>
                </a:lnTo>
                <a:lnTo>
                  <a:pt x="23324" y="6073"/>
                </a:lnTo>
                <a:lnTo>
                  <a:pt x="24880" y="7971"/>
                </a:lnTo>
                <a:lnTo>
                  <a:pt x="26424" y="12021"/>
                </a:lnTo>
                <a:lnTo>
                  <a:pt x="27981" y="14045"/>
                </a:lnTo>
                <a:lnTo>
                  <a:pt x="27981" y="15943"/>
                </a:lnTo>
                <a:lnTo>
                  <a:pt x="27981" y="19992"/>
                </a:lnTo>
                <a:lnTo>
                  <a:pt x="27981" y="22017"/>
                </a:lnTo>
                <a:lnTo>
                  <a:pt x="26424" y="25940"/>
                </a:lnTo>
                <a:lnTo>
                  <a:pt x="24880" y="29989"/>
                </a:lnTo>
                <a:lnTo>
                  <a:pt x="23324" y="32014"/>
                </a:lnTo>
                <a:lnTo>
                  <a:pt x="21767" y="34038"/>
                </a:lnTo>
                <a:lnTo>
                  <a:pt x="18654" y="35936"/>
                </a:lnTo>
                <a:lnTo>
                  <a:pt x="17097" y="35936"/>
                </a:lnTo>
                <a:lnTo>
                  <a:pt x="15541" y="35936"/>
                </a:lnTo>
                <a:lnTo>
                  <a:pt x="13997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6" name="object 596"/>
          <p:cNvSpPr/>
          <p:nvPr/>
        </p:nvSpPr>
        <p:spPr>
          <a:xfrm>
            <a:off x="8802214" y="1718554"/>
            <a:ext cx="27981" cy="37961"/>
          </a:xfrm>
          <a:custGeom>
            <a:avLst/>
            <a:gdLst/>
            <a:ahLst/>
            <a:cxnLst/>
            <a:rect l="l" t="t" r="r" b="b"/>
            <a:pathLst>
              <a:path w="27981" h="37961">
                <a:moveTo>
                  <a:pt x="13984" y="0"/>
                </a:moveTo>
                <a:lnTo>
                  <a:pt x="15541" y="0"/>
                </a:lnTo>
                <a:lnTo>
                  <a:pt x="17097" y="0"/>
                </a:lnTo>
                <a:lnTo>
                  <a:pt x="20211" y="2024"/>
                </a:lnTo>
                <a:lnTo>
                  <a:pt x="21767" y="4049"/>
                </a:lnTo>
                <a:lnTo>
                  <a:pt x="24868" y="6073"/>
                </a:lnTo>
                <a:lnTo>
                  <a:pt x="26424" y="7971"/>
                </a:lnTo>
                <a:lnTo>
                  <a:pt x="27981" y="12021"/>
                </a:lnTo>
                <a:lnTo>
                  <a:pt x="27981" y="14045"/>
                </a:lnTo>
                <a:lnTo>
                  <a:pt x="27981" y="15943"/>
                </a:lnTo>
                <a:lnTo>
                  <a:pt x="27981" y="19992"/>
                </a:lnTo>
                <a:lnTo>
                  <a:pt x="27981" y="22017"/>
                </a:lnTo>
                <a:lnTo>
                  <a:pt x="27981" y="25940"/>
                </a:lnTo>
                <a:lnTo>
                  <a:pt x="26424" y="29989"/>
                </a:lnTo>
                <a:lnTo>
                  <a:pt x="24868" y="32014"/>
                </a:lnTo>
                <a:lnTo>
                  <a:pt x="21767" y="34038"/>
                </a:lnTo>
                <a:lnTo>
                  <a:pt x="20211" y="35936"/>
                </a:lnTo>
                <a:lnTo>
                  <a:pt x="17097" y="35936"/>
                </a:lnTo>
                <a:lnTo>
                  <a:pt x="15541" y="35936"/>
                </a:lnTo>
                <a:lnTo>
                  <a:pt x="13984" y="37961"/>
                </a:lnTo>
                <a:lnTo>
                  <a:pt x="12440" y="35936"/>
                </a:lnTo>
                <a:lnTo>
                  <a:pt x="10883" y="35936"/>
                </a:lnTo>
                <a:lnTo>
                  <a:pt x="7770" y="35936"/>
                </a:lnTo>
                <a:lnTo>
                  <a:pt x="6213" y="34038"/>
                </a:lnTo>
                <a:lnTo>
                  <a:pt x="3100" y="32014"/>
                </a:lnTo>
                <a:lnTo>
                  <a:pt x="1556" y="29989"/>
                </a:lnTo>
                <a:lnTo>
                  <a:pt x="1556" y="25940"/>
                </a:lnTo>
                <a:lnTo>
                  <a:pt x="0" y="22017"/>
                </a:lnTo>
                <a:lnTo>
                  <a:pt x="0" y="19992"/>
                </a:lnTo>
                <a:lnTo>
                  <a:pt x="0" y="15943"/>
                </a:lnTo>
                <a:lnTo>
                  <a:pt x="0" y="14045"/>
                </a:lnTo>
                <a:lnTo>
                  <a:pt x="1556" y="12021"/>
                </a:lnTo>
                <a:lnTo>
                  <a:pt x="1556" y="7971"/>
                </a:lnTo>
                <a:lnTo>
                  <a:pt x="3100" y="6073"/>
                </a:lnTo>
                <a:lnTo>
                  <a:pt x="6213" y="4049"/>
                </a:lnTo>
                <a:lnTo>
                  <a:pt x="7770" y="2024"/>
                </a:lnTo>
                <a:lnTo>
                  <a:pt x="10883" y="0"/>
                </a:lnTo>
                <a:lnTo>
                  <a:pt x="12440" y="0"/>
                </a:lnTo>
                <a:lnTo>
                  <a:pt x="13984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7" name="object 597"/>
          <p:cNvSpPr/>
          <p:nvPr/>
        </p:nvSpPr>
        <p:spPr>
          <a:xfrm>
            <a:off x="9144016" y="1718554"/>
            <a:ext cx="27817" cy="37961"/>
          </a:xfrm>
          <a:custGeom>
            <a:avLst/>
            <a:gdLst/>
            <a:ahLst/>
            <a:cxnLst/>
            <a:rect l="l" t="t" r="r" b="b"/>
            <a:pathLst>
              <a:path w="27817" h="37961">
                <a:moveTo>
                  <a:pt x="11871" y="0"/>
                </a:moveTo>
                <a:lnTo>
                  <a:pt x="8707" y="2024"/>
                </a:lnTo>
                <a:lnTo>
                  <a:pt x="5544" y="4049"/>
                </a:lnTo>
                <a:lnTo>
                  <a:pt x="2380" y="7971"/>
                </a:lnTo>
                <a:lnTo>
                  <a:pt x="734" y="12021"/>
                </a:lnTo>
                <a:lnTo>
                  <a:pt x="13517" y="12021"/>
                </a:lnTo>
                <a:lnTo>
                  <a:pt x="13517" y="24042"/>
                </a:lnTo>
                <a:lnTo>
                  <a:pt x="0" y="24042"/>
                </a:lnTo>
                <a:lnTo>
                  <a:pt x="734" y="25940"/>
                </a:lnTo>
                <a:lnTo>
                  <a:pt x="2380" y="29989"/>
                </a:lnTo>
                <a:lnTo>
                  <a:pt x="5544" y="34038"/>
                </a:lnTo>
                <a:lnTo>
                  <a:pt x="8707" y="35936"/>
                </a:lnTo>
                <a:lnTo>
                  <a:pt x="10353" y="35936"/>
                </a:lnTo>
                <a:lnTo>
                  <a:pt x="13517" y="37961"/>
                </a:lnTo>
                <a:lnTo>
                  <a:pt x="16680" y="35936"/>
                </a:lnTo>
                <a:lnTo>
                  <a:pt x="19844" y="35936"/>
                </a:lnTo>
                <a:lnTo>
                  <a:pt x="21490" y="34038"/>
                </a:lnTo>
                <a:lnTo>
                  <a:pt x="24654" y="32014"/>
                </a:lnTo>
                <a:lnTo>
                  <a:pt x="26299" y="29989"/>
                </a:lnTo>
                <a:lnTo>
                  <a:pt x="27817" y="25940"/>
                </a:lnTo>
                <a:lnTo>
                  <a:pt x="27817" y="12021"/>
                </a:lnTo>
                <a:lnTo>
                  <a:pt x="26299" y="7971"/>
                </a:lnTo>
                <a:lnTo>
                  <a:pt x="24654" y="6073"/>
                </a:lnTo>
                <a:lnTo>
                  <a:pt x="21490" y="4049"/>
                </a:lnTo>
                <a:lnTo>
                  <a:pt x="19844" y="2024"/>
                </a:lnTo>
                <a:lnTo>
                  <a:pt x="16680" y="0"/>
                </a:lnTo>
                <a:lnTo>
                  <a:pt x="118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8" name="object 598"/>
          <p:cNvSpPr/>
          <p:nvPr/>
        </p:nvSpPr>
        <p:spPr>
          <a:xfrm>
            <a:off x="8801720" y="1718554"/>
            <a:ext cx="28715" cy="37961"/>
          </a:xfrm>
          <a:custGeom>
            <a:avLst/>
            <a:gdLst/>
            <a:ahLst/>
            <a:cxnLst/>
            <a:rect l="l" t="t" r="r" b="b"/>
            <a:pathLst>
              <a:path w="28715" h="37961">
                <a:moveTo>
                  <a:pt x="28715" y="12021"/>
                </a:moveTo>
                <a:lnTo>
                  <a:pt x="27121" y="7971"/>
                </a:lnTo>
                <a:lnTo>
                  <a:pt x="25526" y="6073"/>
                </a:lnTo>
                <a:lnTo>
                  <a:pt x="22337" y="4049"/>
                </a:lnTo>
                <a:lnTo>
                  <a:pt x="20742" y="2024"/>
                </a:lnTo>
                <a:lnTo>
                  <a:pt x="17553" y="0"/>
                </a:lnTo>
                <a:lnTo>
                  <a:pt x="11174" y="0"/>
                </a:lnTo>
                <a:lnTo>
                  <a:pt x="7973" y="2024"/>
                </a:lnTo>
                <a:lnTo>
                  <a:pt x="6378" y="4049"/>
                </a:lnTo>
                <a:lnTo>
                  <a:pt x="3189" y="6073"/>
                </a:lnTo>
                <a:lnTo>
                  <a:pt x="1594" y="7971"/>
                </a:lnTo>
                <a:lnTo>
                  <a:pt x="1594" y="12021"/>
                </a:lnTo>
                <a:lnTo>
                  <a:pt x="0" y="15943"/>
                </a:lnTo>
                <a:lnTo>
                  <a:pt x="0" y="22017"/>
                </a:lnTo>
                <a:lnTo>
                  <a:pt x="1594" y="25940"/>
                </a:lnTo>
                <a:lnTo>
                  <a:pt x="1594" y="29989"/>
                </a:lnTo>
                <a:lnTo>
                  <a:pt x="3189" y="32014"/>
                </a:lnTo>
                <a:lnTo>
                  <a:pt x="6378" y="34038"/>
                </a:lnTo>
                <a:lnTo>
                  <a:pt x="7973" y="35936"/>
                </a:lnTo>
                <a:lnTo>
                  <a:pt x="11174" y="35936"/>
                </a:lnTo>
                <a:lnTo>
                  <a:pt x="14364" y="37961"/>
                </a:lnTo>
                <a:lnTo>
                  <a:pt x="17553" y="35936"/>
                </a:lnTo>
                <a:lnTo>
                  <a:pt x="20742" y="35936"/>
                </a:lnTo>
                <a:lnTo>
                  <a:pt x="22337" y="34038"/>
                </a:lnTo>
                <a:lnTo>
                  <a:pt x="25526" y="32014"/>
                </a:lnTo>
                <a:lnTo>
                  <a:pt x="27121" y="29989"/>
                </a:lnTo>
                <a:lnTo>
                  <a:pt x="28715" y="25940"/>
                </a:lnTo>
                <a:lnTo>
                  <a:pt x="28715" y="24042"/>
                </a:lnTo>
                <a:lnTo>
                  <a:pt x="14364" y="24042"/>
                </a:lnTo>
                <a:lnTo>
                  <a:pt x="14364" y="12021"/>
                </a:lnTo>
                <a:lnTo>
                  <a:pt x="28715" y="120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9" name="object 599"/>
          <p:cNvSpPr/>
          <p:nvPr/>
        </p:nvSpPr>
        <p:spPr>
          <a:xfrm>
            <a:off x="8830436" y="1730575"/>
            <a:ext cx="314315" cy="12021"/>
          </a:xfrm>
          <a:custGeom>
            <a:avLst/>
            <a:gdLst/>
            <a:ahLst/>
            <a:cxnLst/>
            <a:rect l="l" t="t" r="r" b="b"/>
            <a:pathLst>
              <a:path w="314315" h="12021">
                <a:moveTo>
                  <a:pt x="313580" y="12021"/>
                </a:moveTo>
                <a:lnTo>
                  <a:pt x="312796" y="9996"/>
                </a:lnTo>
                <a:lnTo>
                  <a:pt x="312796" y="3922"/>
                </a:lnTo>
                <a:lnTo>
                  <a:pt x="314315" y="0"/>
                </a:lnTo>
                <a:lnTo>
                  <a:pt x="0" y="0"/>
                </a:lnTo>
                <a:lnTo>
                  <a:pt x="0" y="12021"/>
                </a:lnTo>
                <a:lnTo>
                  <a:pt x="313580" y="120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0" name="object 600"/>
          <p:cNvSpPr/>
          <p:nvPr/>
        </p:nvSpPr>
        <p:spPr>
          <a:xfrm>
            <a:off x="8811333" y="1736585"/>
            <a:ext cx="350950" cy="0"/>
          </a:xfrm>
          <a:custGeom>
            <a:avLst/>
            <a:gdLst/>
            <a:ahLst/>
            <a:cxnLst/>
            <a:rect l="l" t="t" r="r" b="b"/>
            <a:pathLst>
              <a:path w="350950">
                <a:moveTo>
                  <a:pt x="0" y="0"/>
                </a:moveTo>
                <a:lnTo>
                  <a:pt x="350950" y="0"/>
                </a:lnTo>
              </a:path>
            </a:pathLst>
          </a:custGeom>
          <a:ln w="2279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1" name="object 601"/>
          <p:cNvSpPr/>
          <p:nvPr/>
        </p:nvSpPr>
        <p:spPr>
          <a:xfrm>
            <a:off x="8801720" y="1718554"/>
            <a:ext cx="28715" cy="37961"/>
          </a:xfrm>
          <a:custGeom>
            <a:avLst/>
            <a:gdLst/>
            <a:ahLst/>
            <a:cxnLst/>
            <a:rect l="l" t="t" r="r" b="b"/>
            <a:pathLst>
              <a:path w="28715" h="37961">
                <a:moveTo>
                  <a:pt x="14364" y="37961"/>
                </a:moveTo>
                <a:lnTo>
                  <a:pt x="12769" y="35936"/>
                </a:lnTo>
                <a:lnTo>
                  <a:pt x="11174" y="35936"/>
                </a:lnTo>
                <a:lnTo>
                  <a:pt x="7973" y="35936"/>
                </a:lnTo>
                <a:lnTo>
                  <a:pt x="6378" y="34038"/>
                </a:lnTo>
                <a:lnTo>
                  <a:pt x="3189" y="32014"/>
                </a:lnTo>
                <a:lnTo>
                  <a:pt x="1594" y="29989"/>
                </a:lnTo>
                <a:lnTo>
                  <a:pt x="1594" y="25940"/>
                </a:lnTo>
                <a:lnTo>
                  <a:pt x="0" y="22017"/>
                </a:lnTo>
                <a:lnTo>
                  <a:pt x="0" y="19992"/>
                </a:lnTo>
                <a:lnTo>
                  <a:pt x="0" y="15943"/>
                </a:lnTo>
                <a:lnTo>
                  <a:pt x="0" y="14045"/>
                </a:lnTo>
                <a:lnTo>
                  <a:pt x="1594" y="12021"/>
                </a:lnTo>
                <a:lnTo>
                  <a:pt x="1594" y="7971"/>
                </a:lnTo>
                <a:lnTo>
                  <a:pt x="3189" y="6073"/>
                </a:lnTo>
                <a:lnTo>
                  <a:pt x="6378" y="4049"/>
                </a:lnTo>
                <a:lnTo>
                  <a:pt x="7973" y="2024"/>
                </a:lnTo>
                <a:lnTo>
                  <a:pt x="11174" y="0"/>
                </a:lnTo>
                <a:lnTo>
                  <a:pt x="12769" y="0"/>
                </a:lnTo>
                <a:lnTo>
                  <a:pt x="14364" y="0"/>
                </a:lnTo>
                <a:lnTo>
                  <a:pt x="15958" y="0"/>
                </a:lnTo>
                <a:lnTo>
                  <a:pt x="17553" y="0"/>
                </a:lnTo>
                <a:lnTo>
                  <a:pt x="20742" y="2024"/>
                </a:lnTo>
                <a:lnTo>
                  <a:pt x="22337" y="4049"/>
                </a:lnTo>
                <a:lnTo>
                  <a:pt x="25526" y="6073"/>
                </a:lnTo>
                <a:lnTo>
                  <a:pt x="27121" y="7971"/>
                </a:lnTo>
                <a:lnTo>
                  <a:pt x="28715" y="12021"/>
                </a:lnTo>
                <a:lnTo>
                  <a:pt x="28715" y="14045"/>
                </a:lnTo>
                <a:lnTo>
                  <a:pt x="28715" y="15943"/>
                </a:lnTo>
                <a:lnTo>
                  <a:pt x="28715" y="19992"/>
                </a:lnTo>
                <a:lnTo>
                  <a:pt x="28715" y="22017"/>
                </a:lnTo>
                <a:lnTo>
                  <a:pt x="28715" y="25940"/>
                </a:lnTo>
                <a:lnTo>
                  <a:pt x="27121" y="29989"/>
                </a:lnTo>
                <a:lnTo>
                  <a:pt x="25526" y="32014"/>
                </a:lnTo>
                <a:lnTo>
                  <a:pt x="22337" y="34038"/>
                </a:lnTo>
                <a:lnTo>
                  <a:pt x="20742" y="35936"/>
                </a:lnTo>
                <a:lnTo>
                  <a:pt x="17553" y="35936"/>
                </a:lnTo>
                <a:lnTo>
                  <a:pt x="15958" y="35936"/>
                </a:lnTo>
                <a:lnTo>
                  <a:pt x="14364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2" name="object 602"/>
          <p:cNvSpPr/>
          <p:nvPr/>
        </p:nvSpPr>
        <p:spPr>
          <a:xfrm>
            <a:off x="9143233" y="1718554"/>
            <a:ext cx="28601" cy="37961"/>
          </a:xfrm>
          <a:custGeom>
            <a:avLst/>
            <a:gdLst/>
            <a:ahLst/>
            <a:cxnLst/>
            <a:rect l="l" t="t" r="r" b="b"/>
            <a:pathLst>
              <a:path w="28601" h="37961">
                <a:moveTo>
                  <a:pt x="14300" y="0"/>
                </a:moveTo>
                <a:lnTo>
                  <a:pt x="15946" y="0"/>
                </a:lnTo>
                <a:lnTo>
                  <a:pt x="17464" y="0"/>
                </a:lnTo>
                <a:lnTo>
                  <a:pt x="20628" y="2024"/>
                </a:lnTo>
                <a:lnTo>
                  <a:pt x="22273" y="4049"/>
                </a:lnTo>
                <a:lnTo>
                  <a:pt x="25437" y="6073"/>
                </a:lnTo>
                <a:lnTo>
                  <a:pt x="27083" y="7971"/>
                </a:lnTo>
                <a:lnTo>
                  <a:pt x="28601" y="12021"/>
                </a:lnTo>
                <a:lnTo>
                  <a:pt x="28601" y="14045"/>
                </a:lnTo>
                <a:lnTo>
                  <a:pt x="28601" y="15943"/>
                </a:lnTo>
                <a:lnTo>
                  <a:pt x="28601" y="19992"/>
                </a:lnTo>
                <a:lnTo>
                  <a:pt x="28601" y="22017"/>
                </a:lnTo>
                <a:lnTo>
                  <a:pt x="28601" y="25940"/>
                </a:lnTo>
                <a:lnTo>
                  <a:pt x="27083" y="29989"/>
                </a:lnTo>
                <a:lnTo>
                  <a:pt x="25437" y="32014"/>
                </a:lnTo>
                <a:lnTo>
                  <a:pt x="22273" y="34038"/>
                </a:lnTo>
                <a:lnTo>
                  <a:pt x="20628" y="35936"/>
                </a:lnTo>
                <a:lnTo>
                  <a:pt x="17464" y="35936"/>
                </a:lnTo>
                <a:lnTo>
                  <a:pt x="15946" y="35936"/>
                </a:lnTo>
                <a:lnTo>
                  <a:pt x="14300" y="37961"/>
                </a:lnTo>
                <a:lnTo>
                  <a:pt x="12655" y="35936"/>
                </a:lnTo>
                <a:lnTo>
                  <a:pt x="11136" y="35936"/>
                </a:lnTo>
                <a:lnTo>
                  <a:pt x="9491" y="35936"/>
                </a:lnTo>
                <a:lnTo>
                  <a:pt x="6327" y="34038"/>
                </a:lnTo>
                <a:lnTo>
                  <a:pt x="4682" y="32014"/>
                </a:lnTo>
                <a:lnTo>
                  <a:pt x="3163" y="29989"/>
                </a:lnTo>
                <a:lnTo>
                  <a:pt x="1518" y="25940"/>
                </a:lnTo>
                <a:lnTo>
                  <a:pt x="0" y="22017"/>
                </a:lnTo>
                <a:lnTo>
                  <a:pt x="0" y="19992"/>
                </a:lnTo>
                <a:lnTo>
                  <a:pt x="0" y="15943"/>
                </a:lnTo>
                <a:lnTo>
                  <a:pt x="0" y="14045"/>
                </a:lnTo>
                <a:lnTo>
                  <a:pt x="1518" y="12021"/>
                </a:lnTo>
                <a:lnTo>
                  <a:pt x="3163" y="7971"/>
                </a:lnTo>
                <a:lnTo>
                  <a:pt x="4682" y="6073"/>
                </a:lnTo>
                <a:lnTo>
                  <a:pt x="6327" y="4049"/>
                </a:lnTo>
                <a:lnTo>
                  <a:pt x="9491" y="2024"/>
                </a:lnTo>
                <a:lnTo>
                  <a:pt x="11136" y="0"/>
                </a:lnTo>
                <a:lnTo>
                  <a:pt x="12655" y="0"/>
                </a:lnTo>
                <a:lnTo>
                  <a:pt x="14300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3" name="object 603"/>
          <p:cNvSpPr/>
          <p:nvPr/>
        </p:nvSpPr>
        <p:spPr>
          <a:xfrm>
            <a:off x="8308150" y="1718553"/>
            <a:ext cx="180342" cy="35936"/>
          </a:xfrm>
          <a:custGeom>
            <a:avLst/>
            <a:gdLst/>
            <a:ahLst/>
            <a:cxnLst/>
            <a:rect l="l" t="t" r="r" b="b"/>
            <a:pathLst>
              <a:path w="180342" h="35936">
                <a:moveTo>
                  <a:pt x="153917" y="29989"/>
                </a:moveTo>
                <a:lnTo>
                  <a:pt x="155461" y="32014"/>
                </a:lnTo>
                <a:lnTo>
                  <a:pt x="158575" y="34038"/>
                </a:lnTo>
                <a:lnTo>
                  <a:pt x="160131" y="35936"/>
                </a:lnTo>
                <a:lnTo>
                  <a:pt x="171015" y="35936"/>
                </a:lnTo>
                <a:lnTo>
                  <a:pt x="174128" y="34038"/>
                </a:lnTo>
                <a:lnTo>
                  <a:pt x="177229" y="29989"/>
                </a:lnTo>
                <a:lnTo>
                  <a:pt x="178786" y="25940"/>
                </a:lnTo>
                <a:lnTo>
                  <a:pt x="180342" y="22017"/>
                </a:lnTo>
                <a:lnTo>
                  <a:pt x="180342" y="15943"/>
                </a:lnTo>
                <a:lnTo>
                  <a:pt x="178786" y="12021"/>
                </a:lnTo>
                <a:lnTo>
                  <a:pt x="177229" y="7971"/>
                </a:lnTo>
                <a:lnTo>
                  <a:pt x="174128" y="4049"/>
                </a:lnTo>
                <a:lnTo>
                  <a:pt x="171015" y="2024"/>
                </a:lnTo>
                <a:lnTo>
                  <a:pt x="169458" y="0"/>
                </a:lnTo>
                <a:lnTo>
                  <a:pt x="163245" y="0"/>
                </a:lnTo>
                <a:lnTo>
                  <a:pt x="160131" y="2024"/>
                </a:lnTo>
                <a:lnTo>
                  <a:pt x="158575" y="4049"/>
                </a:lnTo>
                <a:lnTo>
                  <a:pt x="155461" y="6073"/>
                </a:lnTo>
                <a:lnTo>
                  <a:pt x="153917" y="7971"/>
                </a:lnTo>
                <a:lnTo>
                  <a:pt x="152361" y="12021"/>
                </a:lnTo>
                <a:lnTo>
                  <a:pt x="166345" y="12021"/>
                </a:lnTo>
                <a:lnTo>
                  <a:pt x="166345" y="24042"/>
                </a:lnTo>
                <a:lnTo>
                  <a:pt x="152361" y="24042"/>
                </a:lnTo>
                <a:lnTo>
                  <a:pt x="152361" y="25940"/>
                </a:lnTo>
                <a:lnTo>
                  <a:pt x="153917" y="29989"/>
                </a:lnTo>
                <a:close/>
              </a:path>
              <a:path w="180342" h="35936">
                <a:moveTo>
                  <a:pt x="0" y="12021"/>
                </a:moveTo>
                <a:lnTo>
                  <a:pt x="0" y="24042"/>
                </a:lnTo>
                <a:lnTo>
                  <a:pt x="152361" y="24042"/>
                </a:lnTo>
                <a:lnTo>
                  <a:pt x="152361" y="22017"/>
                </a:lnTo>
                <a:lnTo>
                  <a:pt x="150804" y="19992"/>
                </a:lnTo>
                <a:lnTo>
                  <a:pt x="150804" y="15943"/>
                </a:lnTo>
                <a:lnTo>
                  <a:pt x="152361" y="12021"/>
                </a:lnTo>
                <a:lnTo>
                  <a:pt x="0" y="120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4" name="object 604"/>
          <p:cNvSpPr/>
          <p:nvPr/>
        </p:nvSpPr>
        <p:spPr>
          <a:xfrm>
            <a:off x="8303399" y="1736585"/>
            <a:ext cx="175846" cy="0"/>
          </a:xfrm>
          <a:custGeom>
            <a:avLst/>
            <a:gdLst/>
            <a:ahLst/>
            <a:cxnLst/>
            <a:rect l="l" t="t" r="r" b="b"/>
            <a:pathLst>
              <a:path w="175846">
                <a:moveTo>
                  <a:pt x="0" y="0"/>
                </a:moveTo>
                <a:lnTo>
                  <a:pt x="175846" y="0"/>
                </a:lnTo>
              </a:path>
            </a:pathLst>
          </a:custGeom>
          <a:ln w="2279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5" name="object 605"/>
          <p:cNvSpPr/>
          <p:nvPr/>
        </p:nvSpPr>
        <p:spPr>
          <a:xfrm>
            <a:off x="8458954" y="1718554"/>
            <a:ext cx="29538" cy="37961"/>
          </a:xfrm>
          <a:custGeom>
            <a:avLst/>
            <a:gdLst/>
            <a:ahLst/>
            <a:cxnLst/>
            <a:rect l="l" t="t" r="r" b="b"/>
            <a:pathLst>
              <a:path w="29538" h="37961">
                <a:moveTo>
                  <a:pt x="15541" y="0"/>
                </a:moveTo>
                <a:lnTo>
                  <a:pt x="17097" y="0"/>
                </a:lnTo>
                <a:lnTo>
                  <a:pt x="18654" y="0"/>
                </a:lnTo>
                <a:lnTo>
                  <a:pt x="20211" y="2024"/>
                </a:lnTo>
                <a:lnTo>
                  <a:pt x="23324" y="4049"/>
                </a:lnTo>
                <a:lnTo>
                  <a:pt x="24868" y="6073"/>
                </a:lnTo>
                <a:lnTo>
                  <a:pt x="26424" y="7971"/>
                </a:lnTo>
                <a:lnTo>
                  <a:pt x="27981" y="12021"/>
                </a:lnTo>
                <a:lnTo>
                  <a:pt x="29538" y="14045"/>
                </a:lnTo>
                <a:lnTo>
                  <a:pt x="29538" y="15943"/>
                </a:lnTo>
                <a:lnTo>
                  <a:pt x="29538" y="19992"/>
                </a:lnTo>
                <a:lnTo>
                  <a:pt x="29538" y="22017"/>
                </a:lnTo>
                <a:lnTo>
                  <a:pt x="27981" y="25940"/>
                </a:lnTo>
                <a:lnTo>
                  <a:pt x="26424" y="29989"/>
                </a:lnTo>
                <a:lnTo>
                  <a:pt x="24868" y="32014"/>
                </a:lnTo>
                <a:lnTo>
                  <a:pt x="23324" y="34038"/>
                </a:lnTo>
                <a:lnTo>
                  <a:pt x="20211" y="35936"/>
                </a:lnTo>
                <a:lnTo>
                  <a:pt x="18654" y="35936"/>
                </a:lnTo>
                <a:lnTo>
                  <a:pt x="17097" y="35936"/>
                </a:lnTo>
                <a:lnTo>
                  <a:pt x="15541" y="37961"/>
                </a:lnTo>
                <a:lnTo>
                  <a:pt x="13997" y="35936"/>
                </a:lnTo>
                <a:lnTo>
                  <a:pt x="12440" y="35936"/>
                </a:lnTo>
                <a:lnTo>
                  <a:pt x="9327" y="35936"/>
                </a:lnTo>
                <a:lnTo>
                  <a:pt x="7770" y="34038"/>
                </a:lnTo>
                <a:lnTo>
                  <a:pt x="4657" y="32014"/>
                </a:lnTo>
                <a:lnTo>
                  <a:pt x="3113" y="29989"/>
                </a:lnTo>
                <a:lnTo>
                  <a:pt x="1556" y="25940"/>
                </a:lnTo>
                <a:lnTo>
                  <a:pt x="1556" y="22017"/>
                </a:lnTo>
                <a:lnTo>
                  <a:pt x="0" y="19992"/>
                </a:lnTo>
                <a:lnTo>
                  <a:pt x="0" y="15943"/>
                </a:lnTo>
                <a:lnTo>
                  <a:pt x="1556" y="14045"/>
                </a:lnTo>
                <a:lnTo>
                  <a:pt x="1556" y="12021"/>
                </a:lnTo>
                <a:lnTo>
                  <a:pt x="3113" y="7971"/>
                </a:lnTo>
                <a:lnTo>
                  <a:pt x="4657" y="6073"/>
                </a:lnTo>
                <a:lnTo>
                  <a:pt x="7770" y="4049"/>
                </a:lnTo>
                <a:lnTo>
                  <a:pt x="9327" y="2024"/>
                </a:lnTo>
                <a:lnTo>
                  <a:pt x="12440" y="0"/>
                </a:lnTo>
                <a:lnTo>
                  <a:pt x="13997" y="0"/>
                </a:lnTo>
                <a:lnTo>
                  <a:pt x="15541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6" name="object 606"/>
          <p:cNvSpPr/>
          <p:nvPr/>
        </p:nvSpPr>
        <p:spPr>
          <a:xfrm>
            <a:off x="9133866" y="1718554"/>
            <a:ext cx="28348" cy="37961"/>
          </a:xfrm>
          <a:custGeom>
            <a:avLst/>
            <a:gdLst/>
            <a:ahLst/>
            <a:cxnLst/>
            <a:rect l="l" t="t" r="r" b="b"/>
            <a:pathLst>
              <a:path w="28348" h="37961">
                <a:moveTo>
                  <a:pt x="28348" y="12021"/>
                </a:moveTo>
                <a:lnTo>
                  <a:pt x="26829" y="7971"/>
                </a:lnTo>
                <a:lnTo>
                  <a:pt x="25184" y="6073"/>
                </a:lnTo>
                <a:lnTo>
                  <a:pt x="22020" y="4049"/>
                </a:lnTo>
                <a:lnTo>
                  <a:pt x="20502" y="2024"/>
                </a:lnTo>
                <a:lnTo>
                  <a:pt x="17338" y="0"/>
                </a:lnTo>
                <a:lnTo>
                  <a:pt x="12655" y="0"/>
                </a:lnTo>
                <a:lnTo>
                  <a:pt x="9491" y="2024"/>
                </a:lnTo>
                <a:lnTo>
                  <a:pt x="6327" y="4049"/>
                </a:lnTo>
                <a:lnTo>
                  <a:pt x="3163" y="7971"/>
                </a:lnTo>
                <a:lnTo>
                  <a:pt x="1645" y="12021"/>
                </a:lnTo>
                <a:lnTo>
                  <a:pt x="0" y="15943"/>
                </a:lnTo>
                <a:lnTo>
                  <a:pt x="0" y="22017"/>
                </a:lnTo>
                <a:lnTo>
                  <a:pt x="1645" y="25940"/>
                </a:lnTo>
                <a:lnTo>
                  <a:pt x="3163" y="29989"/>
                </a:lnTo>
                <a:lnTo>
                  <a:pt x="6327" y="34038"/>
                </a:lnTo>
                <a:lnTo>
                  <a:pt x="9491" y="35936"/>
                </a:lnTo>
                <a:lnTo>
                  <a:pt x="11010" y="35936"/>
                </a:lnTo>
                <a:lnTo>
                  <a:pt x="14174" y="37961"/>
                </a:lnTo>
                <a:lnTo>
                  <a:pt x="17338" y="35936"/>
                </a:lnTo>
                <a:lnTo>
                  <a:pt x="20502" y="35936"/>
                </a:lnTo>
                <a:lnTo>
                  <a:pt x="22020" y="34038"/>
                </a:lnTo>
                <a:lnTo>
                  <a:pt x="25184" y="32014"/>
                </a:lnTo>
                <a:lnTo>
                  <a:pt x="26829" y="29989"/>
                </a:lnTo>
                <a:lnTo>
                  <a:pt x="28348" y="25940"/>
                </a:lnTo>
                <a:lnTo>
                  <a:pt x="28348" y="24042"/>
                </a:lnTo>
                <a:lnTo>
                  <a:pt x="14174" y="24042"/>
                </a:lnTo>
                <a:lnTo>
                  <a:pt x="14174" y="12021"/>
                </a:lnTo>
                <a:lnTo>
                  <a:pt x="28348" y="120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7" name="object 607"/>
          <p:cNvSpPr/>
          <p:nvPr/>
        </p:nvSpPr>
        <p:spPr>
          <a:xfrm>
            <a:off x="9162216" y="1730575"/>
            <a:ext cx="246911" cy="12021"/>
          </a:xfrm>
          <a:custGeom>
            <a:avLst/>
            <a:gdLst/>
            <a:ahLst/>
            <a:cxnLst/>
            <a:rect l="l" t="t" r="r" b="b"/>
            <a:pathLst>
              <a:path w="246911" h="12021">
                <a:moveTo>
                  <a:pt x="1645" y="7971"/>
                </a:moveTo>
                <a:lnTo>
                  <a:pt x="0" y="9996"/>
                </a:lnTo>
                <a:lnTo>
                  <a:pt x="0" y="12021"/>
                </a:lnTo>
                <a:lnTo>
                  <a:pt x="246911" y="12021"/>
                </a:lnTo>
                <a:lnTo>
                  <a:pt x="246911" y="0"/>
                </a:lnTo>
                <a:lnTo>
                  <a:pt x="0" y="0"/>
                </a:lnTo>
                <a:lnTo>
                  <a:pt x="0" y="3922"/>
                </a:lnTo>
                <a:lnTo>
                  <a:pt x="1645" y="797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8" name="object 608"/>
          <p:cNvSpPr/>
          <p:nvPr/>
        </p:nvSpPr>
        <p:spPr>
          <a:xfrm>
            <a:off x="9143290" y="1736585"/>
            <a:ext cx="270586" cy="0"/>
          </a:xfrm>
          <a:custGeom>
            <a:avLst/>
            <a:gdLst/>
            <a:ahLst/>
            <a:cxnLst/>
            <a:rect l="l" t="t" r="r" b="b"/>
            <a:pathLst>
              <a:path w="270586">
                <a:moveTo>
                  <a:pt x="0" y="0"/>
                </a:moveTo>
                <a:lnTo>
                  <a:pt x="270586" y="0"/>
                </a:lnTo>
              </a:path>
            </a:pathLst>
          </a:custGeom>
          <a:ln w="2279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9" name="object 609"/>
          <p:cNvSpPr/>
          <p:nvPr/>
        </p:nvSpPr>
        <p:spPr>
          <a:xfrm>
            <a:off x="9133867" y="1718554"/>
            <a:ext cx="29993" cy="37961"/>
          </a:xfrm>
          <a:custGeom>
            <a:avLst/>
            <a:gdLst/>
            <a:ahLst/>
            <a:cxnLst/>
            <a:rect l="l" t="t" r="r" b="b"/>
            <a:pathLst>
              <a:path w="29993" h="37961">
                <a:moveTo>
                  <a:pt x="14174" y="37961"/>
                </a:moveTo>
                <a:lnTo>
                  <a:pt x="12655" y="35936"/>
                </a:lnTo>
                <a:lnTo>
                  <a:pt x="11010" y="35936"/>
                </a:lnTo>
                <a:lnTo>
                  <a:pt x="9491" y="35936"/>
                </a:lnTo>
                <a:lnTo>
                  <a:pt x="6327" y="34038"/>
                </a:lnTo>
                <a:lnTo>
                  <a:pt x="4809" y="32014"/>
                </a:lnTo>
                <a:lnTo>
                  <a:pt x="3163" y="29989"/>
                </a:lnTo>
                <a:lnTo>
                  <a:pt x="1645" y="25940"/>
                </a:lnTo>
                <a:lnTo>
                  <a:pt x="0" y="22017"/>
                </a:lnTo>
                <a:lnTo>
                  <a:pt x="0" y="19992"/>
                </a:lnTo>
                <a:lnTo>
                  <a:pt x="0" y="15943"/>
                </a:lnTo>
                <a:lnTo>
                  <a:pt x="0" y="14045"/>
                </a:lnTo>
                <a:lnTo>
                  <a:pt x="1645" y="12021"/>
                </a:lnTo>
                <a:lnTo>
                  <a:pt x="3163" y="7971"/>
                </a:lnTo>
                <a:lnTo>
                  <a:pt x="4809" y="6073"/>
                </a:lnTo>
                <a:lnTo>
                  <a:pt x="6327" y="4049"/>
                </a:lnTo>
                <a:lnTo>
                  <a:pt x="9491" y="2024"/>
                </a:lnTo>
                <a:lnTo>
                  <a:pt x="11010" y="0"/>
                </a:lnTo>
                <a:lnTo>
                  <a:pt x="12655" y="0"/>
                </a:lnTo>
                <a:lnTo>
                  <a:pt x="14174" y="0"/>
                </a:lnTo>
                <a:lnTo>
                  <a:pt x="15819" y="0"/>
                </a:lnTo>
                <a:lnTo>
                  <a:pt x="17338" y="0"/>
                </a:lnTo>
                <a:lnTo>
                  <a:pt x="20502" y="2024"/>
                </a:lnTo>
                <a:lnTo>
                  <a:pt x="22020" y="4049"/>
                </a:lnTo>
                <a:lnTo>
                  <a:pt x="25184" y="6073"/>
                </a:lnTo>
                <a:lnTo>
                  <a:pt x="26829" y="7971"/>
                </a:lnTo>
                <a:lnTo>
                  <a:pt x="28348" y="12021"/>
                </a:lnTo>
                <a:lnTo>
                  <a:pt x="28348" y="14045"/>
                </a:lnTo>
                <a:lnTo>
                  <a:pt x="28348" y="15943"/>
                </a:lnTo>
                <a:lnTo>
                  <a:pt x="29993" y="19992"/>
                </a:lnTo>
                <a:lnTo>
                  <a:pt x="28348" y="19992"/>
                </a:lnTo>
                <a:lnTo>
                  <a:pt x="28348" y="22017"/>
                </a:lnTo>
                <a:lnTo>
                  <a:pt x="28348" y="25940"/>
                </a:lnTo>
                <a:lnTo>
                  <a:pt x="26829" y="29989"/>
                </a:lnTo>
                <a:lnTo>
                  <a:pt x="25184" y="32014"/>
                </a:lnTo>
                <a:lnTo>
                  <a:pt x="22020" y="34038"/>
                </a:lnTo>
                <a:lnTo>
                  <a:pt x="20502" y="35936"/>
                </a:lnTo>
                <a:lnTo>
                  <a:pt x="17338" y="35936"/>
                </a:lnTo>
                <a:lnTo>
                  <a:pt x="15819" y="35936"/>
                </a:lnTo>
                <a:lnTo>
                  <a:pt x="14174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0" name="object 610"/>
          <p:cNvSpPr/>
          <p:nvPr/>
        </p:nvSpPr>
        <p:spPr>
          <a:xfrm>
            <a:off x="9409127" y="2316444"/>
            <a:ext cx="351193" cy="0"/>
          </a:xfrm>
          <a:custGeom>
            <a:avLst/>
            <a:gdLst/>
            <a:ahLst/>
            <a:cxnLst/>
            <a:rect l="l" t="t" r="r" b="b"/>
            <a:pathLst>
              <a:path w="351193">
                <a:moveTo>
                  <a:pt x="0" y="0"/>
                </a:moveTo>
                <a:lnTo>
                  <a:pt x="351193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1" name="object 611"/>
          <p:cNvSpPr/>
          <p:nvPr/>
        </p:nvSpPr>
        <p:spPr>
          <a:xfrm>
            <a:off x="8507476" y="3645117"/>
            <a:ext cx="0" cy="94903"/>
          </a:xfrm>
          <a:custGeom>
            <a:avLst/>
            <a:gdLst/>
            <a:ahLst/>
            <a:cxnLst/>
            <a:rect l="l" t="t" r="r" b="b"/>
            <a:pathLst>
              <a:path h="94903">
                <a:moveTo>
                  <a:pt x="0" y="0"/>
                </a:moveTo>
                <a:lnTo>
                  <a:pt x="0" y="94903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2" name="object 612"/>
          <p:cNvSpPr/>
          <p:nvPr/>
        </p:nvSpPr>
        <p:spPr>
          <a:xfrm>
            <a:off x="9523027" y="2610645"/>
            <a:ext cx="0" cy="1034471"/>
          </a:xfrm>
          <a:custGeom>
            <a:avLst/>
            <a:gdLst/>
            <a:ahLst/>
            <a:cxnLst/>
            <a:rect l="l" t="t" r="r" b="b"/>
            <a:pathLst>
              <a:path h="1034471">
                <a:moveTo>
                  <a:pt x="0" y="0"/>
                </a:moveTo>
                <a:lnTo>
                  <a:pt x="0" y="103447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3" name="object 613"/>
          <p:cNvSpPr/>
          <p:nvPr/>
        </p:nvSpPr>
        <p:spPr>
          <a:xfrm>
            <a:off x="9646420" y="2610645"/>
            <a:ext cx="0" cy="1034471"/>
          </a:xfrm>
          <a:custGeom>
            <a:avLst/>
            <a:gdLst/>
            <a:ahLst/>
            <a:cxnLst/>
            <a:rect l="l" t="t" r="r" b="b"/>
            <a:pathLst>
              <a:path h="1034471">
                <a:moveTo>
                  <a:pt x="0" y="0"/>
                </a:moveTo>
                <a:lnTo>
                  <a:pt x="0" y="103447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4" name="object 614"/>
          <p:cNvSpPr/>
          <p:nvPr/>
        </p:nvSpPr>
        <p:spPr>
          <a:xfrm>
            <a:off x="8507477" y="3645116"/>
            <a:ext cx="1015551" cy="0"/>
          </a:xfrm>
          <a:custGeom>
            <a:avLst/>
            <a:gdLst/>
            <a:ahLst/>
            <a:cxnLst/>
            <a:rect l="l" t="t" r="r" b="b"/>
            <a:pathLst>
              <a:path w="1015551">
                <a:moveTo>
                  <a:pt x="1015551" y="0"/>
                </a:moveTo>
                <a:lnTo>
                  <a:pt x="0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5" name="object 615"/>
          <p:cNvSpPr/>
          <p:nvPr/>
        </p:nvSpPr>
        <p:spPr>
          <a:xfrm>
            <a:off x="9646420" y="3645117"/>
            <a:ext cx="0" cy="94903"/>
          </a:xfrm>
          <a:custGeom>
            <a:avLst/>
            <a:gdLst/>
            <a:ahLst/>
            <a:cxnLst/>
            <a:rect l="l" t="t" r="r" b="b"/>
            <a:pathLst>
              <a:path h="94903">
                <a:moveTo>
                  <a:pt x="0" y="0"/>
                </a:moveTo>
                <a:lnTo>
                  <a:pt x="0" y="94903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6" name="object 616"/>
          <p:cNvSpPr/>
          <p:nvPr/>
        </p:nvSpPr>
        <p:spPr>
          <a:xfrm>
            <a:off x="8507477" y="3740019"/>
            <a:ext cx="1138943" cy="0"/>
          </a:xfrm>
          <a:custGeom>
            <a:avLst/>
            <a:gdLst/>
            <a:ahLst/>
            <a:cxnLst/>
            <a:rect l="l" t="t" r="r" b="b"/>
            <a:pathLst>
              <a:path w="1138943">
                <a:moveTo>
                  <a:pt x="1138943" y="0"/>
                </a:moveTo>
                <a:lnTo>
                  <a:pt x="0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7" name="object 617"/>
          <p:cNvSpPr/>
          <p:nvPr/>
        </p:nvSpPr>
        <p:spPr>
          <a:xfrm>
            <a:off x="8507476" y="3645117"/>
            <a:ext cx="0" cy="94903"/>
          </a:xfrm>
          <a:custGeom>
            <a:avLst/>
            <a:gdLst/>
            <a:ahLst/>
            <a:cxnLst/>
            <a:rect l="l" t="t" r="r" b="b"/>
            <a:pathLst>
              <a:path h="94903">
                <a:moveTo>
                  <a:pt x="0" y="0"/>
                </a:moveTo>
                <a:lnTo>
                  <a:pt x="0" y="94903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8" name="object 618"/>
          <p:cNvSpPr/>
          <p:nvPr/>
        </p:nvSpPr>
        <p:spPr>
          <a:xfrm>
            <a:off x="9523027" y="2610645"/>
            <a:ext cx="0" cy="1034471"/>
          </a:xfrm>
          <a:custGeom>
            <a:avLst/>
            <a:gdLst/>
            <a:ahLst/>
            <a:cxnLst/>
            <a:rect l="l" t="t" r="r" b="b"/>
            <a:pathLst>
              <a:path h="1034471">
                <a:moveTo>
                  <a:pt x="0" y="0"/>
                </a:moveTo>
                <a:lnTo>
                  <a:pt x="0" y="103447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9" name="object 619"/>
          <p:cNvSpPr/>
          <p:nvPr/>
        </p:nvSpPr>
        <p:spPr>
          <a:xfrm>
            <a:off x="9646420" y="2610645"/>
            <a:ext cx="0" cy="1034471"/>
          </a:xfrm>
          <a:custGeom>
            <a:avLst/>
            <a:gdLst/>
            <a:ahLst/>
            <a:cxnLst/>
            <a:rect l="l" t="t" r="r" b="b"/>
            <a:pathLst>
              <a:path h="1034471">
                <a:moveTo>
                  <a:pt x="0" y="0"/>
                </a:moveTo>
                <a:lnTo>
                  <a:pt x="0" y="103447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0" name="object 620"/>
          <p:cNvSpPr/>
          <p:nvPr/>
        </p:nvSpPr>
        <p:spPr>
          <a:xfrm>
            <a:off x="8507477" y="3645116"/>
            <a:ext cx="1015551" cy="0"/>
          </a:xfrm>
          <a:custGeom>
            <a:avLst/>
            <a:gdLst/>
            <a:ahLst/>
            <a:cxnLst/>
            <a:rect l="l" t="t" r="r" b="b"/>
            <a:pathLst>
              <a:path w="1015551">
                <a:moveTo>
                  <a:pt x="1015551" y="0"/>
                </a:moveTo>
                <a:lnTo>
                  <a:pt x="0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1" name="object 621"/>
          <p:cNvSpPr/>
          <p:nvPr/>
        </p:nvSpPr>
        <p:spPr>
          <a:xfrm>
            <a:off x="9646420" y="3645117"/>
            <a:ext cx="0" cy="94903"/>
          </a:xfrm>
          <a:custGeom>
            <a:avLst/>
            <a:gdLst/>
            <a:ahLst/>
            <a:cxnLst/>
            <a:rect l="l" t="t" r="r" b="b"/>
            <a:pathLst>
              <a:path h="94903">
                <a:moveTo>
                  <a:pt x="0" y="0"/>
                </a:moveTo>
                <a:lnTo>
                  <a:pt x="0" y="94903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2" name="object 622"/>
          <p:cNvSpPr/>
          <p:nvPr/>
        </p:nvSpPr>
        <p:spPr>
          <a:xfrm>
            <a:off x="8507477" y="3740019"/>
            <a:ext cx="1138943" cy="0"/>
          </a:xfrm>
          <a:custGeom>
            <a:avLst/>
            <a:gdLst/>
            <a:ahLst/>
            <a:cxnLst/>
            <a:rect l="l" t="t" r="r" b="b"/>
            <a:pathLst>
              <a:path w="1138943">
                <a:moveTo>
                  <a:pt x="1138943" y="0"/>
                </a:moveTo>
                <a:lnTo>
                  <a:pt x="0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3" name="object 623"/>
          <p:cNvSpPr/>
          <p:nvPr/>
        </p:nvSpPr>
        <p:spPr>
          <a:xfrm>
            <a:off x="9523027" y="2392368"/>
            <a:ext cx="0" cy="1252749"/>
          </a:xfrm>
          <a:custGeom>
            <a:avLst/>
            <a:gdLst/>
            <a:ahLst/>
            <a:cxnLst/>
            <a:rect l="l" t="t" r="r" b="b"/>
            <a:pathLst>
              <a:path h="1252749">
                <a:moveTo>
                  <a:pt x="0" y="0"/>
                </a:moveTo>
                <a:lnTo>
                  <a:pt x="0" y="1252749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4" name="object 624"/>
          <p:cNvSpPr/>
          <p:nvPr/>
        </p:nvSpPr>
        <p:spPr>
          <a:xfrm>
            <a:off x="9646420" y="2392368"/>
            <a:ext cx="0" cy="1252749"/>
          </a:xfrm>
          <a:custGeom>
            <a:avLst/>
            <a:gdLst/>
            <a:ahLst/>
            <a:cxnLst/>
            <a:rect l="l" t="t" r="r" b="b"/>
            <a:pathLst>
              <a:path h="1252749">
                <a:moveTo>
                  <a:pt x="0" y="0"/>
                </a:moveTo>
                <a:lnTo>
                  <a:pt x="0" y="1252749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5" name="object 625"/>
          <p:cNvSpPr/>
          <p:nvPr/>
        </p:nvSpPr>
        <p:spPr>
          <a:xfrm>
            <a:off x="8507477" y="3645116"/>
            <a:ext cx="1015551" cy="0"/>
          </a:xfrm>
          <a:custGeom>
            <a:avLst/>
            <a:gdLst/>
            <a:ahLst/>
            <a:cxnLst/>
            <a:rect l="l" t="t" r="r" b="b"/>
            <a:pathLst>
              <a:path w="1015551">
                <a:moveTo>
                  <a:pt x="1015551" y="0"/>
                </a:moveTo>
                <a:lnTo>
                  <a:pt x="0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6" name="object 626"/>
          <p:cNvSpPr/>
          <p:nvPr/>
        </p:nvSpPr>
        <p:spPr>
          <a:xfrm>
            <a:off x="9646420" y="3645117"/>
            <a:ext cx="0" cy="94903"/>
          </a:xfrm>
          <a:custGeom>
            <a:avLst/>
            <a:gdLst/>
            <a:ahLst/>
            <a:cxnLst/>
            <a:rect l="l" t="t" r="r" b="b"/>
            <a:pathLst>
              <a:path h="94903">
                <a:moveTo>
                  <a:pt x="0" y="0"/>
                </a:moveTo>
                <a:lnTo>
                  <a:pt x="0" y="94903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7" name="object 627"/>
          <p:cNvSpPr/>
          <p:nvPr/>
        </p:nvSpPr>
        <p:spPr>
          <a:xfrm>
            <a:off x="8507477" y="3740019"/>
            <a:ext cx="1138943" cy="0"/>
          </a:xfrm>
          <a:custGeom>
            <a:avLst/>
            <a:gdLst/>
            <a:ahLst/>
            <a:cxnLst/>
            <a:rect l="l" t="t" r="r" b="b"/>
            <a:pathLst>
              <a:path w="1138943">
                <a:moveTo>
                  <a:pt x="1138943" y="0"/>
                </a:moveTo>
                <a:lnTo>
                  <a:pt x="0" y="0"/>
                </a:lnTo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8" name="object 628"/>
          <p:cNvSpPr/>
          <p:nvPr/>
        </p:nvSpPr>
        <p:spPr>
          <a:xfrm>
            <a:off x="9608453" y="2231031"/>
            <a:ext cx="123392" cy="139318"/>
          </a:xfrm>
          <a:custGeom>
            <a:avLst/>
            <a:gdLst/>
            <a:ahLst/>
            <a:cxnLst/>
            <a:rect l="l" t="t" r="r" b="b"/>
            <a:pathLst>
              <a:path w="123392" h="139318">
                <a:moveTo>
                  <a:pt x="43915" y="125778"/>
                </a:moveTo>
                <a:lnTo>
                  <a:pt x="43915" y="122741"/>
                </a:lnTo>
                <a:lnTo>
                  <a:pt x="40624" y="119704"/>
                </a:lnTo>
                <a:lnTo>
                  <a:pt x="37460" y="119704"/>
                </a:lnTo>
                <a:lnTo>
                  <a:pt x="21415" y="125634"/>
                </a:lnTo>
                <a:lnTo>
                  <a:pt x="10033" y="138979"/>
                </a:lnTo>
                <a:lnTo>
                  <a:pt x="40624" y="128688"/>
                </a:lnTo>
                <a:lnTo>
                  <a:pt x="42269" y="128688"/>
                </a:lnTo>
                <a:lnTo>
                  <a:pt x="43915" y="125778"/>
                </a:lnTo>
                <a:close/>
              </a:path>
              <a:path w="123392" h="139318">
                <a:moveTo>
                  <a:pt x="12534" y="128917"/>
                </a:moveTo>
                <a:lnTo>
                  <a:pt x="4935" y="131725"/>
                </a:lnTo>
                <a:lnTo>
                  <a:pt x="11390" y="136281"/>
                </a:lnTo>
                <a:lnTo>
                  <a:pt x="12534" y="128917"/>
                </a:lnTo>
                <a:close/>
              </a:path>
              <a:path w="123392" h="139318">
                <a:moveTo>
                  <a:pt x="10033" y="138979"/>
                </a:moveTo>
                <a:lnTo>
                  <a:pt x="9585" y="139130"/>
                </a:lnTo>
                <a:lnTo>
                  <a:pt x="9744" y="139318"/>
                </a:lnTo>
                <a:lnTo>
                  <a:pt x="10033" y="138979"/>
                </a:lnTo>
                <a:close/>
              </a:path>
              <a:path w="123392" h="139318">
                <a:moveTo>
                  <a:pt x="11390" y="98446"/>
                </a:moveTo>
                <a:lnTo>
                  <a:pt x="8226" y="99964"/>
                </a:lnTo>
                <a:lnTo>
                  <a:pt x="6580" y="103001"/>
                </a:lnTo>
                <a:lnTo>
                  <a:pt x="0" y="142354"/>
                </a:lnTo>
                <a:lnTo>
                  <a:pt x="9585" y="139130"/>
                </a:lnTo>
                <a:lnTo>
                  <a:pt x="3290" y="131725"/>
                </a:lnTo>
                <a:lnTo>
                  <a:pt x="14067" y="119050"/>
                </a:lnTo>
                <a:lnTo>
                  <a:pt x="16325" y="104520"/>
                </a:lnTo>
                <a:lnTo>
                  <a:pt x="16325" y="103001"/>
                </a:lnTo>
                <a:lnTo>
                  <a:pt x="14680" y="99964"/>
                </a:lnTo>
                <a:lnTo>
                  <a:pt x="11390" y="98446"/>
                </a:lnTo>
                <a:close/>
              </a:path>
              <a:path w="123392" h="139318">
                <a:moveTo>
                  <a:pt x="21415" y="125634"/>
                </a:moveTo>
                <a:lnTo>
                  <a:pt x="123392" y="6073"/>
                </a:lnTo>
                <a:lnTo>
                  <a:pt x="115292" y="0"/>
                </a:lnTo>
                <a:lnTo>
                  <a:pt x="14067" y="119050"/>
                </a:lnTo>
                <a:lnTo>
                  <a:pt x="12534" y="128917"/>
                </a:lnTo>
                <a:lnTo>
                  <a:pt x="21415" y="12563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9" name="object 629"/>
          <p:cNvSpPr/>
          <p:nvPr/>
        </p:nvSpPr>
        <p:spPr>
          <a:xfrm>
            <a:off x="9611744" y="2231031"/>
            <a:ext cx="120101" cy="139318"/>
          </a:xfrm>
          <a:custGeom>
            <a:avLst/>
            <a:gdLst/>
            <a:ahLst/>
            <a:cxnLst/>
            <a:rect l="l" t="t" r="r" b="b"/>
            <a:pathLst>
              <a:path w="120101" h="139318">
                <a:moveTo>
                  <a:pt x="120101" y="6073"/>
                </a:moveTo>
                <a:lnTo>
                  <a:pt x="6454" y="139318"/>
                </a:lnTo>
                <a:lnTo>
                  <a:pt x="0" y="131725"/>
                </a:lnTo>
                <a:lnTo>
                  <a:pt x="112002" y="0"/>
                </a:lnTo>
                <a:lnTo>
                  <a:pt x="120101" y="6073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0" name="object 630"/>
          <p:cNvSpPr/>
          <p:nvPr/>
        </p:nvSpPr>
        <p:spPr>
          <a:xfrm>
            <a:off x="9608454" y="2329477"/>
            <a:ext cx="43915" cy="43908"/>
          </a:xfrm>
          <a:custGeom>
            <a:avLst/>
            <a:gdLst/>
            <a:ahLst/>
            <a:cxnLst/>
            <a:rect l="l" t="t" r="r" b="b"/>
            <a:pathLst>
              <a:path w="43915" h="43908">
                <a:moveTo>
                  <a:pt x="40624" y="30242"/>
                </a:moveTo>
                <a:lnTo>
                  <a:pt x="0" y="43908"/>
                </a:lnTo>
                <a:lnTo>
                  <a:pt x="6580" y="4555"/>
                </a:lnTo>
                <a:lnTo>
                  <a:pt x="6580" y="3036"/>
                </a:lnTo>
                <a:lnTo>
                  <a:pt x="8226" y="3036"/>
                </a:lnTo>
                <a:lnTo>
                  <a:pt x="8226" y="1518"/>
                </a:lnTo>
                <a:lnTo>
                  <a:pt x="9744" y="1518"/>
                </a:lnTo>
                <a:lnTo>
                  <a:pt x="9744" y="0"/>
                </a:lnTo>
                <a:lnTo>
                  <a:pt x="11390" y="0"/>
                </a:lnTo>
                <a:lnTo>
                  <a:pt x="13035" y="0"/>
                </a:lnTo>
                <a:lnTo>
                  <a:pt x="14680" y="1518"/>
                </a:lnTo>
                <a:lnTo>
                  <a:pt x="14680" y="3036"/>
                </a:lnTo>
                <a:lnTo>
                  <a:pt x="16325" y="3036"/>
                </a:lnTo>
                <a:lnTo>
                  <a:pt x="16325" y="4555"/>
                </a:lnTo>
                <a:lnTo>
                  <a:pt x="16325" y="6073"/>
                </a:lnTo>
                <a:lnTo>
                  <a:pt x="11390" y="37834"/>
                </a:lnTo>
                <a:lnTo>
                  <a:pt x="4935" y="33279"/>
                </a:lnTo>
                <a:lnTo>
                  <a:pt x="37460" y="21258"/>
                </a:lnTo>
                <a:lnTo>
                  <a:pt x="38979" y="21258"/>
                </a:lnTo>
                <a:lnTo>
                  <a:pt x="40624" y="21258"/>
                </a:lnTo>
                <a:lnTo>
                  <a:pt x="42269" y="21258"/>
                </a:lnTo>
                <a:lnTo>
                  <a:pt x="42269" y="22776"/>
                </a:lnTo>
                <a:lnTo>
                  <a:pt x="43915" y="24295"/>
                </a:lnTo>
                <a:lnTo>
                  <a:pt x="43915" y="25813"/>
                </a:lnTo>
                <a:lnTo>
                  <a:pt x="43915" y="27332"/>
                </a:lnTo>
                <a:lnTo>
                  <a:pt x="42269" y="28724"/>
                </a:lnTo>
                <a:lnTo>
                  <a:pt x="42269" y="30242"/>
                </a:lnTo>
                <a:lnTo>
                  <a:pt x="40624" y="30242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1" name="object 631"/>
          <p:cNvSpPr/>
          <p:nvPr/>
        </p:nvSpPr>
        <p:spPr>
          <a:xfrm>
            <a:off x="9437602" y="2231031"/>
            <a:ext cx="113900" cy="142354"/>
          </a:xfrm>
          <a:custGeom>
            <a:avLst/>
            <a:gdLst/>
            <a:ahLst/>
            <a:cxnLst/>
            <a:rect l="l" t="t" r="r" b="b"/>
            <a:pathLst>
              <a:path w="113900" h="142354">
                <a:moveTo>
                  <a:pt x="93379" y="124667"/>
                </a:moveTo>
                <a:lnTo>
                  <a:pt x="102772" y="128432"/>
                </a:lnTo>
                <a:lnTo>
                  <a:pt x="101801" y="118283"/>
                </a:lnTo>
                <a:lnTo>
                  <a:pt x="7593" y="0"/>
                </a:lnTo>
                <a:lnTo>
                  <a:pt x="0" y="6073"/>
                </a:lnTo>
                <a:lnTo>
                  <a:pt x="93379" y="124667"/>
                </a:lnTo>
                <a:close/>
              </a:path>
              <a:path w="113900" h="142354">
                <a:moveTo>
                  <a:pt x="110989" y="131725"/>
                </a:moveTo>
                <a:lnTo>
                  <a:pt x="102772" y="128432"/>
                </a:lnTo>
                <a:lnTo>
                  <a:pt x="103523" y="136281"/>
                </a:lnTo>
                <a:lnTo>
                  <a:pt x="110989" y="131725"/>
                </a:lnTo>
                <a:close/>
              </a:path>
              <a:path w="113900" h="142354">
                <a:moveTo>
                  <a:pt x="113900" y="142354"/>
                </a:moveTo>
                <a:lnTo>
                  <a:pt x="112322" y="131912"/>
                </a:lnTo>
                <a:lnTo>
                  <a:pt x="105091" y="139141"/>
                </a:lnTo>
                <a:lnTo>
                  <a:pt x="113900" y="142354"/>
                </a:lnTo>
                <a:close/>
              </a:path>
              <a:path w="113900" h="142354">
                <a:moveTo>
                  <a:pt x="112508" y="131725"/>
                </a:moveTo>
                <a:lnTo>
                  <a:pt x="112243" y="131393"/>
                </a:lnTo>
                <a:lnTo>
                  <a:pt x="112322" y="131912"/>
                </a:lnTo>
                <a:lnTo>
                  <a:pt x="112508" y="131725"/>
                </a:lnTo>
                <a:close/>
              </a:path>
              <a:path w="113900" h="142354">
                <a:moveTo>
                  <a:pt x="105091" y="139141"/>
                </a:moveTo>
                <a:lnTo>
                  <a:pt x="104648" y="138979"/>
                </a:lnTo>
                <a:lnTo>
                  <a:pt x="104915" y="139318"/>
                </a:lnTo>
                <a:lnTo>
                  <a:pt x="105091" y="139141"/>
                </a:lnTo>
                <a:close/>
              </a:path>
              <a:path w="113900" h="142354">
                <a:moveTo>
                  <a:pt x="104648" y="138979"/>
                </a:moveTo>
                <a:lnTo>
                  <a:pt x="93379" y="124667"/>
                </a:lnTo>
                <a:lnTo>
                  <a:pt x="80996" y="119704"/>
                </a:lnTo>
                <a:lnTo>
                  <a:pt x="76440" y="119704"/>
                </a:lnTo>
                <a:lnTo>
                  <a:pt x="75047" y="122741"/>
                </a:lnTo>
                <a:lnTo>
                  <a:pt x="75047" y="125778"/>
                </a:lnTo>
                <a:lnTo>
                  <a:pt x="76440" y="128688"/>
                </a:lnTo>
                <a:lnTo>
                  <a:pt x="104648" y="138979"/>
                </a:lnTo>
                <a:close/>
              </a:path>
              <a:path w="113900" h="142354">
                <a:moveTo>
                  <a:pt x="100485" y="101483"/>
                </a:moveTo>
                <a:lnTo>
                  <a:pt x="100485" y="104520"/>
                </a:lnTo>
                <a:lnTo>
                  <a:pt x="101801" y="118283"/>
                </a:lnTo>
                <a:lnTo>
                  <a:pt x="112243" y="131393"/>
                </a:lnTo>
                <a:lnTo>
                  <a:pt x="107952" y="103001"/>
                </a:lnTo>
                <a:lnTo>
                  <a:pt x="107952" y="101483"/>
                </a:lnTo>
                <a:lnTo>
                  <a:pt x="104915" y="98446"/>
                </a:lnTo>
                <a:lnTo>
                  <a:pt x="102004" y="98446"/>
                </a:lnTo>
                <a:lnTo>
                  <a:pt x="100485" y="10148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2" name="object 632"/>
          <p:cNvSpPr/>
          <p:nvPr/>
        </p:nvSpPr>
        <p:spPr>
          <a:xfrm>
            <a:off x="9437602" y="2231031"/>
            <a:ext cx="112508" cy="139318"/>
          </a:xfrm>
          <a:custGeom>
            <a:avLst/>
            <a:gdLst/>
            <a:ahLst/>
            <a:cxnLst/>
            <a:rect l="l" t="t" r="r" b="b"/>
            <a:pathLst>
              <a:path w="112508" h="139318">
                <a:moveTo>
                  <a:pt x="7593" y="0"/>
                </a:moveTo>
                <a:lnTo>
                  <a:pt x="112508" y="131725"/>
                </a:lnTo>
                <a:lnTo>
                  <a:pt x="104915" y="139318"/>
                </a:lnTo>
                <a:lnTo>
                  <a:pt x="0" y="6073"/>
                </a:lnTo>
                <a:lnTo>
                  <a:pt x="7593" y="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3" name="object 633"/>
          <p:cNvSpPr/>
          <p:nvPr/>
        </p:nvSpPr>
        <p:spPr>
          <a:xfrm>
            <a:off x="9512650" y="2329477"/>
            <a:ext cx="38852" cy="43908"/>
          </a:xfrm>
          <a:custGeom>
            <a:avLst/>
            <a:gdLst/>
            <a:ahLst/>
            <a:cxnLst/>
            <a:rect l="l" t="t" r="r" b="b"/>
            <a:pathLst>
              <a:path w="38852" h="43908">
                <a:moveTo>
                  <a:pt x="32904" y="4555"/>
                </a:moveTo>
                <a:lnTo>
                  <a:pt x="38852" y="43908"/>
                </a:lnTo>
                <a:lnTo>
                  <a:pt x="1392" y="30242"/>
                </a:lnTo>
                <a:lnTo>
                  <a:pt x="0" y="28724"/>
                </a:lnTo>
                <a:lnTo>
                  <a:pt x="0" y="27332"/>
                </a:lnTo>
                <a:lnTo>
                  <a:pt x="0" y="25813"/>
                </a:lnTo>
                <a:lnTo>
                  <a:pt x="0" y="24295"/>
                </a:lnTo>
                <a:lnTo>
                  <a:pt x="0" y="22776"/>
                </a:lnTo>
                <a:lnTo>
                  <a:pt x="1392" y="21258"/>
                </a:lnTo>
                <a:lnTo>
                  <a:pt x="2910" y="21258"/>
                </a:lnTo>
                <a:lnTo>
                  <a:pt x="4429" y="21258"/>
                </a:lnTo>
                <a:lnTo>
                  <a:pt x="5948" y="21258"/>
                </a:lnTo>
                <a:lnTo>
                  <a:pt x="35941" y="33279"/>
                </a:lnTo>
                <a:lnTo>
                  <a:pt x="28475" y="37834"/>
                </a:lnTo>
                <a:lnTo>
                  <a:pt x="25437" y="6073"/>
                </a:lnTo>
                <a:lnTo>
                  <a:pt x="23919" y="4555"/>
                </a:lnTo>
                <a:lnTo>
                  <a:pt x="25437" y="4555"/>
                </a:lnTo>
                <a:lnTo>
                  <a:pt x="25437" y="3036"/>
                </a:lnTo>
                <a:lnTo>
                  <a:pt x="25437" y="1518"/>
                </a:lnTo>
                <a:lnTo>
                  <a:pt x="26956" y="1518"/>
                </a:lnTo>
                <a:lnTo>
                  <a:pt x="26956" y="0"/>
                </a:lnTo>
                <a:lnTo>
                  <a:pt x="28475" y="0"/>
                </a:lnTo>
                <a:lnTo>
                  <a:pt x="29867" y="0"/>
                </a:lnTo>
                <a:lnTo>
                  <a:pt x="31385" y="1518"/>
                </a:lnTo>
                <a:lnTo>
                  <a:pt x="32904" y="3036"/>
                </a:lnTo>
                <a:lnTo>
                  <a:pt x="32904" y="4555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4" name="object 634"/>
          <p:cNvSpPr/>
          <p:nvPr/>
        </p:nvSpPr>
        <p:spPr>
          <a:xfrm>
            <a:off x="8507476" y="3664098"/>
            <a:ext cx="322718" cy="37961"/>
          </a:xfrm>
          <a:custGeom>
            <a:avLst/>
            <a:gdLst/>
            <a:ahLst/>
            <a:cxnLst/>
            <a:rect l="l" t="t" r="r" b="b"/>
            <a:pathLst>
              <a:path w="322718" h="37961">
                <a:moveTo>
                  <a:pt x="29833" y="14149"/>
                </a:moveTo>
                <a:lnTo>
                  <a:pt x="19622" y="19141"/>
                </a:lnTo>
                <a:lnTo>
                  <a:pt x="28476" y="23902"/>
                </a:lnTo>
                <a:lnTo>
                  <a:pt x="322718" y="23902"/>
                </a:lnTo>
                <a:lnTo>
                  <a:pt x="322718" y="15462"/>
                </a:lnTo>
                <a:lnTo>
                  <a:pt x="29833" y="14149"/>
                </a:lnTo>
                <a:close/>
              </a:path>
              <a:path w="322718" h="37961">
                <a:moveTo>
                  <a:pt x="19622" y="19141"/>
                </a:moveTo>
                <a:lnTo>
                  <a:pt x="12782" y="15462"/>
                </a:lnTo>
                <a:lnTo>
                  <a:pt x="12782" y="22485"/>
                </a:lnTo>
                <a:lnTo>
                  <a:pt x="19622" y="19141"/>
                </a:lnTo>
                <a:close/>
              </a:path>
              <a:path w="322718" h="37961">
                <a:moveTo>
                  <a:pt x="10482" y="14062"/>
                </a:moveTo>
                <a:lnTo>
                  <a:pt x="9580" y="14058"/>
                </a:lnTo>
                <a:lnTo>
                  <a:pt x="9580" y="14545"/>
                </a:lnTo>
                <a:lnTo>
                  <a:pt x="10482" y="14062"/>
                </a:lnTo>
                <a:close/>
              </a:path>
              <a:path w="322718" h="37961">
                <a:moveTo>
                  <a:pt x="41535" y="30925"/>
                </a:moveTo>
                <a:lnTo>
                  <a:pt x="28476" y="23902"/>
                </a:lnTo>
                <a:lnTo>
                  <a:pt x="9580" y="23902"/>
                </a:lnTo>
                <a:lnTo>
                  <a:pt x="9580" y="14545"/>
                </a:lnTo>
                <a:lnTo>
                  <a:pt x="0" y="19676"/>
                </a:lnTo>
                <a:lnTo>
                  <a:pt x="36739" y="37961"/>
                </a:lnTo>
                <a:lnTo>
                  <a:pt x="41535" y="37961"/>
                </a:lnTo>
                <a:lnTo>
                  <a:pt x="44737" y="35139"/>
                </a:lnTo>
                <a:lnTo>
                  <a:pt x="44737" y="32330"/>
                </a:lnTo>
                <a:lnTo>
                  <a:pt x="41535" y="30925"/>
                </a:lnTo>
                <a:close/>
              </a:path>
              <a:path w="322718" h="37961">
                <a:moveTo>
                  <a:pt x="43130" y="1404"/>
                </a:moveTo>
                <a:lnTo>
                  <a:pt x="39941" y="0"/>
                </a:lnTo>
                <a:lnTo>
                  <a:pt x="36739" y="0"/>
                </a:lnTo>
                <a:lnTo>
                  <a:pt x="10482" y="14062"/>
                </a:lnTo>
                <a:lnTo>
                  <a:pt x="29833" y="14149"/>
                </a:lnTo>
                <a:lnTo>
                  <a:pt x="41535" y="8427"/>
                </a:lnTo>
                <a:lnTo>
                  <a:pt x="43130" y="7022"/>
                </a:lnTo>
                <a:lnTo>
                  <a:pt x="44737" y="4213"/>
                </a:lnTo>
                <a:lnTo>
                  <a:pt x="43130" y="14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5" name="object 635"/>
          <p:cNvSpPr/>
          <p:nvPr/>
        </p:nvSpPr>
        <p:spPr>
          <a:xfrm>
            <a:off x="8517056" y="3678155"/>
            <a:ext cx="313138" cy="9844"/>
          </a:xfrm>
          <a:custGeom>
            <a:avLst/>
            <a:gdLst/>
            <a:ahLst/>
            <a:cxnLst/>
            <a:rect l="l" t="t" r="r" b="b"/>
            <a:pathLst>
              <a:path w="313138" h="9844">
                <a:moveTo>
                  <a:pt x="313138" y="9844"/>
                </a:moveTo>
                <a:lnTo>
                  <a:pt x="0" y="9844"/>
                </a:lnTo>
                <a:lnTo>
                  <a:pt x="0" y="0"/>
                </a:lnTo>
                <a:lnTo>
                  <a:pt x="313138" y="1404"/>
                </a:lnTo>
                <a:lnTo>
                  <a:pt x="313138" y="9844"/>
                </a:lnTo>
                <a:close/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6" name="object 636"/>
          <p:cNvSpPr/>
          <p:nvPr/>
        </p:nvSpPr>
        <p:spPr>
          <a:xfrm>
            <a:off x="8507477" y="3664098"/>
            <a:ext cx="44737" cy="37961"/>
          </a:xfrm>
          <a:custGeom>
            <a:avLst/>
            <a:gdLst/>
            <a:ahLst/>
            <a:cxnLst/>
            <a:rect l="l" t="t" r="r" b="b"/>
            <a:pathLst>
              <a:path w="44737" h="37961">
                <a:moveTo>
                  <a:pt x="36739" y="37961"/>
                </a:moveTo>
                <a:lnTo>
                  <a:pt x="0" y="19676"/>
                </a:lnTo>
                <a:lnTo>
                  <a:pt x="36739" y="0"/>
                </a:lnTo>
                <a:lnTo>
                  <a:pt x="38346" y="0"/>
                </a:lnTo>
                <a:lnTo>
                  <a:pt x="39941" y="0"/>
                </a:lnTo>
                <a:lnTo>
                  <a:pt x="41535" y="0"/>
                </a:lnTo>
                <a:lnTo>
                  <a:pt x="43130" y="1404"/>
                </a:lnTo>
                <a:lnTo>
                  <a:pt x="44737" y="1404"/>
                </a:lnTo>
                <a:lnTo>
                  <a:pt x="44737" y="2809"/>
                </a:lnTo>
                <a:lnTo>
                  <a:pt x="44737" y="4213"/>
                </a:lnTo>
                <a:lnTo>
                  <a:pt x="44737" y="5618"/>
                </a:lnTo>
                <a:lnTo>
                  <a:pt x="43130" y="7022"/>
                </a:lnTo>
                <a:lnTo>
                  <a:pt x="41535" y="8427"/>
                </a:lnTo>
                <a:lnTo>
                  <a:pt x="12782" y="22485"/>
                </a:lnTo>
                <a:lnTo>
                  <a:pt x="12782" y="15462"/>
                </a:lnTo>
                <a:lnTo>
                  <a:pt x="41535" y="30925"/>
                </a:lnTo>
                <a:lnTo>
                  <a:pt x="43130" y="30925"/>
                </a:lnTo>
                <a:lnTo>
                  <a:pt x="44737" y="32330"/>
                </a:lnTo>
                <a:lnTo>
                  <a:pt x="44737" y="33734"/>
                </a:lnTo>
                <a:lnTo>
                  <a:pt x="44737" y="35139"/>
                </a:lnTo>
                <a:lnTo>
                  <a:pt x="44737" y="36556"/>
                </a:lnTo>
                <a:lnTo>
                  <a:pt x="43130" y="36556"/>
                </a:lnTo>
                <a:lnTo>
                  <a:pt x="41535" y="37961"/>
                </a:lnTo>
                <a:lnTo>
                  <a:pt x="39941" y="37961"/>
                </a:lnTo>
                <a:lnTo>
                  <a:pt x="38346" y="37961"/>
                </a:lnTo>
                <a:lnTo>
                  <a:pt x="36739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7" name="object 637"/>
          <p:cNvSpPr/>
          <p:nvPr/>
        </p:nvSpPr>
        <p:spPr>
          <a:xfrm>
            <a:off x="8972507" y="3664098"/>
            <a:ext cx="322718" cy="37961"/>
          </a:xfrm>
          <a:custGeom>
            <a:avLst/>
            <a:gdLst/>
            <a:ahLst/>
            <a:cxnLst/>
            <a:rect l="l" t="t" r="r" b="b"/>
            <a:pathLst>
              <a:path w="322718" h="37961">
                <a:moveTo>
                  <a:pt x="29892" y="14149"/>
                </a:moveTo>
                <a:lnTo>
                  <a:pt x="19646" y="19141"/>
                </a:lnTo>
                <a:lnTo>
                  <a:pt x="28531" y="23902"/>
                </a:lnTo>
                <a:lnTo>
                  <a:pt x="322718" y="23902"/>
                </a:lnTo>
                <a:lnTo>
                  <a:pt x="322718" y="15462"/>
                </a:lnTo>
                <a:lnTo>
                  <a:pt x="29892" y="14149"/>
                </a:lnTo>
                <a:close/>
              </a:path>
              <a:path w="322718" h="37961">
                <a:moveTo>
                  <a:pt x="19646" y="19141"/>
                </a:moveTo>
                <a:lnTo>
                  <a:pt x="12782" y="15462"/>
                </a:lnTo>
                <a:lnTo>
                  <a:pt x="12782" y="22485"/>
                </a:lnTo>
                <a:lnTo>
                  <a:pt x="19646" y="19141"/>
                </a:lnTo>
                <a:close/>
              </a:path>
              <a:path w="322718" h="37961">
                <a:moveTo>
                  <a:pt x="10508" y="14062"/>
                </a:moveTo>
                <a:lnTo>
                  <a:pt x="9618" y="14058"/>
                </a:lnTo>
                <a:lnTo>
                  <a:pt x="9618" y="14537"/>
                </a:lnTo>
                <a:lnTo>
                  <a:pt x="10508" y="14062"/>
                </a:lnTo>
                <a:close/>
              </a:path>
              <a:path w="322718" h="37961">
                <a:moveTo>
                  <a:pt x="41637" y="30925"/>
                </a:moveTo>
                <a:lnTo>
                  <a:pt x="28531" y="23902"/>
                </a:lnTo>
                <a:lnTo>
                  <a:pt x="9618" y="23902"/>
                </a:lnTo>
                <a:lnTo>
                  <a:pt x="9618" y="14537"/>
                </a:lnTo>
                <a:lnTo>
                  <a:pt x="0" y="19676"/>
                </a:lnTo>
                <a:lnTo>
                  <a:pt x="36827" y="37961"/>
                </a:lnTo>
                <a:lnTo>
                  <a:pt x="39991" y="37961"/>
                </a:lnTo>
                <a:lnTo>
                  <a:pt x="43155" y="36556"/>
                </a:lnTo>
                <a:lnTo>
                  <a:pt x="43155" y="33734"/>
                </a:lnTo>
                <a:lnTo>
                  <a:pt x="41637" y="30925"/>
                </a:lnTo>
                <a:close/>
              </a:path>
              <a:path w="322718" h="37961">
                <a:moveTo>
                  <a:pt x="43155" y="1404"/>
                </a:moveTo>
                <a:lnTo>
                  <a:pt x="39991" y="0"/>
                </a:lnTo>
                <a:lnTo>
                  <a:pt x="36827" y="0"/>
                </a:lnTo>
                <a:lnTo>
                  <a:pt x="10508" y="14062"/>
                </a:lnTo>
                <a:lnTo>
                  <a:pt x="29892" y="14149"/>
                </a:lnTo>
                <a:lnTo>
                  <a:pt x="41637" y="8427"/>
                </a:lnTo>
                <a:lnTo>
                  <a:pt x="43155" y="7022"/>
                </a:lnTo>
                <a:lnTo>
                  <a:pt x="44800" y="4213"/>
                </a:lnTo>
                <a:lnTo>
                  <a:pt x="43155" y="14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8" name="object 638"/>
          <p:cNvSpPr/>
          <p:nvPr/>
        </p:nvSpPr>
        <p:spPr>
          <a:xfrm>
            <a:off x="8982125" y="3678155"/>
            <a:ext cx="313100" cy="9844"/>
          </a:xfrm>
          <a:custGeom>
            <a:avLst/>
            <a:gdLst/>
            <a:ahLst/>
            <a:cxnLst/>
            <a:rect l="l" t="t" r="r" b="b"/>
            <a:pathLst>
              <a:path w="313100" h="9844">
                <a:moveTo>
                  <a:pt x="313100" y="9844"/>
                </a:moveTo>
                <a:lnTo>
                  <a:pt x="0" y="9844"/>
                </a:lnTo>
                <a:lnTo>
                  <a:pt x="0" y="0"/>
                </a:lnTo>
                <a:lnTo>
                  <a:pt x="313100" y="1404"/>
                </a:lnTo>
                <a:lnTo>
                  <a:pt x="313100" y="9844"/>
                </a:lnTo>
                <a:close/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9" name="object 639"/>
          <p:cNvSpPr/>
          <p:nvPr/>
        </p:nvSpPr>
        <p:spPr>
          <a:xfrm>
            <a:off x="8972507" y="3664098"/>
            <a:ext cx="44800" cy="37961"/>
          </a:xfrm>
          <a:custGeom>
            <a:avLst/>
            <a:gdLst/>
            <a:ahLst/>
            <a:cxnLst/>
            <a:rect l="l" t="t" r="r" b="b"/>
            <a:pathLst>
              <a:path w="44800" h="37961">
                <a:moveTo>
                  <a:pt x="36827" y="37961"/>
                </a:moveTo>
                <a:lnTo>
                  <a:pt x="0" y="19676"/>
                </a:lnTo>
                <a:lnTo>
                  <a:pt x="36827" y="0"/>
                </a:lnTo>
                <a:lnTo>
                  <a:pt x="38346" y="0"/>
                </a:lnTo>
                <a:lnTo>
                  <a:pt x="39991" y="0"/>
                </a:lnTo>
                <a:lnTo>
                  <a:pt x="41637" y="0"/>
                </a:lnTo>
                <a:lnTo>
                  <a:pt x="43155" y="1404"/>
                </a:lnTo>
                <a:lnTo>
                  <a:pt x="43155" y="2809"/>
                </a:lnTo>
                <a:lnTo>
                  <a:pt x="44800" y="4213"/>
                </a:lnTo>
                <a:lnTo>
                  <a:pt x="43155" y="5618"/>
                </a:lnTo>
                <a:lnTo>
                  <a:pt x="43155" y="7022"/>
                </a:lnTo>
                <a:lnTo>
                  <a:pt x="41637" y="8427"/>
                </a:lnTo>
                <a:lnTo>
                  <a:pt x="12782" y="22485"/>
                </a:lnTo>
                <a:lnTo>
                  <a:pt x="12782" y="15462"/>
                </a:lnTo>
                <a:lnTo>
                  <a:pt x="41637" y="30925"/>
                </a:lnTo>
                <a:lnTo>
                  <a:pt x="43155" y="30925"/>
                </a:lnTo>
                <a:lnTo>
                  <a:pt x="43155" y="32330"/>
                </a:lnTo>
                <a:lnTo>
                  <a:pt x="43155" y="33734"/>
                </a:lnTo>
                <a:lnTo>
                  <a:pt x="44800" y="33734"/>
                </a:lnTo>
                <a:lnTo>
                  <a:pt x="44800" y="35139"/>
                </a:lnTo>
                <a:lnTo>
                  <a:pt x="43155" y="35139"/>
                </a:lnTo>
                <a:lnTo>
                  <a:pt x="43155" y="36556"/>
                </a:lnTo>
                <a:lnTo>
                  <a:pt x="41637" y="37961"/>
                </a:lnTo>
                <a:lnTo>
                  <a:pt x="39991" y="37961"/>
                </a:lnTo>
                <a:lnTo>
                  <a:pt x="38346" y="37961"/>
                </a:lnTo>
                <a:lnTo>
                  <a:pt x="36827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0" name="object 640"/>
          <p:cNvSpPr/>
          <p:nvPr/>
        </p:nvSpPr>
        <p:spPr>
          <a:xfrm>
            <a:off x="9579978" y="3483780"/>
            <a:ext cx="9491" cy="199296"/>
          </a:xfrm>
          <a:custGeom>
            <a:avLst/>
            <a:gdLst/>
            <a:ahLst/>
            <a:cxnLst/>
            <a:rect l="l" t="t" r="r" b="b"/>
            <a:pathLst>
              <a:path w="9491" h="199296">
                <a:moveTo>
                  <a:pt x="0" y="0"/>
                </a:moveTo>
                <a:lnTo>
                  <a:pt x="9491" y="199296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1" name="object 641"/>
          <p:cNvSpPr/>
          <p:nvPr/>
        </p:nvSpPr>
        <p:spPr>
          <a:xfrm>
            <a:off x="9437603" y="3664098"/>
            <a:ext cx="142375" cy="37961"/>
          </a:xfrm>
          <a:custGeom>
            <a:avLst/>
            <a:gdLst/>
            <a:ahLst/>
            <a:cxnLst/>
            <a:rect l="l" t="t" r="r" b="b"/>
            <a:pathLst>
              <a:path w="142375" h="37961">
                <a:moveTo>
                  <a:pt x="10190" y="14058"/>
                </a:moveTo>
                <a:lnTo>
                  <a:pt x="29092" y="14058"/>
                </a:lnTo>
                <a:lnTo>
                  <a:pt x="40244" y="8427"/>
                </a:lnTo>
                <a:lnTo>
                  <a:pt x="40244" y="7022"/>
                </a:lnTo>
                <a:lnTo>
                  <a:pt x="43408" y="4213"/>
                </a:lnTo>
                <a:lnTo>
                  <a:pt x="41890" y="1404"/>
                </a:lnTo>
                <a:lnTo>
                  <a:pt x="38726" y="0"/>
                </a:lnTo>
                <a:lnTo>
                  <a:pt x="35688" y="0"/>
                </a:lnTo>
                <a:lnTo>
                  <a:pt x="10190" y="14058"/>
                </a:lnTo>
                <a:close/>
              </a:path>
              <a:path w="142375" h="37961">
                <a:moveTo>
                  <a:pt x="29092" y="14058"/>
                </a:moveTo>
                <a:lnTo>
                  <a:pt x="19025" y="19141"/>
                </a:lnTo>
                <a:lnTo>
                  <a:pt x="27599" y="23902"/>
                </a:lnTo>
                <a:lnTo>
                  <a:pt x="142375" y="23902"/>
                </a:lnTo>
                <a:lnTo>
                  <a:pt x="142375" y="14058"/>
                </a:lnTo>
                <a:lnTo>
                  <a:pt x="29092" y="14058"/>
                </a:lnTo>
                <a:close/>
              </a:path>
              <a:path w="142375" h="37961">
                <a:moveTo>
                  <a:pt x="19025" y="19141"/>
                </a:moveTo>
                <a:lnTo>
                  <a:pt x="12402" y="15462"/>
                </a:lnTo>
                <a:lnTo>
                  <a:pt x="12402" y="22485"/>
                </a:lnTo>
                <a:lnTo>
                  <a:pt x="19025" y="19141"/>
                </a:lnTo>
                <a:close/>
              </a:path>
              <a:path w="142375" h="37961">
                <a:moveTo>
                  <a:pt x="10190" y="14058"/>
                </a:moveTo>
                <a:lnTo>
                  <a:pt x="9365" y="14058"/>
                </a:lnTo>
                <a:lnTo>
                  <a:pt x="9365" y="14513"/>
                </a:lnTo>
                <a:lnTo>
                  <a:pt x="10190" y="14058"/>
                </a:lnTo>
                <a:close/>
              </a:path>
              <a:path w="142375" h="37961">
                <a:moveTo>
                  <a:pt x="40244" y="30925"/>
                </a:moveTo>
                <a:lnTo>
                  <a:pt x="27599" y="23902"/>
                </a:lnTo>
                <a:lnTo>
                  <a:pt x="9365" y="23902"/>
                </a:lnTo>
                <a:lnTo>
                  <a:pt x="9365" y="14513"/>
                </a:lnTo>
                <a:lnTo>
                  <a:pt x="0" y="19676"/>
                </a:lnTo>
                <a:lnTo>
                  <a:pt x="35688" y="37961"/>
                </a:lnTo>
                <a:lnTo>
                  <a:pt x="38726" y="37961"/>
                </a:lnTo>
                <a:lnTo>
                  <a:pt x="41890" y="36556"/>
                </a:lnTo>
                <a:lnTo>
                  <a:pt x="41890" y="33734"/>
                </a:lnTo>
                <a:lnTo>
                  <a:pt x="40244" y="30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2" name="object 642"/>
          <p:cNvSpPr/>
          <p:nvPr/>
        </p:nvSpPr>
        <p:spPr>
          <a:xfrm>
            <a:off x="9442217" y="3683077"/>
            <a:ext cx="142511" cy="0"/>
          </a:xfrm>
          <a:custGeom>
            <a:avLst/>
            <a:gdLst/>
            <a:ahLst/>
            <a:cxnLst/>
            <a:rect l="l" t="t" r="r" b="b"/>
            <a:pathLst>
              <a:path w="142511">
                <a:moveTo>
                  <a:pt x="0" y="0"/>
                </a:moveTo>
                <a:lnTo>
                  <a:pt x="142511" y="0"/>
                </a:lnTo>
              </a:path>
            </a:pathLst>
          </a:custGeom>
          <a:ln w="206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3" name="object 643"/>
          <p:cNvSpPr/>
          <p:nvPr/>
        </p:nvSpPr>
        <p:spPr>
          <a:xfrm>
            <a:off x="9437602" y="3664098"/>
            <a:ext cx="43408" cy="37961"/>
          </a:xfrm>
          <a:custGeom>
            <a:avLst/>
            <a:gdLst/>
            <a:ahLst/>
            <a:cxnLst/>
            <a:rect l="l" t="t" r="r" b="b"/>
            <a:pathLst>
              <a:path w="43408" h="37961">
                <a:moveTo>
                  <a:pt x="35688" y="37961"/>
                </a:moveTo>
                <a:lnTo>
                  <a:pt x="0" y="19676"/>
                </a:lnTo>
                <a:lnTo>
                  <a:pt x="35688" y="0"/>
                </a:lnTo>
                <a:lnTo>
                  <a:pt x="37207" y="0"/>
                </a:lnTo>
                <a:lnTo>
                  <a:pt x="38726" y="0"/>
                </a:lnTo>
                <a:lnTo>
                  <a:pt x="40244" y="0"/>
                </a:lnTo>
                <a:lnTo>
                  <a:pt x="41890" y="1404"/>
                </a:lnTo>
                <a:lnTo>
                  <a:pt x="41890" y="2809"/>
                </a:lnTo>
                <a:lnTo>
                  <a:pt x="43408" y="2809"/>
                </a:lnTo>
                <a:lnTo>
                  <a:pt x="43408" y="4213"/>
                </a:lnTo>
                <a:lnTo>
                  <a:pt x="41890" y="5618"/>
                </a:lnTo>
                <a:lnTo>
                  <a:pt x="40244" y="7022"/>
                </a:lnTo>
                <a:lnTo>
                  <a:pt x="40244" y="8427"/>
                </a:lnTo>
                <a:lnTo>
                  <a:pt x="12402" y="22485"/>
                </a:lnTo>
                <a:lnTo>
                  <a:pt x="12402" y="15462"/>
                </a:lnTo>
                <a:lnTo>
                  <a:pt x="40244" y="30925"/>
                </a:lnTo>
                <a:lnTo>
                  <a:pt x="41890" y="30925"/>
                </a:lnTo>
                <a:lnTo>
                  <a:pt x="41890" y="32330"/>
                </a:lnTo>
                <a:lnTo>
                  <a:pt x="41890" y="33734"/>
                </a:lnTo>
                <a:lnTo>
                  <a:pt x="43408" y="33734"/>
                </a:lnTo>
                <a:lnTo>
                  <a:pt x="43408" y="35139"/>
                </a:lnTo>
                <a:lnTo>
                  <a:pt x="41890" y="35139"/>
                </a:lnTo>
                <a:lnTo>
                  <a:pt x="41890" y="36556"/>
                </a:lnTo>
                <a:lnTo>
                  <a:pt x="40244" y="36556"/>
                </a:lnTo>
                <a:lnTo>
                  <a:pt x="40244" y="37961"/>
                </a:lnTo>
                <a:lnTo>
                  <a:pt x="35688" y="3796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4" name="object 644"/>
          <p:cNvSpPr/>
          <p:nvPr/>
        </p:nvSpPr>
        <p:spPr>
          <a:xfrm>
            <a:off x="9029457" y="3711548"/>
            <a:ext cx="123392" cy="123370"/>
          </a:xfrm>
          <a:custGeom>
            <a:avLst/>
            <a:gdLst/>
            <a:ahLst/>
            <a:cxnLst/>
            <a:rect l="l" t="t" r="r" b="b"/>
            <a:pathLst>
              <a:path w="123392" h="123370">
                <a:moveTo>
                  <a:pt x="14680" y="45452"/>
                </a:moveTo>
                <a:lnTo>
                  <a:pt x="17970" y="45452"/>
                </a:lnTo>
                <a:lnTo>
                  <a:pt x="19489" y="42200"/>
                </a:lnTo>
                <a:lnTo>
                  <a:pt x="19489" y="38960"/>
                </a:lnTo>
                <a:lnTo>
                  <a:pt x="15484" y="22102"/>
                </a:lnTo>
                <a:lnTo>
                  <a:pt x="3290" y="9730"/>
                </a:lnTo>
                <a:lnTo>
                  <a:pt x="9744" y="3239"/>
                </a:lnTo>
                <a:lnTo>
                  <a:pt x="11390" y="4871"/>
                </a:lnTo>
                <a:lnTo>
                  <a:pt x="21915" y="15408"/>
                </a:lnTo>
                <a:lnTo>
                  <a:pt x="38979" y="19474"/>
                </a:lnTo>
                <a:lnTo>
                  <a:pt x="40624" y="21093"/>
                </a:lnTo>
                <a:lnTo>
                  <a:pt x="43915" y="17854"/>
                </a:lnTo>
                <a:lnTo>
                  <a:pt x="43915" y="14602"/>
                </a:lnTo>
                <a:lnTo>
                  <a:pt x="42269" y="11363"/>
                </a:lnTo>
                <a:lnTo>
                  <a:pt x="0" y="0"/>
                </a:lnTo>
                <a:lnTo>
                  <a:pt x="11390" y="42200"/>
                </a:lnTo>
                <a:lnTo>
                  <a:pt x="11390" y="43832"/>
                </a:lnTo>
                <a:lnTo>
                  <a:pt x="14680" y="45452"/>
                </a:lnTo>
                <a:close/>
              </a:path>
              <a:path w="123392" h="123370">
                <a:moveTo>
                  <a:pt x="11383" y="4878"/>
                </a:moveTo>
                <a:lnTo>
                  <a:pt x="4935" y="11363"/>
                </a:lnTo>
                <a:lnTo>
                  <a:pt x="13412" y="13382"/>
                </a:lnTo>
                <a:lnTo>
                  <a:pt x="11394" y="4888"/>
                </a:lnTo>
                <a:close/>
              </a:path>
              <a:path w="123392" h="123370">
                <a:moveTo>
                  <a:pt x="21915" y="15408"/>
                </a:moveTo>
                <a:lnTo>
                  <a:pt x="13412" y="13382"/>
                </a:lnTo>
                <a:lnTo>
                  <a:pt x="15484" y="22102"/>
                </a:lnTo>
                <a:lnTo>
                  <a:pt x="115292" y="123370"/>
                </a:lnTo>
                <a:lnTo>
                  <a:pt x="123392" y="116876"/>
                </a:lnTo>
                <a:lnTo>
                  <a:pt x="21915" y="1540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5" name="object 645"/>
          <p:cNvSpPr/>
          <p:nvPr/>
        </p:nvSpPr>
        <p:spPr>
          <a:xfrm>
            <a:off x="9032749" y="3714789"/>
            <a:ext cx="120101" cy="120131"/>
          </a:xfrm>
          <a:custGeom>
            <a:avLst/>
            <a:gdLst/>
            <a:ahLst/>
            <a:cxnLst/>
            <a:rect l="l" t="t" r="r" b="b"/>
            <a:pathLst>
              <a:path w="120101" h="120131">
                <a:moveTo>
                  <a:pt x="112002" y="120131"/>
                </a:moveTo>
                <a:lnTo>
                  <a:pt x="0" y="6491"/>
                </a:lnTo>
                <a:lnTo>
                  <a:pt x="6454" y="0"/>
                </a:lnTo>
                <a:lnTo>
                  <a:pt x="120101" y="113637"/>
                </a:lnTo>
                <a:lnTo>
                  <a:pt x="112002" y="12013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6" name="object 646"/>
          <p:cNvSpPr/>
          <p:nvPr/>
        </p:nvSpPr>
        <p:spPr>
          <a:xfrm>
            <a:off x="9029457" y="3711548"/>
            <a:ext cx="45560" cy="45452"/>
          </a:xfrm>
          <a:custGeom>
            <a:avLst/>
            <a:gdLst/>
            <a:ahLst/>
            <a:cxnLst/>
            <a:rect l="l" t="t" r="r" b="b"/>
            <a:pathLst>
              <a:path w="45560" h="45452">
                <a:moveTo>
                  <a:pt x="11390" y="42200"/>
                </a:moveTo>
                <a:lnTo>
                  <a:pt x="0" y="0"/>
                </a:lnTo>
                <a:lnTo>
                  <a:pt x="42269" y="11363"/>
                </a:lnTo>
                <a:lnTo>
                  <a:pt x="43915" y="12982"/>
                </a:lnTo>
                <a:lnTo>
                  <a:pt x="43915" y="14602"/>
                </a:lnTo>
                <a:lnTo>
                  <a:pt x="45560" y="14602"/>
                </a:lnTo>
                <a:lnTo>
                  <a:pt x="45560" y="16234"/>
                </a:lnTo>
                <a:lnTo>
                  <a:pt x="43915" y="17854"/>
                </a:lnTo>
                <a:lnTo>
                  <a:pt x="43915" y="19474"/>
                </a:lnTo>
                <a:lnTo>
                  <a:pt x="42269" y="19474"/>
                </a:lnTo>
                <a:lnTo>
                  <a:pt x="40624" y="21093"/>
                </a:lnTo>
                <a:lnTo>
                  <a:pt x="38979" y="19474"/>
                </a:lnTo>
                <a:lnTo>
                  <a:pt x="4935" y="11363"/>
                </a:lnTo>
                <a:lnTo>
                  <a:pt x="11390" y="4871"/>
                </a:lnTo>
                <a:lnTo>
                  <a:pt x="19489" y="38960"/>
                </a:lnTo>
                <a:lnTo>
                  <a:pt x="19489" y="40580"/>
                </a:lnTo>
                <a:lnTo>
                  <a:pt x="19489" y="42200"/>
                </a:lnTo>
                <a:lnTo>
                  <a:pt x="19489" y="43832"/>
                </a:lnTo>
                <a:lnTo>
                  <a:pt x="17970" y="43832"/>
                </a:lnTo>
                <a:lnTo>
                  <a:pt x="17970" y="45452"/>
                </a:lnTo>
                <a:lnTo>
                  <a:pt x="16325" y="45452"/>
                </a:lnTo>
                <a:lnTo>
                  <a:pt x="14680" y="45452"/>
                </a:lnTo>
                <a:lnTo>
                  <a:pt x="13035" y="45452"/>
                </a:lnTo>
                <a:lnTo>
                  <a:pt x="11390" y="43832"/>
                </a:lnTo>
                <a:lnTo>
                  <a:pt x="11390" y="4220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7" name="object 647"/>
          <p:cNvSpPr/>
          <p:nvPr/>
        </p:nvSpPr>
        <p:spPr>
          <a:xfrm>
            <a:off x="9608454" y="3142129"/>
            <a:ext cx="208817" cy="37961"/>
          </a:xfrm>
          <a:custGeom>
            <a:avLst/>
            <a:gdLst/>
            <a:ahLst/>
            <a:cxnLst/>
            <a:rect l="l" t="t" r="r" b="b"/>
            <a:pathLst>
              <a:path w="208817" h="37961">
                <a:moveTo>
                  <a:pt x="42143" y="29824"/>
                </a:moveTo>
                <a:lnTo>
                  <a:pt x="28910" y="23042"/>
                </a:lnTo>
                <a:lnTo>
                  <a:pt x="9744" y="23042"/>
                </a:lnTo>
                <a:lnTo>
                  <a:pt x="9744" y="14906"/>
                </a:lnTo>
                <a:lnTo>
                  <a:pt x="28923" y="14906"/>
                </a:lnTo>
                <a:lnTo>
                  <a:pt x="42143" y="8136"/>
                </a:lnTo>
                <a:lnTo>
                  <a:pt x="43788" y="6769"/>
                </a:lnTo>
                <a:lnTo>
                  <a:pt x="45433" y="4061"/>
                </a:lnTo>
                <a:lnTo>
                  <a:pt x="43788" y="1353"/>
                </a:lnTo>
                <a:lnTo>
                  <a:pt x="40498" y="0"/>
                </a:lnTo>
                <a:lnTo>
                  <a:pt x="37334" y="1353"/>
                </a:lnTo>
                <a:lnTo>
                  <a:pt x="0" y="18980"/>
                </a:lnTo>
                <a:lnTo>
                  <a:pt x="37334" y="36607"/>
                </a:lnTo>
                <a:lnTo>
                  <a:pt x="37334" y="37961"/>
                </a:lnTo>
                <a:lnTo>
                  <a:pt x="40498" y="37961"/>
                </a:lnTo>
                <a:lnTo>
                  <a:pt x="43788" y="35240"/>
                </a:lnTo>
                <a:lnTo>
                  <a:pt x="43788" y="32532"/>
                </a:lnTo>
                <a:lnTo>
                  <a:pt x="42143" y="29824"/>
                </a:lnTo>
                <a:close/>
              </a:path>
              <a:path w="208817" h="37961">
                <a:moveTo>
                  <a:pt x="28923" y="14906"/>
                </a:moveTo>
                <a:lnTo>
                  <a:pt x="20976" y="18976"/>
                </a:lnTo>
                <a:lnTo>
                  <a:pt x="28910" y="23042"/>
                </a:lnTo>
                <a:lnTo>
                  <a:pt x="208817" y="23042"/>
                </a:lnTo>
                <a:lnTo>
                  <a:pt x="208817" y="14906"/>
                </a:lnTo>
                <a:lnTo>
                  <a:pt x="28923" y="14906"/>
                </a:lnTo>
                <a:close/>
              </a:path>
              <a:path w="208817" h="37961">
                <a:moveTo>
                  <a:pt x="20976" y="18976"/>
                </a:moveTo>
                <a:lnTo>
                  <a:pt x="13035" y="14906"/>
                </a:lnTo>
                <a:lnTo>
                  <a:pt x="13035" y="23042"/>
                </a:lnTo>
                <a:lnTo>
                  <a:pt x="20976" y="1897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8" name="object 648"/>
          <p:cNvSpPr/>
          <p:nvPr/>
        </p:nvSpPr>
        <p:spPr>
          <a:xfrm>
            <a:off x="9613447" y="3161103"/>
            <a:ext cx="208574" cy="0"/>
          </a:xfrm>
          <a:custGeom>
            <a:avLst/>
            <a:gdLst/>
            <a:ahLst/>
            <a:cxnLst/>
            <a:rect l="l" t="t" r="r" b="b"/>
            <a:pathLst>
              <a:path w="208574">
                <a:moveTo>
                  <a:pt x="0" y="0"/>
                </a:moveTo>
                <a:lnTo>
                  <a:pt x="208574" y="0"/>
                </a:lnTo>
              </a:path>
            </a:pathLst>
          </a:custGeom>
          <a:ln w="18906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9" name="object 649"/>
          <p:cNvSpPr/>
          <p:nvPr/>
        </p:nvSpPr>
        <p:spPr>
          <a:xfrm>
            <a:off x="9608454" y="3142129"/>
            <a:ext cx="45433" cy="37961"/>
          </a:xfrm>
          <a:custGeom>
            <a:avLst/>
            <a:gdLst/>
            <a:ahLst/>
            <a:cxnLst/>
            <a:rect l="l" t="t" r="r" b="b"/>
            <a:pathLst>
              <a:path w="45433" h="37961">
                <a:moveTo>
                  <a:pt x="37334" y="36607"/>
                </a:moveTo>
                <a:lnTo>
                  <a:pt x="0" y="18980"/>
                </a:lnTo>
                <a:lnTo>
                  <a:pt x="37334" y="1353"/>
                </a:lnTo>
                <a:lnTo>
                  <a:pt x="38852" y="1353"/>
                </a:lnTo>
                <a:lnTo>
                  <a:pt x="38852" y="0"/>
                </a:lnTo>
                <a:lnTo>
                  <a:pt x="40498" y="0"/>
                </a:lnTo>
                <a:lnTo>
                  <a:pt x="40498" y="1353"/>
                </a:lnTo>
                <a:lnTo>
                  <a:pt x="42143" y="1353"/>
                </a:lnTo>
                <a:lnTo>
                  <a:pt x="43788" y="1353"/>
                </a:lnTo>
                <a:lnTo>
                  <a:pt x="43788" y="2707"/>
                </a:lnTo>
                <a:lnTo>
                  <a:pt x="45433" y="4061"/>
                </a:lnTo>
                <a:lnTo>
                  <a:pt x="43788" y="5415"/>
                </a:lnTo>
                <a:lnTo>
                  <a:pt x="43788" y="6769"/>
                </a:lnTo>
                <a:lnTo>
                  <a:pt x="43788" y="8136"/>
                </a:lnTo>
                <a:lnTo>
                  <a:pt x="42143" y="8136"/>
                </a:lnTo>
                <a:lnTo>
                  <a:pt x="13035" y="23042"/>
                </a:lnTo>
                <a:lnTo>
                  <a:pt x="13035" y="14906"/>
                </a:lnTo>
                <a:lnTo>
                  <a:pt x="42143" y="29824"/>
                </a:lnTo>
                <a:lnTo>
                  <a:pt x="43788" y="31178"/>
                </a:lnTo>
                <a:lnTo>
                  <a:pt x="43788" y="32532"/>
                </a:lnTo>
                <a:lnTo>
                  <a:pt x="43788" y="35240"/>
                </a:lnTo>
                <a:lnTo>
                  <a:pt x="43788" y="36607"/>
                </a:lnTo>
                <a:lnTo>
                  <a:pt x="42143" y="36607"/>
                </a:lnTo>
                <a:lnTo>
                  <a:pt x="40498" y="37961"/>
                </a:lnTo>
                <a:lnTo>
                  <a:pt x="38852" y="37961"/>
                </a:lnTo>
                <a:lnTo>
                  <a:pt x="37334" y="37961"/>
                </a:lnTo>
                <a:lnTo>
                  <a:pt x="37334" y="36607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0" name="object 650"/>
          <p:cNvSpPr/>
          <p:nvPr/>
        </p:nvSpPr>
        <p:spPr>
          <a:xfrm>
            <a:off x="8678328" y="1557218"/>
            <a:ext cx="237229" cy="47451"/>
          </a:xfrm>
          <a:custGeom>
            <a:avLst/>
            <a:gdLst/>
            <a:ahLst/>
            <a:cxnLst/>
            <a:rect l="l" t="t" r="r" b="b"/>
            <a:pathLst>
              <a:path w="237229" h="47451">
                <a:moveTo>
                  <a:pt x="229256" y="26699"/>
                </a:moveTo>
                <a:lnTo>
                  <a:pt x="228671" y="26630"/>
                </a:lnTo>
                <a:lnTo>
                  <a:pt x="229200" y="27002"/>
                </a:lnTo>
                <a:lnTo>
                  <a:pt x="229256" y="26699"/>
                </a:lnTo>
                <a:close/>
              </a:path>
              <a:path w="237229" h="47451">
                <a:moveTo>
                  <a:pt x="225966" y="26699"/>
                </a:moveTo>
                <a:lnTo>
                  <a:pt x="218428" y="29999"/>
                </a:lnTo>
                <a:lnTo>
                  <a:pt x="224321" y="34165"/>
                </a:lnTo>
                <a:lnTo>
                  <a:pt x="225966" y="26699"/>
                </a:lnTo>
                <a:close/>
              </a:path>
              <a:path w="237229" h="47451">
                <a:moveTo>
                  <a:pt x="210677" y="24520"/>
                </a:moveTo>
                <a:lnTo>
                  <a:pt x="228671" y="26630"/>
                </a:lnTo>
                <a:lnTo>
                  <a:pt x="203388" y="8857"/>
                </a:lnTo>
                <a:lnTo>
                  <a:pt x="203388" y="7465"/>
                </a:lnTo>
                <a:lnTo>
                  <a:pt x="200161" y="7465"/>
                </a:lnTo>
                <a:lnTo>
                  <a:pt x="196934" y="8857"/>
                </a:lnTo>
                <a:lnTo>
                  <a:pt x="195327" y="11894"/>
                </a:lnTo>
                <a:lnTo>
                  <a:pt x="196934" y="14804"/>
                </a:lnTo>
                <a:lnTo>
                  <a:pt x="210677" y="24520"/>
                </a:lnTo>
                <a:close/>
              </a:path>
              <a:path w="237229" h="47451">
                <a:moveTo>
                  <a:pt x="210356" y="33533"/>
                </a:moveTo>
                <a:lnTo>
                  <a:pt x="218428" y="29999"/>
                </a:lnTo>
                <a:lnTo>
                  <a:pt x="210677" y="24520"/>
                </a:lnTo>
                <a:lnTo>
                  <a:pt x="1619" y="0"/>
                </a:lnTo>
                <a:lnTo>
                  <a:pt x="0" y="8857"/>
                </a:lnTo>
                <a:lnTo>
                  <a:pt x="210356" y="33533"/>
                </a:lnTo>
                <a:close/>
              </a:path>
              <a:path w="237229" h="47451">
                <a:moveTo>
                  <a:pt x="227611" y="35557"/>
                </a:moveTo>
                <a:lnTo>
                  <a:pt x="210356" y="33533"/>
                </a:lnTo>
                <a:lnTo>
                  <a:pt x="195327" y="40112"/>
                </a:lnTo>
                <a:lnTo>
                  <a:pt x="193707" y="40112"/>
                </a:lnTo>
                <a:lnTo>
                  <a:pt x="190479" y="43022"/>
                </a:lnTo>
                <a:lnTo>
                  <a:pt x="192099" y="45933"/>
                </a:lnTo>
                <a:lnTo>
                  <a:pt x="195327" y="47451"/>
                </a:lnTo>
                <a:lnTo>
                  <a:pt x="198554" y="47451"/>
                </a:lnTo>
                <a:lnTo>
                  <a:pt x="237229" y="32646"/>
                </a:lnTo>
                <a:lnTo>
                  <a:pt x="229200" y="27002"/>
                </a:lnTo>
                <a:lnTo>
                  <a:pt x="227611" y="3555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1" name="object 651"/>
          <p:cNvSpPr/>
          <p:nvPr/>
        </p:nvSpPr>
        <p:spPr>
          <a:xfrm>
            <a:off x="8678327" y="1557218"/>
            <a:ext cx="229256" cy="35557"/>
          </a:xfrm>
          <a:custGeom>
            <a:avLst/>
            <a:gdLst/>
            <a:ahLst/>
            <a:cxnLst/>
            <a:rect l="l" t="t" r="r" b="b"/>
            <a:pathLst>
              <a:path w="229256" h="35557">
                <a:moveTo>
                  <a:pt x="227611" y="35557"/>
                </a:moveTo>
                <a:lnTo>
                  <a:pt x="0" y="8857"/>
                </a:lnTo>
                <a:lnTo>
                  <a:pt x="1619" y="0"/>
                </a:lnTo>
                <a:lnTo>
                  <a:pt x="229256" y="26699"/>
                </a:lnTo>
                <a:lnTo>
                  <a:pt x="227611" y="35557"/>
                </a:lnTo>
                <a:close/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2" name="object 652"/>
          <p:cNvSpPr/>
          <p:nvPr/>
        </p:nvSpPr>
        <p:spPr>
          <a:xfrm>
            <a:off x="8868808" y="1564684"/>
            <a:ext cx="46749" cy="39985"/>
          </a:xfrm>
          <a:custGeom>
            <a:avLst/>
            <a:gdLst/>
            <a:ahLst/>
            <a:cxnLst/>
            <a:rect l="l" t="t" r="r" b="b"/>
            <a:pathLst>
              <a:path w="46749" h="39985">
                <a:moveTo>
                  <a:pt x="12908" y="1391"/>
                </a:moveTo>
                <a:lnTo>
                  <a:pt x="46749" y="25181"/>
                </a:lnTo>
                <a:lnTo>
                  <a:pt x="8074" y="39985"/>
                </a:lnTo>
                <a:lnTo>
                  <a:pt x="6454" y="39985"/>
                </a:lnTo>
                <a:lnTo>
                  <a:pt x="4847" y="39985"/>
                </a:lnTo>
                <a:lnTo>
                  <a:pt x="3227" y="39985"/>
                </a:lnTo>
                <a:lnTo>
                  <a:pt x="3227" y="38467"/>
                </a:lnTo>
                <a:lnTo>
                  <a:pt x="1619" y="38467"/>
                </a:lnTo>
                <a:lnTo>
                  <a:pt x="1619" y="37075"/>
                </a:lnTo>
                <a:lnTo>
                  <a:pt x="0" y="35557"/>
                </a:lnTo>
                <a:lnTo>
                  <a:pt x="1619" y="35557"/>
                </a:lnTo>
                <a:lnTo>
                  <a:pt x="1619" y="34038"/>
                </a:lnTo>
                <a:lnTo>
                  <a:pt x="3227" y="32646"/>
                </a:lnTo>
                <a:lnTo>
                  <a:pt x="4847" y="32646"/>
                </a:lnTo>
                <a:lnTo>
                  <a:pt x="35486" y="19233"/>
                </a:lnTo>
                <a:lnTo>
                  <a:pt x="33841" y="26699"/>
                </a:lnTo>
                <a:lnTo>
                  <a:pt x="6454" y="7339"/>
                </a:lnTo>
                <a:lnTo>
                  <a:pt x="6454" y="5947"/>
                </a:lnTo>
                <a:lnTo>
                  <a:pt x="4847" y="5947"/>
                </a:lnTo>
                <a:lnTo>
                  <a:pt x="4847" y="4428"/>
                </a:lnTo>
                <a:lnTo>
                  <a:pt x="4847" y="2910"/>
                </a:lnTo>
                <a:lnTo>
                  <a:pt x="6454" y="2910"/>
                </a:lnTo>
                <a:lnTo>
                  <a:pt x="6454" y="1391"/>
                </a:lnTo>
                <a:lnTo>
                  <a:pt x="8074" y="0"/>
                </a:lnTo>
                <a:lnTo>
                  <a:pt x="9681" y="0"/>
                </a:lnTo>
                <a:lnTo>
                  <a:pt x="11301" y="0"/>
                </a:lnTo>
                <a:lnTo>
                  <a:pt x="12908" y="0"/>
                </a:lnTo>
                <a:lnTo>
                  <a:pt x="12908" y="1391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3" name="object 653"/>
          <p:cNvSpPr/>
          <p:nvPr/>
        </p:nvSpPr>
        <p:spPr>
          <a:xfrm>
            <a:off x="9788796" y="1557218"/>
            <a:ext cx="227801" cy="63521"/>
          </a:xfrm>
          <a:custGeom>
            <a:avLst/>
            <a:gdLst/>
            <a:ahLst/>
            <a:cxnLst/>
            <a:rect l="l" t="t" r="r" b="b"/>
            <a:pathLst>
              <a:path w="227801" h="63521">
                <a:moveTo>
                  <a:pt x="20629" y="56781"/>
                </a:moveTo>
                <a:lnTo>
                  <a:pt x="12402" y="54284"/>
                </a:lnTo>
                <a:lnTo>
                  <a:pt x="13921" y="63521"/>
                </a:lnTo>
                <a:lnTo>
                  <a:pt x="20629" y="56781"/>
                </a:lnTo>
                <a:close/>
              </a:path>
              <a:path w="227801" h="63521">
                <a:moveTo>
                  <a:pt x="40118" y="29483"/>
                </a:moveTo>
                <a:lnTo>
                  <a:pt x="36954" y="27964"/>
                </a:lnTo>
                <a:lnTo>
                  <a:pt x="33917" y="29483"/>
                </a:lnTo>
                <a:lnTo>
                  <a:pt x="0" y="62003"/>
                </a:lnTo>
                <a:lnTo>
                  <a:pt x="44674" y="74404"/>
                </a:lnTo>
                <a:lnTo>
                  <a:pt x="47838" y="74404"/>
                </a:lnTo>
                <a:lnTo>
                  <a:pt x="50875" y="72885"/>
                </a:lnTo>
                <a:lnTo>
                  <a:pt x="50875" y="66685"/>
                </a:lnTo>
                <a:lnTo>
                  <a:pt x="47838" y="65040"/>
                </a:lnTo>
                <a:lnTo>
                  <a:pt x="31783" y="60167"/>
                </a:lnTo>
                <a:lnTo>
                  <a:pt x="12402" y="65040"/>
                </a:lnTo>
                <a:lnTo>
                  <a:pt x="9238" y="54284"/>
                </a:lnTo>
                <a:lnTo>
                  <a:pt x="27758" y="49620"/>
                </a:lnTo>
                <a:lnTo>
                  <a:pt x="40118" y="37202"/>
                </a:lnTo>
                <a:lnTo>
                  <a:pt x="41637" y="35683"/>
                </a:lnTo>
                <a:lnTo>
                  <a:pt x="43155" y="32520"/>
                </a:lnTo>
                <a:lnTo>
                  <a:pt x="40118" y="29483"/>
                </a:lnTo>
                <a:close/>
              </a:path>
              <a:path w="227801" h="63521">
                <a:moveTo>
                  <a:pt x="31783" y="60167"/>
                </a:moveTo>
                <a:lnTo>
                  <a:pt x="227801" y="10882"/>
                </a:lnTo>
                <a:lnTo>
                  <a:pt x="224764" y="0"/>
                </a:lnTo>
                <a:lnTo>
                  <a:pt x="27758" y="49620"/>
                </a:lnTo>
                <a:lnTo>
                  <a:pt x="20629" y="56781"/>
                </a:lnTo>
                <a:lnTo>
                  <a:pt x="31783" y="601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4" name="object 654"/>
          <p:cNvSpPr/>
          <p:nvPr/>
        </p:nvSpPr>
        <p:spPr>
          <a:xfrm>
            <a:off x="9798034" y="1557217"/>
            <a:ext cx="218562" cy="65040"/>
          </a:xfrm>
          <a:custGeom>
            <a:avLst/>
            <a:gdLst/>
            <a:ahLst/>
            <a:cxnLst/>
            <a:rect l="l" t="t" r="r" b="b"/>
            <a:pathLst>
              <a:path w="218562" h="65040">
                <a:moveTo>
                  <a:pt x="218562" y="10882"/>
                </a:moveTo>
                <a:lnTo>
                  <a:pt x="3163" y="65040"/>
                </a:lnTo>
                <a:lnTo>
                  <a:pt x="0" y="54284"/>
                </a:lnTo>
                <a:lnTo>
                  <a:pt x="215525" y="0"/>
                </a:lnTo>
                <a:lnTo>
                  <a:pt x="218562" y="10882"/>
                </a:lnTo>
                <a:close/>
              </a:path>
            </a:pathLst>
          </a:custGeom>
          <a:ln w="949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5" name="object 655"/>
          <p:cNvSpPr/>
          <p:nvPr/>
        </p:nvSpPr>
        <p:spPr>
          <a:xfrm>
            <a:off x="9788796" y="1585183"/>
            <a:ext cx="50875" cy="47957"/>
          </a:xfrm>
          <a:custGeom>
            <a:avLst/>
            <a:gdLst/>
            <a:ahLst/>
            <a:cxnLst/>
            <a:rect l="l" t="t" r="r" b="b"/>
            <a:pathLst>
              <a:path w="50875" h="47957">
                <a:moveTo>
                  <a:pt x="44674" y="46439"/>
                </a:moveTo>
                <a:lnTo>
                  <a:pt x="0" y="34038"/>
                </a:lnTo>
                <a:lnTo>
                  <a:pt x="33917" y="1518"/>
                </a:lnTo>
                <a:lnTo>
                  <a:pt x="35435" y="0"/>
                </a:lnTo>
                <a:lnTo>
                  <a:pt x="36954" y="0"/>
                </a:lnTo>
                <a:lnTo>
                  <a:pt x="38599" y="0"/>
                </a:lnTo>
                <a:lnTo>
                  <a:pt x="38599" y="0"/>
                </a:lnTo>
                <a:lnTo>
                  <a:pt x="40118" y="1518"/>
                </a:lnTo>
                <a:lnTo>
                  <a:pt x="41637" y="3036"/>
                </a:lnTo>
                <a:lnTo>
                  <a:pt x="43155" y="4555"/>
                </a:lnTo>
                <a:lnTo>
                  <a:pt x="43155" y="6200"/>
                </a:lnTo>
                <a:lnTo>
                  <a:pt x="41637" y="7718"/>
                </a:lnTo>
                <a:lnTo>
                  <a:pt x="41637" y="9237"/>
                </a:lnTo>
                <a:lnTo>
                  <a:pt x="40118" y="9237"/>
                </a:lnTo>
                <a:lnTo>
                  <a:pt x="13921" y="35557"/>
                </a:lnTo>
                <a:lnTo>
                  <a:pt x="12402" y="26319"/>
                </a:lnTo>
                <a:lnTo>
                  <a:pt x="47838" y="37075"/>
                </a:lnTo>
                <a:lnTo>
                  <a:pt x="49356" y="37075"/>
                </a:lnTo>
                <a:lnTo>
                  <a:pt x="50875" y="38720"/>
                </a:lnTo>
                <a:lnTo>
                  <a:pt x="50875" y="40239"/>
                </a:lnTo>
                <a:lnTo>
                  <a:pt x="50875" y="41757"/>
                </a:lnTo>
                <a:lnTo>
                  <a:pt x="50875" y="43275"/>
                </a:lnTo>
                <a:lnTo>
                  <a:pt x="50875" y="44920"/>
                </a:lnTo>
                <a:lnTo>
                  <a:pt x="49356" y="44920"/>
                </a:lnTo>
                <a:lnTo>
                  <a:pt x="49356" y="46439"/>
                </a:lnTo>
                <a:lnTo>
                  <a:pt x="47838" y="46439"/>
                </a:lnTo>
                <a:lnTo>
                  <a:pt x="46193" y="47957"/>
                </a:lnTo>
                <a:lnTo>
                  <a:pt x="44674" y="46439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6" name="object 656"/>
          <p:cNvSpPr/>
          <p:nvPr/>
        </p:nvSpPr>
        <p:spPr>
          <a:xfrm>
            <a:off x="9560995" y="2411348"/>
            <a:ext cx="29993" cy="282963"/>
          </a:xfrm>
          <a:custGeom>
            <a:avLst/>
            <a:gdLst/>
            <a:ahLst/>
            <a:cxnLst/>
            <a:rect l="l" t="t" r="r" b="b"/>
            <a:pathLst>
              <a:path w="29993" h="282963">
                <a:moveTo>
                  <a:pt x="28222" y="282963"/>
                </a:moveTo>
                <a:lnTo>
                  <a:pt x="24005" y="275641"/>
                </a:lnTo>
                <a:lnTo>
                  <a:pt x="19363" y="282963"/>
                </a:lnTo>
                <a:lnTo>
                  <a:pt x="28222" y="282963"/>
                </a:lnTo>
                <a:close/>
              </a:path>
              <a:path w="29993" h="282963">
                <a:moveTo>
                  <a:pt x="19363" y="284570"/>
                </a:moveTo>
                <a:lnTo>
                  <a:pt x="19363" y="267580"/>
                </a:lnTo>
                <a:lnTo>
                  <a:pt x="10630" y="252417"/>
                </a:lnTo>
                <a:lnTo>
                  <a:pt x="8858" y="250810"/>
                </a:lnTo>
                <a:lnTo>
                  <a:pt x="1771" y="250810"/>
                </a:lnTo>
                <a:lnTo>
                  <a:pt x="0" y="254024"/>
                </a:lnTo>
                <a:lnTo>
                  <a:pt x="0" y="257251"/>
                </a:lnTo>
                <a:lnTo>
                  <a:pt x="24678" y="294225"/>
                </a:lnTo>
                <a:lnTo>
                  <a:pt x="47458" y="257251"/>
                </a:lnTo>
                <a:lnTo>
                  <a:pt x="47458" y="254024"/>
                </a:lnTo>
                <a:lnTo>
                  <a:pt x="45813" y="250810"/>
                </a:lnTo>
                <a:lnTo>
                  <a:pt x="42269" y="250810"/>
                </a:lnTo>
                <a:lnTo>
                  <a:pt x="38726" y="252417"/>
                </a:lnTo>
                <a:lnTo>
                  <a:pt x="29993" y="266193"/>
                </a:lnTo>
                <a:lnTo>
                  <a:pt x="29993" y="284570"/>
                </a:lnTo>
                <a:lnTo>
                  <a:pt x="19363" y="284570"/>
                </a:lnTo>
                <a:close/>
              </a:path>
              <a:path w="29993" h="282963">
                <a:moveTo>
                  <a:pt x="24005" y="275641"/>
                </a:moveTo>
                <a:lnTo>
                  <a:pt x="29993" y="266193"/>
                </a:lnTo>
                <a:lnTo>
                  <a:pt x="29993" y="0"/>
                </a:lnTo>
                <a:lnTo>
                  <a:pt x="19363" y="0"/>
                </a:lnTo>
                <a:lnTo>
                  <a:pt x="19363" y="267580"/>
                </a:lnTo>
                <a:lnTo>
                  <a:pt x="24005" y="27564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7" name="object 657"/>
          <p:cNvSpPr/>
          <p:nvPr/>
        </p:nvSpPr>
        <p:spPr>
          <a:xfrm>
            <a:off x="9585673" y="2406597"/>
            <a:ext cx="0" cy="294070"/>
          </a:xfrm>
          <a:custGeom>
            <a:avLst/>
            <a:gdLst/>
            <a:ahLst/>
            <a:cxnLst/>
            <a:rect l="l" t="t" r="r" b="b"/>
            <a:pathLst>
              <a:path h="294070">
                <a:moveTo>
                  <a:pt x="0" y="0"/>
                </a:moveTo>
                <a:lnTo>
                  <a:pt x="0" y="294070"/>
                </a:lnTo>
              </a:path>
            </a:pathLst>
          </a:custGeom>
          <a:ln w="214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8" name="object 658"/>
          <p:cNvSpPr/>
          <p:nvPr/>
        </p:nvSpPr>
        <p:spPr>
          <a:xfrm>
            <a:off x="9560994" y="2662159"/>
            <a:ext cx="47458" cy="43415"/>
          </a:xfrm>
          <a:custGeom>
            <a:avLst/>
            <a:gdLst/>
            <a:ahLst/>
            <a:cxnLst/>
            <a:rect l="l" t="t" r="r" b="b"/>
            <a:pathLst>
              <a:path w="47458" h="43415">
                <a:moveTo>
                  <a:pt x="47458" y="6440"/>
                </a:moveTo>
                <a:lnTo>
                  <a:pt x="24678" y="43415"/>
                </a:lnTo>
                <a:lnTo>
                  <a:pt x="0" y="6440"/>
                </a:lnTo>
                <a:lnTo>
                  <a:pt x="0" y="4833"/>
                </a:lnTo>
                <a:lnTo>
                  <a:pt x="0" y="3214"/>
                </a:lnTo>
                <a:lnTo>
                  <a:pt x="0" y="1607"/>
                </a:lnTo>
                <a:lnTo>
                  <a:pt x="1771" y="1607"/>
                </a:lnTo>
                <a:lnTo>
                  <a:pt x="1771" y="0"/>
                </a:lnTo>
                <a:lnTo>
                  <a:pt x="3543" y="0"/>
                </a:lnTo>
                <a:lnTo>
                  <a:pt x="5315" y="0"/>
                </a:lnTo>
                <a:lnTo>
                  <a:pt x="7087" y="0"/>
                </a:lnTo>
                <a:lnTo>
                  <a:pt x="8858" y="0"/>
                </a:lnTo>
                <a:lnTo>
                  <a:pt x="10630" y="1607"/>
                </a:lnTo>
                <a:lnTo>
                  <a:pt x="28222" y="32153"/>
                </a:lnTo>
                <a:lnTo>
                  <a:pt x="19363" y="32153"/>
                </a:lnTo>
                <a:lnTo>
                  <a:pt x="38726" y="1607"/>
                </a:lnTo>
                <a:lnTo>
                  <a:pt x="38726" y="0"/>
                </a:lnTo>
                <a:lnTo>
                  <a:pt x="40498" y="0"/>
                </a:lnTo>
                <a:lnTo>
                  <a:pt x="42269" y="0"/>
                </a:lnTo>
                <a:lnTo>
                  <a:pt x="44041" y="0"/>
                </a:lnTo>
                <a:lnTo>
                  <a:pt x="45813" y="0"/>
                </a:lnTo>
                <a:lnTo>
                  <a:pt x="47458" y="1607"/>
                </a:lnTo>
                <a:lnTo>
                  <a:pt x="47458" y="3214"/>
                </a:lnTo>
                <a:lnTo>
                  <a:pt x="47458" y="4833"/>
                </a:lnTo>
                <a:lnTo>
                  <a:pt x="47458" y="6440"/>
                </a:lnTo>
                <a:close/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9703370" y="1652122"/>
            <a:ext cx="0" cy="56941"/>
          </a:xfrm>
          <a:custGeom>
            <a:avLst/>
            <a:gdLst/>
            <a:ahLst/>
            <a:cxnLst/>
            <a:rect l="l" t="t" r="r" b="b"/>
            <a:pathLst>
              <a:path h="56941">
                <a:moveTo>
                  <a:pt x="0" y="0"/>
                </a:moveTo>
                <a:lnTo>
                  <a:pt x="0" y="5694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9703370" y="1652122"/>
            <a:ext cx="0" cy="56941"/>
          </a:xfrm>
          <a:custGeom>
            <a:avLst/>
            <a:gdLst/>
            <a:ahLst/>
            <a:cxnLst/>
            <a:rect l="l" t="t" r="r" b="b"/>
            <a:pathLst>
              <a:path h="56941">
                <a:moveTo>
                  <a:pt x="0" y="0"/>
                </a:moveTo>
                <a:lnTo>
                  <a:pt x="0" y="5694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9466077" y="1680593"/>
            <a:ext cx="0" cy="56941"/>
          </a:xfrm>
          <a:custGeom>
            <a:avLst/>
            <a:gdLst/>
            <a:ahLst/>
            <a:cxnLst/>
            <a:rect l="l" t="t" r="r" b="b"/>
            <a:pathLst>
              <a:path h="56941">
                <a:moveTo>
                  <a:pt x="0" y="0"/>
                </a:moveTo>
                <a:lnTo>
                  <a:pt x="0" y="5694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9466077" y="1680593"/>
            <a:ext cx="0" cy="56941"/>
          </a:xfrm>
          <a:custGeom>
            <a:avLst/>
            <a:gdLst/>
            <a:ahLst/>
            <a:cxnLst/>
            <a:rect l="l" t="t" r="r" b="b"/>
            <a:pathLst>
              <a:path h="56941">
                <a:moveTo>
                  <a:pt x="0" y="0"/>
                </a:moveTo>
                <a:lnTo>
                  <a:pt x="0" y="5694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9523027" y="1671102"/>
            <a:ext cx="0" cy="56941"/>
          </a:xfrm>
          <a:custGeom>
            <a:avLst/>
            <a:gdLst/>
            <a:ahLst/>
            <a:cxnLst/>
            <a:rect l="l" t="t" r="r" b="b"/>
            <a:pathLst>
              <a:path h="56941">
                <a:moveTo>
                  <a:pt x="0" y="0"/>
                </a:moveTo>
                <a:lnTo>
                  <a:pt x="0" y="5694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523027" y="1671102"/>
            <a:ext cx="0" cy="56941"/>
          </a:xfrm>
          <a:custGeom>
            <a:avLst/>
            <a:gdLst/>
            <a:ahLst/>
            <a:cxnLst/>
            <a:rect l="l" t="t" r="r" b="b"/>
            <a:pathLst>
              <a:path h="56941">
                <a:moveTo>
                  <a:pt x="0" y="0"/>
                </a:moveTo>
                <a:lnTo>
                  <a:pt x="0" y="5694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9579978" y="1671102"/>
            <a:ext cx="9491" cy="56941"/>
          </a:xfrm>
          <a:custGeom>
            <a:avLst/>
            <a:gdLst/>
            <a:ahLst/>
            <a:cxnLst/>
            <a:rect l="l" t="t" r="r" b="b"/>
            <a:pathLst>
              <a:path w="9491" h="56941">
                <a:moveTo>
                  <a:pt x="0" y="0"/>
                </a:moveTo>
                <a:lnTo>
                  <a:pt x="9491" y="5694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9551503" y="1766005"/>
            <a:ext cx="28475" cy="28470"/>
          </a:xfrm>
          <a:custGeom>
            <a:avLst/>
            <a:gdLst/>
            <a:ahLst/>
            <a:cxnLst/>
            <a:rect l="l" t="t" r="r" b="b"/>
            <a:pathLst>
              <a:path w="28475" h="28470">
                <a:moveTo>
                  <a:pt x="15060" y="0"/>
                </a:moveTo>
                <a:lnTo>
                  <a:pt x="13541" y="0"/>
                </a:lnTo>
                <a:lnTo>
                  <a:pt x="10504" y="0"/>
                </a:lnTo>
                <a:lnTo>
                  <a:pt x="9112" y="0"/>
                </a:lnTo>
                <a:lnTo>
                  <a:pt x="7593" y="1644"/>
                </a:lnTo>
                <a:lnTo>
                  <a:pt x="4556" y="3163"/>
                </a:lnTo>
                <a:lnTo>
                  <a:pt x="3037" y="6326"/>
                </a:lnTo>
                <a:lnTo>
                  <a:pt x="1518" y="7971"/>
                </a:lnTo>
                <a:lnTo>
                  <a:pt x="0" y="11135"/>
                </a:lnTo>
                <a:lnTo>
                  <a:pt x="0" y="12653"/>
                </a:lnTo>
                <a:lnTo>
                  <a:pt x="0" y="14298"/>
                </a:lnTo>
                <a:lnTo>
                  <a:pt x="0" y="15817"/>
                </a:lnTo>
                <a:lnTo>
                  <a:pt x="0" y="17462"/>
                </a:lnTo>
                <a:lnTo>
                  <a:pt x="1518" y="18980"/>
                </a:lnTo>
                <a:lnTo>
                  <a:pt x="3037" y="22144"/>
                </a:lnTo>
                <a:lnTo>
                  <a:pt x="4556" y="23789"/>
                </a:lnTo>
                <a:lnTo>
                  <a:pt x="7593" y="25307"/>
                </a:lnTo>
                <a:lnTo>
                  <a:pt x="9112" y="28470"/>
                </a:lnTo>
                <a:lnTo>
                  <a:pt x="15060" y="28470"/>
                </a:lnTo>
                <a:lnTo>
                  <a:pt x="19489" y="28470"/>
                </a:lnTo>
                <a:lnTo>
                  <a:pt x="22527" y="25307"/>
                </a:lnTo>
                <a:lnTo>
                  <a:pt x="24045" y="23789"/>
                </a:lnTo>
                <a:lnTo>
                  <a:pt x="25564" y="22144"/>
                </a:lnTo>
                <a:lnTo>
                  <a:pt x="27083" y="18980"/>
                </a:lnTo>
                <a:lnTo>
                  <a:pt x="27083" y="17462"/>
                </a:lnTo>
                <a:lnTo>
                  <a:pt x="27083" y="15817"/>
                </a:lnTo>
                <a:lnTo>
                  <a:pt x="28475" y="14298"/>
                </a:lnTo>
                <a:lnTo>
                  <a:pt x="27083" y="12653"/>
                </a:lnTo>
                <a:lnTo>
                  <a:pt x="27083" y="11135"/>
                </a:lnTo>
                <a:lnTo>
                  <a:pt x="27083" y="7971"/>
                </a:lnTo>
                <a:lnTo>
                  <a:pt x="25564" y="6326"/>
                </a:lnTo>
                <a:lnTo>
                  <a:pt x="24045" y="3163"/>
                </a:lnTo>
                <a:lnTo>
                  <a:pt x="22527" y="1644"/>
                </a:lnTo>
                <a:lnTo>
                  <a:pt x="19489" y="0"/>
                </a:lnTo>
                <a:lnTo>
                  <a:pt x="16578" y="0"/>
                </a:lnTo>
                <a:lnTo>
                  <a:pt x="15060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9579978" y="1671102"/>
            <a:ext cx="9491" cy="56941"/>
          </a:xfrm>
          <a:custGeom>
            <a:avLst/>
            <a:gdLst/>
            <a:ahLst/>
            <a:cxnLst/>
            <a:rect l="l" t="t" r="r" b="b"/>
            <a:pathLst>
              <a:path w="9491" h="56941">
                <a:moveTo>
                  <a:pt x="0" y="0"/>
                </a:moveTo>
                <a:lnTo>
                  <a:pt x="9491" y="5694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9551503" y="1766005"/>
            <a:ext cx="28475" cy="28470"/>
          </a:xfrm>
          <a:custGeom>
            <a:avLst/>
            <a:gdLst/>
            <a:ahLst/>
            <a:cxnLst/>
            <a:rect l="l" t="t" r="r" b="b"/>
            <a:pathLst>
              <a:path w="28475" h="28470">
                <a:moveTo>
                  <a:pt x="15060" y="0"/>
                </a:moveTo>
                <a:lnTo>
                  <a:pt x="13541" y="0"/>
                </a:lnTo>
                <a:lnTo>
                  <a:pt x="10504" y="0"/>
                </a:lnTo>
                <a:lnTo>
                  <a:pt x="9112" y="0"/>
                </a:lnTo>
                <a:lnTo>
                  <a:pt x="7593" y="1644"/>
                </a:lnTo>
                <a:lnTo>
                  <a:pt x="4556" y="3163"/>
                </a:lnTo>
                <a:lnTo>
                  <a:pt x="3037" y="6326"/>
                </a:lnTo>
                <a:lnTo>
                  <a:pt x="1518" y="7971"/>
                </a:lnTo>
                <a:lnTo>
                  <a:pt x="0" y="11135"/>
                </a:lnTo>
                <a:lnTo>
                  <a:pt x="0" y="12653"/>
                </a:lnTo>
                <a:lnTo>
                  <a:pt x="0" y="14298"/>
                </a:lnTo>
                <a:lnTo>
                  <a:pt x="0" y="15817"/>
                </a:lnTo>
                <a:lnTo>
                  <a:pt x="0" y="17462"/>
                </a:lnTo>
                <a:lnTo>
                  <a:pt x="1518" y="18980"/>
                </a:lnTo>
                <a:lnTo>
                  <a:pt x="3037" y="22144"/>
                </a:lnTo>
                <a:lnTo>
                  <a:pt x="4556" y="23789"/>
                </a:lnTo>
                <a:lnTo>
                  <a:pt x="7593" y="25307"/>
                </a:lnTo>
                <a:lnTo>
                  <a:pt x="9112" y="28470"/>
                </a:lnTo>
                <a:lnTo>
                  <a:pt x="15060" y="28470"/>
                </a:lnTo>
                <a:lnTo>
                  <a:pt x="19489" y="28470"/>
                </a:lnTo>
                <a:lnTo>
                  <a:pt x="22527" y="25307"/>
                </a:lnTo>
                <a:lnTo>
                  <a:pt x="24045" y="23789"/>
                </a:lnTo>
                <a:lnTo>
                  <a:pt x="25564" y="22144"/>
                </a:lnTo>
                <a:lnTo>
                  <a:pt x="27083" y="18980"/>
                </a:lnTo>
                <a:lnTo>
                  <a:pt x="27083" y="17462"/>
                </a:lnTo>
                <a:lnTo>
                  <a:pt x="27083" y="15817"/>
                </a:lnTo>
                <a:lnTo>
                  <a:pt x="28475" y="14298"/>
                </a:lnTo>
                <a:lnTo>
                  <a:pt x="27083" y="12653"/>
                </a:lnTo>
                <a:lnTo>
                  <a:pt x="27083" y="11135"/>
                </a:lnTo>
                <a:lnTo>
                  <a:pt x="27083" y="7971"/>
                </a:lnTo>
                <a:lnTo>
                  <a:pt x="25564" y="6326"/>
                </a:lnTo>
                <a:lnTo>
                  <a:pt x="24045" y="3163"/>
                </a:lnTo>
                <a:lnTo>
                  <a:pt x="22527" y="1644"/>
                </a:lnTo>
                <a:lnTo>
                  <a:pt x="19489" y="0"/>
                </a:lnTo>
                <a:lnTo>
                  <a:pt x="16578" y="0"/>
                </a:lnTo>
                <a:lnTo>
                  <a:pt x="15060" y="0"/>
                </a:lnTo>
              </a:path>
            </a:pathLst>
          </a:custGeom>
          <a:ln w="95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9646420" y="1661612"/>
            <a:ext cx="0" cy="56941"/>
          </a:xfrm>
          <a:custGeom>
            <a:avLst/>
            <a:gdLst/>
            <a:ahLst/>
            <a:cxnLst/>
            <a:rect l="l" t="t" r="r" b="b"/>
            <a:pathLst>
              <a:path h="56941">
                <a:moveTo>
                  <a:pt x="0" y="0"/>
                </a:moveTo>
                <a:lnTo>
                  <a:pt x="0" y="5694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9646420" y="1661612"/>
            <a:ext cx="0" cy="56941"/>
          </a:xfrm>
          <a:custGeom>
            <a:avLst/>
            <a:gdLst/>
            <a:ahLst/>
            <a:cxnLst/>
            <a:rect l="l" t="t" r="r" b="b"/>
            <a:pathLst>
              <a:path h="56941">
                <a:moveTo>
                  <a:pt x="0" y="0"/>
                </a:moveTo>
                <a:lnTo>
                  <a:pt x="0" y="56941"/>
                </a:lnTo>
              </a:path>
            </a:pathLst>
          </a:custGeom>
          <a:ln w="95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620000" y="390601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27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058179" y="1814445"/>
            <a:ext cx="791900" cy="4876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62"/>
              </a:lnSpc>
              <a:spcBef>
                <a:spcPts val="15"/>
              </a:spcBef>
            </a:pPr>
            <a:r>
              <a:rPr lang="es-ES" sz="750" dirty="0">
                <a:latin typeface="Arial"/>
                <a:cs typeface="Arial"/>
              </a:rPr>
              <a:t>Entrada y tubería desplazadas 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10800000" flipV="1">
            <a:off x="5899567" y="2420563"/>
            <a:ext cx="1108609" cy="1866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5"/>
              </a:spcBef>
            </a:pPr>
            <a:r>
              <a:rPr lang="es-ES" sz="800" dirty="0">
                <a:latin typeface="Arial"/>
                <a:cs typeface="Arial"/>
              </a:rPr>
              <a:t>Zona de suelo reforzado 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810645" y="3097093"/>
            <a:ext cx="544940" cy="1301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5"/>
              </a:spcBef>
            </a:pPr>
            <a:r>
              <a:rPr lang="es-ES" sz="800" spc="-25" dirty="0">
                <a:latin typeface="Arial"/>
                <a:cs typeface="Arial"/>
              </a:rPr>
              <a:t>Drenaje posterior 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9134202" y="3772169"/>
            <a:ext cx="547558" cy="1301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5"/>
              </a:spcBef>
            </a:pPr>
            <a:r>
              <a:rPr sz="800" spc="-25" dirty="0">
                <a:latin typeface="Arial"/>
                <a:cs typeface="Arial"/>
              </a:rPr>
              <a:t>B</a:t>
            </a:r>
            <a:r>
              <a:rPr sz="800" spc="-4" dirty="0">
                <a:latin typeface="Arial"/>
                <a:cs typeface="Arial"/>
              </a:rPr>
              <a:t>a</a:t>
            </a:r>
            <a:r>
              <a:rPr sz="800" spc="39" dirty="0">
                <a:latin typeface="Arial"/>
                <a:cs typeface="Arial"/>
              </a:rPr>
              <a:t>s</a:t>
            </a:r>
            <a:r>
              <a:rPr sz="800" dirty="0">
                <a:latin typeface="Arial"/>
                <a:cs typeface="Arial"/>
              </a:rPr>
              <a:t>e</a:t>
            </a:r>
            <a:r>
              <a:rPr sz="800" spc="-25" dirty="0">
                <a:latin typeface="Arial"/>
                <a:cs typeface="Arial"/>
              </a:rPr>
              <a:t> </a:t>
            </a:r>
            <a:r>
              <a:rPr sz="800" dirty="0">
                <a:latin typeface="Arial"/>
                <a:cs typeface="Arial"/>
              </a:rPr>
              <a:t>d</a:t>
            </a:r>
            <a:r>
              <a:rPr sz="800" spc="-154" dirty="0">
                <a:latin typeface="Arial"/>
                <a:cs typeface="Arial"/>
              </a:rPr>
              <a:t> </a:t>
            </a:r>
            <a:r>
              <a:rPr sz="800" spc="25" dirty="0">
                <a:latin typeface="Arial"/>
                <a:cs typeface="Arial"/>
              </a:rPr>
              <a:t>r</a:t>
            </a:r>
            <a:r>
              <a:rPr sz="800" spc="-4" dirty="0">
                <a:latin typeface="Arial"/>
                <a:cs typeface="Arial"/>
              </a:rPr>
              <a:t>a</a:t>
            </a:r>
            <a:r>
              <a:rPr sz="800" spc="44" dirty="0">
                <a:latin typeface="Arial"/>
                <a:cs typeface="Arial"/>
              </a:rPr>
              <a:t>i</a:t>
            </a:r>
            <a:r>
              <a:rPr sz="800" dirty="0">
                <a:latin typeface="Arial"/>
                <a:cs typeface="Arial"/>
              </a:rPr>
              <a:t>n</a:t>
            </a:r>
            <a:endParaRPr sz="800">
              <a:latin typeface="Arial"/>
              <a:cs typeface="Arial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967890" y="4181094"/>
            <a:ext cx="2334944" cy="6308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sz="2100" spc="-4" baseline="1950" dirty="0">
                <a:latin typeface="Calibri"/>
                <a:cs typeface="Calibri"/>
              </a:rPr>
              <a:t>(</a:t>
            </a:r>
            <a:r>
              <a:rPr sz="2100" baseline="1950" dirty="0">
                <a:latin typeface="Calibri"/>
                <a:cs typeface="Calibri"/>
              </a:rPr>
              <a:t>a) </a:t>
            </a:r>
            <a:r>
              <a:rPr lang="es-ES" sz="2100" spc="-4" baseline="1950" dirty="0">
                <a:latin typeface="Calibri"/>
                <a:cs typeface="Calibri"/>
              </a:rPr>
              <a:t>Drenaje interno habitual para agua superficial dentro de la zona de suelo reforzado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956176" y="4181094"/>
            <a:ext cx="2204039" cy="6308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6746">
              <a:lnSpc>
                <a:spcPts val="1530"/>
              </a:lnSpc>
              <a:spcBef>
                <a:spcPts val="76"/>
              </a:spcBef>
            </a:pPr>
            <a:r>
              <a:rPr sz="2100" spc="-4" baseline="1950" dirty="0">
                <a:latin typeface="Calibri"/>
                <a:cs typeface="Calibri"/>
              </a:rPr>
              <a:t>(b</a:t>
            </a:r>
            <a:r>
              <a:rPr sz="2100" baseline="1950" dirty="0">
                <a:latin typeface="Calibri"/>
                <a:cs typeface="Calibri"/>
              </a:rPr>
              <a:t>) </a:t>
            </a:r>
            <a:r>
              <a:rPr sz="2100" spc="-19" baseline="1950" dirty="0" err="1">
                <a:latin typeface="Calibri"/>
                <a:cs typeface="Calibri"/>
              </a:rPr>
              <a:t>R</a:t>
            </a:r>
            <a:r>
              <a:rPr sz="2100" baseline="1950" dirty="0" err="1">
                <a:latin typeface="Calibri"/>
                <a:cs typeface="Calibri"/>
              </a:rPr>
              <a:t>e</a:t>
            </a:r>
            <a:r>
              <a:rPr sz="2100" spc="-19" baseline="1950" dirty="0" err="1">
                <a:latin typeface="Calibri"/>
                <a:cs typeface="Calibri"/>
              </a:rPr>
              <a:t>c</a:t>
            </a:r>
            <a:r>
              <a:rPr sz="2100" baseline="1950" dirty="0" err="1">
                <a:latin typeface="Calibri"/>
                <a:cs typeface="Calibri"/>
              </a:rPr>
              <a:t>om</a:t>
            </a:r>
            <a:r>
              <a:rPr lang="es-ES" sz="2100" baseline="1950" dirty="0" err="1">
                <a:latin typeface="Calibri"/>
                <a:cs typeface="Calibri"/>
              </a:rPr>
              <a:t>endado</a:t>
            </a:r>
            <a:r>
              <a:rPr lang="es-ES" sz="2100" baseline="1950" dirty="0">
                <a:latin typeface="Calibri"/>
                <a:cs typeface="Calibri"/>
              </a:rPr>
              <a:t> drenaje externo para aguas superficiales posterior a la zona de suelo reforzado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7699630" y="4181094"/>
            <a:ext cx="2383701" cy="6308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26746">
              <a:lnSpc>
                <a:spcPts val="1530"/>
              </a:lnSpc>
              <a:spcBef>
                <a:spcPts val="76"/>
              </a:spcBef>
            </a:pPr>
            <a:r>
              <a:rPr sz="2100" spc="-4" baseline="1950" dirty="0">
                <a:latin typeface="Calibri"/>
                <a:cs typeface="Calibri"/>
              </a:rPr>
              <a:t>(c</a:t>
            </a:r>
            <a:r>
              <a:rPr sz="2100" baseline="1950" dirty="0">
                <a:latin typeface="Calibri"/>
                <a:cs typeface="Calibri"/>
              </a:rPr>
              <a:t>) </a:t>
            </a:r>
            <a:r>
              <a:rPr sz="2100" spc="-19" baseline="1950" dirty="0" err="1">
                <a:latin typeface="Calibri"/>
                <a:cs typeface="Calibri"/>
              </a:rPr>
              <a:t>R</a:t>
            </a:r>
            <a:r>
              <a:rPr sz="2100" baseline="1950" dirty="0" err="1">
                <a:latin typeface="Calibri"/>
                <a:cs typeface="Calibri"/>
              </a:rPr>
              <a:t>e</a:t>
            </a:r>
            <a:r>
              <a:rPr sz="2100" spc="-19" baseline="1950" dirty="0" err="1">
                <a:latin typeface="Calibri"/>
                <a:cs typeface="Calibri"/>
              </a:rPr>
              <a:t>c</a:t>
            </a:r>
            <a:r>
              <a:rPr sz="2100" baseline="1950" dirty="0" err="1">
                <a:latin typeface="Calibri"/>
                <a:cs typeface="Calibri"/>
              </a:rPr>
              <a:t>o</a:t>
            </a:r>
            <a:r>
              <a:rPr sz="2100" spc="-4" baseline="1950" dirty="0" err="1">
                <a:latin typeface="Calibri"/>
                <a:cs typeface="Calibri"/>
              </a:rPr>
              <a:t>m</a:t>
            </a:r>
            <a:r>
              <a:rPr sz="2100" baseline="1950" dirty="0" err="1">
                <a:latin typeface="Calibri"/>
                <a:cs typeface="Calibri"/>
              </a:rPr>
              <a:t>e</a:t>
            </a:r>
            <a:r>
              <a:rPr sz="2100" spc="-9" baseline="1950" dirty="0" err="1">
                <a:latin typeface="Calibri"/>
                <a:cs typeface="Calibri"/>
              </a:rPr>
              <a:t>n</a:t>
            </a:r>
            <a:r>
              <a:rPr sz="2100" spc="-4" baseline="1950" dirty="0" err="1">
                <a:latin typeface="Calibri"/>
                <a:cs typeface="Calibri"/>
              </a:rPr>
              <a:t>d</a:t>
            </a:r>
            <a:r>
              <a:rPr lang="es-ES" sz="2100" baseline="1950" dirty="0">
                <a:latin typeface="Calibri"/>
                <a:cs typeface="Calibri"/>
              </a:rPr>
              <a:t>a</a:t>
            </a:r>
            <a:r>
              <a:rPr sz="2100" baseline="1950" dirty="0">
                <a:latin typeface="Calibri"/>
                <a:cs typeface="Calibri"/>
              </a:rPr>
              <a:t>d</a:t>
            </a:r>
            <a:r>
              <a:rPr lang="es-ES" sz="2100" baseline="1950" dirty="0">
                <a:latin typeface="Calibri"/>
                <a:cs typeface="Calibri"/>
              </a:rPr>
              <a:t>o drenaje externo para aguas superficiales junto con drenaje posterior/base.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78202" y="5227574"/>
            <a:ext cx="8299132" cy="40042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5"/>
              </a:lnSpc>
              <a:spcBef>
                <a:spcPts val="96"/>
              </a:spcBef>
            </a:pPr>
            <a:r>
              <a:rPr lang="es-ES" sz="2700" baseline="3034" dirty="0">
                <a:latin typeface="Calibri"/>
                <a:cs typeface="Calibri"/>
              </a:rPr>
              <a:t>Desplazamiento de los sistemas de drenaje interno desde adentro hacia atrás de la zona de suelo reforzado 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4879788" y="3659276"/>
            <a:ext cx="407889" cy="1165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00"/>
              </a:lnSpc>
              <a:spcBef>
                <a:spcPts val="17"/>
              </a:spcBef>
            </a:pPr>
            <a:endParaRPr sz="900"/>
          </a:p>
        </p:txBody>
      </p:sp>
      <p:sp>
        <p:nvSpPr>
          <p:cNvPr id="30" name="object 30"/>
          <p:cNvSpPr txBox="1"/>
          <p:nvPr/>
        </p:nvSpPr>
        <p:spPr>
          <a:xfrm>
            <a:off x="5287677" y="3659276"/>
            <a:ext cx="466264" cy="1165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00"/>
              </a:lnSpc>
              <a:spcBef>
                <a:spcPts val="17"/>
              </a:spcBef>
            </a:pPr>
            <a:endParaRPr sz="900"/>
          </a:p>
        </p:txBody>
      </p:sp>
      <p:sp>
        <p:nvSpPr>
          <p:cNvPr id="29" name="object 29"/>
          <p:cNvSpPr txBox="1"/>
          <p:nvPr/>
        </p:nvSpPr>
        <p:spPr>
          <a:xfrm>
            <a:off x="1984535" y="3674890"/>
            <a:ext cx="431779" cy="1236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50"/>
              </a:lnSpc>
              <a:spcBef>
                <a:spcPts val="23"/>
              </a:spcBef>
            </a:pPr>
            <a:endParaRPr sz="950"/>
          </a:p>
        </p:txBody>
      </p:sp>
      <p:sp>
        <p:nvSpPr>
          <p:cNvPr id="28" name="object 28"/>
          <p:cNvSpPr txBox="1"/>
          <p:nvPr/>
        </p:nvSpPr>
        <p:spPr>
          <a:xfrm>
            <a:off x="2416313" y="3674890"/>
            <a:ext cx="493370" cy="1236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50"/>
              </a:lnSpc>
              <a:spcBef>
                <a:spcPts val="23"/>
              </a:spcBef>
            </a:pPr>
            <a:endParaRPr sz="950"/>
          </a:p>
        </p:txBody>
      </p:sp>
      <p:sp>
        <p:nvSpPr>
          <p:cNvPr id="27" name="object 27"/>
          <p:cNvSpPr txBox="1"/>
          <p:nvPr/>
        </p:nvSpPr>
        <p:spPr>
          <a:xfrm>
            <a:off x="7634238" y="2392368"/>
            <a:ext cx="669161" cy="12527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5" name="object 25"/>
          <p:cNvSpPr txBox="1"/>
          <p:nvPr/>
        </p:nvSpPr>
        <p:spPr>
          <a:xfrm>
            <a:off x="9523027" y="2392368"/>
            <a:ext cx="123392" cy="3938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4" name="object 24"/>
          <p:cNvSpPr txBox="1"/>
          <p:nvPr/>
        </p:nvSpPr>
        <p:spPr>
          <a:xfrm>
            <a:off x="9646421" y="2392368"/>
            <a:ext cx="175601" cy="7687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2" name="object 22"/>
          <p:cNvSpPr txBox="1"/>
          <p:nvPr/>
        </p:nvSpPr>
        <p:spPr>
          <a:xfrm>
            <a:off x="9523028" y="2786237"/>
            <a:ext cx="62645" cy="69279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1" name="object 21"/>
          <p:cNvSpPr txBox="1"/>
          <p:nvPr/>
        </p:nvSpPr>
        <p:spPr>
          <a:xfrm>
            <a:off x="9585674" y="2786236"/>
            <a:ext cx="60747" cy="3748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0" name="object 20"/>
          <p:cNvSpPr txBox="1"/>
          <p:nvPr/>
        </p:nvSpPr>
        <p:spPr>
          <a:xfrm>
            <a:off x="8303399" y="2900126"/>
            <a:ext cx="1219628" cy="2884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9" name="object 19"/>
          <p:cNvSpPr txBox="1"/>
          <p:nvPr/>
        </p:nvSpPr>
        <p:spPr>
          <a:xfrm>
            <a:off x="9585674" y="3161103"/>
            <a:ext cx="60747" cy="3179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9646421" y="3161103"/>
            <a:ext cx="175601" cy="5789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7" name="object 17"/>
          <p:cNvSpPr txBox="1"/>
          <p:nvPr/>
        </p:nvSpPr>
        <p:spPr>
          <a:xfrm>
            <a:off x="8303399" y="3188575"/>
            <a:ext cx="1219628" cy="29046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8303399" y="3479035"/>
            <a:ext cx="1219628" cy="1660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9523027" y="3479035"/>
            <a:ext cx="123392" cy="1660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" name="object 14"/>
          <p:cNvSpPr txBox="1"/>
          <p:nvPr/>
        </p:nvSpPr>
        <p:spPr>
          <a:xfrm>
            <a:off x="7634237" y="3645117"/>
            <a:ext cx="408144" cy="949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700"/>
              </a:lnSpc>
              <a:spcBef>
                <a:spcPts val="47"/>
              </a:spcBef>
            </a:pPr>
            <a:endParaRPr sz="700"/>
          </a:p>
        </p:txBody>
      </p:sp>
      <p:sp>
        <p:nvSpPr>
          <p:cNvPr id="13" name="object 13"/>
          <p:cNvSpPr txBox="1"/>
          <p:nvPr/>
        </p:nvSpPr>
        <p:spPr>
          <a:xfrm>
            <a:off x="8042381" y="3645117"/>
            <a:ext cx="465094" cy="949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700"/>
              </a:lnSpc>
              <a:spcBef>
                <a:spcPts val="47"/>
              </a:spcBef>
            </a:pPr>
            <a:endParaRPr sz="700"/>
          </a:p>
        </p:txBody>
      </p:sp>
      <p:sp>
        <p:nvSpPr>
          <p:cNvPr id="12" name="object 12"/>
          <p:cNvSpPr txBox="1"/>
          <p:nvPr/>
        </p:nvSpPr>
        <p:spPr>
          <a:xfrm>
            <a:off x="8507477" y="3645117"/>
            <a:ext cx="1015551" cy="949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700"/>
              </a:lnSpc>
              <a:spcBef>
                <a:spcPts val="47"/>
              </a:spcBef>
            </a:pPr>
            <a:endParaRPr sz="700"/>
          </a:p>
        </p:txBody>
      </p:sp>
      <p:sp>
        <p:nvSpPr>
          <p:cNvPr id="11" name="object 11"/>
          <p:cNvSpPr txBox="1"/>
          <p:nvPr/>
        </p:nvSpPr>
        <p:spPr>
          <a:xfrm>
            <a:off x="9523027" y="3645117"/>
            <a:ext cx="123392" cy="949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700"/>
              </a:lnSpc>
              <a:spcBef>
                <a:spcPts val="47"/>
              </a:spcBef>
            </a:pPr>
            <a:endParaRPr sz="700"/>
          </a:p>
        </p:txBody>
      </p:sp>
      <p:sp>
        <p:nvSpPr>
          <p:cNvPr id="10" name="object 10"/>
          <p:cNvSpPr txBox="1"/>
          <p:nvPr/>
        </p:nvSpPr>
        <p:spPr>
          <a:xfrm>
            <a:off x="2696092" y="1574150"/>
            <a:ext cx="614446" cy="4038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3310539" y="1574150"/>
            <a:ext cx="370044" cy="7127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3680583" y="1574150"/>
            <a:ext cx="1066225" cy="40386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R="40337">
              <a:lnSpc>
                <a:spcPts val="1000"/>
              </a:lnSpc>
            </a:pPr>
            <a:endParaRPr sz="1000" dirty="0"/>
          </a:p>
          <a:p>
            <a:pPr marL="87682">
              <a:lnSpc>
                <a:spcPct val="95825"/>
              </a:lnSpc>
              <a:spcBef>
                <a:spcPts val="1130"/>
              </a:spcBef>
            </a:pPr>
            <a:r>
              <a:rPr lang="es-ES" sz="800" dirty="0">
                <a:latin typeface="Arial"/>
                <a:cs typeface="Arial"/>
              </a:rPr>
              <a:t>Entrada y tubería 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696092" y="1978018"/>
            <a:ext cx="614446" cy="3089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8303400" y="1736585"/>
            <a:ext cx="1105727" cy="290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8303400" y="2026990"/>
            <a:ext cx="1105727" cy="29344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5552105" y="1766948"/>
            <a:ext cx="1105083" cy="29142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5552105" y="2058370"/>
            <a:ext cx="1105083" cy="2914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043" name="object 42">
            <a:extLst>
              <a:ext uri="{FF2B5EF4-FFF2-40B4-BE49-F238E27FC236}">
                <a16:creationId xmlns:a16="http://schemas.microsoft.com/office/drawing/2014/main" id="{EBD19C52-47A4-48CE-B0C4-A58E66999E0A}"/>
              </a:ext>
            </a:extLst>
          </p:cNvPr>
          <p:cNvSpPr txBox="1"/>
          <p:nvPr/>
        </p:nvSpPr>
        <p:spPr>
          <a:xfrm rot="10800000" flipV="1">
            <a:off x="8493218" y="2379707"/>
            <a:ext cx="1108609" cy="1866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5"/>
              </a:spcBef>
            </a:pPr>
            <a:r>
              <a:rPr lang="es-ES" sz="800" dirty="0">
                <a:latin typeface="Arial"/>
                <a:cs typeface="Arial"/>
              </a:rPr>
              <a:t>Zona de suelo reforzado 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044" name="object 42">
            <a:extLst>
              <a:ext uri="{FF2B5EF4-FFF2-40B4-BE49-F238E27FC236}">
                <a16:creationId xmlns:a16="http://schemas.microsoft.com/office/drawing/2014/main" id="{CC396269-A20C-46E6-A7CE-CC55F0A52E5B}"/>
              </a:ext>
            </a:extLst>
          </p:cNvPr>
          <p:cNvSpPr txBox="1"/>
          <p:nvPr/>
        </p:nvSpPr>
        <p:spPr>
          <a:xfrm rot="10800000" flipV="1">
            <a:off x="3045915" y="2354272"/>
            <a:ext cx="1108609" cy="18661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5"/>
              </a:spcBef>
            </a:pPr>
            <a:r>
              <a:rPr lang="es-ES" sz="800" dirty="0">
                <a:latin typeface="Arial"/>
                <a:cs typeface="Arial"/>
              </a:rPr>
              <a:t>Zona de suelo reforzado </a:t>
            </a:r>
            <a:endParaRPr sz="800" dirty="0">
              <a:latin typeface="Arial"/>
              <a:cs typeface="Arial"/>
            </a:endParaRPr>
          </a:p>
        </p:txBody>
      </p:sp>
      <p:sp>
        <p:nvSpPr>
          <p:cNvPr id="2045" name="object 44">
            <a:extLst>
              <a:ext uri="{FF2B5EF4-FFF2-40B4-BE49-F238E27FC236}">
                <a16:creationId xmlns:a16="http://schemas.microsoft.com/office/drawing/2014/main" id="{9F56449A-A592-46E6-A668-B42691BBC850}"/>
              </a:ext>
            </a:extLst>
          </p:cNvPr>
          <p:cNvSpPr txBox="1"/>
          <p:nvPr/>
        </p:nvSpPr>
        <p:spPr>
          <a:xfrm>
            <a:off x="9810133" y="1800827"/>
            <a:ext cx="791900" cy="48768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862"/>
              </a:lnSpc>
              <a:spcBef>
                <a:spcPts val="15"/>
              </a:spcBef>
            </a:pPr>
            <a:r>
              <a:rPr lang="es-ES" sz="750" dirty="0">
                <a:latin typeface="Arial"/>
                <a:cs typeface="Arial"/>
              </a:rPr>
              <a:t>Entrada y tubería desplazadas </a:t>
            </a:r>
            <a:endParaRPr sz="750" dirty="0">
              <a:latin typeface="Arial"/>
              <a:cs typeface="Arial"/>
            </a:endParaRPr>
          </a:p>
        </p:txBody>
      </p:sp>
      <p:sp>
        <p:nvSpPr>
          <p:cNvPr id="6" name="Título 5">
            <a:extLst>
              <a:ext uri="{FF2B5EF4-FFF2-40B4-BE49-F238E27FC236}">
                <a16:creationId xmlns:a16="http://schemas.microsoft.com/office/drawing/2014/main" id="{3BC3BD23-D998-4348-A33B-2CF978100D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En algunos casos 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B8339E3-4476-4B51-BB13-81A8353247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AC62194-7305-4A17-87AB-5536B68E8B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CE83D8A9-2E5C-4ED4-A1EE-095E519392C1}"/>
              </a:ext>
            </a:extLst>
          </p:cNvPr>
          <p:cNvSpPr/>
          <p:nvPr/>
        </p:nvSpPr>
        <p:spPr>
          <a:xfrm>
            <a:off x="4562248" y="2967335"/>
            <a:ext cx="306750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Aplicación</a:t>
            </a:r>
          </a:p>
        </p:txBody>
      </p:sp>
    </p:spTree>
    <p:extLst>
      <p:ext uri="{BB962C8B-B14F-4D97-AF65-F5344CB8AC3E}">
        <p14:creationId xmlns:p14="http://schemas.microsoft.com/office/powerpoint/2010/main" val="398505163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ject 11"/>
          <p:cNvSpPr/>
          <p:nvPr/>
        </p:nvSpPr>
        <p:spPr>
          <a:xfrm>
            <a:off x="4454784" y="916235"/>
            <a:ext cx="2819400" cy="116738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6" name="object 6"/>
          <p:cNvSpPr txBox="1"/>
          <p:nvPr/>
        </p:nvSpPr>
        <p:spPr>
          <a:xfrm>
            <a:off x="838201" y="2083619"/>
            <a:ext cx="991567" cy="3807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r>
              <a:rPr lang="es-ES" sz="4200" baseline="2925" dirty="0">
                <a:latin typeface="Calibri"/>
                <a:cs typeface="Calibri"/>
              </a:rPr>
              <a:t>Donde 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838200" y="2937543"/>
            <a:ext cx="790986" cy="8648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61939">
              <a:lnSpc>
                <a:spcPts val="3379"/>
              </a:lnSpc>
              <a:spcBef>
                <a:spcPts val="169"/>
              </a:spcBef>
            </a:pPr>
            <a:r>
              <a:rPr sz="4200" spc="-4" baseline="9752" dirty="0">
                <a:latin typeface="Calibri"/>
                <a:cs typeface="Calibri"/>
              </a:rPr>
              <a:t>q</a:t>
            </a:r>
            <a:r>
              <a:rPr sz="2775" spc="-29" baseline="-5904" dirty="0">
                <a:latin typeface="Calibri"/>
                <a:cs typeface="Calibri"/>
              </a:rPr>
              <a:t>r</a:t>
            </a:r>
            <a:r>
              <a:rPr sz="2775" baseline="-5904" dirty="0">
                <a:latin typeface="Calibri"/>
                <a:cs typeface="Calibri"/>
              </a:rPr>
              <a:t>eqd</a:t>
            </a:r>
            <a:endParaRPr sz="1850">
              <a:latin typeface="Calibri"/>
              <a:cs typeface="Calibri"/>
            </a:endParaRPr>
          </a:p>
          <a:p>
            <a:pPr marL="12700">
              <a:lnSpc>
                <a:spcPts val="3360"/>
              </a:lnSpc>
            </a:pPr>
            <a:r>
              <a:rPr sz="4200" spc="-4" baseline="9752" dirty="0">
                <a:latin typeface="Calibri"/>
                <a:cs typeface="Calibri"/>
              </a:rPr>
              <a:t>q</a:t>
            </a:r>
            <a:r>
              <a:rPr sz="2775" baseline="-5904" dirty="0">
                <a:latin typeface="Calibri"/>
                <a:cs typeface="Calibri"/>
              </a:rPr>
              <a:t>all</a:t>
            </a:r>
            <a:r>
              <a:rPr sz="2775" spc="-9" baseline="-5904" dirty="0">
                <a:latin typeface="Calibri"/>
                <a:cs typeface="Calibri"/>
              </a:rPr>
              <a:t>o</a:t>
            </a:r>
            <a:r>
              <a:rPr sz="2775" baseline="-5904" dirty="0">
                <a:latin typeface="Calibri"/>
                <a:cs typeface="Calibri"/>
              </a:rPr>
              <a:t>w</a:t>
            </a:r>
            <a:endParaRPr sz="185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703832" y="2937542"/>
            <a:ext cx="6903974" cy="8072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843" marR="53309">
              <a:lnSpc>
                <a:spcPts val="2950"/>
              </a:lnSpc>
              <a:spcBef>
                <a:spcPts val="147"/>
              </a:spcBef>
            </a:pPr>
            <a:r>
              <a:rPr sz="4200" baseline="2925" dirty="0">
                <a:latin typeface="Calibri"/>
                <a:cs typeface="Calibri"/>
              </a:rPr>
              <a:t>= </a:t>
            </a:r>
            <a:r>
              <a:rPr lang="es-ES" sz="4200" baseline="2925" dirty="0">
                <a:latin typeface="Calibri"/>
                <a:cs typeface="Calibri"/>
              </a:rPr>
              <a:t>Flujo que llega al sistema de drenaje </a:t>
            </a:r>
            <a:endParaRPr sz="2800" dirty="0">
              <a:latin typeface="Calibri"/>
              <a:cs typeface="Calibri"/>
            </a:endParaRPr>
          </a:p>
          <a:p>
            <a:pPr marL="12700">
              <a:lnSpc>
                <a:spcPts val="3360"/>
              </a:lnSpc>
              <a:spcBef>
                <a:spcPts val="20"/>
              </a:spcBef>
            </a:pPr>
            <a:r>
              <a:rPr sz="4200" baseline="1950" dirty="0">
                <a:latin typeface="Calibri"/>
                <a:cs typeface="Calibri"/>
              </a:rPr>
              <a:t>=</a:t>
            </a:r>
            <a:r>
              <a:rPr sz="4200" spc="-3" baseline="1950" dirty="0">
                <a:latin typeface="Calibri"/>
                <a:cs typeface="Calibri"/>
              </a:rPr>
              <a:t> </a:t>
            </a:r>
            <a:r>
              <a:rPr lang="es-ES" sz="4200" baseline="1950" dirty="0">
                <a:latin typeface="Calibri"/>
                <a:cs typeface="Calibri"/>
              </a:rPr>
              <a:t>Capacidad permitida del sistema de drenaje </a:t>
            </a:r>
            <a:endParaRPr sz="28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737917" y="4485697"/>
            <a:ext cx="760009" cy="330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45"/>
              </a:lnSpc>
              <a:spcBef>
                <a:spcPts val="127"/>
              </a:spcBef>
            </a:pPr>
            <a:r>
              <a:rPr sz="3600" baseline="3413" dirty="0">
                <a:latin typeface="Calibri"/>
                <a:cs typeface="Calibri"/>
              </a:rPr>
              <a:t>N</a:t>
            </a:r>
            <a:r>
              <a:rPr sz="3600" spc="-4" baseline="3413" dirty="0">
                <a:latin typeface="Calibri"/>
                <a:cs typeface="Calibri"/>
              </a:rPr>
              <a:t>o</a:t>
            </a:r>
            <a:r>
              <a:rPr sz="3600" spc="-25" baseline="3413" dirty="0">
                <a:latin typeface="Calibri"/>
                <a:cs typeface="Calibri"/>
              </a:rPr>
              <a:t>t</a:t>
            </a:r>
            <a:r>
              <a:rPr lang="es-ES" sz="3600" baseline="3413" dirty="0">
                <a:latin typeface="Calibri"/>
                <a:cs typeface="Calibri"/>
              </a:rPr>
              <a:t>a</a:t>
            </a:r>
            <a:r>
              <a:rPr sz="3600" baseline="3413" dirty="0">
                <a:latin typeface="Calibri"/>
                <a:cs typeface="Calibri"/>
              </a:rPr>
              <a:t>: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3489249" y="4485698"/>
            <a:ext cx="5686403" cy="69598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87375" marR="45765">
              <a:lnSpc>
                <a:spcPts val="2545"/>
              </a:lnSpc>
              <a:spcBef>
                <a:spcPts val="127"/>
              </a:spcBef>
            </a:pPr>
            <a:r>
              <a:rPr sz="3600" spc="-4" baseline="3413" dirty="0">
                <a:latin typeface="Calibri"/>
                <a:cs typeface="Calibri"/>
              </a:rPr>
              <a:t>P</a:t>
            </a:r>
            <a:r>
              <a:rPr lang="es-ES" sz="3600" spc="-4" baseline="3413" dirty="0" err="1">
                <a:latin typeface="Calibri"/>
                <a:cs typeface="Calibri"/>
              </a:rPr>
              <a:t>rocedimiento</a:t>
            </a:r>
            <a:r>
              <a:rPr lang="es-ES" sz="3600" spc="-4" baseline="3413" dirty="0">
                <a:latin typeface="Calibri"/>
                <a:cs typeface="Calibri"/>
              </a:rPr>
              <a:t> igual que con materiales de refuerzo excepto ahora con materiales de drenaje 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9453089B-FE7A-4A63-97C6-434460400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Factores de Seguridad de Velocidad de Flujo</a:t>
            </a: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483">
            <a:extLst>
              <a:ext uri="{FF2B5EF4-FFF2-40B4-BE49-F238E27FC236}">
                <a16:creationId xmlns:a16="http://schemas.microsoft.com/office/drawing/2014/main" id="{5BF2370B-D830-4DE0-9561-80DFEB3E9978}"/>
              </a:ext>
            </a:extLst>
          </p:cNvPr>
          <p:cNvSpPr/>
          <p:nvPr/>
        </p:nvSpPr>
        <p:spPr>
          <a:xfrm>
            <a:off x="1034187" y="1087233"/>
            <a:ext cx="5943600" cy="10591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21B31C69-0D6E-44DA-B4FB-983BE0BF1E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pc="-59" baseline="3034" dirty="0">
                <a:latin typeface="Calibri"/>
                <a:cs typeface="Calibri"/>
              </a:rPr>
              <a:t>a  </a:t>
            </a:r>
            <a:r>
              <a:rPr lang="es-MX" spc="-164" baseline="9860" dirty="0">
                <a:latin typeface="Calibri"/>
                <a:cs typeface="Calibri"/>
              </a:rPr>
              <a:t>“</a:t>
            </a:r>
            <a:r>
              <a:rPr lang="es-MX" spc="4" baseline="9860" dirty="0" err="1">
                <a:latin typeface="Calibri"/>
                <a:cs typeface="Calibri"/>
              </a:rPr>
              <a:t>q</a:t>
            </a:r>
            <a:r>
              <a:rPr lang="es-MX" spc="-34" baseline="-4551" dirty="0" err="1">
                <a:latin typeface="Calibri"/>
                <a:cs typeface="Calibri"/>
              </a:rPr>
              <a:t>r</a:t>
            </a:r>
            <a:r>
              <a:rPr lang="es-MX" baseline="-4551" dirty="0" err="1">
                <a:latin typeface="Calibri"/>
                <a:cs typeface="Calibri"/>
              </a:rPr>
              <a:t>eq</a:t>
            </a:r>
            <a:r>
              <a:rPr lang="es-MX" baseline="-4551" dirty="0">
                <a:latin typeface="Calibri"/>
                <a:cs typeface="Calibri"/>
              </a:rPr>
              <a:t> </a:t>
            </a:r>
            <a:r>
              <a:rPr lang="es-MX" spc="4" baseline="-4551" dirty="0">
                <a:latin typeface="Calibri"/>
                <a:cs typeface="Calibri"/>
              </a:rPr>
              <a:t>d</a:t>
            </a:r>
            <a:r>
              <a:rPr lang="es-MX" baseline="9860" dirty="0">
                <a:latin typeface="Calibri"/>
                <a:cs typeface="Calibri"/>
              </a:rPr>
              <a:t>”</a:t>
            </a:r>
            <a:r>
              <a:rPr lang="es-MX" baseline="3034" dirty="0">
                <a:latin typeface="Calibri"/>
                <a:cs typeface="Calibri"/>
              </a:rPr>
              <a:t> (</a:t>
            </a:r>
            <a:r>
              <a:rPr lang="es-MX" spc="-44" baseline="3034" dirty="0">
                <a:latin typeface="Calibri"/>
                <a:cs typeface="Calibri"/>
              </a:rPr>
              <a:t>r</a:t>
            </a:r>
            <a:r>
              <a:rPr lang="es-MX" spc="-39" baseline="3034" dirty="0">
                <a:latin typeface="Calibri"/>
                <a:cs typeface="Calibri"/>
              </a:rPr>
              <a:t>e</a:t>
            </a:r>
            <a:r>
              <a:rPr lang="es-MX" spc="-234" baseline="3034" dirty="0">
                <a:latin typeface="Calibri"/>
                <a:cs typeface="Calibri"/>
              </a:rPr>
              <a:t>f.  </a:t>
            </a:r>
            <a:r>
              <a:rPr lang="es-MX" spc="-234" baseline="3034" dirty="0" err="1">
                <a:latin typeface="Calibri"/>
                <a:cs typeface="Calibri"/>
              </a:rPr>
              <a:t>Bardet</a:t>
            </a:r>
            <a:r>
              <a:rPr lang="es-MX" spc="-234" baseline="3034" dirty="0">
                <a:latin typeface="Calibri"/>
                <a:cs typeface="Calibri"/>
              </a:rPr>
              <a:t> J. P. , 1997)</a:t>
            </a:r>
            <a:endParaRPr lang="es-MX" dirty="0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6857F4F0-C5A6-4DB9-A86B-F30662E89B8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92608" y="1978025"/>
            <a:ext cx="7854696" cy="4879975"/>
          </a:xfrm>
          <a:prstGeom prst="rect">
            <a:avLst/>
          </a:prstGeom>
        </p:spPr>
      </p:pic>
      <p:pic>
        <p:nvPicPr>
          <p:cNvPr id="6" name="Marcador de contenido 3">
            <a:extLst>
              <a:ext uri="{FF2B5EF4-FFF2-40B4-BE49-F238E27FC236}">
                <a16:creationId xmlns:a16="http://schemas.microsoft.com/office/drawing/2014/main" id="{6EC624B9-E9ED-4150-A981-DE9EA2B71D5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404" t="8212" r="41012" b="17305"/>
          <a:stretch/>
        </p:blipFill>
        <p:spPr>
          <a:xfrm>
            <a:off x="7360920" y="1087233"/>
            <a:ext cx="3429000" cy="3731690"/>
          </a:xfrm>
          <a:prstGeom prst="rect">
            <a:avLst/>
          </a:prstGeom>
        </p:spPr>
      </p:pic>
      <p:sp>
        <p:nvSpPr>
          <p:cNvPr id="7" name="Título 1">
            <a:extLst>
              <a:ext uri="{FF2B5EF4-FFF2-40B4-BE49-F238E27FC236}">
                <a16:creationId xmlns:a16="http://schemas.microsoft.com/office/drawing/2014/main" id="{C2C41E23-5AF5-4ABC-BF8E-A15B0EA830EA}"/>
              </a:ext>
            </a:extLst>
          </p:cNvPr>
          <p:cNvSpPr txBox="1">
            <a:spLocks/>
          </p:cNvSpPr>
          <p:nvPr/>
        </p:nvSpPr>
        <p:spPr>
          <a:xfrm>
            <a:off x="10546689" y="1829309"/>
            <a:ext cx="1222248" cy="634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pc="-59" baseline="3034" dirty="0">
                <a:highlight>
                  <a:srgbClr val="FFFF00"/>
                </a:highlight>
                <a:latin typeface="Calibri"/>
                <a:cs typeface="Calibri"/>
              </a:rPr>
              <a:t>K del suelo </a:t>
            </a:r>
          </a:p>
          <a:p>
            <a:r>
              <a:rPr lang="es-MX" spc="-59" baseline="3034" dirty="0">
                <a:highlight>
                  <a:srgbClr val="FFFF00"/>
                </a:highlight>
                <a:latin typeface="Calibri"/>
                <a:cs typeface="Calibri"/>
              </a:rPr>
              <a:t>retenido</a:t>
            </a:r>
            <a:endParaRPr lang="es-MX" dirty="0">
              <a:highlight>
                <a:srgbClr val="FFFF00"/>
              </a:highlight>
            </a:endParaRPr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846B0928-4668-4035-AFA1-F7EB3838F7E2}"/>
              </a:ext>
            </a:extLst>
          </p:cNvPr>
          <p:cNvSpPr txBox="1">
            <a:spLocks/>
          </p:cNvSpPr>
          <p:nvPr/>
        </p:nvSpPr>
        <p:spPr>
          <a:xfrm>
            <a:off x="10561929" y="3111897"/>
            <a:ext cx="1222248" cy="63420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MX" spc="-59" baseline="3034" dirty="0">
                <a:highlight>
                  <a:srgbClr val="FFFF00"/>
                </a:highlight>
                <a:latin typeface="Calibri"/>
                <a:cs typeface="Calibri"/>
              </a:rPr>
              <a:t>Sistema de </a:t>
            </a:r>
          </a:p>
          <a:p>
            <a:r>
              <a:rPr lang="es-MX" spc="-59" baseline="3034" dirty="0">
                <a:highlight>
                  <a:srgbClr val="FFFF00"/>
                </a:highlight>
                <a:latin typeface="Calibri"/>
                <a:cs typeface="Calibri"/>
              </a:rPr>
              <a:t>Drenaje</a:t>
            </a:r>
            <a:endParaRPr lang="es-MX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186127996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A60339-26B7-4A36-87E4-DC3A916752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Alternativa q </a:t>
            </a:r>
            <a:r>
              <a:rPr lang="es-MX" dirty="0" err="1"/>
              <a:t>req</a:t>
            </a:r>
            <a:r>
              <a:rPr lang="es-MX" dirty="0"/>
              <a:t>.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22B319CF-382B-4664-B05F-3784BF5AF89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08609" y="860425"/>
            <a:ext cx="6402550" cy="513715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A3DF285A-07B8-46AA-BCD7-6858C4E5AA77}"/>
              </a:ext>
            </a:extLst>
          </p:cNvPr>
          <p:cNvSpPr/>
          <p:nvPr/>
        </p:nvSpPr>
        <p:spPr>
          <a:xfrm>
            <a:off x="7462683" y="236756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s-MX" b="1" dirty="0">
                <a:solidFill>
                  <a:srgbClr val="000000"/>
                </a:solidFill>
                <a:latin typeface="Calibri" panose="020F0502020204030204" pitchFamily="34" charset="0"/>
              </a:rPr>
              <a:t>Alternativa al Nomograma para</a:t>
            </a:r>
            <a:endParaRPr lang="es-MX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MX" b="1" dirty="0">
                <a:solidFill>
                  <a:srgbClr val="000000"/>
                </a:solidFill>
                <a:latin typeface="Calibri" panose="020F0502020204030204" pitchFamily="34" charset="0"/>
              </a:rPr>
              <a:t>"</a:t>
            </a:r>
            <a:r>
              <a:rPr lang="es-MX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q</a:t>
            </a:r>
            <a:r>
              <a:rPr lang="es-MX" sz="1100" b="1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reqd</a:t>
            </a:r>
            <a:r>
              <a:rPr lang="es-MX" b="1" i="1" dirty="0">
                <a:solidFill>
                  <a:srgbClr val="000000"/>
                </a:solidFill>
                <a:latin typeface="Calibri" panose="020F0502020204030204" pitchFamily="34" charset="0"/>
              </a:rPr>
              <a:t>“ para ser multiplicado por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MX" b="1" i="1" dirty="0">
                <a:solidFill>
                  <a:srgbClr val="000000"/>
                </a:solidFill>
                <a:latin typeface="Calibri" panose="020F0502020204030204" pitchFamily="34" charset="0"/>
              </a:rPr>
              <a:t>"k“ </a:t>
            </a:r>
            <a:r>
              <a:rPr lang="es-MX" b="1" dirty="0">
                <a:solidFill>
                  <a:srgbClr val="000000"/>
                </a:solidFill>
                <a:latin typeface="Calibri" panose="020F0502020204030204" pitchFamily="34" charset="0"/>
              </a:rPr>
              <a:t>y </a:t>
            </a:r>
            <a:r>
              <a:rPr lang="es-MX" b="1" i="1" dirty="0">
                <a:solidFill>
                  <a:srgbClr val="000000"/>
                </a:solidFill>
                <a:latin typeface="Calibri" panose="020F0502020204030204" pitchFamily="34" charset="0"/>
              </a:rPr>
              <a:t>"H"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34889050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3449701" y="2614676"/>
            <a:ext cx="0" cy="2466848"/>
          </a:xfrm>
          <a:custGeom>
            <a:avLst/>
            <a:gdLst/>
            <a:ahLst/>
            <a:cxnLst/>
            <a:rect l="l" t="t" r="r" b="b"/>
            <a:pathLst>
              <a:path h="2466848">
                <a:moveTo>
                  <a:pt x="0" y="0"/>
                </a:moveTo>
                <a:lnTo>
                  <a:pt x="0" y="246684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40325" y="2614676"/>
            <a:ext cx="0" cy="2466848"/>
          </a:xfrm>
          <a:custGeom>
            <a:avLst/>
            <a:gdLst/>
            <a:ahLst/>
            <a:cxnLst/>
            <a:rect l="l" t="t" r="r" b="b"/>
            <a:pathLst>
              <a:path h="2466848">
                <a:moveTo>
                  <a:pt x="0" y="0"/>
                </a:moveTo>
                <a:lnTo>
                  <a:pt x="0" y="246684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32600" y="2614676"/>
            <a:ext cx="0" cy="2466848"/>
          </a:xfrm>
          <a:custGeom>
            <a:avLst/>
            <a:gdLst/>
            <a:ahLst/>
            <a:cxnLst/>
            <a:rect l="l" t="t" r="r" b="b"/>
            <a:pathLst>
              <a:path h="2466848">
                <a:moveTo>
                  <a:pt x="0" y="0"/>
                </a:moveTo>
                <a:lnTo>
                  <a:pt x="0" y="246684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23351" y="2614676"/>
            <a:ext cx="0" cy="2466848"/>
          </a:xfrm>
          <a:custGeom>
            <a:avLst/>
            <a:gdLst/>
            <a:ahLst/>
            <a:cxnLst/>
            <a:rect l="l" t="t" r="r" b="b"/>
            <a:pathLst>
              <a:path h="2466848">
                <a:moveTo>
                  <a:pt x="0" y="0"/>
                </a:moveTo>
                <a:lnTo>
                  <a:pt x="0" y="246684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43076" y="3543300"/>
            <a:ext cx="8486775" cy="0"/>
          </a:xfrm>
          <a:custGeom>
            <a:avLst/>
            <a:gdLst/>
            <a:ahLst/>
            <a:cxnLst/>
            <a:rect l="l" t="t" r="r" b="b"/>
            <a:pathLst>
              <a:path w="8486775">
                <a:moveTo>
                  <a:pt x="0" y="0"/>
                </a:moveTo>
                <a:lnTo>
                  <a:pt x="848677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57362" y="2614676"/>
            <a:ext cx="0" cy="2466848"/>
          </a:xfrm>
          <a:custGeom>
            <a:avLst/>
            <a:gdLst/>
            <a:ahLst/>
            <a:cxnLst/>
            <a:rect l="l" t="t" r="r" b="b"/>
            <a:pathLst>
              <a:path h="2466848">
                <a:moveTo>
                  <a:pt x="0" y="0"/>
                </a:moveTo>
                <a:lnTo>
                  <a:pt x="0" y="2466848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15626" y="2614676"/>
            <a:ext cx="0" cy="2466848"/>
          </a:xfrm>
          <a:custGeom>
            <a:avLst/>
            <a:gdLst/>
            <a:ahLst/>
            <a:cxnLst/>
            <a:rect l="l" t="t" r="r" b="b"/>
            <a:pathLst>
              <a:path h="2466848">
                <a:moveTo>
                  <a:pt x="0" y="0"/>
                </a:moveTo>
                <a:lnTo>
                  <a:pt x="0" y="2466848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43076" y="2628900"/>
            <a:ext cx="8486775" cy="0"/>
          </a:xfrm>
          <a:custGeom>
            <a:avLst/>
            <a:gdLst/>
            <a:ahLst/>
            <a:cxnLst/>
            <a:rect l="l" t="t" r="r" b="b"/>
            <a:pathLst>
              <a:path w="8486775">
                <a:moveTo>
                  <a:pt x="0" y="0"/>
                </a:moveTo>
                <a:lnTo>
                  <a:pt x="8486775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43076" y="5067300"/>
            <a:ext cx="8486775" cy="0"/>
          </a:xfrm>
          <a:custGeom>
            <a:avLst/>
            <a:gdLst/>
            <a:ahLst/>
            <a:cxnLst/>
            <a:rect l="l" t="t" r="r" b="b"/>
            <a:pathLst>
              <a:path w="8486775">
                <a:moveTo>
                  <a:pt x="0" y="0"/>
                </a:moveTo>
                <a:lnTo>
                  <a:pt x="8486775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99860" y="693927"/>
            <a:ext cx="2743988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endParaRPr sz="5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8200" y="1150991"/>
            <a:ext cx="10114933" cy="3158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45"/>
              </a:lnSpc>
              <a:spcBef>
                <a:spcPts val="127"/>
              </a:spcBef>
            </a:pPr>
            <a:r>
              <a:rPr lang="es-ES" sz="3600" b="1" baseline="3413" dirty="0">
                <a:latin typeface="Calibri"/>
                <a:cs typeface="Calibri"/>
              </a:rPr>
              <a:t>Velocidad de flujo del suelo retenido utilizando gráficos del diseño anterior  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49207" y="2657348"/>
            <a:ext cx="1692338" cy="914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1682" marR="282373" algn="ctr">
              <a:lnSpc>
                <a:spcPct val="101725"/>
              </a:lnSpc>
              <a:spcBef>
                <a:spcPts val="320"/>
              </a:spcBef>
            </a:pPr>
            <a:r>
              <a:rPr lang="es-ES" sz="2400" dirty="0">
                <a:latin typeface="Calibri"/>
                <a:cs typeface="Calibri"/>
              </a:rPr>
              <a:t>Ejemplo No</a:t>
            </a:r>
            <a:r>
              <a:rPr sz="2400" dirty="0">
                <a:latin typeface="Calibri"/>
                <a:cs typeface="Calibri"/>
              </a:rPr>
              <a:t>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097751" y="2641558"/>
            <a:ext cx="2189093" cy="914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30301" marR="297239" indent="-275844">
              <a:lnSpc>
                <a:spcPts val="2929"/>
              </a:lnSpc>
              <a:spcBef>
                <a:spcPts val="320"/>
              </a:spcBef>
            </a:pPr>
            <a:r>
              <a:rPr lang="es-ES" sz="2400" spc="-84" dirty="0">
                <a:latin typeface="Calibri"/>
                <a:cs typeface="Calibri"/>
              </a:rPr>
              <a:t>Altura de muro (</a:t>
            </a:r>
            <a:r>
              <a:rPr sz="2400" spc="4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32170" y="2657348"/>
            <a:ext cx="1911350" cy="914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6343" marR="186638" algn="ctr">
              <a:lnSpc>
                <a:spcPct val="101725"/>
              </a:lnSpc>
              <a:spcBef>
                <a:spcPts val="320"/>
              </a:spcBef>
            </a:pPr>
            <a:r>
              <a:rPr lang="es-ES" sz="2000" dirty="0" err="1">
                <a:latin typeface="Calibri"/>
                <a:cs typeface="Calibri"/>
              </a:rPr>
              <a:t>Inclinaci</a:t>
            </a:r>
            <a:r>
              <a:rPr lang="es-MX" sz="2000" dirty="0" err="1">
                <a:latin typeface="Calibri"/>
                <a:cs typeface="Calibri"/>
              </a:rPr>
              <a:t>ón</a:t>
            </a:r>
            <a:r>
              <a:rPr lang="es-MX" sz="2000" dirty="0">
                <a:latin typeface="Calibri"/>
                <a:cs typeface="Calibri"/>
              </a:rPr>
              <a:t> </a:t>
            </a:r>
            <a:r>
              <a:rPr lang="es-ES" sz="2000" dirty="0">
                <a:latin typeface="Calibri"/>
                <a:cs typeface="Calibri"/>
              </a:rPr>
              <a:t> talud </a:t>
            </a:r>
            <a:r>
              <a:rPr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grados</a:t>
            </a:r>
            <a:r>
              <a:rPr sz="2000" dirty="0">
                <a:latin typeface="Calibri"/>
                <a:cs typeface="Calibri"/>
              </a:rPr>
              <a:t>.)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24446" y="2657348"/>
            <a:ext cx="1690751" cy="914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93505" marR="591668" algn="ctr">
              <a:lnSpc>
                <a:spcPts val="2929"/>
              </a:lnSpc>
              <a:spcBef>
                <a:spcPts val="310"/>
              </a:spcBef>
            </a:pPr>
            <a:r>
              <a:rPr sz="3600" baseline="13653" dirty="0">
                <a:latin typeface="Calibri"/>
                <a:cs typeface="Calibri"/>
              </a:rPr>
              <a:t>k</a:t>
            </a:r>
            <a:r>
              <a:rPr sz="1600" spc="-29" dirty="0">
                <a:latin typeface="Calibri"/>
                <a:cs typeface="Calibri"/>
              </a:rPr>
              <a:t>r</a:t>
            </a:r>
            <a:r>
              <a:rPr sz="1600" spc="-14" dirty="0">
                <a:latin typeface="Calibri"/>
                <a:cs typeface="Calibri"/>
              </a:rPr>
              <a:t>e</a:t>
            </a:r>
            <a:r>
              <a:rPr sz="1600" spc="4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 marL="275463" marR="274702" algn="ctr">
              <a:lnSpc>
                <a:spcPct val="101725"/>
              </a:lnSpc>
              <a:spcBef>
                <a:spcPts val="155"/>
              </a:spcBef>
            </a:pPr>
            <a:r>
              <a:rPr sz="2400" dirty="0">
                <a:latin typeface="Calibri"/>
                <a:cs typeface="Calibri"/>
              </a:rPr>
              <a:t>(</a:t>
            </a:r>
            <a:r>
              <a:rPr sz="2400" spc="4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-50" dirty="0">
                <a:latin typeface="Calibri"/>
                <a:cs typeface="Calibri"/>
              </a:rPr>
              <a:t>/</a:t>
            </a:r>
            <a:r>
              <a:rPr sz="2400" dirty="0">
                <a:latin typeface="Calibri"/>
                <a:cs typeface="Calibri"/>
              </a:rPr>
              <a:t>sec)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5197" y="2657348"/>
            <a:ext cx="1692275" cy="914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35847" marR="534269" algn="ctr">
              <a:lnSpc>
                <a:spcPts val="2929"/>
              </a:lnSpc>
              <a:spcBef>
                <a:spcPts val="310"/>
              </a:spcBef>
            </a:pPr>
            <a:r>
              <a:rPr sz="3600" baseline="13653" dirty="0">
                <a:latin typeface="Calibri"/>
                <a:cs typeface="Calibri"/>
              </a:rPr>
              <a:t>q</a:t>
            </a:r>
            <a:r>
              <a:rPr sz="1600" spc="-29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eqd</a:t>
            </a:r>
          </a:p>
          <a:p>
            <a:pPr marL="120642" marR="117756" algn="ctr">
              <a:lnSpc>
                <a:spcPts val="2929"/>
              </a:lnSpc>
              <a:spcBef>
                <a:spcPts val="155"/>
              </a:spcBef>
            </a:pPr>
            <a:r>
              <a:rPr sz="2400" spc="4" dirty="0">
                <a:latin typeface="Calibri"/>
                <a:cs typeface="Calibri"/>
              </a:rPr>
              <a:t>(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-4" baseline="23893" dirty="0">
                <a:latin typeface="Calibri"/>
                <a:cs typeface="Calibri"/>
              </a:rPr>
              <a:t>3</a:t>
            </a:r>
            <a:r>
              <a:rPr sz="2400" spc="-50" dirty="0">
                <a:latin typeface="Calibri"/>
                <a:cs typeface="Calibri"/>
              </a:rPr>
              <a:t>/</a:t>
            </a:r>
            <a:r>
              <a:rPr sz="2400" dirty="0">
                <a:latin typeface="Calibri"/>
                <a:cs typeface="Calibri"/>
              </a:rPr>
              <a:t>se</a:t>
            </a:r>
            <a:r>
              <a:rPr sz="2400" spc="9" dirty="0">
                <a:latin typeface="Calibri"/>
                <a:cs typeface="Calibri"/>
              </a:rPr>
              <a:t>c</a:t>
            </a:r>
            <a:r>
              <a:rPr sz="2400" spc="-4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m)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49207" y="3571748"/>
            <a:ext cx="1692338" cy="152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33259" marR="733475" algn="ctr">
              <a:lnSpc>
                <a:spcPct val="101725"/>
              </a:lnSpc>
              <a:spcBef>
                <a:spcPts val="325"/>
              </a:spcBef>
            </a:pPr>
            <a:r>
              <a:rPr sz="2400" dirty="0">
                <a:latin typeface="Calibri"/>
                <a:cs typeface="Calibri"/>
              </a:rPr>
              <a:t>1</a:t>
            </a:r>
          </a:p>
          <a:p>
            <a:pPr marL="733259" marR="733475" algn="ctr">
              <a:lnSpc>
                <a:spcPct val="101725"/>
              </a:lnSpc>
              <a:spcBef>
                <a:spcPts val="526"/>
              </a:spcBef>
            </a:pPr>
            <a:r>
              <a:rPr sz="2400" dirty="0">
                <a:latin typeface="Calibri"/>
                <a:cs typeface="Calibri"/>
              </a:rPr>
              <a:t>2</a:t>
            </a:r>
          </a:p>
          <a:p>
            <a:pPr marL="733259" marR="733475" algn="ctr">
              <a:lnSpc>
                <a:spcPct val="101725"/>
              </a:lnSpc>
              <a:spcBef>
                <a:spcPts val="529"/>
              </a:spcBef>
            </a:pPr>
            <a:r>
              <a:rPr sz="2400" dirty="0">
                <a:latin typeface="Calibri"/>
                <a:cs typeface="Calibri"/>
              </a:rPr>
              <a:t>3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3341546" y="3571748"/>
            <a:ext cx="1690624" cy="152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17601" marR="617820" algn="ctr">
              <a:lnSpc>
                <a:spcPct val="101725"/>
              </a:lnSpc>
              <a:spcBef>
                <a:spcPts val="325"/>
              </a:spcBef>
            </a:pPr>
            <a:r>
              <a:rPr sz="2400" spc="-4" dirty="0">
                <a:latin typeface="Calibri"/>
                <a:cs typeface="Calibri"/>
              </a:rPr>
              <a:t>7.0</a:t>
            </a:r>
            <a:endParaRPr sz="2400">
              <a:latin typeface="Calibri"/>
              <a:cs typeface="Calibri"/>
            </a:endParaRPr>
          </a:p>
          <a:p>
            <a:pPr marL="617601" marR="617820" algn="ctr">
              <a:lnSpc>
                <a:spcPct val="101725"/>
              </a:lnSpc>
              <a:spcBef>
                <a:spcPts val="526"/>
              </a:spcBef>
            </a:pPr>
            <a:r>
              <a:rPr sz="2400" spc="-4" dirty="0">
                <a:latin typeface="Calibri"/>
                <a:cs typeface="Calibri"/>
              </a:rPr>
              <a:t>7.0</a:t>
            </a:r>
            <a:endParaRPr sz="2400">
              <a:latin typeface="Calibri"/>
              <a:cs typeface="Calibri"/>
            </a:endParaRPr>
          </a:p>
          <a:p>
            <a:pPr marL="541401" marR="540146" algn="ctr">
              <a:lnSpc>
                <a:spcPct val="101725"/>
              </a:lnSpc>
              <a:spcBef>
                <a:spcPts val="529"/>
              </a:spcBef>
            </a:pPr>
            <a:r>
              <a:rPr sz="2400" spc="-4" dirty="0">
                <a:latin typeface="Calibri"/>
                <a:cs typeface="Calibri"/>
              </a:rPr>
              <a:t>12.0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32171" y="3571748"/>
            <a:ext cx="1692275" cy="152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33932" marR="732738" algn="ctr">
              <a:lnSpc>
                <a:spcPct val="101725"/>
              </a:lnSpc>
              <a:spcBef>
                <a:spcPts val="325"/>
              </a:spcBef>
            </a:pPr>
            <a:r>
              <a:rPr sz="2400" dirty="0">
                <a:latin typeface="Calibri"/>
                <a:cs typeface="Calibri"/>
              </a:rPr>
              <a:t>0</a:t>
            </a:r>
          </a:p>
          <a:p>
            <a:pPr marL="541909" marR="541289" algn="ctr">
              <a:lnSpc>
                <a:spcPct val="101725"/>
              </a:lnSpc>
              <a:spcBef>
                <a:spcPts val="526"/>
              </a:spcBef>
            </a:pPr>
            <a:r>
              <a:rPr sz="2400" spc="-4" dirty="0">
                <a:latin typeface="Calibri"/>
                <a:cs typeface="Calibri"/>
              </a:rPr>
              <a:t>26.6</a:t>
            </a:r>
            <a:endParaRPr sz="2400" dirty="0">
              <a:latin typeface="Calibri"/>
              <a:cs typeface="Calibri"/>
            </a:endParaRPr>
          </a:p>
          <a:p>
            <a:pPr marL="619632" marR="617439" algn="ctr">
              <a:lnSpc>
                <a:spcPct val="101725"/>
              </a:lnSpc>
              <a:spcBef>
                <a:spcPts val="529"/>
              </a:spcBef>
            </a:pPr>
            <a:r>
              <a:rPr sz="2400" spc="-4" dirty="0">
                <a:latin typeface="Calibri"/>
                <a:cs typeface="Calibri"/>
              </a:rPr>
              <a:t>5.0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24446" y="3571748"/>
            <a:ext cx="1690751" cy="152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1126">
              <a:lnSpc>
                <a:spcPts val="3088"/>
              </a:lnSpc>
              <a:spcBef>
                <a:spcPts val="220"/>
              </a:spcBef>
            </a:pPr>
            <a:r>
              <a:rPr sz="2400" dirty="0">
                <a:latin typeface="Calibri"/>
                <a:cs typeface="Calibri"/>
              </a:rPr>
              <a:t>5</a:t>
            </a:r>
            <a:r>
              <a:rPr sz="2400" spc="-4" dirty="0">
                <a:latin typeface="Calibri"/>
                <a:cs typeface="Calibri"/>
              </a:rPr>
              <a:t> </a:t>
            </a:r>
            <a:r>
              <a:rPr sz="2400" dirty="0">
                <a:latin typeface="Symbol"/>
                <a:cs typeface="Symbol"/>
              </a:rPr>
              <a:t></a:t>
            </a:r>
            <a:r>
              <a:rPr sz="2400" spc="-69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Calibri"/>
                <a:cs typeface="Calibri"/>
              </a:rPr>
              <a:t>10</a:t>
            </a:r>
            <a:r>
              <a:rPr sz="2400" spc="4" baseline="23893" dirty="0">
                <a:latin typeface="Calibri"/>
                <a:cs typeface="Calibri"/>
              </a:rPr>
              <a:t>-</a:t>
            </a:r>
            <a:r>
              <a:rPr sz="2400" baseline="23893" dirty="0">
                <a:latin typeface="Calibri"/>
                <a:cs typeface="Calibri"/>
              </a:rPr>
              <a:t>4</a:t>
            </a:r>
            <a:endParaRPr sz="1600" dirty="0">
              <a:latin typeface="Calibri"/>
              <a:cs typeface="Calibri"/>
            </a:endParaRPr>
          </a:p>
          <a:p>
            <a:pPr marL="381126">
              <a:lnSpc>
                <a:spcPts val="3088"/>
              </a:lnSpc>
              <a:spcBef>
                <a:spcPts val="395"/>
              </a:spcBef>
            </a:pPr>
            <a:r>
              <a:rPr sz="2400" dirty="0">
                <a:latin typeface="Calibri"/>
                <a:cs typeface="Calibri"/>
              </a:rPr>
              <a:t>5</a:t>
            </a:r>
            <a:r>
              <a:rPr sz="2400" spc="-4" dirty="0">
                <a:latin typeface="Calibri"/>
                <a:cs typeface="Calibri"/>
              </a:rPr>
              <a:t> </a:t>
            </a:r>
            <a:r>
              <a:rPr sz="2400" dirty="0">
                <a:latin typeface="Symbol"/>
                <a:cs typeface="Symbol"/>
              </a:rPr>
              <a:t></a:t>
            </a:r>
            <a:r>
              <a:rPr sz="2400" spc="-69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Calibri"/>
                <a:cs typeface="Calibri"/>
              </a:rPr>
              <a:t>10</a:t>
            </a:r>
            <a:r>
              <a:rPr sz="2400" spc="4" baseline="23893" dirty="0">
                <a:latin typeface="Calibri"/>
                <a:cs typeface="Calibri"/>
              </a:rPr>
              <a:t>-</a:t>
            </a:r>
            <a:r>
              <a:rPr sz="2400" baseline="23893" dirty="0">
                <a:latin typeface="Calibri"/>
                <a:cs typeface="Calibri"/>
              </a:rPr>
              <a:t>5</a:t>
            </a:r>
            <a:endParaRPr sz="1600" dirty="0">
              <a:latin typeface="Calibri"/>
              <a:cs typeface="Calibri"/>
            </a:endParaRPr>
          </a:p>
          <a:p>
            <a:pPr marL="381126">
              <a:lnSpc>
                <a:spcPts val="3088"/>
              </a:lnSpc>
              <a:spcBef>
                <a:spcPts val="400"/>
              </a:spcBef>
            </a:pPr>
            <a:r>
              <a:rPr sz="2400" dirty="0">
                <a:latin typeface="Calibri"/>
                <a:cs typeface="Calibri"/>
              </a:rPr>
              <a:t>3</a:t>
            </a:r>
            <a:r>
              <a:rPr sz="2400" spc="-4" dirty="0">
                <a:latin typeface="Calibri"/>
                <a:cs typeface="Calibri"/>
              </a:rPr>
              <a:t> </a:t>
            </a:r>
            <a:r>
              <a:rPr sz="2400" dirty="0">
                <a:latin typeface="Symbol"/>
                <a:cs typeface="Symbol"/>
              </a:rPr>
              <a:t></a:t>
            </a:r>
            <a:r>
              <a:rPr sz="2400" spc="-69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Calibri"/>
                <a:cs typeface="Calibri"/>
              </a:rPr>
              <a:t>10</a:t>
            </a:r>
            <a:r>
              <a:rPr sz="2400" spc="4" baseline="23893" dirty="0">
                <a:latin typeface="Calibri"/>
                <a:cs typeface="Calibri"/>
              </a:rPr>
              <a:t>-</a:t>
            </a:r>
            <a:r>
              <a:rPr sz="2400" baseline="23893" dirty="0">
                <a:latin typeface="Calibri"/>
                <a:cs typeface="Calibri"/>
              </a:rPr>
              <a:t>4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15197" y="3571748"/>
            <a:ext cx="1692275" cy="152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626">
              <a:lnSpc>
                <a:spcPts val="3088"/>
              </a:lnSpc>
              <a:spcBef>
                <a:spcPts val="220"/>
              </a:spcBef>
            </a:pPr>
            <a:r>
              <a:rPr sz="2400" dirty="0">
                <a:highlight>
                  <a:srgbClr val="FFFF00"/>
                </a:highlight>
                <a:latin typeface="Calibri"/>
                <a:cs typeface="Calibri"/>
              </a:rPr>
              <a:t>2</a:t>
            </a:r>
            <a:r>
              <a:rPr sz="2400" spc="-9" dirty="0">
                <a:highlight>
                  <a:srgbClr val="FFFF00"/>
                </a:highlight>
                <a:latin typeface="Calibri"/>
                <a:cs typeface="Calibri"/>
              </a:rPr>
              <a:t>.</a:t>
            </a:r>
            <a:r>
              <a:rPr sz="2400" dirty="0">
                <a:highlight>
                  <a:srgbClr val="FFFF00"/>
                </a:highlight>
                <a:latin typeface="Calibri"/>
                <a:cs typeface="Calibri"/>
              </a:rPr>
              <a:t>3</a:t>
            </a:r>
            <a:r>
              <a:rPr lang="es-MX" sz="2400" dirty="0">
                <a:highlight>
                  <a:srgbClr val="FFFF00"/>
                </a:highlight>
                <a:latin typeface="Calibri"/>
                <a:cs typeface="Calibri"/>
              </a:rPr>
              <a:t>0</a:t>
            </a:r>
            <a:r>
              <a:rPr sz="2400" spc="-9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2400" dirty="0">
                <a:highlight>
                  <a:srgbClr val="FFFF00"/>
                </a:highlight>
                <a:latin typeface="Symbol"/>
                <a:cs typeface="Symbol"/>
              </a:rPr>
              <a:t></a:t>
            </a:r>
            <a:r>
              <a:rPr sz="2400" spc="-69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sz="2400" spc="-4" dirty="0">
                <a:highlight>
                  <a:srgbClr val="FFFF00"/>
                </a:highlight>
                <a:latin typeface="Calibri"/>
                <a:cs typeface="Calibri"/>
              </a:rPr>
              <a:t>10</a:t>
            </a:r>
            <a:r>
              <a:rPr sz="2400" spc="4" baseline="23893" dirty="0">
                <a:highlight>
                  <a:srgbClr val="FFFF00"/>
                </a:highlight>
                <a:latin typeface="Calibri"/>
                <a:cs typeface="Calibri"/>
              </a:rPr>
              <a:t>-</a:t>
            </a:r>
            <a:r>
              <a:rPr sz="2400" baseline="23893" dirty="0">
                <a:highlight>
                  <a:srgbClr val="FFFF00"/>
                </a:highlight>
                <a:latin typeface="Calibri"/>
                <a:cs typeface="Calibri"/>
              </a:rPr>
              <a:t>5</a:t>
            </a:r>
            <a:endParaRPr sz="1600" dirty="0">
              <a:highlight>
                <a:srgbClr val="FFFF00"/>
              </a:highlight>
              <a:latin typeface="Calibri"/>
              <a:cs typeface="Calibri"/>
            </a:endParaRPr>
          </a:p>
          <a:p>
            <a:pPr marL="190626">
              <a:lnSpc>
                <a:spcPts val="3088"/>
              </a:lnSpc>
              <a:spcBef>
                <a:spcPts val="395"/>
              </a:spcBef>
            </a:pPr>
            <a:r>
              <a:rPr sz="2400" dirty="0">
                <a:latin typeface="Calibri"/>
                <a:cs typeface="Calibri"/>
              </a:rPr>
              <a:t>1</a:t>
            </a:r>
            <a:r>
              <a:rPr sz="2400" spc="-9" dirty="0">
                <a:latin typeface="Calibri"/>
                <a:cs typeface="Calibri"/>
              </a:rPr>
              <a:t>.</a:t>
            </a:r>
            <a:r>
              <a:rPr sz="2400" dirty="0">
                <a:latin typeface="Calibri"/>
                <a:cs typeface="Calibri"/>
              </a:rPr>
              <a:t>80</a:t>
            </a:r>
            <a:r>
              <a:rPr sz="2400" spc="-9" dirty="0">
                <a:latin typeface="Calibri"/>
                <a:cs typeface="Calibri"/>
              </a:rPr>
              <a:t> </a:t>
            </a:r>
            <a:r>
              <a:rPr sz="2400" dirty="0">
                <a:latin typeface="Symbol"/>
                <a:cs typeface="Symbol"/>
              </a:rPr>
              <a:t></a:t>
            </a:r>
            <a:r>
              <a:rPr sz="2400" spc="-69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Calibri"/>
                <a:cs typeface="Calibri"/>
              </a:rPr>
              <a:t>10</a:t>
            </a:r>
            <a:r>
              <a:rPr sz="2400" spc="4" baseline="23893" dirty="0">
                <a:latin typeface="Calibri"/>
                <a:cs typeface="Calibri"/>
              </a:rPr>
              <a:t>-</a:t>
            </a:r>
            <a:r>
              <a:rPr sz="2400" baseline="23893" dirty="0">
                <a:latin typeface="Calibri"/>
                <a:cs typeface="Calibri"/>
              </a:rPr>
              <a:t>6</a:t>
            </a:r>
            <a:endParaRPr sz="1600" dirty="0">
              <a:latin typeface="Calibri"/>
              <a:cs typeface="Calibri"/>
            </a:endParaRPr>
          </a:p>
          <a:p>
            <a:pPr marL="190626">
              <a:lnSpc>
                <a:spcPts val="3088"/>
              </a:lnSpc>
              <a:spcBef>
                <a:spcPts val="400"/>
              </a:spcBef>
            </a:pPr>
            <a:r>
              <a:rPr sz="2400" dirty="0">
                <a:latin typeface="Calibri"/>
                <a:cs typeface="Calibri"/>
              </a:rPr>
              <a:t>2</a:t>
            </a:r>
            <a:r>
              <a:rPr sz="2400" spc="-9" dirty="0">
                <a:latin typeface="Calibri"/>
                <a:cs typeface="Calibri"/>
              </a:rPr>
              <a:t>.</a:t>
            </a:r>
            <a:r>
              <a:rPr sz="2400" dirty="0">
                <a:latin typeface="Calibri"/>
                <a:cs typeface="Calibri"/>
              </a:rPr>
              <a:t>25</a:t>
            </a:r>
            <a:r>
              <a:rPr sz="2400" spc="-9" dirty="0">
                <a:latin typeface="Calibri"/>
                <a:cs typeface="Calibri"/>
              </a:rPr>
              <a:t> </a:t>
            </a:r>
            <a:r>
              <a:rPr sz="2400" dirty="0">
                <a:latin typeface="Symbol"/>
                <a:cs typeface="Symbol"/>
              </a:rPr>
              <a:t></a:t>
            </a:r>
            <a:r>
              <a:rPr sz="2400" spc="-69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Calibri"/>
                <a:cs typeface="Calibri"/>
              </a:rPr>
              <a:t>10</a:t>
            </a:r>
            <a:r>
              <a:rPr sz="2400" spc="4" baseline="23893" dirty="0">
                <a:latin typeface="Calibri"/>
                <a:cs typeface="Calibri"/>
              </a:rPr>
              <a:t>-</a:t>
            </a:r>
            <a:r>
              <a:rPr sz="2400" baseline="23893" dirty="0">
                <a:latin typeface="Calibri"/>
                <a:cs typeface="Calibri"/>
              </a:rPr>
              <a:t>5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6" name="Título 25">
            <a:extLst>
              <a:ext uri="{FF2B5EF4-FFF2-40B4-BE49-F238E27FC236}">
                <a16:creationId xmlns:a16="http://schemas.microsoft.com/office/drawing/2014/main" id="{4D731AA9-EB0F-40BB-84A1-07058395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Ejercicio</a:t>
            </a:r>
            <a:endParaRPr lang="es-MX" dirty="0"/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944F5ED-F65A-4CB6-A375-44411467AF3B}"/>
              </a:ext>
            </a:extLst>
          </p:cNvPr>
          <p:cNvSpPr/>
          <p:nvPr/>
        </p:nvSpPr>
        <p:spPr>
          <a:xfrm>
            <a:off x="8557428" y="3571748"/>
            <a:ext cx="1437600" cy="12148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79491259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848F60-20A3-4EDE-A52B-C9E6C338AF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D032A94-DAFF-4D69-BD95-3FDA78C7D5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33202" y="1025525"/>
            <a:ext cx="7867650" cy="501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085283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E24A227-1832-4540-A8FB-4EA746281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Tasa de Flujo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06B63937-5627-4CD9-80BB-E3122AF947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6722"/>
          <a:stretch/>
        </p:blipFill>
        <p:spPr>
          <a:xfrm>
            <a:off x="557364" y="795606"/>
            <a:ext cx="7721397" cy="6062393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10BC74F7-A2C0-49B0-B454-A20C264B9759}"/>
              </a:ext>
            </a:extLst>
          </p:cNvPr>
          <p:cNvSpPr/>
          <p:nvPr/>
        </p:nvSpPr>
        <p:spPr>
          <a:xfrm>
            <a:off x="8171769" y="1738102"/>
            <a:ext cx="11881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latin typeface="Symbol" panose="05050102010706020507" pitchFamily="18" charset="2"/>
              </a:rPr>
              <a:t></a:t>
            </a:r>
            <a:r>
              <a:rPr lang="es-MX" dirty="0">
                <a:solidFill>
                  <a:srgbClr val="000000"/>
                </a:solidFill>
                <a:latin typeface="Times New Roman" panose="02020603050405020304" pitchFamily="18" charset="0"/>
              </a:rPr>
              <a:t>= 0-26.6</a:t>
            </a:r>
            <a:r>
              <a:rPr lang="es-MX" dirty="0">
                <a:solidFill>
                  <a:srgbClr val="000000"/>
                </a:solidFill>
                <a:latin typeface="Arial" panose="020B0604020202020204" pitchFamily="34" charset="0"/>
              </a:rPr>
              <a:t>°</a:t>
            </a:r>
            <a:endParaRPr lang="es-MX" dirty="0"/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6CA8FB3A-EEBB-4B60-A543-A9E2D047EE22}"/>
              </a:ext>
            </a:extLst>
          </p:cNvPr>
          <p:cNvSpPr/>
          <p:nvPr/>
        </p:nvSpPr>
        <p:spPr>
          <a:xfrm>
            <a:off x="8171769" y="870692"/>
            <a:ext cx="21925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b="1" dirty="0">
                <a:solidFill>
                  <a:srgbClr val="000000"/>
                </a:solidFill>
                <a:latin typeface="Calibri" panose="020F0502020204030204" pitchFamily="34" charset="0"/>
              </a:rPr>
              <a:t>Nomograma para</a:t>
            </a:r>
            <a:endParaRPr lang="es-MX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r>
              <a:rPr lang="es-MX" b="1" dirty="0">
                <a:solidFill>
                  <a:srgbClr val="000000"/>
                </a:solidFill>
                <a:latin typeface="Calibri" panose="020F0502020204030204" pitchFamily="34" charset="0"/>
              </a:rPr>
              <a:t>"</a:t>
            </a:r>
            <a:r>
              <a:rPr lang="es-MX" b="1" i="1" dirty="0" err="1">
                <a:solidFill>
                  <a:srgbClr val="000000"/>
                </a:solidFill>
                <a:latin typeface="Calibri" panose="020F0502020204030204" pitchFamily="34" charset="0"/>
              </a:rPr>
              <a:t>q</a:t>
            </a:r>
            <a:r>
              <a:rPr lang="es-MX" sz="1100" b="1" i="1" u="none" strike="noStrike" baseline="0" dirty="0" err="1">
                <a:solidFill>
                  <a:srgbClr val="000000"/>
                </a:solidFill>
                <a:latin typeface="Calibri" panose="020F0502020204030204" pitchFamily="34" charset="0"/>
              </a:rPr>
              <a:t>reqd</a:t>
            </a:r>
            <a:r>
              <a:rPr lang="es-MX" b="1" i="1" dirty="0">
                <a:solidFill>
                  <a:srgbClr val="000000"/>
                </a:solidFill>
                <a:latin typeface="Calibri" panose="020F0502020204030204" pitchFamily="34" charset="0"/>
              </a:rPr>
              <a:t>“ para ser multiplicado por</a:t>
            </a:r>
            <a:r>
              <a:rPr lang="es-MX" b="1" dirty="0">
                <a:solidFill>
                  <a:srgbClr val="000000"/>
                </a:solidFill>
                <a:latin typeface="Calibri" panose="020F0502020204030204" pitchFamily="34" charset="0"/>
              </a:rPr>
              <a:t> </a:t>
            </a:r>
            <a:r>
              <a:rPr lang="es-MX" b="1" i="1" dirty="0">
                <a:solidFill>
                  <a:srgbClr val="000000"/>
                </a:solidFill>
                <a:latin typeface="Calibri" panose="020F0502020204030204" pitchFamily="34" charset="0"/>
              </a:rPr>
              <a:t>"k“</a:t>
            </a:r>
          </a:p>
          <a:p>
            <a:endParaRPr lang="es-MX" b="1" i="1" dirty="0">
              <a:solidFill>
                <a:srgbClr val="000000"/>
              </a:solidFill>
              <a:latin typeface="Calibri" panose="020F0502020204030204" pitchFamily="34" charset="0"/>
            </a:endParaRPr>
          </a:p>
          <a:p>
            <a:endParaRPr lang="es-MX" dirty="0"/>
          </a:p>
        </p:txBody>
      </p:sp>
      <p:cxnSp>
        <p:nvCxnSpPr>
          <p:cNvPr id="8" name="Conector recto de flecha 7">
            <a:extLst>
              <a:ext uri="{FF2B5EF4-FFF2-40B4-BE49-F238E27FC236}">
                <a16:creationId xmlns:a16="http://schemas.microsoft.com/office/drawing/2014/main" id="{2E767269-3EBF-459A-B9F0-2E3E81AEDDDF}"/>
              </a:ext>
            </a:extLst>
          </p:cNvPr>
          <p:cNvCxnSpPr>
            <a:cxnSpLocks/>
          </p:cNvCxnSpPr>
          <p:nvPr/>
        </p:nvCxnSpPr>
        <p:spPr>
          <a:xfrm flipV="1">
            <a:off x="4305163" y="3752037"/>
            <a:ext cx="0" cy="1793357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9" name="Conector recto de flecha 8">
            <a:extLst>
              <a:ext uri="{FF2B5EF4-FFF2-40B4-BE49-F238E27FC236}">
                <a16:creationId xmlns:a16="http://schemas.microsoft.com/office/drawing/2014/main" id="{7B24D9C4-7B53-4EFA-B7E1-382028955C53}"/>
              </a:ext>
            </a:extLst>
          </p:cNvPr>
          <p:cNvCxnSpPr>
            <a:cxnSpLocks/>
          </p:cNvCxnSpPr>
          <p:nvPr/>
        </p:nvCxnSpPr>
        <p:spPr>
          <a:xfrm flipH="1">
            <a:off x="1868129" y="3752037"/>
            <a:ext cx="2448232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Rectángulo 11">
            <a:extLst>
              <a:ext uri="{FF2B5EF4-FFF2-40B4-BE49-F238E27FC236}">
                <a16:creationId xmlns:a16="http://schemas.microsoft.com/office/drawing/2014/main" id="{FA555AF9-0503-42FC-BB61-0C71FE6A1216}"/>
              </a:ext>
            </a:extLst>
          </p:cNvPr>
          <p:cNvSpPr/>
          <p:nvPr/>
        </p:nvSpPr>
        <p:spPr>
          <a:xfrm>
            <a:off x="8388076" y="2361247"/>
            <a:ext cx="3000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1er  paso es convertir 5X10</a:t>
            </a:r>
            <a:r>
              <a:rPr lang="es-MX" baseline="30000" dirty="0"/>
              <a:t>-4</a:t>
            </a:r>
            <a:r>
              <a:rPr lang="es-MX" dirty="0"/>
              <a:t> cm/</a:t>
            </a:r>
            <a:r>
              <a:rPr lang="es-MX" dirty="0" err="1"/>
              <a:t>sec</a:t>
            </a:r>
            <a:r>
              <a:rPr lang="es-MX" dirty="0"/>
              <a:t> / 100 para convertir a m/</a:t>
            </a:r>
            <a:r>
              <a:rPr lang="es-MX" dirty="0" err="1"/>
              <a:t>sec</a:t>
            </a:r>
            <a:r>
              <a:rPr lang="es-MX" dirty="0"/>
              <a:t> = .000005 ( 5X10</a:t>
            </a:r>
            <a:r>
              <a:rPr lang="es-MX" baseline="30000" dirty="0"/>
              <a:t>-6</a:t>
            </a:r>
            <a:r>
              <a:rPr lang="es-MX" dirty="0"/>
              <a:t>)</a:t>
            </a:r>
          </a:p>
        </p:txBody>
      </p:sp>
      <p:sp>
        <p:nvSpPr>
          <p:cNvPr id="21" name="Rectángulo 20">
            <a:extLst>
              <a:ext uri="{FF2B5EF4-FFF2-40B4-BE49-F238E27FC236}">
                <a16:creationId xmlns:a16="http://schemas.microsoft.com/office/drawing/2014/main" id="{8B870350-A610-4AB5-9CEF-4A875CF23D66}"/>
              </a:ext>
            </a:extLst>
          </p:cNvPr>
          <p:cNvSpPr/>
          <p:nvPr/>
        </p:nvSpPr>
        <p:spPr>
          <a:xfrm>
            <a:off x="7247562" y="1191683"/>
            <a:ext cx="4892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0°</a:t>
            </a: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EB27118-8C06-4202-9FFB-A6C5F49974CE}"/>
              </a:ext>
            </a:extLst>
          </p:cNvPr>
          <p:cNvSpPr/>
          <p:nvPr/>
        </p:nvSpPr>
        <p:spPr>
          <a:xfrm>
            <a:off x="7220430" y="1609356"/>
            <a:ext cx="489236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5°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33D0BD49-826C-4B60-BC57-3E594FEAC2C5}"/>
              </a:ext>
            </a:extLst>
          </p:cNvPr>
          <p:cNvSpPr/>
          <p:nvPr/>
        </p:nvSpPr>
        <p:spPr>
          <a:xfrm>
            <a:off x="7180506" y="2247144"/>
            <a:ext cx="67197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28</a:t>
            </a:r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</a:t>
            </a:r>
          </a:p>
        </p:txBody>
      </p:sp>
      <p:sp>
        <p:nvSpPr>
          <p:cNvPr id="24" name="Rectángulo 23">
            <a:extLst>
              <a:ext uri="{FF2B5EF4-FFF2-40B4-BE49-F238E27FC236}">
                <a16:creationId xmlns:a16="http://schemas.microsoft.com/office/drawing/2014/main" id="{D02FA72F-324B-4F02-9A9C-0F0CBCFA26AF}"/>
              </a:ext>
            </a:extLst>
          </p:cNvPr>
          <p:cNvSpPr/>
          <p:nvPr/>
        </p:nvSpPr>
        <p:spPr>
          <a:xfrm>
            <a:off x="8353048" y="3429000"/>
            <a:ext cx="328158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2do paso es  multiplicar  5X10</a:t>
            </a:r>
            <a:r>
              <a:rPr lang="es-MX" baseline="30000" dirty="0"/>
              <a:t>-6</a:t>
            </a:r>
            <a:r>
              <a:rPr lang="es-MX" dirty="0"/>
              <a:t> m/</a:t>
            </a:r>
            <a:r>
              <a:rPr lang="es-MX" dirty="0" err="1"/>
              <a:t>sec</a:t>
            </a:r>
            <a:r>
              <a:rPr lang="es-MX" dirty="0"/>
              <a:t> X 4.6 m2/m (nomograma)</a:t>
            </a:r>
          </a:p>
          <a:p>
            <a:endParaRPr lang="es-MX" dirty="0"/>
          </a:p>
        </p:txBody>
      </p:sp>
      <p:sp>
        <p:nvSpPr>
          <p:cNvPr id="25" name="Rectángulo 24">
            <a:extLst>
              <a:ext uri="{FF2B5EF4-FFF2-40B4-BE49-F238E27FC236}">
                <a16:creationId xmlns:a16="http://schemas.microsoft.com/office/drawing/2014/main" id="{30CFABAC-7D6A-4FB1-BACE-D8568425044C}"/>
              </a:ext>
            </a:extLst>
          </p:cNvPr>
          <p:cNvSpPr/>
          <p:nvPr/>
        </p:nvSpPr>
        <p:spPr>
          <a:xfrm>
            <a:off x="7944465" y="4352330"/>
            <a:ext cx="4024451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5847" marR="534269" algn="ctr">
              <a:lnSpc>
                <a:spcPts val="2929"/>
              </a:lnSpc>
              <a:spcBef>
                <a:spcPts val="310"/>
              </a:spcBef>
            </a:pPr>
            <a:r>
              <a:rPr lang="es-MX" b="1" dirty="0"/>
              <a:t>Resultado </a:t>
            </a:r>
            <a:r>
              <a:rPr lang="es-MX" sz="2800" b="1" baseline="13653" dirty="0" err="1">
                <a:solidFill>
                  <a:prstClr val="black"/>
                </a:solidFill>
                <a:cs typeface="Calibri"/>
              </a:rPr>
              <a:t>q</a:t>
            </a:r>
            <a:r>
              <a:rPr lang="es-MX" sz="1200" b="1" spc="-29" dirty="0" err="1">
                <a:solidFill>
                  <a:prstClr val="black"/>
                </a:solidFill>
                <a:cs typeface="Calibri"/>
              </a:rPr>
              <a:t>r</a:t>
            </a:r>
            <a:r>
              <a:rPr lang="es-MX" sz="1200" b="1" dirty="0" err="1">
                <a:solidFill>
                  <a:prstClr val="black"/>
                </a:solidFill>
                <a:cs typeface="Calibri"/>
              </a:rPr>
              <a:t>eqd</a:t>
            </a:r>
            <a:r>
              <a:rPr lang="es-MX" b="1" dirty="0"/>
              <a:t> es 2.31x10</a:t>
            </a:r>
            <a:r>
              <a:rPr lang="es-MX" b="1" baseline="30000" dirty="0"/>
              <a:t>-5</a:t>
            </a:r>
            <a:endParaRPr lang="es-MX" sz="1200" b="1" dirty="0">
              <a:cs typeface="Calibri"/>
            </a:endParaRPr>
          </a:p>
          <a:p>
            <a:pPr marL="120642" marR="117756" algn="ctr">
              <a:lnSpc>
                <a:spcPts val="2929"/>
              </a:lnSpc>
              <a:spcBef>
                <a:spcPts val="155"/>
              </a:spcBef>
            </a:pPr>
            <a:r>
              <a:rPr lang="es-MX" b="1" spc="4" dirty="0">
                <a:cs typeface="Calibri"/>
              </a:rPr>
              <a:t>(</a:t>
            </a:r>
            <a:r>
              <a:rPr lang="es-MX" b="1" dirty="0">
                <a:cs typeface="Calibri"/>
              </a:rPr>
              <a:t>m</a:t>
            </a:r>
            <a:r>
              <a:rPr lang="es-MX" b="1" spc="-4" baseline="23893" dirty="0">
                <a:cs typeface="Calibri"/>
              </a:rPr>
              <a:t>3</a:t>
            </a:r>
            <a:r>
              <a:rPr lang="es-MX" b="1" spc="-50" dirty="0">
                <a:cs typeface="Calibri"/>
              </a:rPr>
              <a:t>/</a:t>
            </a:r>
            <a:r>
              <a:rPr lang="es-MX" b="1" dirty="0" err="1">
                <a:cs typeface="Calibri"/>
              </a:rPr>
              <a:t>se</a:t>
            </a:r>
            <a:r>
              <a:rPr lang="es-MX" b="1" spc="9" dirty="0" err="1">
                <a:cs typeface="Calibri"/>
              </a:rPr>
              <a:t>c</a:t>
            </a:r>
            <a:r>
              <a:rPr lang="es-MX" b="1" spc="-4" dirty="0">
                <a:cs typeface="Calibri"/>
              </a:rPr>
              <a:t>-</a:t>
            </a:r>
            <a:r>
              <a:rPr lang="es-MX" b="1" dirty="0">
                <a:cs typeface="Calibri"/>
              </a:rPr>
              <a:t>m)</a:t>
            </a:r>
            <a:r>
              <a:rPr lang="es-MX" b="1" dirty="0"/>
              <a:t> </a:t>
            </a:r>
          </a:p>
          <a:p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4151015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4" grpId="0"/>
      <p:bldP spid="2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ject 12"/>
          <p:cNvSpPr/>
          <p:nvPr/>
        </p:nvSpPr>
        <p:spPr>
          <a:xfrm>
            <a:off x="838201" y="1429131"/>
            <a:ext cx="4716780" cy="334556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907025" y="1478281"/>
            <a:ext cx="4716780" cy="33455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dirty="0"/>
          </a:p>
        </p:txBody>
      </p:sp>
      <p:sp>
        <p:nvSpPr>
          <p:cNvPr id="3" name="object 3"/>
          <p:cNvSpPr txBox="1"/>
          <p:nvPr/>
        </p:nvSpPr>
        <p:spPr>
          <a:xfrm>
            <a:off x="6764529" y="4850917"/>
            <a:ext cx="3469487" cy="52880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290">
              <a:lnSpc>
                <a:spcPts val="1935"/>
              </a:lnSpc>
              <a:spcBef>
                <a:spcPts val="96"/>
              </a:spcBef>
            </a:pPr>
            <a:r>
              <a:rPr sz="2700" spc="-4" baseline="3034" dirty="0">
                <a:latin typeface="Calibri"/>
                <a:cs typeface="Calibri"/>
              </a:rPr>
              <a:t>(</a:t>
            </a:r>
            <a:r>
              <a:rPr sz="2700" baseline="3034" dirty="0">
                <a:latin typeface="Calibri"/>
                <a:cs typeface="Calibri"/>
              </a:rPr>
              <a:t>b)</a:t>
            </a:r>
            <a:r>
              <a:rPr sz="2700" spc="14" baseline="3034" dirty="0">
                <a:latin typeface="Calibri"/>
                <a:cs typeface="Calibri"/>
              </a:rPr>
              <a:t> </a:t>
            </a:r>
            <a:r>
              <a:rPr lang="es-ES" sz="2700" baseline="3034" dirty="0">
                <a:latin typeface="Calibri"/>
                <a:cs typeface="Calibri"/>
              </a:rPr>
              <a:t>Drenaje posterior utilizando </a:t>
            </a:r>
            <a:r>
              <a:rPr lang="es-ES" sz="2700" baseline="3034" dirty="0" err="1">
                <a:latin typeface="Calibri"/>
                <a:cs typeface="Calibri"/>
              </a:rPr>
              <a:t>geocompuesto</a:t>
            </a:r>
            <a:r>
              <a:rPr lang="es-ES" sz="2700" baseline="3034" dirty="0">
                <a:latin typeface="Calibri"/>
                <a:cs typeface="Calibri"/>
              </a:rPr>
              <a:t> </a:t>
            </a:r>
            <a:r>
              <a:rPr sz="2700" baseline="1517" dirty="0">
                <a:latin typeface="Calibri"/>
                <a:cs typeface="Calibri"/>
              </a:rPr>
              <a:t>(</a:t>
            </a:r>
            <a:r>
              <a:rPr sz="2700" spc="-34" baseline="1517" dirty="0">
                <a:latin typeface="Calibri"/>
                <a:cs typeface="Calibri"/>
              </a:rPr>
              <a:t>r</a:t>
            </a:r>
            <a:r>
              <a:rPr sz="2700" spc="-9" baseline="1517" dirty="0">
                <a:latin typeface="Calibri"/>
                <a:cs typeface="Calibri"/>
              </a:rPr>
              <a:t>e</a:t>
            </a:r>
            <a:r>
              <a:rPr sz="2700" spc="-114" baseline="1517" dirty="0">
                <a:latin typeface="Calibri"/>
                <a:cs typeface="Calibri"/>
              </a:rPr>
              <a:t>f</a:t>
            </a:r>
            <a:r>
              <a:rPr sz="2700" baseline="1517" dirty="0">
                <a:latin typeface="Calibri"/>
                <a:cs typeface="Calibri"/>
              </a:rPr>
              <a:t>.,</a:t>
            </a:r>
            <a:r>
              <a:rPr sz="2700" spc="4" baseline="1517" dirty="0">
                <a:latin typeface="Calibri"/>
                <a:cs typeface="Calibri"/>
              </a:rPr>
              <a:t> </a:t>
            </a:r>
            <a:r>
              <a:rPr sz="2700" spc="-154" baseline="1517" dirty="0">
                <a:latin typeface="Calibri"/>
                <a:cs typeface="Calibri"/>
              </a:rPr>
              <a:t>T</a:t>
            </a:r>
            <a:r>
              <a:rPr sz="2700" baseline="1517" dirty="0">
                <a:latin typeface="Calibri"/>
                <a:cs typeface="Calibri"/>
              </a:rPr>
              <a:t>e</a:t>
            </a:r>
            <a:r>
              <a:rPr sz="2700" spc="4" baseline="1517" dirty="0">
                <a:latin typeface="Calibri"/>
                <a:cs typeface="Calibri"/>
              </a:rPr>
              <a:t>n</a:t>
            </a:r>
            <a:r>
              <a:rPr sz="2700" baseline="1517" dirty="0">
                <a:latin typeface="Calibri"/>
                <a:cs typeface="Calibri"/>
              </a:rPr>
              <a:t>C</a:t>
            </a:r>
            <a:r>
              <a:rPr sz="2700" spc="-9" baseline="1517" dirty="0">
                <a:latin typeface="Calibri"/>
                <a:cs typeface="Calibri"/>
              </a:rPr>
              <a:t>a</a:t>
            </a:r>
            <a:r>
              <a:rPr sz="2700" spc="-25" baseline="1517" dirty="0">
                <a:latin typeface="Calibri"/>
                <a:cs typeface="Calibri"/>
              </a:rPr>
              <a:t>t</a:t>
            </a:r>
            <a:r>
              <a:rPr sz="2700" baseline="1517" dirty="0">
                <a:latin typeface="Calibri"/>
                <a:cs typeface="Calibri"/>
              </a:rPr>
              <a:t>e </a:t>
            </a:r>
            <a:r>
              <a:rPr sz="2700" spc="4" baseline="1517" dirty="0">
                <a:latin typeface="Calibri"/>
                <a:cs typeface="Calibri"/>
              </a:rPr>
              <a:t>G</a:t>
            </a:r>
            <a:r>
              <a:rPr sz="2700" baseline="1517" dirty="0">
                <a:latin typeface="Calibri"/>
                <a:cs typeface="Calibri"/>
              </a:rPr>
              <a:t>eo</a:t>
            </a:r>
            <a:r>
              <a:rPr sz="2700" spc="-29" baseline="1517" dirty="0">
                <a:latin typeface="Calibri"/>
                <a:cs typeface="Calibri"/>
              </a:rPr>
              <a:t>s</a:t>
            </a:r>
            <a:r>
              <a:rPr sz="2700" baseline="1517" dirty="0">
                <a:latin typeface="Calibri"/>
                <a:cs typeface="Calibri"/>
              </a:rPr>
              <a:t>y</a:t>
            </a:r>
            <a:r>
              <a:rPr sz="2700" spc="-9" baseline="1517" dirty="0">
                <a:latin typeface="Calibri"/>
                <a:cs typeface="Calibri"/>
              </a:rPr>
              <a:t>n</a:t>
            </a:r>
            <a:r>
              <a:rPr sz="2700" baseline="1517" dirty="0">
                <a:latin typeface="Calibri"/>
                <a:cs typeface="Calibri"/>
              </a:rPr>
              <a:t>th</a:t>
            </a:r>
            <a:r>
              <a:rPr sz="2700" spc="-9" baseline="1517" dirty="0">
                <a:latin typeface="Calibri"/>
                <a:cs typeface="Calibri"/>
              </a:rPr>
              <a:t>e</a:t>
            </a:r>
            <a:r>
              <a:rPr sz="2700" baseline="1517" dirty="0">
                <a:latin typeface="Calibri"/>
                <a:cs typeface="Calibri"/>
              </a:rPr>
              <a:t>t</a:t>
            </a:r>
            <a:r>
              <a:rPr sz="2700" spc="-9" baseline="1517" dirty="0">
                <a:latin typeface="Calibri"/>
                <a:cs typeface="Calibri"/>
              </a:rPr>
              <a:t>i</a:t>
            </a:r>
            <a:r>
              <a:rPr sz="2700" spc="-4" baseline="1517" dirty="0">
                <a:latin typeface="Calibri"/>
                <a:cs typeface="Calibri"/>
              </a:rPr>
              <a:t>c</a:t>
            </a:r>
            <a:r>
              <a:rPr sz="2700" baseline="1517" dirty="0">
                <a:latin typeface="Calibri"/>
                <a:cs typeface="Calibri"/>
              </a:rPr>
              <a:t>s,</a:t>
            </a:r>
            <a:r>
              <a:rPr sz="2700" spc="9" baseline="1517" dirty="0">
                <a:latin typeface="Calibri"/>
                <a:cs typeface="Calibri"/>
              </a:rPr>
              <a:t> </a:t>
            </a:r>
            <a:r>
              <a:rPr sz="2700" baseline="1517" dirty="0">
                <a:latin typeface="Calibri"/>
                <a:cs typeface="Calibri"/>
              </a:rPr>
              <a:t>I</a:t>
            </a:r>
            <a:r>
              <a:rPr sz="2700" spc="4" baseline="1517" dirty="0">
                <a:latin typeface="Calibri"/>
                <a:cs typeface="Calibri"/>
              </a:rPr>
              <a:t>n</a:t>
            </a:r>
            <a:r>
              <a:rPr sz="2700" spc="-4" baseline="1517" dirty="0">
                <a:latin typeface="Calibri"/>
                <a:cs typeface="Calibri"/>
              </a:rPr>
              <a:t>c</a:t>
            </a:r>
            <a:r>
              <a:rPr sz="2700" baseline="1517" dirty="0">
                <a:latin typeface="Calibri"/>
                <a:cs typeface="Calibri"/>
              </a:rPr>
              <a:t>.)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1163828" y="4850917"/>
            <a:ext cx="3163902" cy="52831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34289">
              <a:lnSpc>
                <a:spcPts val="1935"/>
              </a:lnSpc>
              <a:spcBef>
                <a:spcPts val="96"/>
              </a:spcBef>
            </a:pPr>
            <a:r>
              <a:rPr sz="2700" baseline="3034" dirty="0">
                <a:latin typeface="Calibri"/>
                <a:cs typeface="Calibri"/>
              </a:rPr>
              <a:t>(</a:t>
            </a:r>
            <a:r>
              <a:rPr sz="2700" spc="4" baseline="3034" dirty="0">
                <a:latin typeface="Calibri"/>
                <a:cs typeface="Calibri"/>
              </a:rPr>
              <a:t>a</a:t>
            </a:r>
            <a:r>
              <a:rPr sz="2700" baseline="3034" dirty="0">
                <a:latin typeface="Calibri"/>
                <a:cs typeface="Calibri"/>
              </a:rPr>
              <a:t>)</a:t>
            </a:r>
            <a:r>
              <a:rPr sz="2700" spc="336" baseline="3034" dirty="0">
                <a:latin typeface="Calibri"/>
                <a:cs typeface="Calibri"/>
              </a:rPr>
              <a:t> </a:t>
            </a:r>
            <a:r>
              <a:rPr lang="es-ES" sz="2700" spc="336" baseline="3034" dirty="0">
                <a:latin typeface="Calibri"/>
                <a:cs typeface="Calibri"/>
              </a:rPr>
              <a:t>Drenaje posterior con arena </a:t>
            </a:r>
            <a:r>
              <a:rPr sz="2700" baseline="1517" dirty="0">
                <a:latin typeface="Calibri"/>
                <a:cs typeface="Calibri"/>
              </a:rPr>
              <a:t>(</a:t>
            </a:r>
            <a:r>
              <a:rPr sz="2700" spc="-34" baseline="1517" dirty="0">
                <a:latin typeface="Calibri"/>
                <a:cs typeface="Calibri"/>
              </a:rPr>
              <a:t>r</a:t>
            </a:r>
            <a:r>
              <a:rPr sz="2700" spc="-9" baseline="1517" dirty="0">
                <a:latin typeface="Calibri"/>
                <a:cs typeface="Calibri"/>
              </a:rPr>
              <a:t>e</a:t>
            </a:r>
            <a:r>
              <a:rPr sz="2700" spc="-114" baseline="1517" dirty="0">
                <a:latin typeface="Calibri"/>
                <a:cs typeface="Calibri"/>
              </a:rPr>
              <a:t>f</a:t>
            </a:r>
            <a:r>
              <a:rPr sz="2700" baseline="1517" dirty="0">
                <a:latin typeface="Calibri"/>
                <a:cs typeface="Calibri"/>
              </a:rPr>
              <a:t>.,</a:t>
            </a:r>
            <a:r>
              <a:rPr sz="2700" spc="4" baseline="1517" dirty="0">
                <a:latin typeface="Calibri"/>
                <a:cs typeface="Calibri"/>
              </a:rPr>
              <a:t> </a:t>
            </a:r>
            <a:r>
              <a:rPr sz="2700" baseline="1517" dirty="0">
                <a:latin typeface="Calibri"/>
                <a:cs typeface="Calibri"/>
              </a:rPr>
              <a:t>FH</a:t>
            </a:r>
            <a:r>
              <a:rPr sz="2700" spc="-94" baseline="1517" dirty="0">
                <a:latin typeface="Calibri"/>
                <a:cs typeface="Calibri"/>
              </a:rPr>
              <a:t>W</a:t>
            </a:r>
            <a:r>
              <a:rPr sz="2700" spc="14" baseline="1517" dirty="0">
                <a:latin typeface="Calibri"/>
                <a:cs typeface="Calibri"/>
              </a:rPr>
              <a:t>A</a:t>
            </a:r>
            <a:r>
              <a:rPr sz="2700" baseline="1517" dirty="0">
                <a:latin typeface="Calibri"/>
                <a:cs typeface="Calibri"/>
              </a:rPr>
              <a:t>,</a:t>
            </a:r>
            <a:r>
              <a:rPr sz="2700" spc="19" baseline="1517" dirty="0">
                <a:latin typeface="Calibri"/>
                <a:cs typeface="Calibri"/>
              </a:rPr>
              <a:t> </a:t>
            </a:r>
            <a:r>
              <a:rPr sz="2700" baseline="1517" dirty="0">
                <a:latin typeface="Calibri"/>
                <a:cs typeface="Calibri"/>
              </a:rPr>
              <a:t>E</a:t>
            </a:r>
            <a:r>
              <a:rPr sz="2700" spc="-9" baseline="1517" dirty="0">
                <a:latin typeface="Calibri"/>
                <a:cs typeface="Calibri"/>
              </a:rPr>
              <a:t>l</a:t>
            </a:r>
            <a:r>
              <a:rPr sz="2700" spc="-4" baseline="1517" dirty="0">
                <a:latin typeface="Calibri"/>
                <a:cs typeface="Calibri"/>
              </a:rPr>
              <a:t>i</a:t>
            </a:r>
            <a:r>
              <a:rPr sz="2700" baseline="1517" dirty="0">
                <a:latin typeface="Calibri"/>
                <a:cs typeface="Calibri"/>
              </a:rPr>
              <a:t>a</a:t>
            </a:r>
            <a:r>
              <a:rPr sz="2700" spc="4" baseline="1517" dirty="0">
                <a:latin typeface="Calibri"/>
                <a:cs typeface="Calibri"/>
              </a:rPr>
              <a:t>s</a:t>
            </a:r>
            <a:r>
              <a:rPr sz="2700" baseline="1517" dirty="0">
                <a:latin typeface="Calibri"/>
                <a:cs typeface="Calibri"/>
              </a:rPr>
              <a:t>,</a:t>
            </a:r>
            <a:r>
              <a:rPr sz="2700" spc="-4" baseline="1517" dirty="0">
                <a:latin typeface="Calibri"/>
                <a:cs typeface="Calibri"/>
              </a:rPr>
              <a:t> e</a:t>
            </a:r>
            <a:r>
              <a:rPr sz="2700" baseline="1517" dirty="0">
                <a:latin typeface="Calibri"/>
                <a:cs typeface="Calibri"/>
              </a:rPr>
              <a:t>t</a:t>
            </a:r>
            <a:r>
              <a:rPr sz="2700" spc="9" baseline="1517" dirty="0">
                <a:latin typeface="Calibri"/>
                <a:cs typeface="Calibri"/>
              </a:rPr>
              <a:t> </a:t>
            </a:r>
            <a:r>
              <a:rPr sz="2700" baseline="1517" dirty="0">
                <a:latin typeface="Calibri"/>
                <a:cs typeface="Calibri"/>
              </a:rPr>
              <a:t>al.,</a:t>
            </a:r>
            <a:r>
              <a:rPr sz="2700" spc="4" baseline="1517" dirty="0">
                <a:latin typeface="Calibri"/>
                <a:cs typeface="Calibri"/>
              </a:rPr>
              <a:t> </a:t>
            </a:r>
            <a:r>
              <a:rPr sz="2700" baseline="1517" dirty="0">
                <a:latin typeface="Calibri"/>
                <a:cs typeface="Calibri"/>
              </a:rPr>
              <a:t>2001)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8" name="Título 7">
            <a:extLst>
              <a:ext uri="{FF2B5EF4-FFF2-40B4-BE49-F238E27FC236}">
                <a16:creationId xmlns:a16="http://schemas.microsoft.com/office/drawing/2014/main" id="{94E4F01D-E263-4852-A350-241F19F31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Necesario Drenaje Frontal y Base </a:t>
            </a:r>
            <a:r>
              <a:rPr lang="es-MX" sz="2400" dirty="0"/>
              <a:t>(a menos que se demuestre lo contrario)</a:t>
            </a:r>
            <a:endParaRPr lang="es-MX" dirty="0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object 15"/>
          <p:cNvSpPr/>
          <p:nvPr/>
        </p:nvSpPr>
        <p:spPr>
          <a:xfrm>
            <a:off x="3449701" y="2614676"/>
            <a:ext cx="0" cy="2466848"/>
          </a:xfrm>
          <a:custGeom>
            <a:avLst/>
            <a:gdLst/>
            <a:ahLst/>
            <a:cxnLst/>
            <a:rect l="l" t="t" r="r" b="b"/>
            <a:pathLst>
              <a:path h="2466848">
                <a:moveTo>
                  <a:pt x="0" y="0"/>
                </a:moveTo>
                <a:lnTo>
                  <a:pt x="0" y="246684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40325" y="2614676"/>
            <a:ext cx="0" cy="2466848"/>
          </a:xfrm>
          <a:custGeom>
            <a:avLst/>
            <a:gdLst/>
            <a:ahLst/>
            <a:cxnLst/>
            <a:rect l="l" t="t" r="r" b="b"/>
            <a:pathLst>
              <a:path h="2466848">
                <a:moveTo>
                  <a:pt x="0" y="0"/>
                </a:moveTo>
                <a:lnTo>
                  <a:pt x="0" y="246684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832600" y="2614676"/>
            <a:ext cx="0" cy="2466848"/>
          </a:xfrm>
          <a:custGeom>
            <a:avLst/>
            <a:gdLst/>
            <a:ahLst/>
            <a:cxnLst/>
            <a:rect l="l" t="t" r="r" b="b"/>
            <a:pathLst>
              <a:path h="2466848">
                <a:moveTo>
                  <a:pt x="0" y="0"/>
                </a:moveTo>
                <a:lnTo>
                  <a:pt x="0" y="246684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523351" y="2614676"/>
            <a:ext cx="0" cy="2466848"/>
          </a:xfrm>
          <a:custGeom>
            <a:avLst/>
            <a:gdLst/>
            <a:ahLst/>
            <a:cxnLst/>
            <a:rect l="l" t="t" r="r" b="b"/>
            <a:pathLst>
              <a:path h="2466848">
                <a:moveTo>
                  <a:pt x="0" y="0"/>
                </a:moveTo>
                <a:lnTo>
                  <a:pt x="0" y="246684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43076" y="3543300"/>
            <a:ext cx="8486775" cy="0"/>
          </a:xfrm>
          <a:custGeom>
            <a:avLst/>
            <a:gdLst/>
            <a:ahLst/>
            <a:cxnLst/>
            <a:rect l="l" t="t" r="r" b="b"/>
            <a:pathLst>
              <a:path w="8486775">
                <a:moveTo>
                  <a:pt x="0" y="0"/>
                </a:moveTo>
                <a:lnTo>
                  <a:pt x="8486775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757362" y="2614676"/>
            <a:ext cx="0" cy="2466848"/>
          </a:xfrm>
          <a:custGeom>
            <a:avLst/>
            <a:gdLst/>
            <a:ahLst/>
            <a:cxnLst/>
            <a:rect l="l" t="t" r="r" b="b"/>
            <a:pathLst>
              <a:path h="2466848">
                <a:moveTo>
                  <a:pt x="0" y="0"/>
                </a:moveTo>
                <a:lnTo>
                  <a:pt x="0" y="2466848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0215626" y="2614676"/>
            <a:ext cx="0" cy="2466848"/>
          </a:xfrm>
          <a:custGeom>
            <a:avLst/>
            <a:gdLst/>
            <a:ahLst/>
            <a:cxnLst/>
            <a:rect l="l" t="t" r="r" b="b"/>
            <a:pathLst>
              <a:path h="2466848">
                <a:moveTo>
                  <a:pt x="0" y="0"/>
                </a:moveTo>
                <a:lnTo>
                  <a:pt x="0" y="2466848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743076" y="2628900"/>
            <a:ext cx="8486775" cy="0"/>
          </a:xfrm>
          <a:custGeom>
            <a:avLst/>
            <a:gdLst/>
            <a:ahLst/>
            <a:cxnLst/>
            <a:rect l="l" t="t" r="r" b="b"/>
            <a:pathLst>
              <a:path w="8486775">
                <a:moveTo>
                  <a:pt x="0" y="0"/>
                </a:moveTo>
                <a:lnTo>
                  <a:pt x="8486775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743076" y="5067300"/>
            <a:ext cx="8486775" cy="0"/>
          </a:xfrm>
          <a:custGeom>
            <a:avLst/>
            <a:gdLst/>
            <a:ahLst/>
            <a:cxnLst/>
            <a:rect l="l" t="t" r="r" b="b"/>
            <a:pathLst>
              <a:path w="8486775">
                <a:moveTo>
                  <a:pt x="0" y="0"/>
                </a:moveTo>
                <a:lnTo>
                  <a:pt x="8486775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099860" y="693927"/>
            <a:ext cx="2743988" cy="7112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5600"/>
              </a:lnSpc>
              <a:spcBef>
                <a:spcPts val="280"/>
              </a:spcBef>
            </a:pPr>
            <a:endParaRPr sz="54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838200" y="1150991"/>
            <a:ext cx="10114933" cy="3158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545"/>
              </a:lnSpc>
              <a:spcBef>
                <a:spcPts val="127"/>
              </a:spcBef>
            </a:pPr>
            <a:r>
              <a:rPr lang="es-ES" sz="3600" b="1" baseline="3413" dirty="0">
                <a:latin typeface="Calibri"/>
                <a:cs typeface="Calibri"/>
              </a:rPr>
              <a:t>Velocidad de flujo del suelo retenido utilizando gráficos del diseño anterior  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1649207" y="2657348"/>
            <a:ext cx="1692338" cy="914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81682" marR="282373" algn="ctr">
              <a:lnSpc>
                <a:spcPct val="101725"/>
              </a:lnSpc>
              <a:spcBef>
                <a:spcPts val="320"/>
              </a:spcBef>
            </a:pPr>
            <a:r>
              <a:rPr lang="es-ES" sz="2400" dirty="0">
                <a:latin typeface="Calibri"/>
                <a:cs typeface="Calibri"/>
              </a:rPr>
              <a:t>Ejemplo No</a:t>
            </a:r>
            <a:r>
              <a:rPr sz="2400" dirty="0">
                <a:latin typeface="Calibri"/>
                <a:cs typeface="Calibri"/>
              </a:rPr>
              <a:t>.</a:t>
            </a:r>
          </a:p>
        </p:txBody>
      </p:sp>
      <p:sp>
        <p:nvSpPr>
          <p:cNvPr id="10" name="object 10"/>
          <p:cNvSpPr txBox="1"/>
          <p:nvPr/>
        </p:nvSpPr>
        <p:spPr>
          <a:xfrm>
            <a:off x="3097751" y="2641558"/>
            <a:ext cx="2189093" cy="914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30301" marR="297239" indent="-275844">
              <a:lnSpc>
                <a:spcPts val="2929"/>
              </a:lnSpc>
              <a:spcBef>
                <a:spcPts val="320"/>
              </a:spcBef>
            </a:pPr>
            <a:r>
              <a:rPr lang="es-ES" sz="2400" spc="-84" dirty="0">
                <a:latin typeface="Calibri"/>
                <a:cs typeface="Calibri"/>
              </a:rPr>
              <a:t>Altura de muro (</a:t>
            </a:r>
            <a:r>
              <a:rPr sz="2400" spc="4" dirty="0">
                <a:latin typeface="Calibri"/>
                <a:cs typeface="Calibri"/>
              </a:rPr>
              <a:t>m</a:t>
            </a:r>
            <a:r>
              <a:rPr sz="2400" dirty="0">
                <a:latin typeface="Calibri"/>
                <a:cs typeface="Calibri"/>
              </a:rPr>
              <a:t>)</a:t>
            </a:r>
          </a:p>
        </p:txBody>
      </p:sp>
      <p:sp>
        <p:nvSpPr>
          <p:cNvPr id="9" name="object 9"/>
          <p:cNvSpPr txBox="1"/>
          <p:nvPr/>
        </p:nvSpPr>
        <p:spPr>
          <a:xfrm>
            <a:off x="5032170" y="2657348"/>
            <a:ext cx="1911350" cy="914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6343" marR="186638" algn="ctr">
              <a:lnSpc>
                <a:spcPct val="101725"/>
              </a:lnSpc>
              <a:spcBef>
                <a:spcPts val="320"/>
              </a:spcBef>
            </a:pPr>
            <a:r>
              <a:rPr lang="es-ES" sz="2000" dirty="0" err="1">
                <a:latin typeface="Calibri"/>
                <a:cs typeface="Calibri"/>
              </a:rPr>
              <a:t>Inclinaci</a:t>
            </a:r>
            <a:r>
              <a:rPr lang="es-MX" sz="2000" dirty="0" err="1">
                <a:latin typeface="Calibri"/>
                <a:cs typeface="Calibri"/>
              </a:rPr>
              <a:t>ón</a:t>
            </a:r>
            <a:r>
              <a:rPr lang="es-MX" sz="2000" dirty="0">
                <a:latin typeface="Calibri"/>
                <a:cs typeface="Calibri"/>
              </a:rPr>
              <a:t> </a:t>
            </a:r>
            <a:r>
              <a:rPr lang="es-ES" sz="2000" dirty="0">
                <a:latin typeface="Calibri"/>
                <a:cs typeface="Calibri"/>
              </a:rPr>
              <a:t> talud </a:t>
            </a:r>
            <a:r>
              <a:rPr sz="2000" dirty="0">
                <a:latin typeface="Calibri"/>
                <a:cs typeface="Calibri"/>
              </a:rPr>
              <a:t>(</a:t>
            </a:r>
            <a:r>
              <a:rPr lang="en-US" sz="2000" dirty="0" err="1">
                <a:latin typeface="Calibri"/>
                <a:cs typeface="Calibri"/>
              </a:rPr>
              <a:t>grados</a:t>
            </a:r>
            <a:r>
              <a:rPr sz="2000" dirty="0">
                <a:latin typeface="Calibri"/>
                <a:cs typeface="Calibri"/>
              </a:rPr>
              <a:t>.)</a:t>
            </a:r>
          </a:p>
        </p:txBody>
      </p:sp>
      <p:sp>
        <p:nvSpPr>
          <p:cNvPr id="8" name="object 8"/>
          <p:cNvSpPr txBox="1"/>
          <p:nvPr/>
        </p:nvSpPr>
        <p:spPr>
          <a:xfrm>
            <a:off x="6724446" y="2657348"/>
            <a:ext cx="1690751" cy="914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93505" marR="591668" algn="ctr">
              <a:lnSpc>
                <a:spcPts val="2929"/>
              </a:lnSpc>
              <a:spcBef>
                <a:spcPts val="310"/>
              </a:spcBef>
            </a:pPr>
            <a:r>
              <a:rPr sz="3600" baseline="13653" dirty="0">
                <a:latin typeface="Calibri"/>
                <a:cs typeface="Calibri"/>
              </a:rPr>
              <a:t>k</a:t>
            </a:r>
            <a:r>
              <a:rPr sz="1600" spc="-29" dirty="0">
                <a:latin typeface="Calibri"/>
                <a:cs typeface="Calibri"/>
              </a:rPr>
              <a:t>r</a:t>
            </a:r>
            <a:r>
              <a:rPr sz="1600" spc="-14" dirty="0">
                <a:latin typeface="Calibri"/>
                <a:cs typeface="Calibri"/>
              </a:rPr>
              <a:t>e</a:t>
            </a:r>
            <a:r>
              <a:rPr sz="1600" spc="4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.</a:t>
            </a:r>
            <a:endParaRPr sz="1600">
              <a:latin typeface="Calibri"/>
              <a:cs typeface="Calibri"/>
            </a:endParaRPr>
          </a:p>
          <a:p>
            <a:pPr marL="275463" marR="274702" algn="ctr">
              <a:lnSpc>
                <a:spcPct val="101725"/>
              </a:lnSpc>
              <a:spcBef>
                <a:spcPts val="155"/>
              </a:spcBef>
            </a:pPr>
            <a:r>
              <a:rPr sz="2400" dirty="0">
                <a:latin typeface="Calibri"/>
                <a:cs typeface="Calibri"/>
              </a:rPr>
              <a:t>(</a:t>
            </a:r>
            <a:r>
              <a:rPr sz="2400" spc="4" dirty="0">
                <a:latin typeface="Calibri"/>
                <a:cs typeface="Calibri"/>
              </a:rPr>
              <a:t>c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-50" dirty="0">
                <a:latin typeface="Calibri"/>
                <a:cs typeface="Calibri"/>
              </a:rPr>
              <a:t>/</a:t>
            </a:r>
            <a:r>
              <a:rPr sz="2400" dirty="0">
                <a:latin typeface="Calibri"/>
                <a:cs typeface="Calibri"/>
              </a:rPr>
              <a:t>sec)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8415197" y="2657348"/>
            <a:ext cx="1692275" cy="914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535847" marR="534269" algn="ctr">
              <a:lnSpc>
                <a:spcPts val="2929"/>
              </a:lnSpc>
              <a:spcBef>
                <a:spcPts val="310"/>
              </a:spcBef>
            </a:pPr>
            <a:r>
              <a:rPr sz="3600" baseline="13653" dirty="0">
                <a:latin typeface="Calibri"/>
                <a:cs typeface="Calibri"/>
              </a:rPr>
              <a:t>q</a:t>
            </a:r>
            <a:r>
              <a:rPr sz="1600" spc="-29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eqd</a:t>
            </a:r>
          </a:p>
          <a:p>
            <a:pPr marL="120642" marR="117756" algn="ctr">
              <a:lnSpc>
                <a:spcPts val="2929"/>
              </a:lnSpc>
              <a:spcBef>
                <a:spcPts val="155"/>
              </a:spcBef>
            </a:pPr>
            <a:r>
              <a:rPr sz="2400" spc="4" dirty="0">
                <a:latin typeface="Calibri"/>
                <a:cs typeface="Calibri"/>
              </a:rPr>
              <a:t>(</a:t>
            </a:r>
            <a:r>
              <a:rPr sz="2400" dirty="0">
                <a:latin typeface="Calibri"/>
                <a:cs typeface="Calibri"/>
              </a:rPr>
              <a:t>m</a:t>
            </a:r>
            <a:r>
              <a:rPr sz="2400" spc="-4" baseline="23893" dirty="0">
                <a:latin typeface="Calibri"/>
                <a:cs typeface="Calibri"/>
              </a:rPr>
              <a:t>3</a:t>
            </a:r>
            <a:r>
              <a:rPr sz="2400" spc="-50" dirty="0">
                <a:latin typeface="Calibri"/>
                <a:cs typeface="Calibri"/>
              </a:rPr>
              <a:t>/</a:t>
            </a:r>
            <a:r>
              <a:rPr sz="2400" dirty="0">
                <a:latin typeface="Calibri"/>
                <a:cs typeface="Calibri"/>
              </a:rPr>
              <a:t>se</a:t>
            </a:r>
            <a:r>
              <a:rPr sz="2400" spc="9" dirty="0">
                <a:latin typeface="Calibri"/>
                <a:cs typeface="Calibri"/>
              </a:rPr>
              <a:t>c</a:t>
            </a:r>
            <a:r>
              <a:rPr sz="2400" spc="-4" dirty="0">
                <a:latin typeface="Calibri"/>
                <a:cs typeface="Calibri"/>
              </a:rPr>
              <a:t>-</a:t>
            </a:r>
            <a:r>
              <a:rPr sz="2400" dirty="0">
                <a:latin typeface="Calibri"/>
                <a:cs typeface="Calibri"/>
              </a:rPr>
              <a:t>m)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1649207" y="3571748"/>
            <a:ext cx="1692338" cy="152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33259" marR="733475" algn="ctr">
              <a:lnSpc>
                <a:spcPct val="101725"/>
              </a:lnSpc>
              <a:spcBef>
                <a:spcPts val="325"/>
              </a:spcBef>
            </a:pPr>
            <a:r>
              <a:rPr sz="2400" dirty="0">
                <a:latin typeface="Calibri"/>
                <a:cs typeface="Calibri"/>
              </a:rPr>
              <a:t>1</a:t>
            </a:r>
            <a:endParaRPr sz="2400">
              <a:latin typeface="Calibri"/>
              <a:cs typeface="Calibri"/>
            </a:endParaRPr>
          </a:p>
          <a:p>
            <a:pPr marL="733259" marR="733475" algn="ctr">
              <a:lnSpc>
                <a:spcPct val="101725"/>
              </a:lnSpc>
              <a:spcBef>
                <a:spcPts val="526"/>
              </a:spcBef>
            </a:pPr>
            <a:r>
              <a:rPr sz="2400" dirty="0">
                <a:latin typeface="Calibri"/>
                <a:cs typeface="Calibri"/>
              </a:rPr>
              <a:t>2</a:t>
            </a:r>
            <a:endParaRPr sz="2400">
              <a:latin typeface="Calibri"/>
              <a:cs typeface="Calibri"/>
            </a:endParaRPr>
          </a:p>
          <a:p>
            <a:pPr marL="733259" marR="733475" algn="ctr">
              <a:lnSpc>
                <a:spcPct val="101725"/>
              </a:lnSpc>
              <a:spcBef>
                <a:spcPts val="529"/>
              </a:spcBef>
            </a:pPr>
            <a:r>
              <a:rPr sz="2400" dirty="0">
                <a:latin typeface="Calibri"/>
                <a:cs typeface="Calibri"/>
              </a:rPr>
              <a:t>3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341546" y="3571748"/>
            <a:ext cx="1690624" cy="152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17601" marR="617820" algn="ctr">
              <a:lnSpc>
                <a:spcPct val="101725"/>
              </a:lnSpc>
              <a:spcBef>
                <a:spcPts val="325"/>
              </a:spcBef>
            </a:pPr>
            <a:r>
              <a:rPr sz="2400" spc="-4" dirty="0">
                <a:latin typeface="Calibri"/>
                <a:cs typeface="Calibri"/>
              </a:rPr>
              <a:t>7.0</a:t>
            </a:r>
            <a:endParaRPr sz="2400">
              <a:latin typeface="Calibri"/>
              <a:cs typeface="Calibri"/>
            </a:endParaRPr>
          </a:p>
          <a:p>
            <a:pPr marL="617601" marR="617820" algn="ctr">
              <a:lnSpc>
                <a:spcPct val="101725"/>
              </a:lnSpc>
              <a:spcBef>
                <a:spcPts val="526"/>
              </a:spcBef>
            </a:pPr>
            <a:r>
              <a:rPr sz="2400" spc="-4" dirty="0">
                <a:latin typeface="Calibri"/>
                <a:cs typeface="Calibri"/>
              </a:rPr>
              <a:t>7.0</a:t>
            </a:r>
            <a:endParaRPr sz="2400">
              <a:latin typeface="Calibri"/>
              <a:cs typeface="Calibri"/>
            </a:endParaRPr>
          </a:p>
          <a:p>
            <a:pPr marL="541401" marR="540146" algn="ctr">
              <a:lnSpc>
                <a:spcPct val="101725"/>
              </a:lnSpc>
              <a:spcBef>
                <a:spcPts val="529"/>
              </a:spcBef>
            </a:pPr>
            <a:r>
              <a:rPr sz="2400" spc="-4" dirty="0">
                <a:latin typeface="Calibri"/>
                <a:cs typeface="Calibri"/>
              </a:rPr>
              <a:t>12.0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032171" y="3571748"/>
            <a:ext cx="1692275" cy="152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33932" marR="732738" algn="ctr">
              <a:lnSpc>
                <a:spcPct val="101725"/>
              </a:lnSpc>
              <a:spcBef>
                <a:spcPts val="325"/>
              </a:spcBef>
            </a:pPr>
            <a:r>
              <a:rPr sz="2400" dirty="0">
                <a:latin typeface="Calibri"/>
                <a:cs typeface="Calibri"/>
              </a:rPr>
              <a:t>0</a:t>
            </a:r>
          </a:p>
          <a:p>
            <a:pPr marL="541909" marR="541289" algn="ctr">
              <a:lnSpc>
                <a:spcPct val="101725"/>
              </a:lnSpc>
              <a:spcBef>
                <a:spcPts val="526"/>
              </a:spcBef>
            </a:pPr>
            <a:r>
              <a:rPr sz="2400" spc="-4" dirty="0">
                <a:latin typeface="Calibri"/>
                <a:cs typeface="Calibri"/>
              </a:rPr>
              <a:t>26.6</a:t>
            </a:r>
            <a:endParaRPr sz="2400" dirty="0">
              <a:latin typeface="Calibri"/>
              <a:cs typeface="Calibri"/>
            </a:endParaRPr>
          </a:p>
          <a:p>
            <a:pPr marL="619632" marR="617439" algn="ctr">
              <a:lnSpc>
                <a:spcPct val="101725"/>
              </a:lnSpc>
              <a:spcBef>
                <a:spcPts val="529"/>
              </a:spcBef>
            </a:pPr>
            <a:r>
              <a:rPr sz="2400" spc="-4" dirty="0">
                <a:latin typeface="Calibri"/>
                <a:cs typeface="Calibri"/>
              </a:rPr>
              <a:t>5.0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724446" y="3571748"/>
            <a:ext cx="1690751" cy="152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81126">
              <a:lnSpc>
                <a:spcPts val="3088"/>
              </a:lnSpc>
              <a:spcBef>
                <a:spcPts val="220"/>
              </a:spcBef>
            </a:pPr>
            <a:r>
              <a:rPr sz="2400" dirty="0">
                <a:latin typeface="Calibri"/>
                <a:cs typeface="Calibri"/>
              </a:rPr>
              <a:t>5</a:t>
            </a:r>
            <a:r>
              <a:rPr sz="2400" spc="-4" dirty="0">
                <a:latin typeface="Calibri"/>
                <a:cs typeface="Calibri"/>
              </a:rPr>
              <a:t> </a:t>
            </a:r>
            <a:r>
              <a:rPr sz="2400" dirty="0">
                <a:latin typeface="Symbol"/>
                <a:cs typeface="Symbol"/>
              </a:rPr>
              <a:t></a:t>
            </a:r>
            <a:r>
              <a:rPr sz="2400" spc="-69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Calibri"/>
                <a:cs typeface="Calibri"/>
              </a:rPr>
              <a:t>10</a:t>
            </a:r>
            <a:r>
              <a:rPr sz="2400" spc="4" baseline="23893" dirty="0">
                <a:latin typeface="Calibri"/>
                <a:cs typeface="Calibri"/>
              </a:rPr>
              <a:t>-</a:t>
            </a:r>
            <a:r>
              <a:rPr sz="2400" baseline="23893" dirty="0">
                <a:latin typeface="Calibri"/>
                <a:cs typeface="Calibri"/>
              </a:rPr>
              <a:t>4</a:t>
            </a:r>
            <a:endParaRPr sz="1600" dirty="0">
              <a:latin typeface="Calibri"/>
              <a:cs typeface="Calibri"/>
            </a:endParaRPr>
          </a:p>
          <a:p>
            <a:pPr marL="381126">
              <a:lnSpc>
                <a:spcPts val="3088"/>
              </a:lnSpc>
              <a:spcBef>
                <a:spcPts val="395"/>
              </a:spcBef>
            </a:pPr>
            <a:r>
              <a:rPr sz="2400" dirty="0">
                <a:latin typeface="Calibri"/>
                <a:cs typeface="Calibri"/>
              </a:rPr>
              <a:t>5</a:t>
            </a:r>
            <a:r>
              <a:rPr sz="2400" spc="-4" dirty="0">
                <a:latin typeface="Calibri"/>
                <a:cs typeface="Calibri"/>
              </a:rPr>
              <a:t> </a:t>
            </a:r>
            <a:r>
              <a:rPr sz="2400" dirty="0">
                <a:latin typeface="Symbol"/>
                <a:cs typeface="Symbol"/>
              </a:rPr>
              <a:t></a:t>
            </a:r>
            <a:r>
              <a:rPr sz="2400" spc="-69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Calibri"/>
                <a:cs typeface="Calibri"/>
              </a:rPr>
              <a:t>10</a:t>
            </a:r>
            <a:r>
              <a:rPr sz="2400" spc="4" baseline="23893" dirty="0">
                <a:latin typeface="Calibri"/>
                <a:cs typeface="Calibri"/>
              </a:rPr>
              <a:t>-</a:t>
            </a:r>
            <a:r>
              <a:rPr sz="2400" baseline="23893" dirty="0">
                <a:latin typeface="Calibri"/>
                <a:cs typeface="Calibri"/>
              </a:rPr>
              <a:t>5</a:t>
            </a:r>
            <a:endParaRPr sz="1600" dirty="0">
              <a:latin typeface="Calibri"/>
              <a:cs typeface="Calibri"/>
            </a:endParaRPr>
          </a:p>
          <a:p>
            <a:pPr marL="381126">
              <a:lnSpc>
                <a:spcPts val="3088"/>
              </a:lnSpc>
              <a:spcBef>
                <a:spcPts val="400"/>
              </a:spcBef>
            </a:pPr>
            <a:r>
              <a:rPr sz="2400" dirty="0">
                <a:latin typeface="Calibri"/>
                <a:cs typeface="Calibri"/>
              </a:rPr>
              <a:t>3</a:t>
            </a:r>
            <a:r>
              <a:rPr sz="2400" spc="-4" dirty="0">
                <a:latin typeface="Calibri"/>
                <a:cs typeface="Calibri"/>
              </a:rPr>
              <a:t> </a:t>
            </a:r>
            <a:r>
              <a:rPr sz="2400" dirty="0">
                <a:latin typeface="Symbol"/>
                <a:cs typeface="Symbol"/>
              </a:rPr>
              <a:t></a:t>
            </a:r>
            <a:r>
              <a:rPr sz="2400" spc="-69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Calibri"/>
                <a:cs typeface="Calibri"/>
              </a:rPr>
              <a:t>10</a:t>
            </a:r>
            <a:r>
              <a:rPr sz="2400" spc="4" baseline="23893" dirty="0">
                <a:latin typeface="Calibri"/>
                <a:cs typeface="Calibri"/>
              </a:rPr>
              <a:t>-</a:t>
            </a:r>
            <a:r>
              <a:rPr sz="2400" baseline="23893" dirty="0">
                <a:latin typeface="Calibri"/>
                <a:cs typeface="Calibri"/>
              </a:rPr>
              <a:t>4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8415197" y="3571748"/>
            <a:ext cx="1692275" cy="152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90626">
              <a:lnSpc>
                <a:spcPts val="3088"/>
              </a:lnSpc>
              <a:spcBef>
                <a:spcPts val="220"/>
              </a:spcBef>
            </a:pPr>
            <a:r>
              <a:rPr sz="2400" dirty="0">
                <a:highlight>
                  <a:srgbClr val="FFFF00"/>
                </a:highlight>
                <a:latin typeface="Calibri"/>
                <a:cs typeface="Calibri"/>
              </a:rPr>
              <a:t>2</a:t>
            </a:r>
            <a:r>
              <a:rPr sz="2400" spc="-9" dirty="0">
                <a:highlight>
                  <a:srgbClr val="FFFF00"/>
                </a:highlight>
                <a:latin typeface="Calibri"/>
                <a:cs typeface="Calibri"/>
              </a:rPr>
              <a:t>.</a:t>
            </a:r>
            <a:r>
              <a:rPr sz="2400" dirty="0">
                <a:highlight>
                  <a:srgbClr val="FFFF00"/>
                </a:highlight>
                <a:latin typeface="Calibri"/>
                <a:cs typeface="Calibri"/>
              </a:rPr>
              <a:t>3</a:t>
            </a:r>
            <a:r>
              <a:rPr lang="es-MX" sz="2400" dirty="0">
                <a:highlight>
                  <a:srgbClr val="FFFF00"/>
                </a:highlight>
                <a:latin typeface="Calibri"/>
                <a:cs typeface="Calibri"/>
              </a:rPr>
              <a:t>1</a:t>
            </a:r>
            <a:r>
              <a:rPr sz="2400" spc="-9" dirty="0">
                <a:highlight>
                  <a:srgbClr val="FFFF00"/>
                </a:highlight>
                <a:latin typeface="Calibri"/>
                <a:cs typeface="Calibri"/>
              </a:rPr>
              <a:t> </a:t>
            </a:r>
            <a:r>
              <a:rPr sz="2400" dirty="0">
                <a:highlight>
                  <a:srgbClr val="FFFF00"/>
                </a:highlight>
                <a:latin typeface="Symbol"/>
                <a:cs typeface="Symbol"/>
              </a:rPr>
              <a:t></a:t>
            </a:r>
            <a:r>
              <a:rPr sz="2400" spc="-69" dirty="0">
                <a:highlight>
                  <a:srgbClr val="FFFF00"/>
                </a:highlight>
                <a:latin typeface="Times New Roman"/>
                <a:cs typeface="Times New Roman"/>
              </a:rPr>
              <a:t> </a:t>
            </a:r>
            <a:r>
              <a:rPr sz="2400" spc="-4" dirty="0">
                <a:highlight>
                  <a:srgbClr val="FFFF00"/>
                </a:highlight>
                <a:latin typeface="Calibri"/>
                <a:cs typeface="Calibri"/>
              </a:rPr>
              <a:t>10</a:t>
            </a:r>
            <a:r>
              <a:rPr sz="2400" spc="4" baseline="23893" dirty="0">
                <a:highlight>
                  <a:srgbClr val="FFFF00"/>
                </a:highlight>
                <a:latin typeface="Calibri"/>
                <a:cs typeface="Calibri"/>
              </a:rPr>
              <a:t>-</a:t>
            </a:r>
            <a:r>
              <a:rPr sz="2400" baseline="23893" dirty="0">
                <a:highlight>
                  <a:srgbClr val="FFFF00"/>
                </a:highlight>
                <a:latin typeface="Calibri"/>
                <a:cs typeface="Calibri"/>
              </a:rPr>
              <a:t>5</a:t>
            </a:r>
            <a:endParaRPr sz="1600" dirty="0">
              <a:highlight>
                <a:srgbClr val="FFFF00"/>
              </a:highlight>
              <a:latin typeface="Calibri"/>
              <a:cs typeface="Calibri"/>
            </a:endParaRPr>
          </a:p>
          <a:p>
            <a:pPr marL="190626">
              <a:lnSpc>
                <a:spcPts val="3088"/>
              </a:lnSpc>
              <a:spcBef>
                <a:spcPts val="395"/>
              </a:spcBef>
            </a:pPr>
            <a:r>
              <a:rPr sz="2400" dirty="0">
                <a:latin typeface="Calibri"/>
                <a:cs typeface="Calibri"/>
              </a:rPr>
              <a:t>1</a:t>
            </a:r>
            <a:r>
              <a:rPr sz="2400" spc="-9" dirty="0">
                <a:latin typeface="Calibri"/>
                <a:cs typeface="Calibri"/>
              </a:rPr>
              <a:t>.</a:t>
            </a:r>
            <a:r>
              <a:rPr sz="2400" dirty="0">
                <a:latin typeface="Calibri"/>
                <a:cs typeface="Calibri"/>
              </a:rPr>
              <a:t>80</a:t>
            </a:r>
            <a:r>
              <a:rPr sz="2400" spc="-9" dirty="0">
                <a:latin typeface="Calibri"/>
                <a:cs typeface="Calibri"/>
              </a:rPr>
              <a:t> </a:t>
            </a:r>
            <a:r>
              <a:rPr sz="2400" dirty="0">
                <a:latin typeface="Symbol"/>
                <a:cs typeface="Symbol"/>
              </a:rPr>
              <a:t></a:t>
            </a:r>
            <a:r>
              <a:rPr sz="2400" spc="-69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Calibri"/>
                <a:cs typeface="Calibri"/>
              </a:rPr>
              <a:t>10</a:t>
            </a:r>
            <a:r>
              <a:rPr sz="2400" spc="4" baseline="23893" dirty="0">
                <a:latin typeface="Calibri"/>
                <a:cs typeface="Calibri"/>
              </a:rPr>
              <a:t>-</a:t>
            </a:r>
            <a:r>
              <a:rPr sz="2400" baseline="23893" dirty="0">
                <a:latin typeface="Calibri"/>
                <a:cs typeface="Calibri"/>
              </a:rPr>
              <a:t>6</a:t>
            </a:r>
            <a:endParaRPr sz="1600" dirty="0">
              <a:latin typeface="Calibri"/>
              <a:cs typeface="Calibri"/>
            </a:endParaRPr>
          </a:p>
          <a:p>
            <a:pPr marL="190626">
              <a:lnSpc>
                <a:spcPts val="3088"/>
              </a:lnSpc>
              <a:spcBef>
                <a:spcPts val="400"/>
              </a:spcBef>
            </a:pPr>
            <a:r>
              <a:rPr sz="2400" dirty="0">
                <a:latin typeface="Calibri"/>
                <a:cs typeface="Calibri"/>
              </a:rPr>
              <a:t>2</a:t>
            </a:r>
            <a:r>
              <a:rPr sz="2400" spc="-9" dirty="0">
                <a:latin typeface="Calibri"/>
                <a:cs typeface="Calibri"/>
              </a:rPr>
              <a:t>.</a:t>
            </a:r>
            <a:r>
              <a:rPr sz="2400" dirty="0">
                <a:latin typeface="Calibri"/>
                <a:cs typeface="Calibri"/>
              </a:rPr>
              <a:t>25</a:t>
            </a:r>
            <a:r>
              <a:rPr sz="2400" spc="-9" dirty="0">
                <a:latin typeface="Calibri"/>
                <a:cs typeface="Calibri"/>
              </a:rPr>
              <a:t> </a:t>
            </a:r>
            <a:r>
              <a:rPr sz="2400" dirty="0">
                <a:latin typeface="Symbol"/>
                <a:cs typeface="Symbol"/>
              </a:rPr>
              <a:t></a:t>
            </a:r>
            <a:r>
              <a:rPr sz="2400" spc="-69" dirty="0">
                <a:latin typeface="Times New Roman"/>
                <a:cs typeface="Times New Roman"/>
              </a:rPr>
              <a:t> </a:t>
            </a:r>
            <a:r>
              <a:rPr sz="2400" spc="-4" dirty="0">
                <a:latin typeface="Calibri"/>
                <a:cs typeface="Calibri"/>
              </a:rPr>
              <a:t>10</a:t>
            </a:r>
            <a:r>
              <a:rPr sz="2400" spc="4" baseline="23893" dirty="0">
                <a:latin typeface="Calibri"/>
                <a:cs typeface="Calibri"/>
              </a:rPr>
              <a:t>-</a:t>
            </a:r>
            <a:r>
              <a:rPr sz="2400" baseline="23893" dirty="0">
                <a:latin typeface="Calibri"/>
                <a:cs typeface="Calibri"/>
              </a:rPr>
              <a:t>5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6" name="Título 25">
            <a:extLst>
              <a:ext uri="{FF2B5EF4-FFF2-40B4-BE49-F238E27FC236}">
                <a16:creationId xmlns:a16="http://schemas.microsoft.com/office/drawing/2014/main" id="{4D731AA9-EB0F-40BB-84A1-07058395C6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Ejercicio</a:t>
            </a:r>
            <a:endParaRPr lang="es-MX" dirty="0"/>
          </a:p>
        </p:txBody>
      </p:sp>
    </p:spTree>
    <p:extLst>
      <p:ext uri="{BB962C8B-B14F-4D97-AF65-F5344CB8AC3E}">
        <p14:creationId xmlns:p14="http://schemas.microsoft.com/office/powerpoint/2010/main" val="261865246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81FCFD-C439-4EEB-8473-89AFEDE6C1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Valores típicos de k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383008B7-E91F-428C-A7AF-E7B3FA1022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01621" y="1234547"/>
            <a:ext cx="4588757" cy="513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555106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object 4">
            <a:extLst>
              <a:ext uri="{FF2B5EF4-FFF2-40B4-BE49-F238E27FC236}">
                <a16:creationId xmlns:a16="http://schemas.microsoft.com/office/drawing/2014/main" id="{2BCB407B-21CC-4F32-BFFD-69BFBE9603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85602"/>
            <a:ext cx="5012267" cy="396213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pPr marL="0" indent="0">
              <a:buNone/>
            </a:pPr>
            <a:endParaRPr lang="es-MX" dirty="0"/>
          </a:p>
        </p:txBody>
      </p:sp>
      <p:sp>
        <p:nvSpPr>
          <p:cNvPr id="3" name="object 3"/>
          <p:cNvSpPr/>
          <p:nvPr/>
        </p:nvSpPr>
        <p:spPr>
          <a:xfrm>
            <a:off x="5985933" y="1384639"/>
            <a:ext cx="5367867" cy="376309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" name="object 2"/>
          <p:cNvSpPr txBox="1"/>
          <p:nvPr/>
        </p:nvSpPr>
        <p:spPr>
          <a:xfrm>
            <a:off x="2280818" y="5558028"/>
            <a:ext cx="7749224" cy="528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935"/>
              </a:lnSpc>
              <a:spcBef>
                <a:spcPts val="96"/>
              </a:spcBef>
            </a:pPr>
            <a:r>
              <a:rPr lang="es-ES" sz="2700" baseline="3034" dirty="0">
                <a:latin typeface="Calibri"/>
                <a:cs typeface="Calibri"/>
              </a:rPr>
              <a:t>Dispositivo de permeabilidad de laboratorio para medir la transmisividad (flujo paralelo en el plano) de materiales de drenaje </a:t>
            </a:r>
            <a:r>
              <a:rPr lang="es-ES" sz="2700" baseline="3034" dirty="0" err="1">
                <a:latin typeface="Calibri"/>
                <a:cs typeface="Calibri"/>
              </a:rPr>
              <a:t>geosintético</a:t>
            </a:r>
            <a:r>
              <a:rPr lang="es-ES" sz="2700" baseline="3034" dirty="0">
                <a:latin typeface="Calibri"/>
                <a:cs typeface="Calibri"/>
              </a:rPr>
              <a:t>. 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34BAA335-78BD-4B28-A3E3-098C1E3EF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Dispositivo para Transmisividad</a:t>
            </a: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object 126"/>
          <p:cNvSpPr/>
          <p:nvPr/>
        </p:nvSpPr>
        <p:spPr>
          <a:xfrm>
            <a:off x="3405691" y="5227153"/>
            <a:ext cx="0" cy="53013"/>
          </a:xfrm>
          <a:custGeom>
            <a:avLst/>
            <a:gdLst/>
            <a:ahLst/>
            <a:cxnLst/>
            <a:rect l="l" t="t" r="r" b="b"/>
            <a:pathLst>
              <a:path h="53013">
                <a:moveTo>
                  <a:pt x="0" y="0"/>
                </a:moveTo>
                <a:lnTo>
                  <a:pt x="0" y="53013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3988180" y="5253667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4332844" y="5253667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4571144" y="5253667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4756631" y="5253667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4915721" y="5253667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034862" y="5253667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154003" y="5253667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246746" y="5253667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339490" y="5227153"/>
            <a:ext cx="0" cy="53013"/>
          </a:xfrm>
          <a:custGeom>
            <a:avLst/>
            <a:gdLst/>
            <a:ahLst/>
            <a:cxnLst/>
            <a:rect l="l" t="t" r="r" b="b"/>
            <a:pathLst>
              <a:path h="53013">
                <a:moveTo>
                  <a:pt x="0" y="0"/>
                </a:moveTo>
                <a:lnTo>
                  <a:pt x="0" y="53013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922525" y="5253668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266749" y="5253668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505031" y="5253668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690518" y="5253668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849608" y="5253668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968749" y="5253668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7087890" y="5253668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180634" y="5253668"/>
            <a:ext cx="0" cy="26498"/>
          </a:xfrm>
          <a:custGeom>
            <a:avLst/>
            <a:gdLst/>
            <a:ahLst/>
            <a:cxnLst/>
            <a:rect l="l" t="t" r="r" b="b"/>
            <a:pathLst>
              <a:path h="26498">
                <a:moveTo>
                  <a:pt x="0" y="0"/>
                </a:moveTo>
                <a:lnTo>
                  <a:pt x="0" y="26498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7273377" y="5227153"/>
            <a:ext cx="0" cy="53013"/>
          </a:xfrm>
          <a:custGeom>
            <a:avLst/>
            <a:gdLst/>
            <a:ahLst/>
            <a:cxnLst/>
            <a:rect l="l" t="t" r="r" b="b"/>
            <a:pathLst>
              <a:path h="53013">
                <a:moveTo>
                  <a:pt x="0" y="0"/>
                </a:moveTo>
                <a:lnTo>
                  <a:pt x="0" y="53013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3405691" y="5280165"/>
            <a:ext cx="3867686" cy="0"/>
          </a:xfrm>
          <a:custGeom>
            <a:avLst/>
            <a:gdLst/>
            <a:ahLst/>
            <a:cxnLst/>
            <a:rect l="l" t="t" r="r" b="b"/>
            <a:pathLst>
              <a:path w="3867686">
                <a:moveTo>
                  <a:pt x="0" y="0"/>
                </a:moveTo>
                <a:lnTo>
                  <a:pt x="386768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3405692" y="5280165"/>
            <a:ext cx="52759" cy="0"/>
          </a:xfrm>
          <a:custGeom>
            <a:avLst/>
            <a:gdLst/>
            <a:ahLst/>
            <a:cxnLst/>
            <a:rect l="l" t="t" r="r" b="b"/>
            <a:pathLst>
              <a:path w="52759">
                <a:moveTo>
                  <a:pt x="0" y="0"/>
                </a:moveTo>
                <a:lnTo>
                  <a:pt x="5275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7220583" y="5280166"/>
            <a:ext cx="52795" cy="0"/>
          </a:xfrm>
          <a:custGeom>
            <a:avLst/>
            <a:gdLst/>
            <a:ahLst/>
            <a:cxnLst/>
            <a:rect l="l" t="t" r="r" b="b"/>
            <a:pathLst>
              <a:path w="52795">
                <a:moveTo>
                  <a:pt x="52795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3405691" y="2126952"/>
            <a:ext cx="0" cy="53101"/>
          </a:xfrm>
          <a:custGeom>
            <a:avLst/>
            <a:gdLst/>
            <a:ahLst/>
            <a:cxnLst/>
            <a:rect l="l" t="t" r="r" b="b"/>
            <a:pathLst>
              <a:path h="53101">
                <a:moveTo>
                  <a:pt x="0" y="53101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988180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332844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4571144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4756631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4915721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034862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154003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246746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339490" y="2126952"/>
            <a:ext cx="0" cy="53101"/>
          </a:xfrm>
          <a:custGeom>
            <a:avLst/>
            <a:gdLst/>
            <a:ahLst/>
            <a:cxnLst/>
            <a:rect l="l" t="t" r="r" b="b"/>
            <a:pathLst>
              <a:path h="53101">
                <a:moveTo>
                  <a:pt x="0" y="53101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922525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6266749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505031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6690518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6849608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6968749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7087890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7180634" y="2126952"/>
            <a:ext cx="0" cy="26639"/>
          </a:xfrm>
          <a:custGeom>
            <a:avLst/>
            <a:gdLst/>
            <a:ahLst/>
            <a:cxnLst/>
            <a:rect l="l" t="t" r="r" b="b"/>
            <a:pathLst>
              <a:path h="26639">
                <a:moveTo>
                  <a:pt x="0" y="26639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7273377" y="2126952"/>
            <a:ext cx="0" cy="53101"/>
          </a:xfrm>
          <a:custGeom>
            <a:avLst/>
            <a:gdLst/>
            <a:ahLst/>
            <a:cxnLst/>
            <a:rect l="l" t="t" r="r" b="b"/>
            <a:pathLst>
              <a:path h="53101">
                <a:moveTo>
                  <a:pt x="0" y="53101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3405691" y="21269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3405691" y="2126951"/>
            <a:ext cx="3867686" cy="0"/>
          </a:xfrm>
          <a:custGeom>
            <a:avLst/>
            <a:gdLst/>
            <a:ahLst/>
            <a:cxnLst/>
            <a:rect l="l" t="t" r="r" b="b"/>
            <a:pathLst>
              <a:path w="3867686">
                <a:moveTo>
                  <a:pt x="0" y="0"/>
                </a:moveTo>
                <a:lnTo>
                  <a:pt x="386768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3405692" y="2219747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7246980" y="2219747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3405692" y="2193285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7246980" y="2193285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3405692" y="2153590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7246980" y="2153591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405692" y="2126951"/>
            <a:ext cx="52759" cy="0"/>
          </a:xfrm>
          <a:custGeom>
            <a:avLst/>
            <a:gdLst/>
            <a:ahLst/>
            <a:cxnLst/>
            <a:rect l="l" t="t" r="r" b="b"/>
            <a:pathLst>
              <a:path w="52759">
                <a:moveTo>
                  <a:pt x="0" y="0"/>
                </a:moveTo>
                <a:lnTo>
                  <a:pt x="5275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7220583" y="2126951"/>
            <a:ext cx="52795" cy="0"/>
          </a:xfrm>
          <a:custGeom>
            <a:avLst/>
            <a:gdLst/>
            <a:ahLst/>
            <a:cxnLst/>
            <a:rect l="l" t="t" r="r" b="b"/>
            <a:pathLst>
              <a:path w="52795">
                <a:moveTo>
                  <a:pt x="52795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405692" y="5094626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405692" y="4975367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3405692" y="4895856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3405692" y="4842842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3405692" y="4789828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3405692" y="4750081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3405692" y="4710316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3405692" y="4683818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3405692" y="4644054"/>
            <a:ext cx="52759" cy="0"/>
          </a:xfrm>
          <a:custGeom>
            <a:avLst/>
            <a:gdLst/>
            <a:ahLst/>
            <a:cxnLst/>
            <a:rect l="l" t="t" r="r" b="b"/>
            <a:pathLst>
              <a:path w="52759">
                <a:moveTo>
                  <a:pt x="0" y="0"/>
                </a:moveTo>
                <a:lnTo>
                  <a:pt x="5275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3405692" y="4458532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3405692" y="4352505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3405692" y="4273434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3405692" y="4207171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3405692" y="4154175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3405692" y="4114481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3405692" y="4074610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3405692" y="4048148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3405692" y="4021685"/>
            <a:ext cx="52759" cy="0"/>
          </a:xfrm>
          <a:custGeom>
            <a:avLst/>
            <a:gdLst/>
            <a:ahLst/>
            <a:cxnLst/>
            <a:rect l="l" t="t" r="r" b="b"/>
            <a:pathLst>
              <a:path w="52759">
                <a:moveTo>
                  <a:pt x="0" y="0"/>
                </a:moveTo>
                <a:lnTo>
                  <a:pt x="5275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405692" y="3822861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405692" y="3716834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405692" y="3637269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405692" y="3584344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405692" y="3531242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3405692" y="3491547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3405692" y="3451853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3405692" y="3411983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3405692" y="3385520"/>
            <a:ext cx="52759" cy="0"/>
          </a:xfrm>
          <a:custGeom>
            <a:avLst/>
            <a:gdLst/>
            <a:ahLst/>
            <a:cxnLst/>
            <a:rect l="l" t="t" r="r" b="b"/>
            <a:pathLst>
              <a:path w="52759">
                <a:moveTo>
                  <a:pt x="0" y="0"/>
                </a:moveTo>
                <a:lnTo>
                  <a:pt x="5275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3405692" y="3199928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3405692" y="3080669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3405692" y="3014512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3405692" y="2948179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3405692" y="2895253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3405692" y="2855383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3405692" y="2815689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3405692" y="2789226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3405692" y="2763116"/>
            <a:ext cx="52759" cy="0"/>
          </a:xfrm>
          <a:custGeom>
            <a:avLst/>
            <a:gdLst/>
            <a:ahLst/>
            <a:cxnLst/>
            <a:rect l="l" t="t" r="r" b="b"/>
            <a:pathLst>
              <a:path w="52759">
                <a:moveTo>
                  <a:pt x="0" y="0"/>
                </a:moveTo>
                <a:lnTo>
                  <a:pt x="5275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3405692" y="2564292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3405692" y="2458265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3405692" y="2378877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3405692" y="2312543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3405692" y="2272849"/>
            <a:ext cx="26379" cy="0"/>
          </a:xfrm>
          <a:custGeom>
            <a:avLst/>
            <a:gdLst/>
            <a:ahLst/>
            <a:cxnLst/>
            <a:rect l="l" t="t" r="r" b="b"/>
            <a:pathLst>
              <a:path w="26379">
                <a:moveTo>
                  <a:pt x="0" y="0"/>
                </a:moveTo>
                <a:lnTo>
                  <a:pt x="2637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3405691" y="2126951"/>
            <a:ext cx="0" cy="3153214"/>
          </a:xfrm>
          <a:custGeom>
            <a:avLst/>
            <a:gdLst/>
            <a:ahLst/>
            <a:cxnLst/>
            <a:rect l="l" t="t" r="r" b="b"/>
            <a:pathLst>
              <a:path h="3153214">
                <a:moveTo>
                  <a:pt x="0" y="3153214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7246980" y="5094626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7246980" y="4975368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7246980" y="4895856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7246980" y="4842842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7246980" y="4789828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7246980" y="4750081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7246980" y="4710317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7246980" y="4683819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7220583" y="4644054"/>
            <a:ext cx="52795" cy="0"/>
          </a:xfrm>
          <a:custGeom>
            <a:avLst/>
            <a:gdLst/>
            <a:ahLst/>
            <a:cxnLst/>
            <a:rect l="l" t="t" r="r" b="b"/>
            <a:pathLst>
              <a:path w="52795">
                <a:moveTo>
                  <a:pt x="52795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7246980" y="4458532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7246980" y="4352505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7246980" y="4273434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7246980" y="4207171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7246980" y="4154175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7246980" y="4114481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7246980" y="4074611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7246980" y="4048148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7220583" y="4021685"/>
            <a:ext cx="52795" cy="0"/>
          </a:xfrm>
          <a:custGeom>
            <a:avLst/>
            <a:gdLst/>
            <a:ahLst/>
            <a:cxnLst/>
            <a:rect l="l" t="t" r="r" b="b"/>
            <a:pathLst>
              <a:path w="52795">
                <a:moveTo>
                  <a:pt x="52795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7246980" y="3822861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7246980" y="3716834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7246980" y="3637269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7246980" y="3584344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7246980" y="3531242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7246980" y="3491548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7246980" y="3451854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7246980" y="3411983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7220583" y="3385520"/>
            <a:ext cx="52795" cy="0"/>
          </a:xfrm>
          <a:custGeom>
            <a:avLst/>
            <a:gdLst/>
            <a:ahLst/>
            <a:cxnLst/>
            <a:rect l="l" t="t" r="r" b="b"/>
            <a:pathLst>
              <a:path w="52795">
                <a:moveTo>
                  <a:pt x="52795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7246980" y="3199928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7246980" y="3080669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7246980" y="3014512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7246980" y="2948179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7246980" y="2895254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7246980" y="2855383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7246980" y="2815689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7246980" y="2789226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7220583" y="2763116"/>
            <a:ext cx="52795" cy="0"/>
          </a:xfrm>
          <a:custGeom>
            <a:avLst/>
            <a:gdLst/>
            <a:ahLst/>
            <a:cxnLst/>
            <a:rect l="l" t="t" r="r" b="b"/>
            <a:pathLst>
              <a:path w="52795">
                <a:moveTo>
                  <a:pt x="52795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7246980" y="2564293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7246980" y="2458265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7246980" y="2378877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7246980" y="2312544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7246980" y="2272849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26397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3405691" y="2127039"/>
            <a:ext cx="3867774" cy="3153126"/>
          </a:xfrm>
          <a:custGeom>
            <a:avLst/>
            <a:gdLst/>
            <a:ahLst/>
            <a:cxnLst/>
            <a:rect l="l" t="t" r="r" b="b"/>
            <a:pathLst>
              <a:path w="3867774" h="3153126">
                <a:moveTo>
                  <a:pt x="3867774" y="0"/>
                </a:moveTo>
                <a:lnTo>
                  <a:pt x="0" y="0"/>
                </a:lnTo>
                <a:lnTo>
                  <a:pt x="0" y="3153125"/>
                </a:lnTo>
                <a:lnTo>
                  <a:pt x="3867774" y="3153126"/>
                </a:lnTo>
                <a:lnTo>
                  <a:pt x="3867774" y="0"/>
                </a:lnTo>
              </a:path>
            </a:pathLst>
          </a:custGeom>
          <a:ln w="2641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3961801" y="2921717"/>
            <a:ext cx="53199" cy="52925"/>
          </a:xfrm>
          <a:custGeom>
            <a:avLst/>
            <a:gdLst/>
            <a:ahLst/>
            <a:cxnLst/>
            <a:rect l="l" t="t" r="r" b="b"/>
            <a:pathLst>
              <a:path w="53199" h="52925">
                <a:moveTo>
                  <a:pt x="26379" y="0"/>
                </a:moveTo>
                <a:lnTo>
                  <a:pt x="0" y="26462"/>
                </a:lnTo>
                <a:lnTo>
                  <a:pt x="26379" y="52925"/>
                </a:lnTo>
                <a:lnTo>
                  <a:pt x="53199" y="26462"/>
                </a:lnTo>
                <a:lnTo>
                  <a:pt x="263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3988181" y="2723422"/>
            <a:ext cx="1351309" cy="224756"/>
          </a:xfrm>
          <a:custGeom>
            <a:avLst/>
            <a:gdLst/>
            <a:ahLst/>
            <a:cxnLst/>
            <a:rect l="l" t="t" r="r" b="b"/>
            <a:pathLst>
              <a:path w="1351309" h="224756">
                <a:moveTo>
                  <a:pt x="0" y="224756"/>
                </a:moveTo>
                <a:lnTo>
                  <a:pt x="135130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3961801" y="2921717"/>
            <a:ext cx="53199" cy="52925"/>
          </a:xfrm>
          <a:custGeom>
            <a:avLst/>
            <a:gdLst/>
            <a:ahLst/>
            <a:cxnLst/>
            <a:rect l="l" t="t" r="r" b="b"/>
            <a:pathLst>
              <a:path w="53199" h="52925">
                <a:moveTo>
                  <a:pt x="26379" y="0"/>
                </a:moveTo>
                <a:lnTo>
                  <a:pt x="53199" y="26462"/>
                </a:lnTo>
                <a:lnTo>
                  <a:pt x="26379" y="52925"/>
                </a:lnTo>
                <a:lnTo>
                  <a:pt x="0" y="26462"/>
                </a:lnTo>
                <a:lnTo>
                  <a:pt x="26379" y="0"/>
                </a:lnTo>
                <a:close/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313093" y="2696784"/>
            <a:ext cx="52795" cy="53101"/>
          </a:xfrm>
          <a:custGeom>
            <a:avLst/>
            <a:gdLst/>
            <a:ahLst/>
            <a:cxnLst/>
            <a:rect l="l" t="t" r="r" b="b"/>
            <a:pathLst>
              <a:path w="52795" h="53101">
                <a:moveTo>
                  <a:pt x="26397" y="0"/>
                </a:moveTo>
                <a:lnTo>
                  <a:pt x="0" y="26639"/>
                </a:lnTo>
                <a:lnTo>
                  <a:pt x="26397" y="53101"/>
                </a:lnTo>
                <a:lnTo>
                  <a:pt x="52795" y="26639"/>
                </a:lnTo>
                <a:lnTo>
                  <a:pt x="263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5339490" y="2643857"/>
            <a:ext cx="583034" cy="79564"/>
          </a:xfrm>
          <a:custGeom>
            <a:avLst/>
            <a:gdLst/>
            <a:ahLst/>
            <a:cxnLst/>
            <a:rect l="l" t="t" r="r" b="b"/>
            <a:pathLst>
              <a:path w="583034" h="79564">
                <a:moveTo>
                  <a:pt x="0" y="79564"/>
                </a:moveTo>
                <a:lnTo>
                  <a:pt x="583034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5313093" y="2696784"/>
            <a:ext cx="52795" cy="53101"/>
          </a:xfrm>
          <a:custGeom>
            <a:avLst/>
            <a:gdLst/>
            <a:ahLst/>
            <a:cxnLst/>
            <a:rect l="l" t="t" r="r" b="b"/>
            <a:pathLst>
              <a:path w="52795" h="53101">
                <a:moveTo>
                  <a:pt x="26397" y="0"/>
                </a:moveTo>
                <a:lnTo>
                  <a:pt x="52795" y="26639"/>
                </a:lnTo>
                <a:lnTo>
                  <a:pt x="26397" y="53101"/>
                </a:lnTo>
                <a:lnTo>
                  <a:pt x="0" y="26639"/>
                </a:lnTo>
                <a:lnTo>
                  <a:pt x="26397" y="0"/>
                </a:lnTo>
                <a:close/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5895600" y="2617395"/>
            <a:ext cx="53323" cy="52925"/>
          </a:xfrm>
          <a:custGeom>
            <a:avLst/>
            <a:gdLst/>
            <a:ahLst/>
            <a:cxnLst/>
            <a:rect l="l" t="t" r="r" b="b"/>
            <a:pathLst>
              <a:path w="53323" h="52925">
                <a:moveTo>
                  <a:pt x="26925" y="0"/>
                </a:moveTo>
                <a:lnTo>
                  <a:pt x="0" y="26462"/>
                </a:lnTo>
                <a:lnTo>
                  <a:pt x="26925" y="52925"/>
                </a:lnTo>
                <a:lnTo>
                  <a:pt x="53323" y="26462"/>
                </a:lnTo>
                <a:lnTo>
                  <a:pt x="2692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8" name="object 268"/>
          <p:cNvSpPr/>
          <p:nvPr/>
        </p:nvSpPr>
        <p:spPr>
          <a:xfrm>
            <a:off x="5922526" y="2551061"/>
            <a:ext cx="423769" cy="92796"/>
          </a:xfrm>
          <a:custGeom>
            <a:avLst/>
            <a:gdLst/>
            <a:ahLst/>
            <a:cxnLst/>
            <a:rect l="l" t="t" r="r" b="b"/>
            <a:pathLst>
              <a:path w="423769" h="92796">
                <a:moveTo>
                  <a:pt x="0" y="92796"/>
                </a:moveTo>
                <a:lnTo>
                  <a:pt x="423769" y="0"/>
                </a:lnTo>
              </a:path>
            </a:pathLst>
          </a:custGeom>
          <a:ln w="132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9" name="object 269"/>
          <p:cNvSpPr/>
          <p:nvPr/>
        </p:nvSpPr>
        <p:spPr>
          <a:xfrm>
            <a:off x="5895600" y="2617395"/>
            <a:ext cx="53323" cy="52925"/>
          </a:xfrm>
          <a:custGeom>
            <a:avLst/>
            <a:gdLst/>
            <a:ahLst/>
            <a:cxnLst/>
            <a:rect l="l" t="t" r="r" b="b"/>
            <a:pathLst>
              <a:path w="53323" h="52925">
                <a:moveTo>
                  <a:pt x="26925" y="0"/>
                </a:moveTo>
                <a:lnTo>
                  <a:pt x="53323" y="26462"/>
                </a:lnTo>
                <a:lnTo>
                  <a:pt x="26925" y="52925"/>
                </a:lnTo>
                <a:lnTo>
                  <a:pt x="0" y="26462"/>
                </a:lnTo>
                <a:lnTo>
                  <a:pt x="26925" y="0"/>
                </a:lnTo>
                <a:close/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0" name="object 270"/>
          <p:cNvSpPr/>
          <p:nvPr/>
        </p:nvSpPr>
        <p:spPr>
          <a:xfrm>
            <a:off x="6319897" y="2524599"/>
            <a:ext cx="52795" cy="52925"/>
          </a:xfrm>
          <a:custGeom>
            <a:avLst/>
            <a:gdLst/>
            <a:ahLst/>
            <a:cxnLst/>
            <a:rect l="l" t="t" r="r" b="b"/>
            <a:pathLst>
              <a:path w="52795" h="52925">
                <a:moveTo>
                  <a:pt x="52795" y="26462"/>
                </a:moveTo>
                <a:lnTo>
                  <a:pt x="26397" y="0"/>
                </a:lnTo>
                <a:lnTo>
                  <a:pt x="0" y="26462"/>
                </a:lnTo>
                <a:lnTo>
                  <a:pt x="26397" y="52925"/>
                </a:lnTo>
                <a:lnTo>
                  <a:pt x="52795" y="264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1" name="object 271"/>
          <p:cNvSpPr/>
          <p:nvPr/>
        </p:nvSpPr>
        <p:spPr>
          <a:xfrm>
            <a:off x="6319897" y="2524599"/>
            <a:ext cx="52795" cy="52925"/>
          </a:xfrm>
          <a:custGeom>
            <a:avLst/>
            <a:gdLst/>
            <a:ahLst/>
            <a:cxnLst/>
            <a:rect l="l" t="t" r="r" b="b"/>
            <a:pathLst>
              <a:path w="52795" h="52925">
                <a:moveTo>
                  <a:pt x="52795" y="26462"/>
                </a:moveTo>
                <a:lnTo>
                  <a:pt x="26397" y="0"/>
                </a:lnTo>
                <a:lnTo>
                  <a:pt x="0" y="26462"/>
                </a:lnTo>
                <a:lnTo>
                  <a:pt x="26397" y="52925"/>
                </a:lnTo>
                <a:lnTo>
                  <a:pt x="52795" y="26462"/>
                </a:lnTo>
              </a:path>
            </a:pathLst>
          </a:custGeom>
          <a:ln w="264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2" name="object 272"/>
          <p:cNvSpPr/>
          <p:nvPr/>
        </p:nvSpPr>
        <p:spPr>
          <a:xfrm>
            <a:off x="3988181" y="2974643"/>
            <a:ext cx="40001" cy="13407"/>
          </a:xfrm>
          <a:custGeom>
            <a:avLst/>
            <a:gdLst/>
            <a:ahLst/>
            <a:cxnLst/>
            <a:rect l="l" t="t" r="r" b="b"/>
            <a:pathLst>
              <a:path w="40001" h="13407">
                <a:moveTo>
                  <a:pt x="0" y="13407"/>
                </a:moveTo>
                <a:lnTo>
                  <a:pt x="4000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3" name="object 273"/>
          <p:cNvSpPr/>
          <p:nvPr/>
        </p:nvSpPr>
        <p:spPr>
          <a:xfrm>
            <a:off x="4054561" y="2961411"/>
            <a:ext cx="39578" cy="13231"/>
          </a:xfrm>
          <a:custGeom>
            <a:avLst/>
            <a:gdLst/>
            <a:ahLst/>
            <a:cxnLst/>
            <a:rect l="l" t="t" r="r" b="b"/>
            <a:pathLst>
              <a:path w="39578" h="13231">
                <a:moveTo>
                  <a:pt x="0" y="13231"/>
                </a:moveTo>
                <a:lnTo>
                  <a:pt x="3957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4" name="object 274"/>
          <p:cNvSpPr/>
          <p:nvPr/>
        </p:nvSpPr>
        <p:spPr>
          <a:xfrm>
            <a:off x="4120942" y="2948180"/>
            <a:ext cx="39578" cy="13231"/>
          </a:xfrm>
          <a:custGeom>
            <a:avLst/>
            <a:gdLst/>
            <a:ahLst/>
            <a:cxnLst/>
            <a:rect l="l" t="t" r="r" b="b"/>
            <a:pathLst>
              <a:path w="39578" h="13231">
                <a:moveTo>
                  <a:pt x="0" y="13231"/>
                </a:moveTo>
                <a:lnTo>
                  <a:pt x="3957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5" name="object 275"/>
          <p:cNvSpPr/>
          <p:nvPr/>
        </p:nvSpPr>
        <p:spPr>
          <a:xfrm>
            <a:off x="4186883" y="2948179"/>
            <a:ext cx="40018" cy="0"/>
          </a:xfrm>
          <a:custGeom>
            <a:avLst/>
            <a:gdLst/>
            <a:ahLst/>
            <a:cxnLst/>
            <a:rect l="l" t="t" r="r" b="b"/>
            <a:pathLst>
              <a:path w="40018">
                <a:moveTo>
                  <a:pt x="0" y="0"/>
                </a:moveTo>
                <a:lnTo>
                  <a:pt x="4001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6" name="object 276"/>
          <p:cNvSpPr/>
          <p:nvPr/>
        </p:nvSpPr>
        <p:spPr>
          <a:xfrm>
            <a:off x="4253265" y="2934948"/>
            <a:ext cx="39578" cy="0"/>
          </a:xfrm>
          <a:custGeom>
            <a:avLst/>
            <a:gdLst/>
            <a:ahLst/>
            <a:cxnLst/>
            <a:rect l="l" t="t" r="r" b="b"/>
            <a:pathLst>
              <a:path w="39578">
                <a:moveTo>
                  <a:pt x="0" y="0"/>
                </a:moveTo>
                <a:lnTo>
                  <a:pt x="3957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7" name="object 277"/>
          <p:cNvSpPr/>
          <p:nvPr/>
        </p:nvSpPr>
        <p:spPr>
          <a:xfrm>
            <a:off x="4319646" y="2921716"/>
            <a:ext cx="39578" cy="0"/>
          </a:xfrm>
          <a:custGeom>
            <a:avLst/>
            <a:gdLst/>
            <a:ahLst/>
            <a:cxnLst/>
            <a:rect l="l" t="t" r="r" b="b"/>
            <a:pathLst>
              <a:path w="39578">
                <a:moveTo>
                  <a:pt x="0" y="0"/>
                </a:moveTo>
                <a:lnTo>
                  <a:pt x="3957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8" name="object 278"/>
          <p:cNvSpPr/>
          <p:nvPr/>
        </p:nvSpPr>
        <p:spPr>
          <a:xfrm>
            <a:off x="4385587" y="2908485"/>
            <a:ext cx="40018" cy="0"/>
          </a:xfrm>
          <a:custGeom>
            <a:avLst/>
            <a:gdLst/>
            <a:ahLst/>
            <a:cxnLst/>
            <a:rect l="l" t="t" r="r" b="b"/>
            <a:pathLst>
              <a:path w="40018">
                <a:moveTo>
                  <a:pt x="0" y="0"/>
                </a:moveTo>
                <a:lnTo>
                  <a:pt x="4001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9" name="object 279"/>
          <p:cNvSpPr/>
          <p:nvPr/>
        </p:nvSpPr>
        <p:spPr>
          <a:xfrm>
            <a:off x="4451987" y="2895253"/>
            <a:ext cx="39561" cy="0"/>
          </a:xfrm>
          <a:custGeom>
            <a:avLst/>
            <a:gdLst/>
            <a:ahLst/>
            <a:cxnLst/>
            <a:rect l="l" t="t" r="r" b="b"/>
            <a:pathLst>
              <a:path w="39561">
                <a:moveTo>
                  <a:pt x="0" y="0"/>
                </a:moveTo>
                <a:lnTo>
                  <a:pt x="39561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0" name="object 280"/>
          <p:cNvSpPr/>
          <p:nvPr/>
        </p:nvSpPr>
        <p:spPr>
          <a:xfrm>
            <a:off x="4518350" y="2882022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0" y="0"/>
                </a:moveTo>
                <a:lnTo>
                  <a:pt x="26397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1" name="object 281"/>
          <p:cNvSpPr/>
          <p:nvPr/>
        </p:nvSpPr>
        <p:spPr>
          <a:xfrm>
            <a:off x="4571144" y="2868614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2" name="object 282"/>
          <p:cNvSpPr/>
          <p:nvPr/>
        </p:nvSpPr>
        <p:spPr>
          <a:xfrm>
            <a:off x="4637490" y="2855383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3" name="object 283"/>
          <p:cNvSpPr/>
          <p:nvPr/>
        </p:nvSpPr>
        <p:spPr>
          <a:xfrm>
            <a:off x="4703484" y="2842151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4" name="object 284"/>
          <p:cNvSpPr/>
          <p:nvPr/>
        </p:nvSpPr>
        <p:spPr>
          <a:xfrm>
            <a:off x="4769830" y="2828920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5" name="object 285"/>
          <p:cNvSpPr/>
          <p:nvPr/>
        </p:nvSpPr>
        <p:spPr>
          <a:xfrm>
            <a:off x="4836176" y="2815689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6" name="object 286"/>
          <p:cNvSpPr/>
          <p:nvPr/>
        </p:nvSpPr>
        <p:spPr>
          <a:xfrm>
            <a:off x="4902170" y="2802458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7" name="object 287"/>
          <p:cNvSpPr/>
          <p:nvPr/>
        </p:nvSpPr>
        <p:spPr>
          <a:xfrm>
            <a:off x="4968516" y="2789227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8" name="object 288"/>
          <p:cNvSpPr/>
          <p:nvPr/>
        </p:nvSpPr>
        <p:spPr>
          <a:xfrm>
            <a:off x="5034862" y="2775996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9" name="object 289"/>
          <p:cNvSpPr/>
          <p:nvPr/>
        </p:nvSpPr>
        <p:spPr>
          <a:xfrm>
            <a:off x="5100856" y="2763116"/>
            <a:ext cx="39948" cy="12878"/>
          </a:xfrm>
          <a:custGeom>
            <a:avLst/>
            <a:gdLst/>
            <a:ahLst/>
            <a:cxnLst/>
            <a:rect l="l" t="t" r="r" b="b"/>
            <a:pathLst>
              <a:path w="39948" h="12878">
                <a:moveTo>
                  <a:pt x="0" y="12878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0" name="object 290"/>
          <p:cNvSpPr/>
          <p:nvPr/>
        </p:nvSpPr>
        <p:spPr>
          <a:xfrm>
            <a:off x="5167202" y="2749886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1" name="object 291"/>
          <p:cNvSpPr/>
          <p:nvPr/>
        </p:nvSpPr>
        <p:spPr>
          <a:xfrm>
            <a:off x="5220349" y="2736654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2" name="object 292"/>
          <p:cNvSpPr/>
          <p:nvPr/>
        </p:nvSpPr>
        <p:spPr>
          <a:xfrm>
            <a:off x="5286343" y="2723423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3" name="object 293"/>
          <p:cNvSpPr/>
          <p:nvPr/>
        </p:nvSpPr>
        <p:spPr>
          <a:xfrm>
            <a:off x="3961801" y="2988049"/>
            <a:ext cx="53199" cy="0"/>
          </a:xfrm>
          <a:custGeom>
            <a:avLst/>
            <a:gdLst/>
            <a:ahLst/>
            <a:cxnLst/>
            <a:rect l="l" t="t" r="r" b="b"/>
            <a:pathLst>
              <a:path w="53199">
                <a:moveTo>
                  <a:pt x="0" y="0"/>
                </a:moveTo>
                <a:lnTo>
                  <a:pt x="5319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4" name="object 294"/>
          <p:cNvSpPr/>
          <p:nvPr/>
        </p:nvSpPr>
        <p:spPr>
          <a:xfrm>
            <a:off x="3988180" y="2961411"/>
            <a:ext cx="0" cy="53101"/>
          </a:xfrm>
          <a:custGeom>
            <a:avLst/>
            <a:gdLst/>
            <a:ahLst/>
            <a:cxnLst/>
            <a:rect l="l" t="t" r="r" b="b"/>
            <a:pathLst>
              <a:path h="53101">
                <a:moveTo>
                  <a:pt x="0" y="0"/>
                </a:moveTo>
                <a:lnTo>
                  <a:pt x="0" y="53101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5" name="object 295"/>
          <p:cNvSpPr/>
          <p:nvPr/>
        </p:nvSpPr>
        <p:spPr>
          <a:xfrm>
            <a:off x="5339490" y="2723422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6" name="object 296"/>
          <p:cNvSpPr/>
          <p:nvPr/>
        </p:nvSpPr>
        <p:spPr>
          <a:xfrm>
            <a:off x="5405484" y="2710191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7" name="object 297"/>
          <p:cNvSpPr/>
          <p:nvPr/>
        </p:nvSpPr>
        <p:spPr>
          <a:xfrm>
            <a:off x="5471830" y="2696783"/>
            <a:ext cx="40124" cy="0"/>
          </a:xfrm>
          <a:custGeom>
            <a:avLst/>
            <a:gdLst/>
            <a:ahLst/>
            <a:cxnLst/>
            <a:rect l="l" t="t" r="r" b="b"/>
            <a:pathLst>
              <a:path w="40124">
                <a:moveTo>
                  <a:pt x="0" y="0"/>
                </a:moveTo>
                <a:lnTo>
                  <a:pt x="40124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8" name="object 298"/>
          <p:cNvSpPr/>
          <p:nvPr/>
        </p:nvSpPr>
        <p:spPr>
          <a:xfrm>
            <a:off x="5538176" y="2683552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9" name="object 299"/>
          <p:cNvSpPr/>
          <p:nvPr/>
        </p:nvSpPr>
        <p:spPr>
          <a:xfrm>
            <a:off x="5604170" y="2670321"/>
            <a:ext cx="40124" cy="13231"/>
          </a:xfrm>
          <a:custGeom>
            <a:avLst/>
            <a:gdLst/>
            <a:ahLst/>
            <a:cxnLst/>
            <a:rect l="l" t="t" r="r" b="b"/>
            <a:pathLst>
              <a:path w="40124" h="13231">
                <a:moveTo>
                  <a:pt x="0" y="13231"/>
                </a:moveTo>
                <a:lnTo>
                  <a:pt x="40124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0" name="object 300"/>
          <p:cNvSpPr/>
          <p:nvPr/>
        </p:nvSpPr>
        <p:spPr>
          <a:xfrm>
            <a:off x="5670516" y="2670320"/>
            <a:ext cx="40124" cy="0"/>
          </a:xfrm>
          <a:custGeom>
            <a:avLst/>
            <a:gdLst/>
            <a:ahLst/>
            <a:cxnLst/>
            <a:rect l="l" t="t" r="r" b="b"/>
            <a:pathLst>
              <a:path w="40124">
                <a:moveTo>
                  <a:pt x="0" y="0"/>
                </a:moveTo>
                <a:lnTo>
                  <a:pt x="40124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1" name="object 301"/>
          <p:cNvSpPr/>
          <p:nvPr/>
        </p:nvSpPr>
        <p:spPr>
          <a:xfrm>
            <a:off x="5737038" y="2657089"/>
            <a:ext cx="39420" cy="0"/>
          </a:xfrm>
          <a:custGeom>
            <a:avLst/>
            <a:gdLst/>
            <a:ahLst/>
            <a:cxnLst/>
            <a:rect l="l" t="t" r="r" b="b"/>
            <a:pathLst>
              <a:path w="39420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2" name="object 302"/>
          <p:cNvSpPr/>
          <p:nvPr/>
        </p:nvSpPr>
        <p:spPr>
          <a:xfrm>
            <a:off x="5802856" y="2643858"/>
            <a:ext cx="40124" cy="13231"/>
          </a:xfrm>
          <a:custGeom>
            <a:avLst/>
            <a:gdLst/>
            <a:ahLst/>
            <a:cxnLst/>
            <a:rect l="l" t="t" r="r" b="b"/>
            <a:pathLst>
              <a:path w="40124" h="13231">
                <a:moveTo>
                  <a:pt x="0" y="13231"/>
                </a:moveTo>
                <a:lnTo>
                  <a:pt x="40124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3" name="object 303"/>
          <p:cNvSpPr/>
          <p:nvPr/>
        </p:nvSpPr>
        <p:spPr>
          <a:xfrm>
            <a:off x="5869377" y="2630627"/>
            <a:ext cx="39420" cy="13231"/>
          </a:xfrm>
          <a:custGeom>
            <a:avLst/>
            <a:gdLst/>
            <a:ahLst/>
            <a:cxnLst/>
            <a:rect l="l" t="t" r="r" b="b"/>
            <a:pathLst>
              <a:path w="39420" h="13231">
                <a:moveTo>
                  <a:pt x="0" y="13231"/>
                </a:moveTo>
                <a:lnTo>
                  <a:pt x="39420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4" name="object 304"/>
          <p:cNvSpPr/>
          <p:nvPr/>
        </p:nvSpPr>
        <p:spPr>
          <a:xfrm>
            <a:off x="5313093" y="2723422"/>
            <a:ext cx="52795" cy="0"/>
          </a:xfrm>
          <a:custGeom>
            <a:avLst/>
            <a:gdLst/>
            <a:ahLst/>
            <a:cxnLst/>
            <a:rect l="l" t="t" r="r" b="b"/>
            <a:pathLst>
              <a:path w="52795">
                <a:moveTo>
                  <a:pt x="0" y="0"/>
                </a:moveTo>
                <a:lnTo>
                  <a:pt x="5279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5" name="object 305"/>
          <p:cNvSpPr/>
          <p:nvPr/>
        </p:nvSpPr>
        <p:spPr>
          <a:xfrm>
            <a:off x="5339490" y="2696784"/>
            <a:ext cx="0" cy="53101"/>
          </a:xfrm>
          <a:custGeom>
            <a:avLst/>
            <a:gdLst/>
            <a:ahLst/>
            <a:cxnLst/>
            <a:rect l="l" t="t" r="r" b="b"/>
            <a:pathLst>
              <a:path h="53101">
                <a:moveTo>
                  <a:pt x="0" y="0"/>
                </a:moveTo>
                <a:lnTo>
                  <a:pt x="0" y="53101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6" name="object 306"/>
          <p:cNvSpPr/>
          <p:nvPr/>
        </p:nvSpPr>
        <p:spPr>
          <a:xfrm>
            <a:off x="5922525" y="2617395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7" name="object 307"/>
          <p:cNvSpPr/>
          <p:nvPr/>
        </p:nvSpPr>
        <p:spPr>
          <a:xfrm>
            <a:off x="5988343" y="2617394"/>
            <a:ext cx="40124" cy="0"/>
          </a:xfrm>
          <a:custGeom>
            <a:avLst/>
            <a:gdLst/>
            <a:ahLst/>
            <a:cxnLst/>
            <a:rect l="l" t="t" r="r" b="b"/>
            <a:pathLst>
              <a:path w="40124">
                <a:moveTo>
                  <a:pt x="0" y="0"/>
                </a:moveTo>
                <a:lnTo>
                  <a:pt x="40124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8" name="object 308"/>
          <p:cNvSpPr/>
          <p:nvPr/>
        </p:nvSpPr>
        <p:spPr>
          <a:xfrm>
            <a:off x="6054865" y="2604163"/>
            <a:ext cx="39420" cy="0"/>
          </a:xfrm>
          <a:custGeom>
            <a:avLst/>
            <a:gdLst/>
            <a:ahLst/>
            <a:cxnLst/>
            <a:rect l="l" t="t" r="r" b="b"/>
            <a:pathLst>
              <a:path w="39420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09" name="object 309"/>
          <p:cNvSpPr/>
          <p:nvPr/>
        </p:nvSpPr>
        <p:spPr>
          <a:xfrm>
            <a:off x="6121210" y="2590932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0" name="object 310"/>
          <p:cNvSpPr/>
          <p:nvPr/>
        </p:nvSpPr>
        <p:spPr>
          <a:xfrm>
            <a:off x="6187204" y="2577524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1" name="object 311"/>
          <p:cNvSpPr/>
          <p:nvPr/>
        </p:nvSpPr>
        <p:spPr>
          <a:xfrm>
            <a:off x="6253550" y="2564293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2" name="object 312"/>
          <p:cNvSpPr/>
          <p:nvPr/>
        </p:nvSpPr>
        <p:spPr>
          <a:xfrm>
            <a:off x="6319897" y="2551061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0" y="0"/>
                </a:moveTo>
                <a:lnTo>
                  <a:pt x="26397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3" name="object 313"/>
          <p:cNvSpPr/>
          <p:nvPr/>
        </p:nvSpPr>
        <p:spPr>
          <a:xfrm>
            <a:off x="5895600" y="2630626"/>
            <a:ext cx="53323" cy="0"/>
          </a:xfrm>
          <a:custGeom>
            <a:avLst/>
            <a:gdLst/>
            <a:ahLst/>
            <a:cxnLst/>
            <a:rect l="l" t="t" r="r" b="b"/>
            <a:pathLst>
              <a:path w="53323">
                <a:moveTo>
                  <a:pt x="0" y="0"/>
                </a:moveTo>
                <a:lnTo>
                  <a:pt x="53323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4" name="object 314"/>
          <p:cNvSpPr/>
          <p:nvPr/>
        </p:nvSpPr>
        <p:spPr>
          <a:xfrm>
            <a:off x="5922525" y="2604164"/>
            <a:ext cx="0" cy="52925"/>
          </a:xfrm>
          <a:custGeom>
            <a:avLst/>
            <a:gdLst/>
            <a:ahLst/>
            <a:cxnLst/>
            <a:rect l="l" t="t" r="r" b="b"/>
            <a:pathLst>
              <a:path h="52925">
                <a:moveTo>
                  <a:pt x="0" y="0"/>
                </a:moveTo>
                <a:lnTo>
                  <a:pt x="0" y="52925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5" name="object 315"/>
          <p:cNvSpPr/>
          <p:nvPr/>
        </p:nvSpPr>
        <p:spPr>
          <a:xfrm>
            <a:off x="6319897" y="2551061"/>
            <a:ext cx="52795" cy="0"/>
          </a:xfrm>
          <a:custGeom>
            <a:avLst/>
            <a:gdLst/>
            <a:ahLst/>
            <a:cxnLst/>
            <a:rect l="l" t="t" r="r" b="b"/>
            <a:pathLst>
              <a:path w="52795">
                <a:moveTo>
                  <a:pt x="0" y="0"/>
                </a:moveTo>
                <a:lnTo>
                  <a:pt x="5279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6" name="object 316"/>
          <p:cNvSpPr/>
          <p:nvPr/>
        </p:nvSpPr>
        <p:spPr>
          <a:xfrm>
            <a:off x="6346294" y="2524599"/>
            <a:ext cx="0" cy="52925"/>
          </a:xfrm>
          <a:custGeom>
            <a:avLst/>
            <a:gdLst/>
            <a:ahLst/>
            <a:cxnLst/>
            <a:rect l="l" t="t" r="r" b="b"/>
            <a:pathLst>
              <a:path h="52925">
                <a:moveTo>
                  <a:pt x="0" y="0"/>
                </a:moveTo>
                <a:lnTo>
                  <a:pt x="0" y="52925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7" name="object 317"/>
          <p:cNvSpPr/>
          <p:nvPr/>
        </p:nvSpPr>
        <p:spPr>
          <a:xfrm>
            <a:off x="3988181" y="2802457"/>
            <a:ext cx="1351309" cy="264980"/>
          </a:xfrm>
          <a:custGeom>
            <a:avLst/>
            <a:gdLst/>
            <a:ahLst/>
            <a:cxnLst/>
            <a:rect l="l" t="t" r="r" b="b"/>
            <a:pathLst>
              <a:path w="1351309" h="264980">
                <a:moveTo>
                  <a:pt x="0" y="264980"/>
                </a:moveTo>
                <a:lnTo>
                  <a:pt x="1351309" y="0"/>
                </a:lnTo>
              </a:path>
            </a:pathLst>
          </a:custGeom>
          <a:ln w="132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8" name="object 318"/>
          <p:cNvSpPr/>
          <p:nvPr/>
        </p:nvSpPr>
        <p:spPr>
          <a:xfrm>
            <a:off x="3961801" y="3040976"/>
            <a:ext cx="53199" cy="53101"/>
          </a:xfrm>
          <a:custGeom>
            <a:avLst/>
            <a:gdLst/>
            <a:ahLst/>
            <a:cxnLst/>
            <a:rect l="l" t="t" r="r" b="b"/>
            <a:pathLst>
              <a:path w="53199" h="53101">
                <a:moveTo>
                  <a:pt x="39488" y="49076"/>
                </a:moveTo>
                <a:lnTo>
                  <a:pt x="49393" y="39062"/>
                </a:lnTo>
                <a:lnTo>
                  <a:pt x="53199" y="26462"/>
                </a:lnTo>
                <a:lnTo>
                  <a:pt x="49194" y="13589"/>
                </a:lnTo>
                <a:lnTo>
                  <a:pt x="39126" y="3757"/>
                </a:lnTo>
                <a:lnTo>
                  <a:pt x="37675" y="3329"/>
                </a:lnTo>
                <a:lnTo>
                  <a:pt x="26379" y="0"/>
                </a:lnTo>
                <a:lnTo>
                  <a:pt x="13452" y="4066"/>
                </a:lnTo>
                <a:lnTo>
                  <a:pt x="3626" y="14186"/>
                </a:lnTo>
                <a:lnTo>
                  <a:pt x="0" y="26462"/>
                </a:lnTo>
                <a:lnTo>
                  <a:pt x="4030" y="39441"/>
                </a:lnTo>
                <a:lnTo>
                  <a:pt x="14065" y="49374"/>
                </a:lnTo>
                <a:lnTo>
                  <a:pt x="26379" y="53101"/>
                </a:lnTo>
                <a:lnTo>
                  <a:pt x="39488" y="4907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9" name="object 319"/>
          <p:cNvSpPr/>
          <p:nvPr/>
        </p:nvSpPr>
        <p:spPr>
          <a:xfrm>
            <a:off x="3961801" y="3040976"/>
            <a:ext cx="53199" cy="53101"/>
          </a:xfrm>
          <a:custGeom>
            <a:avLst/>
            <a:gdLst/>
            <a:ahLst/>
            <a:cxnLst/>
            <a:rect l="l" t="t" r="r" b="b"/>
            <a:pathLst>
              <a:path w="53199" h="53101">
                <a:moveTo>
                  <a:pt x="39488" y="49076"/>
                </a:moveTo>
                <a:lnTo>
                  <a:pt x="49393" y="39062"/>
                </a:lnTo>
                <a:lnTo>
                  <a:pt x="53199" y="26462"/>
                </a:lnTo>
              </a:path>
              <a:path w="53199" h="53101">
                <a:moveTo>
                  <a:pt x="53199" y="26462"/>
                </a:moveTo>
                <a:lnTo>
                  <a:pt x="49194" y="13589"/>
                </a:lnTo>
                <a:lnTo>
                  <a:pt x="39126" y="3757"/>
                </a:lnTo>
                <a:lnTo>
                  <a:pt x="37675" y="3329"/>
                </a:lnTo>
                <a:lnTo>
                  <a:pt x="26379" y="0"/>
                </a:lnTo>
                <a:lnTo>
                  <a:pt x="13452" y="4066"/>
                </a:lnTo>
                <a:lnTo>
                  <a:pt x="3626" y="14186"/>
                </a:lnTo>
              </a:path>
              <a:path w="53199" h="53101">
                <a:moveTo>
                  <a:pt x="3626" y="14186"/>
                </a:moveTo>
                <a:lnTo>
                  <a:pt x="0" y="26462"/>
                </a:lnTo>
                <a:lnTo>
                  <a:pt x="4030" y="39441"/>
                </a:lnTo>
                <a:lnTo>
                  <a:pt x="14065" y="49374"/>
                </a:lnTo>
                <a:lnTo>
                  <a:pt x="26379" y="53101"/>
                </a:lnTo>
                <a:lnTo>
                  <a:pt x="39488" y="49076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0" name="object 320"/>
          <p:cNvSpPr/>
          <p:nvPr/>
        </p:nvSpPr>
        <p:spPr>
          <a:xfrm>
            <a:off x="5339490" y="2683552"/>
            <a:ext cx="583034" cy="118905"/>
          </a:xfrm>
          <a:custGeom>
            <a:avLst/>
            <a:gdLst/>
            <a:ahLst/>
            <a:cxnLst/>
            <a:rect l="l" t="t" r="r" b="b"/>
            <a:pathLst>
              <a:path w="583034" h="118905">
                <a:moveTo>
                  <a:pt x="0" y="118905"/>
                </a:moveTo>
                <a:lnTo>
                  <a:pt x="583034" y="0"/>
                </a:lnTo>
              </a:path>
            </a:pathLst>
          </a:custGeom>
          <a:ln w="132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1" name="object 321"/>
          <p:cNvSpPr/>
          <p:nvPr/>
        </p:nvSpPr>
        <p:spPr>
          <a:xfrm>
            <a:off x="5313093" y="2775996"/>
            <a:ext cx="52795" cy="52925"/>
          </a:xfrm>
          <a:custGeom>
            <a:avLst/>
            <a:gdLst/>
            <a:ahLst/>
            <a:cxnLst/>
            <a:rect l="l" t="t" r="r" b="b"/>
            <a:pathLst>
              <a:path w="52795" h="52925">
                <a:moveTo>
                  <a:pt x="39333" y="48862"/>
                </a:moveTo>
                <a:lnTo>
                  <a:pt x="49163" y="38747"/>
                </a:lnTo>
                <a:lnTo>
                  <a:pt x="50224" y="35156"/>
                </a:lnTo>
                <a:lnTo>
                  <a:pt x="52795" y="26462"/>
                </a:lnTo>
                <a:lnTo>
                  <a:pt x="48741" y="13494"/>
                </a:lnTo>
                <a:lnTo>
                  <a:pt x="38652" y="3640"/>
                </a:lnTo>
                <a:lnTo>
                  <a:pt x="26397" y="0"/>
                </a:lnTo>
                <a:lnTo>
                  <a:pt x="13461" y="4063"/>
                </a:lnTo>
                <a:lnTo>
                  <a:pt x="3631" y="14178"/>
                </a:lnTo>
                <a:lnTo>
                  <a:pt x="1582" y="21109"/>
                </a:lnTo>
                <a:lnTo>
                  <a:pt x="0" y="26462"/>
                </a:lnTo>
                <a:lnTo>
                  <a:pt x="4053" y="39430"/>
                </a:lnTo>
                <a:lnTo>
                  <a:pt x="14143" y="49284"/>
                </a:lnTo>
                <a:lnTo>
                  <a:pt x="26397" y="52925"/>
                </a:lnTo>
                <a:lnTo>
                  <a:pt x="39333" y="48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2" name="object 322"/>
          <p:cNvSpPr/>
          <p:nvPr/>
        </p:nvSpPr>
        <p:spPr>
          <a:xfrm>
            <a:off x="5313093" y="2775996"/>
            <a:ext cx="52795" cy="52925"/>
          </a:xfrm>
          <a:custGeom>
            <a:avLst/>
            <a:gdLst/>
            <a:ahLst/>
            <a:cxnLst/>
            <a:rect l="l" t="t" r="r" b="b"/>
            <a:pathLst>
              <a:path w="52795" h="52925">
                <a:moveTo>
                  <a:pt x="39333" y="48862"/>
                </a:moveTo>
                <a:lnTo>
                  <a:pt x="49163" y="38747"/>
                </a:lnTo>
                <a:lnTo>
                  <a:pt x="50224" y="35156"/>
                </a:lnTo>
                <a:lnTo>
                  <a:pt x="52795" y="26462"/>
                </a:lnTo>
                <a:lnTo>
                  <a:pt x="48741" y="13494"/>
                </a:lnTo>
                <a:lnTo>
                  <a:pt x="38652" y="3640"/>
                </a:lnTo>
                <a:lnTo>
                  <a:pt x="26397" y="0"/>
                </a:lnTo>
                <a:lnTo>
                  <a:pt x="13461" y="4063"/>
                </a:lnTo>
                <a:lnTo>
                  <a:pt x="3631" y="14178"/>
                </a:lnTo>
                <a:lnTo>
                  <a:pt x="1582" y="21109"/>
                </a:lnTo>
                <a:lnTo>
                  <a:pt x="0" y="26462"/>
                </a:lnTo>
                <a:lnTo>
                  <a:pt x="4053" y="39430"/>
                </a:lnTo>
                <a:lnTo>
                  <a:pt x="14143" y="49284"/>
                </a:lnTo>
                <a:lnTo>
                  <a:pt x="26397" y="52925"/>
                </a:lnTo>
                <a:lnTo>
                  <a:pt x="39333" y="48862"/>
                </a:lnTo>
              </a:path>
            </a:pathLst>
          </a:custGeom>
          <a:ln w="264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3" name="object 323"/>
          <p:cNvSpPr/>
          <p:nvPr/>
        </p:nvSpPr>
        <p:spPr>
          <a:xfrm>
            <a:off x="5922526" y="2617395"/>
            <a:ext cx="423769" cy="66156"/>
          </a:xfrm>
          <a:custGeom>
            <a:avLst/>
            <a:gdLst/>
            <a:ahLst/>
            <a:cxnLst/>
            <a:rect l="l" t="t" r="r" b="b"/>
            <a:pathLst>
              <a:path w="423769" h="66156">
                <a:moveTo>
                  <a:pt x="0" y="66156"/>
                </a:moveTo>
                <a:lnTo>
                  <a:pt x="42376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4" name="object 324"/>
          <p:cNvSpPr/>
          <p:nvPr/>
        </p:nvSpPr>
        <p:spPr>
          <a:xfrm>
            <a:off x="5895600" y="2657090"/>
            <a:ext cx="53323" cy="53101"/>
          </a:xfrm>
          <a:custGeom>
            <a:avLst/>
            <a:gdLst/>
            <a:ahLst/>
            <a:cxnLst/>
            <a:rect l="l" t="t" r="r" b="b"/>
            <a:pathLst>
              <a:path w="53323" h="53101">
                <a:moveTo>
                  <a:pt x="39821" y="49016"/>
                </a:moveTo>
                <a:lnTo>
                  <a:pt x="49642" y="38871"/>
                </a:lnTo>
                <a:lnTo>
                  <a:pt x="51784" y="31651"/>
                </a:lnTo>
                <a:lnTo>
                  <a:pt x="53323" y="26462"/>
                </a:lnTo>
                <a:lnTo>
                  <a:pt x="51023" y="19105"/>
                </a:lnTo>
                <a:lnTo>
                  <a:pt x="49269" y="13494"/>
                </a:lnTo>
                <a:lnTo>
                  <a:pt x="39180" y="3640"/>
                </a:lnTo>
                <a:lnTo>
                  <a:pt x="26925" y="0"/>
                </a:lnTo>
                <a:lnTo>
                  <a:pt x="13734" y="3988"/>
                </a:lnTo>
                <a:lnTo>
                  <a:pt x="3795" y="13938"/>
                </a:lnTo>
                <a:lnTo>
                  <a:pt x="2646" y="17729"/>
                </a:lnTo>
                <a:lnTo>
                  <a:pt x="0" y="26462"/>
                </a:lnTo>
                <a:lnTo>
                  <a:pt x="3974" y="39319"/>
                </a:lnTo>
                <a:lnTo>
                  <a:pt x="13985" y="49223"/>
                </a:lnTo>
                <a:lnTo>
                  <a:pt x="26925" y="53101"/>
                </a:lnTo>
                <a:lnTo>
                  <a:pt x="39821" y="490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5" name="object 325"/>
          <p:cNvSpPr/>
          <p:nvPr/>
        </p:nvSpPr>
        <p:spPr>
          <a:xfrm>
            <a:off x="5895600" y="2657090"/>
            <a:ext cx="53323" cy="53101"/>
          </a:xfrm>
          <a:custGeom>
            <a:avLst/>
            <a:gdLst/>
            <a:ahLst/>
            <a:cxnLst/>
            <a:rect l="l" t="t" r="r" b="b"/>
            <a:pathLst>
              <a:path w="53323" h="53101">
                <a:moveTo>
                  <a:pt x="39821" y="49016"/>
                </a:moveTo>
                <a:lnTo>
                  <a:pt x="49642" y="38871"/>
                </a:lnTo>
                <a:lnTo>
                  <a:pt x="51784" y="31651"/>
                </a:lnTo>
                <a:lnTo>
                  <a:pt x="53323" y="26462"/>
                </a:lnTo>
                <a:lnTo>
                  <a:pt x="51023" y="19105"/>
                </a:lnTo>
                <a:lnTo>
                  <a:pt x="49269" y="13494"/>
                </a:lnTo>
                <a:lnTo>
                  <a:pt x="39180" y="3640"/>
                </a:lnTo>
                <a:lnTo>
                  <a:pt x="26925" y="0"/>
                </a:lnTo>
                <a:lnTo>
                  <a:pt x="13734" y="3988"/>
                </a:lnTo>
                <a:lnTo>
                  <a:pt x="3795" y="13938"/>
                </a:lnTo>
                <a:lnTo>
                  <a:pt x="2646" y="17729"/>
                </a:lnTo>
                <a:lnTo>
                  <a:pt x="0" y="26462"/>
                </a:lnTo>
                <a:lnTo>
                  <a:pt x="3974" y="39319"/>
                </a:lnTo>
                <a:lnTo>
                  <a:pt x="13985" y="49223"/>
                </a:lnTo>
                <a:lnTo>
                  <a:pt x="26925" y="53101"/>
                </a:lnTo>
                <a:lnTo>
                  <a:pt x="39821" y="49016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6" name="object 326"/>
          <p:cNvSpPr/>
          <p:nvPr/>
        </p:nvSpPr>
        <p:spPr>
          <a:xfrm>
            <a:off x="6319897" y="2590933"/>
            <a:ext cx="52795" cy="52925"/>
          </a:xfrm>
          <a:custGeom>
            <a:avLst/>
            <a:gdLst/>
            <a:ahLst/>
            <a:cxnLst/>
            <a:rect l="l" t="t" r="r" b="b"/>
            <a:pathLst>
              <a:path w="52795" h="52925">
                <a:moveTo>
                  <a:pt x="39333" y="48862"/>
                </a:moveTo>
                <a:lnTo>
                  <a:pt x="49163" y="38747"/>
                </a:lnTo>
                <a:lnTo>
                  <a:pt x="52795" y="26462"/>
                </a:lnTo>
                <a:lnTo>
                  <a:pt x="48741" y="13494"/>
                </a:lnTo>
                <a:lnTo>
                  <a:pt x="38652" y="3640"/>
                </a:lnTo>
                <a:lnTo>
                  <a:pt x="26397" y="0"/>
                </a:lnTo>
                <a:lnTo>
                  <a:pt x="13461" y="4063"/>
                </a:lnTo>
                <a:lnTo>
                  <a:pt x="3631" y="14178"/>
                </a:lnTo>
                <a:lnTo>
                  <a:pt x="0" y="26462"/>
                </a:lnTo>
                <a:lnTo>
                  <a:pt x="4053" y="39430"/>
                </a:lnTo>
                <a:lnTo>
                  <a:pt x="14143" y="49284"/>
                </a:lnTo>
                <a:lnTo>
                  <a:pt x="26397" y="52925"/>
                </a:lnTo>
                <a:lnTo>
                  <a:pt x="39333" y="4886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7" name="object 327"/>
          <p:cNvSpPr/>
          <p:nvPr/>
        </p:nvSpPr>
        <p:spPr>
          <a:xfrm>
            <a:off x="6319897" y="2590933"/>
            <a:ext cx="52795" cy="52925"/>
          </a:xfrm>
          <a:custGeom>
            <a:avLst/>
            <a:gdLst/>
            <a:ahLst/>
            <a:cxnLst/>
            <a:rect l="l" t="t" r="r" b="b"/>
            <a:pathLst>
              <a:path w="52795" h="52925">
                <a:moveTo>
                  <a:pt x="39333" y="48862"/>
                </a:moveTo>
                <a:lnTo>
                  <a:pt x="49163" y="38747"/>
                </a:lnTo>
                <a:lnTo>
                  <a:pt x="52795" y="26462"/>
                </a:lnTo>
                <a:lnTo>
                  <a:pt x="48741" y="13494"/>
                </a:lnTo>
                <a:lnTo>
                  <a:pt x="38652" y="3640"/>
                </a:lnTo>
                <a:lnTo>
                  <a:pt x="26397" y="0"/>
                </a:lnTo>
                <a:lnTo>
                  <a:pt x="13461" y="4063"/>
                </a:lnTo>
                <a:lnTo>
                  <a:pt x="3631" y="14178"/>
                </a:lnTo>
                <a:lnTo>
                  <a:pt x="0" y="26462"/>
                </a:lnTo>
                <a:lnTo>
                  <a:pt x="4053" y="39430"/>
                </a:lnTo>
                <a:lnTo>
                  <a:pt x="14143" y="49284"/>
                </a:lnTo>
                <a:lnTo>
                  <a:pt x="26397" y="52925"/>
                </a:lnTo>
                <a:lnTo>
                  <a:pt x="39333" y="48862"/>
                </a:lnTo>
              </a:path>
            </a:pathLst>
          </a:custGeom>
          <a:ln w="264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8" name="object 328"/>
          <p:cNvSpPr/>
          <p:nvPr/>
        </p:nvSpPr>
        <p:spPr>
          <a:xfrm>
            <a:off x="3988181" y="3067439"/>
            <a:ext cx="40001" cy="13231"/>
          </a:xfrm>
          <a:custGeom>
            <a:avLst/>
            <a:gdLst/>
            <a:ahLst/>
            <a:cxnLst/>
            <a:rect l="l" t="t" r="r" b="b"/>
            <a:pathLst>
              <a:path w="40001" h="13231">
                <a:moveTo>
                  <a:pt x="0" y="13231"/>
                </a:moveTo>
                <a:lnTo>
                  <a:pt x="4000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9" name="object 329"/>
          <p:cNvSpPr/>
          <p:nvPr/>
        </p:nvSpPr>
        <p:spPr>
          <a:xfrm>
            <a:off x="4054561" y="3067438"/>
            <a:ext cx="39578" cy="0"/>
          </a:xfrm>
          <a:custGeom>
            <a:avLst/>
            <a:gdLst/>
            <a:ahLst/>
            <a:cxnLst/>
            <a:rect l="l" t="t" r="r" b="b"/>
            <a:pathLst>
              <a:path w="39578">
                <a:moveTo>
                  <a:pt x="0" y="0"/>
                </a:moveTo>
                <a:lnTo>
                  <a:pt x="3957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0" name="object 330"/>
          <p:cNvSpPr/>
          <p:nvPr/>
        </p:nvSpPr>
        <p:spPr>
          <a:xfrm>
            <a:off x="4120942" y="3054206"/>
            <a:ext cx="39578" cy="0"/>
          </a:xfrm>
          <a:custGeom>
            <a:avLst/>
            <a:gdLst/>
            <a:ahLst/>
            <a:cxnLst/>
            <a:rect l="l" t="t" r="r" b="b"/>
            <a:pathLst>
              <a:path w="39578">
                <a:moveTo>
                  <a:pt x="0" y="0"/>
                </a:moveTo>
                <a:lnTo>
                  <a:pt x="3957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1" name="object 331"/>
          <p:cNvSpPr/>
          <p:nvPr/>
        </p:nvSpPr>
        <p:spPr>
          <a:xfrm>
            <a:off x="4186883" y="3040975"/>
            <a:ext cx="40018" cy="0"/>
          </a:xfrm>
          <a:custGeom>
            <a:avLst/>
            <a:gdLst/>
            <a:ahLst/>
            <a:cxnLst/>
            <a:rect l="l" t="t" r="r" b="b"/>
            <a:pathLst>
              <a:path w="40018">
                <a:moveTo>
                  <a:pt x="0" y="0"/>
                </a:moveTo>
                <a:lnTo>
                  <a:pt x="4001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2" name="object 332"/>
          <p:cNvSpPr/>
          <p:nvPr/>
        </p:nvSpPr>
        <p:spPr>
          <a:xfrm>
            <a:off x="4253265" y="3027745"/>
            <a:ext cx="39578" cy="13231"/>
          </a:xfrm>
          <a:custGeom>
            <a:avLst/>
            <a:gdLst/>
            <a:ahLst/>
            <a:cxnLst/>
            <a:rect l="l" t="t" r="r" b="b"/>
            <a:pathLst>
              <a:path w="39578" h="13231">
                <a:moveTo>
                  <a:pt x="0" y="13231"/>
                </a:moveTo>
                <a:lnTo>
                  <a:pt x="3957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3" name="object 333"/>
          <p:cNvSpPr/>
          <p:nvPr/>
        </p:nvSpPr>
        <p:spPr>
          <a:xfrm>
            <a:off x="4319646" y="3014513"/>
            <a:ext cx="39578" cy="13231"/>
          </a:xfrm>
          <a:custGeom>
            <a:avLst/>
            <a:gdLst/>
            <a:ahLst/>
            <a:cxnLst/>
            <a:rect l="l" t="t" r="r" b="b"/>
            <a:pathLst>
              <a:path w="39578" h="13231">
                <a:moveTo>
                  <a:pt x="0" y="13231"/>
                </a:moveTo>
                <a:lnTo>
                  <a:pt x="3957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4" name="object 334"/>
          <p:cNvSpPr/>
          <p:nvPr/>
        </p:nvSpPr>
        <p:spPr>
          <a:xfrm>
            <a:off x="4385587" y="3001282"/>
            <a:ext cx="40018" cy="13231"/>
          </a:xfrm>
          <a:custGeom>
            <a:avLst/>
            <a:gdLst/>
            <a:ahLst/>
            <a:cxnLst/>
            <a:rect l="l" t="t" r="r" b="b"/>
            <a:pathLst>
              <a:path w="40018" h="13231">
                <a:moveTo>
                  <a:pt x="0" y="13231"/>
                </a:moveTo>
                <a:lnTo>
                  <a:pt x="4001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5" name="object 335"/>
          <p:cNvSpPr/>
          <p:nvPr/>
        </p:nvSpPr>
        <p:spPr>
          <a:xfrm>
            <a:off x="4451987" y="2988050"/>
            <a:ext cx="39561" cy="13231"/>
          </a:xfrm>
          <a:custGeom>
            <a:avLst/>
            <a:gdLst/>
            <a:ahLst/>
            <a:cxnLst/>
            <a:rect l="l" t="t" r="r" b="b"/>
            <a:pathLst>
              <a:path w="39561" h="13231">
                <a:moveTo>
                  <a:pt x="0" y="13231"/>
                </a:moveTo>
                <a:lnTo>
                  <a:pt x="3956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6" name="object 336"/>
          <p:cNvSpPr/>
          <p:nvPr/>
        </p:nvSpPr>
        <p:spPr>
          <a:xfrm>
            <a:off x="4518349" y="2988049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7" name="object 337"/>
          <p:cNvSpPr/>
          <p:nvPr/>
        </p:nvSpPr>
        <p:spPr>
          <a:xfrm>
            <a:off x="4584343" y="2974642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8" name="object 338"/>
          <p:cNvSpPr/>
          <p:nvPr/>
        </p:nvSpPr>
        <p:spPr>
          <a:xfrm>
            <a:off x="4637490" y="2961410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9" name="object 339"/>
          <p:cNvSpPr/>
          <p:nvPr/>
        </p:nvSpPr>
        <p:spPr>
          <a:xfrm>
            <a:off x="4703484" y="2948179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0" name="object 340"/>
          <p:cNvSpPr/>
          <p:nvPr/>
        </p:nvSpPr>
        <p:spPr>
          <a:xfrm>
            <a:off x="4769830" y="2934949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1" name="object 341"/>
          <p:cNvSpPr/>
          <p:nvPr/>
        </p:nvSpPr>
        <p:spPr>
          <a:xfrm>
            <a:off x="4836176" y="2921717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2" name="object 342"/>
          <p:cNvSpPr/>
          <p:nvPr/>
        </p:nvSpPr>
        <p:spPr>
          <a:xfrm>
            <a:off x="4902170" y="2908486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3" name="object 343"/>
          <p:cNvSpPr/>
          <p:nvPr/>
        </p:nvSpPr>
        <p:spPr>
          <a:xfrm>
            <a:off x="4968516" y="2895254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4" name="object 344"/>
          <p:cNvSpPr/>
          <p:nvPr/>
        </p:nvSpPr>
        <p:spPr>
          <a:xfrm>
            <a:off x="5034862" y="2895253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5" name="object 345"/>
          <p:cNvSpPr/>
          <p:nvPr/>
        </p:nvSpPr>
        <p:spPr>
          <a:xfrm>
            <a:off x="5100856" y="2882022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6" name="object 346"/>
          <p:cNvSpPr/>
          <p:nvPr/>
        </p:nvSpPr>
        <p:spPr>
          <a:xfrm>
            <a:off x="5167202" y="2868614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7" name="object 347"/>
          <p:cNvSpPr/>
          <p:nvPr/>
        </p:nvSpPr>
        <p:spPr>
          <a:xfrm>
            <a:off x="5233548" y="2855383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8" name="object 348"/>
          <p:cNvSpPr/>
          <p:nvPr/>
        </p:nvSpPr>
        <p:spPr>
          <a:xfrm>
            <a:off x="5299542" y="2842152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9" name="object 349"/>
          <p:cNvSpPr/>
          <p:nvPr/>
        </p:nvSpPr>
        <p:spPr>
          <a:xfrm>
            <a:off x="3961801" y="3054207"/>
            <a:ext cx="53199" cy="53101"/>
          </a:xfrm>
          <a:custGeom>
            <a:avLst/>
            <a:gdLst/>
            <a:ahLst/>
            <a:cxnLst/>
            <a:rect l="l" t="t" r="r" b="b"/>
            <a:pathLst>
              <a:path w="53199" h="53101">
                <a:moveTo>
                  <a:pt x="28114" y="52574"/>
                </a:moveTo>
                <a:lnTo>
                  <a:pt x="39488" y="49116"/>
                </a:lnTo>
                <a:lnTo>
                  <a:pt x="46116" y="42440"/>
                </a:lnTo>
                <a:lnTo>
                  <a:pt x="49393" y="39140"/>
                </a:lnTo>
                <a:lnTo>
                  <a:pt x="51735" y="31338"/>
                </a:lnTo>
                <a:lnTo>
                  <a:pt x="53199" y="26462"/>
                </a:lnTo>
                <a:lnTo>
                  <a:pt x="49194" y="13589"/>
                </a:lnTo>
                <a:lnTo>
                  <a:pt x="39126" y="3757"/>
                </a:lnTo>
                <a:lnTo>
                  <a:pt x="26379" y="0"/>
                </a:lnTo>
                <a:lnTo>
                  <a:pt x="13452" y="4066"/>
                </a:lnTo>
                <a:lnTo>
                  <a:pt x="3626" y="14186"/>
                </a:lnTo>
                <a:lnTo>
                  <a:pt x="0" y="26462"/>
                </a:lnTo>
                <a:lnTo>
                  <a:pt x="4030" y="39520"/>
                </a:lnTo>
                <a:lnTo>
                  <a:pt x="10713" y="46108"/>
                </a:lnTo>
                <a:lnTo>
                  <a:pt x="14065" y="49411"/>
                </a:lnTo>
                <a:lnTo>
                  <a:pt x="20222" y="51256"/>
                </a:lnTo>
                <a:lnTo>
                  <a:pt x="26379" y="53101"/>
                </a:lnTo>
                <a:lnTo>
                  <a:pt x="28114" y="5257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0" name="object 350"/>
          <p:cNvSpPr/>
          <p:nvPr/>
        </p:nvSpPr>
        <p:spPr>
          <a:xfrm>
            <a:off x="3961801" y="3054207"/>
            <a:ext cx="53199" cy="53101"/>
          </a:xfrm>
          <a:custGeom>
            <a:avLst/>
            <a:gdLst/>
            <a:ahLst/>
            <a:cxnLst/>
            <a:rect l="l" t="t" r="r" b="b"/>
            <a:pathLst>
              <a:path w="53199" h="53101">
                <a:moveTo>
                  <a:pt x="28114" y="52574"/>
                </a:moveTo>
                <a:lnTo>
                  <a:pt x="39488" y="49116"/>
                </a:lnTo>
                <a:lnTo>
                  <a:pt x="46116" y="42440"/>
                </a:lnTo>
                <a:lnTo>
                  <a:pt x="49393" y="39140"/>
                </a:lnTo>
                <a:lnTo>
                  <a:pt x="51735" y="31338"/>
                </a:lnTo>
                <a:lnTo>
                  <a:pt x="53199" y="26462"/>
                </a:lnTo>
                <a:lnTo>
                  <a:pt x="49194" y="13589"/>
                </a:lnTo>
                <a:lnTo>
                  <a:pt x="39126" y="3757"/>
                </a:lnTo>
                <a:lnTo>
                  <a:pt x="26379" y="0"/>
                </a:lnTo>
                <a:lnTo>
                  <a:pt x="13452" y="4066"/>
                </a:lnTo>
                <a:lnTo>
                  <a:pt x="3626" y="14186"/>
                </a:lnTo>
                <a:lnTo>
                  <a:pt x="0" y="26462"/>
                </a:lnTo>
                <a:lnTo>
                  <a:pt x="4030" y="39520"/>
                </a:lnTo>
                <a:lnTo>
                  <a:pt x="10713" y="46108"/>
                </a:lnTo>
                <a:lnTo>
                  <a:pt x="14065" y="49411"/>
                </a:lnTo>
                <a:lnTo>
                  <a:pt x="20222" y="51256"/>
                </a:lnTo>
                <a:lnTo>
                  <a:pt x="26379" y="53101"/>
                </a:lnTo>
                <a:lnTo>
                  <a:pt x="28114" y="52574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1" name="object 351"/>
          <p:cNvSpPr/>
          <p:nvPr/>
        </p:nvSpPr>
        <p:spPr>
          <a:xfrm>
            <a:off x="5339490" y="2828921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2" name="object 352"/>
          <p:cNvSpPr/>
          <p:nvPr/>
        </p:nvSpPr>
        <p:spPr>
          <a:xfrm>
            <a:off x="5405484" y="2828920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3" name="object 353"/>
          <p:cNvSpPr/>
          <p:nvPr/>
        </p:nvSpPr>
        <p:spPr>
          <a:xfrm>
            <a:off x="5471830" y="2815689"/>
            <a:ext cx="40124" cy="0"/>
          </a:xfrm>
          <a:custGeom>
            <a:avLst/>
            <a:gdLst/>
            <a:ahLst/>
            <a:cxnLst/>
            <a:rect l="l" t="t" r="r" b="b"/>
            <a:pathLst>
              <a:path w="40124">
                <a:moveTo>
                  <a:pt x="0" y="0"/>
                </a:moveTo>
                <a:lnTo>
                  <a:pt x="40124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4" name="object 354"/>
          <p:cNvSpPr/>
          <p:nvPr/>
        </p:nvSpPr>
        <p:spPr>
          <a:xfrm>
            <a:off x="5538176" y="2802457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5" name="object 355"/>
          <p:cNvSpPr/>
          <p:nvPr/>
        </p:nvSpPr>
        <p:spPr>
          <a:xfrm>
            <a:off x="5604170" y="2789226"/>
            <a:ext cx="40124" cy="0"/>
          </a:xfrm>
          <a:custGeom>
            <a:avLst/>
            <a:gdLst/>
            <a:ahLst/>
            <a:cxnLst/>
            <a:rect l="l" t="t" r="r" b="b"/>
            <a:pathLst>
              <a:path w="40124">
                <a:moveTo>
                  <a:pt x="0" y="0"/>
                </a:moveTo>
                <a:lnTo>
                  <a:pt x="40124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6" name="object 356"/>
          <p:cNvSpPr/>
          <p:nvPr/>
        </p:nvSpPr>
        <p:spPr>
          <a:xfrm>
            <a:off x="5670516" y="2775996"/>
            <a:ext cx="40124" cy="13231"/>
          </a:xfrm>
          <a:custGeom>
            <a:avLst/>
            <a:gdLst/>
            <a:ahLst/>
            <a:cxnLst/>
            <a:rect l="l" t="t" r="r" b="b"/>
            <a:pathLst>
              <a:path w="40124" h="13231">
                <a:moveTo>
                  <a:pt x="0" y="13231"/>
                </a:moveTo>
                <a:lnTo>
                  <a:pt x="40124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7" name="object 357"/>
          <p:cNvSpPr/>
          <p:nvPr/>
        </p:nvSpPr>
        <p:spPr>
          <a:xfrm>
            <a:off x="5737038" y="2763116"/>
            <a:ext cx="39420" cy="12878"/>
          </a:xfrm>
          <a:custGeom>
            <a:avLst/>
            <a:gdLst/>
            <a:ahLst/>
            <a:cxnLst/>
            <a:rect l="l" t="t" r="r" b="b"/>
            <a:pathLst>
              <a:path w="39420" h="12878">
                <a:moveTo>
                  <a:pt x="0" y="12878"/>
                </a:moveTo>
                <a:lnTo>
                  <a:pt x="39420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8" name="object 358"/>
          <p:cNvSpPr/>
          <p:nvPr/>
        </p:nvSpPr>
        <p:spPr>
          <a:xfrm>
            <a:off x="5802856" y="2749886"/>
            <a:ext cx="40124" cy="13231"/>
          </a:xfrm>
          <a:custGeom>
            <a:avLst/>
            <a:gdLst/>
            <a:ahLst/>
            <a:cxnLst/>
            <a:rect l="l" t="t" r="r" b="b"/>
            <a:pathLst>
              <a:path w="40124" h="13231">
                <a:moveTo>
                  <a:pt x="0" y="13231"/>
                </a:moveTo>
                <a:lnTo>
                  <a:pt x="40124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5869377" y="2736654"/>
            <a:ext cx="39420" cy="13231"/>
          </a:xfrm>
          <a:custGeom>
            <a:avLst/>
            <a:gdLst/>
            <a:ahLst/>
            <a:cxnLst/>
            <a:rect l="l" t="t" r="r" b="b"/>
            <a:pathLst>
              <a:path w="39420" h="13231">
                <a:moveTo>
                  <a:pt x="0" y="13231"/>
                </a:moveTo>
                <a:lnTo>
                  <a:pt x="39420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5313093" y="2815690"/>
            <a:ext cx="52795" cy="52925"/>
          </a:xfrm>
          <a:custGeom>
            <a:avLst/>
            <a:gdLst/>
            <a:ahLst/>
            <a:cxnLst/>
            <a:rect l="l" t="t" r="r" b="b"/>
            <a:pathLst>
              <a:path w="52795" h="52925">
                <a:moveTo>
                  <a:pt x="39333" y="48862"/>
                </a:moveTo>
                <a:lnTo>
                  <a:pt x="49163" y="38747"/>
                </a:lnTo>
                <a:lnTo>
                  <a:pt x="52795" y="26462"/>
                </a:lnTo>
                <a:lnTo>
                  <a:pt x="48741" y="13494"/>
                </a:lnTo>
                <a:lnTo>
                  <a:pt x="38652" y="3640"/>
                </a:lnTo>
                <a:lnTo>
                  <a:pt x="28677" y="677"/>
                </a:lnTo>
                <a:lnTo>
                  <a:pt x="26397" y="0"/>
                </a:lnTo>
                <a:lnTo>
                  <a:pt x="13461" y="4063"/>
                </a:lnTo>
                <a:lnTo>
                  <a:pt x="3631" y="14178"/>
                </a:lnTo>
                <a:lnTo>
                  <a:pt x="1499" y="21391"/>
                </a:lnTo>
                <a:lnTo>
                  <a:pt x="0" y="26462"/>
                </a:lnTo>
                <a:lnTo>
                  <a:pt x="4053" y="39430"/>
                </a:lnTo>
                <a:lnTo>
                  <a:pt x="14143" y="49284"/>
                </a:lnTo>
                <a:lnTo>
                  <a:pt x="26397" y="52925"/>
                </a:lnTo>
                <a:lnTo>
                  <a:pt x="39333" y="488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5313093" y="2815690"/>
            <a:ext cx="52795" cy="52925"/>
          </a:xfrm>
          <a:custGeom>
            <a:avLst/>
            <a:gdLst/>
            <a:ahLst/>
            <a:cxnLst/>
            <a:rect l="l" t="t" r="r" b="b"/>
            <a:pathLst>
              <a:path w="52795" h="52925">
                <a:moveTo>
                  <a:pt x="39333" y="48862"/>
                </a:moveTo>
                <a:lnTo>
                  <a:pt x="49163" y="38747"/>
                </a:lnTo>
              </a:path>
              <a:path w="52795" h="52925">
                <a:moveTo>
                  <a:pt x="49163" y="38747"/>
                </a:moveTo>
                <a:lnTo>
                  <a:pt x="52795" y="26462"/>
                </a:lnTo>
                <a:lnTo>
                  <a:pt x="48741" y="13494"/>
                </a:lnTo>
                <a:lnTo>
                  <a:pt x="38652" y="3640"/>
                </a:lnTo>
                <a:lnTo>
                  <a:pt x="28677" y="677"/>
                </a:lnTo>
                <a:lnTo>
                  <a:pt x="26397" y="0"/>
                </a:lnTo>
                <a:lnTo>
                  <a:pt x="13461" y="4063"/>
                </a:lnTo>
                <a:lnTo>
                  <a:pt x="3631" y="14178"/>
                </a:lnTo>
                <a:lnTo>
                  <a:pt x="1499" y="21391"/>
                </a:lnTo>
                <a:lnTo>
                  <a:pt x="0" y="26462"/>
                </a:lnTo>
                <a:lnTo>
                  <a:pt x="4053" y="39430"/>
                </a:lnTo>
                <a:lnTo>
                  <a:pt x="14143" y="49284"/>
                </a:lnTo>
                <a:lnTo>
                  <a:pt x="26397" y="52925"/>
                </a:lnTo>
                <a:lnTo>
                  <a:pt x="39333" y="48862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5922525" y="2723423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5988343" y="2710192"/>
            <a:ext cx="40124" cy="13231"/>
          </a:xfrm>
          <a:custGeom>
            <a:avLst/>
            <a:gdLst/>
            <a:ahLst/>
            <a:cxnLst/>
            <a:rect l="l" t="t" r="r" b="b"/>
            <a:pathLst>
              <a:path w="40124" h="13231">
                <a:moveTo>
                  <a:pt x="0" y="13231"/>
                </a:moveTo>
                <a:lnTo>
                  <a:pt x="40124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6054865" y="2696784"/>
            <a:ext cx="39420" cy="13407"/>
          </a:xfrm>
          <a:custGeom>
            <a:avLst/>
            <a:gdLst/>
            <a:ahLst/>
            <a:cxnLst/>
            <a:rect l="l" t="t" r="r" b="b"/>
            <a:pathLst>
              <a:path w="39420" h="13407">
                <a:moveTo>
                  <a:pt x="0" y="13407"/>
                </a:moveTo>
                <a:lnTo>
                  <a:pt x="39420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6121210" y="2683552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6187204" y="2670321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6253550" y="2657090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6319897" y="2643858"/>
            <a:ext cx="26397" cy="13231"/>
          </a:xfrm>
          <a:custGeom>
            <a:avLst/>
            <a:gdLst/>
            <a:ahLst/>
            <a:cxnLst/>
            <a:rect l="l" t="t" r="r" b="b"/>
            <a:pathLst>
              <a:path w="26397" h="13231">
                <a:moveTo>
                  <a:pt x="0" y="13231"/>
                </a:moveTo>
                <a:lnTo>
                  <a:pt x="26397" y="0"/>
                </a:lnTo>
              </a:path>
            </a:pathLst>
          </a:custGeom>
          <a:ln w="132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5895600" y="2710192"/>
            <a:ext cx="53323" cy="52925"/>
          </a:xfrm>
          <a:custGeom>
            <a:avLst/>
            <a:gdLst/>
            <a:ahLst/>
            <a:cxnLst/>
            <a:rect l="l" t="t" r="r" b="b"/>
            <a:pathLst>
              <a:path w="53323" h="52925">
                <a:moveTo>
                  <a:pt x="36760" y="49836"/>
                </a:moveTo>
                <a:lnTo>
                  <a:pt x="39861" y="48862"/>
                </a:lnTo>
                <a:lnTo>
                  <a:pt x="44853" y="43725"/>
                </a:lnTo>
                <a:lnTo>
                  <a:pt x="49691" y="38747"/>
                </a:lnTo>
                <a:lnTo>
                  <a:pt x="50522" y="35935"/>
                </a:lnTo>
                <a:lnTo>
                  <a:pt x="53323" y="26462"/>
                </a:lnTo>
                <a:lnTo>
                  <a:pt x="51286" y="19945"/>
                </a:lnTo>
                <a:lnTo>
                  <a:pt x="49269" y="13494"/>
                </a:lnTo>
                <a:lnTo>
                  <a:pt x="39180" y="3640"/>
                </a:lnTo>
                <a:lnTo>
                  <a:pt x="26925" y="0"/>
                </a:lnTo>
                <a:lnTo>
                  <a:pt x="13734" y="3988"/>
                </a:lnTo>
                <a:lnTo>
                  <a:pt x="3795" y="13938"/>
                </a:lnTo>
                <a:lnTo>
                  <a:pt x="2913" y="16848"/>
                </a:lnTo>
                <a:lnTo>
                  <a:pt x="0" y="26462"/>
                </a:lnTo>
                <a:lnTo>
                  <a:pt x="3998" y="39312"/>
                </a:lnTo>
                <a:lnTo>
                  <a:pt x="14064" y="49139"/>
                </a:lnTo>
                <a:lnTo>
                  <a:pt x="26925" y="52925"/>
                </a:lnTo>
                <a:lnTo>
                  <a:pt x="36760" y="49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0" name="object 370"/>
          <p:cNvSpPr/>
          <p:nvPr/>
        </p:nvSpPr>
        <p:spPr>
          <a:xfrm>
            <a:off x="5895600" y="2710192"/>
            <a:ext cx="53323" cy="52925"/>
          </a:xfrm>
          <a:custGeom>
            <a:avLst/>
            <a:gdLst/>
            <a:ahLst/>
            <a:cxnLst/>
            <a:rect l="l" t="t" r="r" b="b"/>
            <a:pathLst>
              <a:path w="53323" h="52925">
                <a:moveTo>
                  <a:pt x="36760" y="49836"/>
                </a:moveTo>
                <a:lnTo>
                  <a:pt x="39861" y="48862"/>
                </a:lnTo>
                <a:lnTo>
                  <a:pt x="44853" y="43725"/>
                </a:lnTo>
                <a:lnTo>
                  <a:pt x="49691" y="38747"/>
                </a:lnTo>
                <a:lnTo>
                  <a:pt x="50522" y="35935"/>
                </a:lnTo>
                <a:lnTo>
                  <a:pt x="53323" y="26462"/>
                </a:lnTo>
                <a:lnTo>
                  <a:pt x="51286" y="19945"/>
                </a:lnTo>
                <a:lnTo>
                  <a:pt x="49269" y="13494"/>
                </a:lnTo>
                <a:lnTo>
                  <a:pt x="39180" y="3640"/>
                </a:lnTo>
                <a:lnTo>
                  <a:pt x="26925" y="0"/>
                </a:lnTo>
                <a:lnTo>
                  <a:pt x="13734" y="3988"/>
                </a:lnTo>
                <a:lnTo>
                  <a:pt x="3795" y="13938"/>
                </a:lnTo>
                <a:lnTo>
                  <a:pt x="2913" y="16848"/>
                </a:lnTo>
                <a:lnTo>
                  <a:pt x="0" y="26462"/>
                </a:lnTo>
                <a:lnTo>
                  <a:pt x="3998" y="39312"/>
                </a:lnTo>
                <a:lnTo>
                  <a:pt x="14064" y="49139"/>
                </a:lnTo>
                <a:lnTo>
                  <a:pt x="26925" y="52925"/>
                </a:lnTo>
                <a:lnTo>
                  <a:pt x="36760" y="49836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1" name="object 371"/>
          <p:cNvSpPr/>
          <p:nvPr/>
        </p:nvSpPr>
        <p:spPr>
          <a:xfrm>
            <a:off x="6319897" y="2617396"/>
            <a:ext cx="52795" cy="52925"/>
          </a:xfrm>
          <a:custGeom>
            <a:avLst/>
            <a:gdLst/>
            <a:ahLst/>
            <a:cxnLst/>
            <a:rect l="l" t="t" r="r" b="b"/>
            <a:pathLst>
              <a:path w="52795" h="52925">
                <a:moveTo>
                  <a:pt x="39333" y="48862"/>
                </a:moveTo>
                <a:lnTo>
                  <a:pt x="49163" y="38747"/>
                </a:lnTo>
                <a:lnTo>
                  <a:pt x="52795" y="26462"/>
                </a:lnTo>
                <a:lnTo>
                  <a:pt x="48741" y="13494"/>
                </a:lnTo>
                <a:lnTo>
                  <a:pt x="38652" y="3640"/>
                </a:lnTo>
                <a:lnTo>
                  <a:pt x="26397" y="0"/>
                </a:lnTo>
                <a:lnTo>
                  <a:pt x="13461" y="4063"/>
                </a:lnTo>
                <a:lnTo>
                  <a:pt x="3631" y="14178"/>
                </a:lnTo>
                <a:lnTo>
                  <a:pt x="0" y="26462"/>
                </a:lnTo>
                <a:lnTo>
                  <a:pt x="4053" y="39430"/>
                </a:lnTo>
                <a:lnTo>
                  <a:pt x="14143" y="49284"/>
                </a:lnTo>
                <a:lnTo>
                  <a:pt x="26397" y="52925"/>
                </a:lnTo>
                <a:lnTo>
                  <a:pt x="39333" y="4886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2" name="object 372"/>
          <p:cNvSpPr/>
          <p:nvPr/>
        </p:nvSpPr>
        <p:spPr>
          <a:xfrm>
            <a:off x="6319897" y="2617396"/>
            <a:ext cx="52795" cy="52925"/>
          </a:xfrm>
          <a:custGeom>
            <a:avLst/>
            <a:gdLst/>
            <a:ahLst/>
            <a:cxnLst/>
            <a:rect l="l" t="t" r="r" b="b"/>
            <a:pathLst>
              <a:path w="52795" h="52925">
                <a:moveTo>
                  <a:pt x="39333" y="48862"/>
                </a:moveTo>
                <a:lnTo>
                  <a:pt x="49163" y="38747"/>
                </a:lnTo>
              </a:path>
              <a:path w="52795" h="52925">
                <a:moveTo>
                  <a:pt x="49163" y="38747"/>
                </a:moveTo>
                <a:lnTo>
                  <a:pt x="52795" y="26462"/>
                </a:lnTo>
                <a:lnTo>
                  <a:pt x="48741" y="13494"/>
                </a:lnTo>
                <a:lnTo>
                  <a:pt x="38652" y="3640"/>
                </a:lnTo>
                <a:lnTo>
                  <a:pt x="26397" y="0"/>
                </a:lnTo>
                <a:lnTo>
                  <a:pt x="13461" y="4063"/>
                </a:lnTo>
                <a:lnTo>
                  <a:pt x="3631" y="14178"/>
                </a:lnTo>
              </a:path>
              <a:path w="52795" h="52925">
                <a:moveTo>
                  <a:pt x="3631" y="14178"/>
                </a:moveTo>
                <a:lnTo>
                  <a:pt x="0" y="26462"/>
                </a:lnTo>
                <a:lnTo>
                  <a:pt x="4053" y="39430"/>
                </a:lnTo>
                <a:lnTo>
                  <a:pt x="14143" y="49284"/>
                </a:lnTo>
                <a:lnTo>
                  <a:pt x="26397" y="52925"/>
                </a:lnTo>
                <a:lnTo>
                  <a:pt x="39333" y="48862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3" name="object 373"/>
          <p:cNvSpPr/>
          <p:nvPr/>
        </p:nvSpPr>
        <p:spPr>
          <a:xfrm>
            <a:off x="3988181" y="2908486"/>
            <a:ext cx="1351309" cy="278211"/>
          </a:xfrm>
          <a:custGeom>
            <a:avLst/>
            <a:gdLst/>
            <a:ahLst/>
            <a:cxnLst/>
            <a:rect l="l" t="t" r="r" b="b"/>
            <a:pathLst>
              <a:path w="1351309" h="278211">
                <a:moveTo>
                  <a:pt x="0" y="278211"/>
                </a:moveTo>
                <a:lnTo>
                  <a:pt x="1351309" y="0"/>
                </a:lnTo>
              </a:path>
            </a:pathLst>
          </a:custGeom>
          <a:ln w="132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4" name="object 374"/>
          <p:cNvSpPr/>
          <p:nvPr/>
        </p:nvSpPr>
        <p:spPr>
          <a:xfrm>
            <a:off x="3961800" y="3186832"/>
            <a:ext cx="53192" cy="0"/>
          </a:xfrm>
          <a:custGeom>
            <a:avLst/>
            <a:gdLst/>
            <a:ahLst/>
            <a:cxnLst/>
            <a:rect l="l" t="t" r="r" b="b"/>
            <a:pathLst>
              <a:path w="53192">
                <a:moveTo>
                  <a:pt x="53192" y="0"/>
                </a:moveTo>
                <a:lnTo>
                  <a:pt x="0" y="0"/>
                </a:lnTo>
              </a:path>
              <a:path w="53192">
                <a:moveTo>
                  <a:pt x="0" y="1"/>
                </a:moveTo>
                <a:lnTo>
                  <a:pt x="53192" y="0"/>
                </a:lnTo>
              </a:path>
            </a:pathLst>
          </a:custGeom>
          <a:ln w="5421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5" name="object 375"/>
          <p:cNvSpPr/>
          <p:nvPr/>
        </p:nvSpPr>
        <p:spPr>
          <a:xfrm>
            <a:off x="3961800" y="3160327"/>
            <a:ext cx="53192" cy="53008"/>
          </a:xfrm>
          <a:custGeom>
            <a:avLst/>
            <a:gdLst/>
            <a:ahLst/>
            <a:cxnLst/>
            <a:rect l="l" t="t" r="r" b="b"/>
            <a:pathLst>
              <a:path w="53192" h="53008">
                <a:moveTo>
                  <a:pt x="53192" y="0"/>
                </a:moveTo>
                <a:lnTo>
                  <a:pt x="0" y="0"/>
                </a:lnTo>
                <a:lnTo>
                  <a:pt x="0" y="53008"/>
                </a:lnTo>
                <a:lnTo>
                  <a:pt x="53192" y="53008"/>
                </a:lnTo>
                <a:lnTo>
                  <a:pt x="53192" y="0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6" name="object 376"/>
          <p:cNvSpPr/>
          <p:nvPr/>
        </p:nvSpPr>
        <p:spPr>
          <a:xfrm>
            <a:off x="5339490" y="2789226"/>
            <a:ext cx="583034" cy="119258"/>
          </a:xfrm>
          <a:custGeom>
            <a:avLst/>
            <a:gdLst/>
            <a:ahLst/>
            <a:cxnLst/>
            <a:rect l="l" t="t" r="r" b="b"/>
            <a:pathLst>
              <a:path w="583034" h="119258">
                <a:moveTo>
                  <a:pt x="0" y="119258"/>
                </a:moveTo>
                <a:lnTo>
                  <a:pt x="583034" y="0"/>
                </a:lnTo>
              </a:path>
            </a:pathLst>
          </a:custGeom>
          <a:ln w="132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7" name="object 377"/>
          <p:cNvSpPr/>
          <p:nvPr/>
        </p:nvSpPr>
        <p:spPr>
          <a:xfrm>
            <a:off x="5313092" y="2881304"/>
            <a:ext cx="52754" cy="54278"/>
          </a:xfrm>
          <a:custGeom>
            <a:avLst/>
            <a:gdLst/>
            <a:ahLst/>
            <a:cxnLst/>
            <a:rect l="l" t="t" r="r" b="b"/>
            <a:pathLst>
              <a:path w="52754" h="54278">
                <a:moveTo>
                  <a:pt x="52754" y="635"/>
                </a:moveTo>
                <a:lnTo>
                  <a:pt x="0" y="635"/>
                </a:lnTo>
                <a:lnTo>
                  <a:pt x="0" y="53643"/>
                </a:lnTo>
                <a:lnTo>
                  <a:pt x="52754" y="53643"/>
                </a:lnTo>
                <a:lnTo>
                  <a:pt x="52754" y="6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8" name="object 378"/>
          <p:cNvSpPr/>
          <p:nvPr/>
        </p:nvSpPr>
        <p:spPr>
          <a:xfrm>
            <a:off x="5313092" y="2881939"/>
            <a:ext cx="52754" cy="53008"/>
          </a:xfrm>
          <a:custGeom>
            <a:avLst/>
            <a:gdLst/>
            <a:ahLst/>
            <a:cxnLst/>
            <a:rect l="l" t="t" r="r" b="b"/>
            <a:pathLst>
              <a:path w="52754" h="53008">
                <a:moveTo>
                  <a:pt x="52754" y="0"/>
                </a:moveTo>
                <a:lnTo>
                  <a:pt x="0" y="0"/>
                </a:lnTo>
                <a:lnTo>
                  <a:pt x="0" y="53008"/>
                </a:lnTo>
                <a:lnTo>
                  <a:pt x="52754" y="53008"/>
                </a:lnTo>
                <a:lnTo>
                  <a:pt x="52754" y="0"/>
                </a:lnTo>
              </a:path>
            </a:pathLst>
          </a:custGeom>
          <a:ln w="264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9" name="object 379"/>
          <p:cNvSpPr/>
          <p:nvPr/>
        </p:nvSpPr>
        <p:spPr>
          <a:xfrm>
            <a:off x="5922526" y="2696784"/>
            <a:ext cx="423769" cy="92443"/>
          </a:xfrm>
          <a:custGeom>
            <a:avLst/>
            <a:gdLst/>
            <a:ahLst/>
            <a:cxnLst/>
            <a:rect l="l" t="t" r="r" b="b"/>
            <a:pathLst>
              <a:path w="423769" h="92443">
                <a:moveTo>
                  <a:pt x="0" y="92443"/>
                </a:moveTo>
                <a:lnTo>
                  <a:pt x="423769" y="0"/>
                </a:lnTo>
              </a:path>
            </a:pathLst>
          </a:custGeom>
          <a:ln w="132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0" name="object 380"/>
          <p:cNvSpPr/>
          <p:nvPr/>
        </p:nvSpPr>
        <p:spPr>
          <a:xfrm>
            <a:off x="5895599" y="2762487"/>
            <a:ext cx="53192" cy="53837"/>
          </a:xfrm>
          <a:custGeom>
            <a:avLst/>
            <a:gdLst/>
            <a:ahLst/>
            <a:cxnLst/>
            <a:rect l="l" t="t" r="r" b="b"/>
            <a:pathLst>
              <a:path w="53192" h="53837">
                <a:moveTo>
                  <a:pt x="53192" y="635"/>
                </a:moveTo>
                <a:lnTo>
                  <a:pt x="0" y="635"/>
                </a:lnTo>
                <a:lnTo>
                  <a:pt x="0" y="53202"/>
                </a:lnTo>
                <a:lnTo>
                  <a:pt x="53192" y="53202"/>
                </a:lnTo>
                <a:lnTo>
                  <a:pt x="53192" y="6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1" name="object 381"/>
          <p:cNvSpPr/>
          <p:nvPr/>
        </p:nvSpPr>
        <p:spPr>
          <a:xfrm>
            <a:off x="5895599" y="2763122"/>
            <a:ext cx="53192" cy="52567"/>
          </a:xfrm>
          <a:custGeom>
            <a:avLst/>
            <a:gdLst/>
            <a:ahLst/>
            <a:cxnLst/>
            <a:rect l="l" t="t" r="r" b="b"/>
            <a:pathLst>
              <a:path w="53192" h="52567">
                <a:moveTo>
                  <a:pt x="53192" y="0"/>
                </a:moveTo>
                <a:lnTo>
                  <a:pt x="0" y="0"/>
                </a:lnTo>
                <a:lnTo>
                  <a:pt x="0" y="52567"/>
                </a:lnTo>
                <a:lnTo>
                  <a:pt x="53192" y="52567"/>
                </a:lnTo>
                <a:lnTo>
                  <a:pt x="53192" y="0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2" name="object 382"/>
          <p:cNvSpPr/>
          <p:nvPr/>
        </p:nvSpPr>
        <p:spPr>
          <a:xfrm>
            <a:off x="6319896" y="2669779"/>
            <a:ext cx="52752" cy="54278"/>
          </a:xfrm>
          <a:custGeom>
            <a:avLst/>
            <a:gdLst/>
            <a:ahLst/>
            <a:cxnLst/>
            <a:rect l="l" t="t" r="r" b="b"/>
            <a:pathLst>
              <a:path w="52752" h="54278">
                <a:moveTo>
                  <a:pt x="52752" y="635"/>
                </a:moveTo>
                <a:lnTo>
                  <a:pt x="0" y="635"/>
                </a:lnTo>
                <a:lnTo>
                  <a:pt x="0" y="53643"/>
                </a:lnTo>
                <a:lnTo>
                  <a:pt x="52752" y="53643"/>
                </a:lnTo>
                <a:lnTo>
                  <a:pt x="52752" y="63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3" name="object 383"/>
          <p:cNvSpPr/>
          <p:nvPr/>
        </p:nvSpPr>
        <p:spPr>
          <a:xfrm>
            <a:off x="6319896" y="2670414"/>
            <a:ext cx="52752" cy="53008"/>
          </a:xfrm>
          <a:custGeom>
            <a:avLst/>
            <a:gdLst/>
            <a:ahLst/>
            <a:cxnLst/>
            <a:rect l="l" t="t" r="r" b="b"/>
            <a:pathLst>
              <a:path w="52752" h="53008">
                <a:moveTo>
                  <a:pt x="52752" y="0"/>
                </a:moveTo>
                <a:lnTo>
                  <a:pt x="0" y="0"/>
                </a:lnTo>
                <a:lnTo>
                  <a:pt x="0" y="53008"/>
                </a:lnTo>
                <a:lnTo>
                  <a:pt x="52752" y="53008"/>
                </a:lnTo>
                <a:lnTo>
                  <a:pt x="52752" y="0"/>
                </a:lnTo>
              </a:path>
            </a:pathLst>
          </a:custGeom>
          <a:ln w="264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4" name="object 384"/>
          <p:cNvSpPr/>
          <p:nvPr/>
        </p:nvSpPr>
        <p:spPr>
          <a:xfrm>
            <a:off x="3988181" y="3239799"/>
            <a:ext cx="40001" cy="13231"/>
          </a:xfrm>
          <a:custGeom>
            <a:avLst/>
            <a:gdLst/>
            <a:ahLst/>
            <a:cxnLst/>
            <a:rect l="l" t="t" r="r" b="b"/>
            <a:pathLst>
              <a:path w="40001" h="13231">
                <a:moveTo>
                  <a:pt x="0" y="13231"/>
                </a:moveTo>
                <a:lnTo>
                  <a:pt x="4000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5" name="object 385"/>
          <p:cNvSpPr/>
          <p:nvPr/>
        </p:nvSpPr>
        <p:spPr>
          <a:xfrm>
            <a:off x="4054561" y="3226568"/>
            <a:ext cx="39578" cy="13231"/>
          </a:xfrm>
          <a:custGeom>
            <a:avLst/>
            <a:gdLst/>
            <a:ahLst/>
            <a:cxnLst/>
            <a:rect l="l" t="t" r="r" b="b"/>
            <a:pathLst>
              <a:path w="39578" h="13231">
                <a:moveTo>
                  <a:pt x="0" y="13231"/>
                </a:moveTo>
                <a:lnTo>
                  <a:pt x="3957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6" name="object 386"/>
          <p:cNvSpPr/>
          <p:nvPr/>
        </p:nvSpPr>
        <p:spPr>
          <a:xfrm>
            <a:off x="4120942" y="3213337"/>
            <a:ext cx="39578" cy="13231"/>
          </a:xfrm>
          <a:custGeom>
            <a:avLst/>
            <a:gdLst/>
            <a:ahLst/>
            <a:cxnLst/>
            <a:rect l="l" t="t" r="r" b="b"/>
            <a:pathLst>
              <a:path w="39578" h="13231">
                <a:moveTo>
                  <a:pt x="0" y="13231"/>
                </a:moveTo>
                <a:lnTo>
                  <a:pt x="3957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7" name="object 387"/>
          <p:cNvSpPr/>
          <p:nvPr/>
        </p:nvSpPr>
        <p:spPr>
          <a:xfrm>
            <a:off x="4186883" y="3199929"/>
            <a:ext cx="40018" cy="13407"/>
          </a:xfrm>
          <a:custGeom>
            <a:avLst/>
            <a:gdLst/>
            <a:ahLst/>
            <a:cxnLst/>
            <a:rect l="l" t="t" r="r" b="b"/>
            <a:pathLst>
              <a:path w="40018" h="13407">
                <a:moveTo>
                  <a:pt x="0" y="13407"/>
                </a:moveTo>
                <a:lnTo>
                  <a:pt x="4001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8" name="object 388"/>
          <p:cNvSpPr/>
          <p:nvPr/>
        </p:nvSpPr>
        <p:spPr>
          <a:xfrm>
            <a:off x="4253265" y="3186698"/>
            <a:ext cx="39578" cy="13231"/>
          </a:xfrm>
          <a:custGeom>
            <a:avLst/>
            <a:gdLst/>
            <a:ahLst/>
            <a:cxnLst/>
            <a:rect l="l" t="t" r="r" b="b"/>
            <a:pathLst>
              <a:path w="39578" h="13231">
                <a:moveTo>
                  <a:pt x="0" y="13231"/>
                </a:moveTo>
                <a:lnTo>
                  <a:pt x="3957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9" name="object 389"/>
          <p:cNvSpPr/>
          <p:nvPr/>
        </p:nvSpPr>
        <p:spPr>
          <a:xfrm>
            <a:off x="4319646" y="3173466"/>
            <a:ext cx="39578" cy="13231"/>
          </a:xfrm>
          <a:custGeom>
            <a:avLst/>
            <a:gdLst/>
            <a:ahLst/>
            <a:cxnLst/>
            <a:rect l="l" t="t" r="r" b="b"/>
            <a:pathLst>
              <a:path w="39578" h="13231">
                <a:moveTo>
                  <a:pt x="0" y="13231"/>
                </a:moveTo>
                <a:lnTo>
                  <a:pt x="3957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0" name="object 390"/>
          <p:cNvSpPr/>
          <p:nvPr/>
        </p:nvSpPr>
        <p:spPr>
          <a:xfrm>
            <a:off x="4385587" y="3160235"/>
            <a:ext cx="40018" cy="13231"/>
          </a:xfrm>
          <a:custGeom>
            <a:avLst/>
            <a:gdLst/>
            <a:ahLst/>
            <a:cxnLst/>
            <a:rect l="l" t="t" r="r" b="b"/>
            <a:pathLst>
              <a:path w="40018" h="13231">
                <a:moveTo>
                  <a:pt x="0" y="13231"/>
                </a:moveTo>
                <a:lnTo>
                  <a:pt x="4001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1" name="object 391"/>
          <p:cNvSpPr/>
          <p:nvPr/>
        </p:nvSpPr>
        <p:spPr>
          <a:xfrm>
            <a:off x="4438788" y="3147003"/>
            <a:ext cx="39561" cy="13231"/>
          </a:xfrm>
          <a:custGeom>
            <a:avLst/>
            <a:gdLst/>
            <a:ahLst/>
            <a:cxnLst/>
            <a:rect l="l" t="t" r="r" b="b"/>
            <a:pathLst>
              <a:path w="39561" h="13231">
                <a:moveTo>
                  <a:pt x="0" y="13231"/>
                </a:moveTo>
                <a:lnTo>
                  <a:pt x="3956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2" name="object 392"/>
          <p:cNvSpPr/>
          <p:nvPr/>
        </p:nvSpPr>
        <p:spPr>
          <a:xfrm>
            <a:off x="4505150" y="3133772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3" name="object 393"/>
          <p:cNvSpPr/>
          <p:nvPr/>
        </p:nvSpPr>
        <p:spPr>
          <a:xfrm>
            <a:off x="4571144" y="3120541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4" name="object 394"/>
          <p:cNvSpPr/>
          <p:nvPr/>
        </p:nvSpPr>
        <p:spPr>
          <a:xfrm>
            <a:off x="4637490" y="3107308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5" name="object 395"/>
          <p:cNvSpPr/>
          <p:nvPr/>
        </p:nvSpPr>
        <p:spPr>
          <a:xfrm>
            <a:off x="4703484" y="3094077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6" name="object 396"/>
          <p:cNvSpPr/>
          <p:nvPr/>
        </p:nvSpPr>
        <p:spPr>
          <a:xfrm>
            <a:off x="4769830" y="3080669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7" name="object 397"/>
          <p:cNvSpPr/>
          <p:nvPr/>
        </p:nvSpPr>
        <p:spPr>
          <a:xfrm>
            <a:off x="4836176" y="3067438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8" name="object 398"/>
          <p:cNvSpPr/>
          <p:nvPr/>
        </p:nvSpPr>
        <p:spPr>
          <a:xfrm>
            <a:off x="4902170" y="3054206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9" name="object 399"/>
          <p:cNvSpPr/>
          <p:nvPr/>
        </p:nvSpPr>
        <p:spPr>
          <a:xfrm>
            <a:off x="4968517" y="3040975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0" y="0"/>
                </a:moveTo>
                <a:lnTo>
                  <a:pt x="26397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0" name="object 400"/>
          <p:cNvSpPr/>
          <p:nvPr/>
        </p:nvSpPr>
        <p:spPr>
          <a:xfrm>
            <a:off x="5021663" y="3027744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1" name="object 401"/>
          <p:cNvSpPr/>
          <p:nvPr/>
        </p:nvSpPr>
        <p:spPr>
          <a:xfrm>
            <a:off x="5087657" y="3001282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2" name="object 402"/>
          <p:cNvSpPr/>
          <p:nvPr/>
        </p:nvSpPr>
        <p:spPr>
          <a:xfrm>
            <a:off x="5154003" y="2988050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3" name="object 403"/>
          <p:cNvSpPr/>
          <p:nvPr/>
        </p:nvSpPr>
        <p:spPr>
          <a:xfrm>
            <a:off x="5220349" y="2974643"/>
            <a:ext cx="39596" cy="13407"/>
          </a:xfrm>
          <a:custGeom>
            <a:avLst/>
            <a:gdLst/>
            <a:ahLst/>
            <a:cxnLst/>
            <a:rect l="l" t="t" r="r" b="b"/>
            <a:pathLst>
              <a:path w="39596" h="13407">
                <a:moveTo>
                  <a:pt x="0" y="13407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4" name="object 404"/>
          <p:cNvSpPr/>
          <p:nvPr/>
        </p:nvSpPr>
        <p:spPr>
          <a:xfrm>
            <a:off x="5286343" y="2961411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5" name="object 405"/>
          <p:cNvSpPr/>
          <p:nvPr/>
        </p:nvSpPr>
        <p:spPr>
          <a:xfrm>
            <a:off x="3961800" y="3252988"/>
            <a:ext cx="53192" cy="0"/>
          </a:xfrm>
          <a:custGeom>
            <a:avLst/>
            <a:gdLst/>
            <a:ahLst/>
            <a:cxnLst/>
            <a:rect l="l" t="t" r="r" b="b"/>
            <a:pathLst>
              <a:path w="53192">
                <a:moveTo>
                  <a:pt x="53192" y="0"/>
                </a:moveTo>
                <a:lnTo>
                  <a:pt x="0" y="0"/>
                </a:lnTo>
              </a:path>
              <a:path w="53192">
                <a:moveTo>
                  <a:pt x="0" y="1"/>
                </a:moveTo>
                <a:lnTo>
                  <a:pt x="53192" y="0"/>
                </a:lnTo>
              </a:path>
            </a:pathLst>
          </a:custGeom>
          <a:ln w="5421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6" name="object 406"/>
          <p:cNvSpPr/>
          <p:nvPr/>
        </p:nvSpPr>
        <p:spPr>
          <a:xfrm>
            <a:off x="3961800" y="3226484"/>
            <a:ext cx="53192" cy="53008"/>
          </a:xfrm>
          <a:custGeom>
            <a:avLst/>
            <a:gdLst/>
            <a:ahLst/>
            <a:cxnLst/>
            <a:rect l="l" t="t" r="r" b="b"/>
            <a:pathLst>
              <a:path w="53192" h="53008">
                <a:moveTo>
                  <a:pt x="53192" y="0"/>
                </a:moveTo>
                <a:lnTo>
                  <a:pt x="0" y="0"/>
                </a:lnTo>
                <a:lnTo>
                  <a:pt x="0" y="53008"/>
                </a:lnTo>
                <a:lnTo>
                  <a:pt x="53192" y="53008"/>
                </a:lnTo>
                <a:lnTo>
                  <a:pt x="53192" y="0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7" name="object 407"/>
          <p:cNvSpPr/>
          <p:nvPr/>
        </p:nvSpPr>
        <p:spPr>
          <a:xfrm>
            <a:off x="5339490" y="2948180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8" name="object 408"/>
          <p:cNvSpPr/>
          <p:nvPr/>
        </p:nvSpPr>
        <p:spPr>
          <a:xfrm>
            <a:off x="5405484" y="2934949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9" name="object 409"/>
          <p:cNvSpPr/>
          <p:nvPr/>
        </p:nvSpPr>
        <p:spPr>
          <a:xfrm>
            <a:off x="5471830" y="2921717"/>
            <a:ext cx="40124" cy="13231"/>
          </a:xfrm>
          <a:custGeom>
            <a:avLst/>
            <a:gdLst/>
            <a:ahLst/>
            <a:cxnLst/>
            <a:rect l="l" t="t" r="r" b="b"/>
            <a:pathLst>
              <a:path w="40124" h="13231">
                <a:moveTo>
                  <a:pt x="0" y="13231"/>
                </a:moveTo>
                <a:lnTo>
                  <a:pt x="40124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0" name="object 410"/>
          <p:cNvSpPr/>
          <p:nvPr/>
        </p:nvSpPr>
        <p:spPr>
          <a:xfrm>
            <a:off x="5538176" y="2908486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1" name="object 411"/>
          <p:cNvSpPr/>
          <p:nvPr/>
        </p:nvSpPr>
        <p:spPr>
          <a:xfrm>
            <a:off x="5604170" y="2895254"/>
            <a:ext cx="40124" cy="13231"/>
          </a:xfrm>
          <a:custGeom>
            <a:avLst/>
            <a:gdLst/>
            <a:ahLst/>
            <a:cxnLst/>
            <a:rect l="l" t="t" r="r" b="b"/>
            <a:pathLst>
              <a:path w="40124" h="13231">
                <a:moveTo>
                  <a:pt x="0" y="13231"/>
                </a:moveTo>
                <a:lnTo>
                  <a:pt x="40124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2" name="object 412"/>
          <p:cNvSpPr/>
          <p:nvPr/>
        </p:nvSpPr>
        <p:spPr>
          <a:xfrm>
            <a:off x="5670516" y="2882022"/>
            <a:ext cx="40124" cy="0"/>
          </a:xfrm>
          <a:custGeom>
            <a:avLst/>
            <a:gdLst/>
            <a:ahLst/>
            <a:cxnLst/>
            <a:rect l="l" t="t" r="r" b="b"/>
            <a:pathLst>
              <a:path w="40124">
                <a:moveTo>
                  <a:pt x="0" y="0"/>
                </a:moveTo>
                <a:lnTo>
                  <a:pt x="40124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3" name="object 413"/>
          <p:cNvSpPr/>
          <p:nvPr/>
        </p:nvSpPr>
        <p:spPr>
          <a:xfrm>
            <a:off x="5737039" y="2868614"/>
            <a:ext cx="26221" cy="0"/>
          </a:xfrm>
          <a:custGeom>
            <a:avLst/>
            <a:gdLst/>
            <a:ahLst/>
            <a:cxnLst/>
            <a:rect l="l" t="t" r="r" b="b"/>
            <a:pathLst>
              <a:path w="26221">
                <a:moveTo>
                  <a:pt x="0" y="0"/>
                </a:moveTo>
                <a:lnTo>
                  <a:pt x="26221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4" name="object 414"/>
          <p:cNvSpPr/>
          <p:nvPr/>
        </p:nvSpPr>
        <p:spPr>
          <a:xfrm>
            <a:off x="5789657" y="2855383"/>
            <a:ext cx="40124" cy="0"/>
          </a:xfrm>
          <a:custGeom>
            <a:avLst/>
            <a:gdLst/>
            <a:ahLst/>
            <a:cxnLst/>
            <a:rect l="l" t="t" r="r" b="b"/>
            <a:pathLst>
              <a:path w="40124">
                <a:moveTo>
                  <a:pt x="0" y="0"/>
                </a:moveTo>
                <a:lnTo>
                  <a:pt x="40124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5" name="object 415"/>
          <p:cNvSpPr/>
          <p:nvPr/>
        </p:nvSpPr>
        <p:spPr>
          <a:xfrm>
            <a:off x="5856179" y="2828921"/>
            <a:ext cx="39420" cy="13231"/>
          </a:xfrm>
          <a:custGeom>
            <a:avLst/>
            <a:gdLst/>
            <a:ahLst/>
            <a:cxnLst/>
            <a:rect l="l" t="t" r="r" b="b"/>
            <a:pathLst>
              <a:path w="39420" h="13231">
                <a:moveTo>
                  <a:pt x="0" y="13231"/>
                </a:moveTo>
                <a:lnTo>
                  <a:pt x="39420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6" name="object 416"/>
          <p:cNvSpPr/>
          <p:nvPr/>
        </p:nvSpPr>
        <p:spPr>
          <a:xfrm>
            <a:off x="5313092" y="2934406"/>
            <a:ext cx="52754" cy="54278"/>
          </a:xfrm>
          <a:custGeom>
            <a:avLst/>
            <a:gdLst/>
            <a:ahLst/>
            <a:cxnLst/>
            <a:rect l="l" t="t" r="r" b="b"/>
            <a:pathLst>
              <a:path w="52754" h="54278">
                <a:moveTo>
                  <a:pt x="52754" y="635"/>
                </a:moveTo>
                <a:lnTo>
                  <a:pt x="0" y="635"/>
                </a:lnTo>
                <a:lnTo>
                  <a:pt x="0" y="53643"/>
                </a:lnTo>
                <a:lnTo>
                  <a:pt x="52754" y="53643"/>
                </a:lnTo>
                <a:lnTo>
                  <a:pt x="52754" y="6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7" name="object 417"/>
          <p:cNvSpPr/>
          <p:nvPr/>
        </p:nvSpPr>
        <p:spPr>
          <a:xfrm>
            <a:off x="5313092" y="2935041"/>
            <a:ext cx="52754" cy="53008"/>
          </a:xfrm>
          <a:custGeom>
            <a:avLst/>
            <a:gdLst/>
            <a:ahLst/>
            <a:cxnLst/>
            <a:rect l="l" t="t" r="r" b="b"/>
            <a:pathLst>
              <a:path w="52754" h="53008">
                <a:moveTo>
                  <a:pt x="52754" y="0"/>
                </a:moveTo>
                <a:lnTo>
                  <a:pt x="0" y="0"/>
                </a:lnTo>
                <a:lnTo>
                  <a:pt x="0" y="53008"/>
                </a:lnTo>
                <a:lnTo>
                  <a:pt x="52754" y="53008"/>
                </a:lnTo>
                <a:lnTo>
                  <a:pt x="52754" y="0"/>
                </a:lnTo>
              </a:path>
            </a:pathLst>
          </a:custGeom>
          <a:ln w="264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8" name="object 418"/>
          <p:cNvSpPr/>
          <p:nvPr/>
        </p:nvSpPr>
        <p:spPr>
          <a:xfrm>
            <a:off x="5922525" y="2828920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9" name="object 419"/>
          <p:cNvSpPr/>
          <p:nvPr/>
        </p:nvSpPr>
        <p:spPr>
          <a:xfrm>
            <a:off x="5922525" y="2815690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0" name="object 420"/>
          <p:cNvSpPr/>
          <p:nvPr/>
        </p:nvSpPr>
        <p:spPr>
          <a:xfrm>
            <a:off x="5988343" y="2815689"/>
            <a:ext cx="40124" cy="0"/>
          </a:xfrm>
          <a:custGeom>
            <a:avLst/>
            <a:gdLst/>
            <a:ahLst/>
            <a:cxnLst/>
            <a:rect l="l" t="t" r="r" b="b"/>
            <a:pathLst>
              <a:path w="40124">
                <a:moveTo>
                  <a:pt x="0" y="0"/>
                </a:moveTo>
                <a:lnTo>
                  <a:pt x="40124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1" name="object 421"/>
          <p:cNvSpPr/>
          <p:nvPr/>
        </p:nvSpPr>
        <p:spPr>
          <a:xfrm>
            <a:off x="6054865" y="2802457"/>
            <a:ext cx="39420" cy="0"/>
          </a:xfrm>
          <a:custGeom>
            <a:avLst/>
            <a:gdLst/>
            <a:ahLst/>
            <a:cxnLst/>
            <a:rect l="l" t="t" r="r" b="b"/>
            <a:pathLst>
              <a:path w="39420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2" name="object 422"/>
          <p:cNvSpPr/>
          <p:nvPr/>
        </p:nvSpPr>
        <p:spPr>
          <a:xfrm>
            <a:off x="6121210" y="2789226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3" name="object 423"/>
          <p:cNvSpPr/>
          <p:nvPr/>
        </p:nvSpPr>
        <p:spPr>
          <a:xfrm>
            <a:off x="6187204" y="2775995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4" name="object 424"/>
          <p:cNvSpPr/>
          <p:nvPr/>
        </p:nvSpPr>
        <p:spPr>
          <a:xfrm>
            <a:off x="6253550" y="2763116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5" name="object 425"/>
          <p:cNvSpPr/>
          <p:nvPr/>
        </p:nvSpPr>
        <p:spPr>
          <a:xfrm>
            <a:off x="6319897" y="2749885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0" y="0"/>
                </a:moveTo>
                <a:lnTo>
                  <a:pt x="26397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6" name="object 426"/>
          <p:cNvSpPr/>
          <p:nvPr/>
        </p:nvSpPr>
        <p:spPr>
          <a:xfrm>
            <a:off x="5895599" y="2801739"/>
            <a:ext cx="53192" cy="54278"/>
          </a:xfrm>
          <a:custGeom>
            <a:avLst/>
            <a:gdLst/>
            <a:ahLst/>
            <a:cxnLst/>
            <a:rect l="l" t="t" r="r" b="b"/>
            <a:pathLst>
              <a:path w="53192" h="54278">
                <a:moveTo>
                  <a:pt x="53192" y="635"/>
                </a:moveTo>
                <a:lnTo>
                  <a:pt x="0" y="635"/>
                </a:lnTo>
                <a:lnTo>
                  <a:pt x="0" y="53643"/>
                </a:lnTo>
                <a:lnTo>
                  <a:pt x="53192" y="53643"/>
                </a:lnTo>
                <a:lnTo>
                  <a:pt x="53192" y="6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7" name="object 427"/>
          <p:cNvSpPr/>
          <p:nvPr/>
        </p:nvSpPr>
        <p:spPr>
          <a:xfrm>
            <a:off x="5895599" y="2802374"/>
            <a:ext cx="53192" cy="53008"/>
          </a:xfrm>
          <a:custGeom>
            <a:avLst/>
            <a:gdLst/>
            <a:ahLst/>
            <a:cxnLst/>
            <a:rect l="l" t="t" r="r" b="b"/>
            <a:pathLst>
              <a:path w="53192" h="53008">
                <a:moveTo>
                  <a:pt x="53192" y="0"/>
                </a:moveTo>
                <a:lnTo>
                  <a:pt x="0" y="0"/>
                </a:lnTo>
                <a:lnTo>
                  <a:pt x="0" y="53008"/>
                </a:lnTo>
                <a:lnTo>
                  <a:pt x="53192" y="53008"/>
                </a:lnTo>
                <a:lnTo>
                  <a:pt x="53192" y="0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8" name="object 428"/>
          <p:cNvSpPr/>
          <p:nvPr/>
        </p:nvSpPr>
        <p:spPr>
          <a:xfrm>
            <a:off x="6319896" y="2722793"/>
            <a:ext cx="52752" cy="53837"/>
          </a:xfrm>
          <a:custGeom>
            <a:avLst/>
            <a:gdLst/>
            <a:ahLst/>
            <a:cxnLst/>
            <a:rect l="l" t="t" r="r" b="b"/>
            <a:pathLst>
              <a:path w="52752" h="53837">
                <a:moveTo>
                  <a:pt x="52752" y="635"/>
                </a:moveTo>
                <a:lnTo>
                  <a:pt x="0" y="635"/>
                </a:lnTo>
                <a:lnTo>
                  <a:pt x="0" y="53202"/>
                </a:lnTo>
                <a:lnTo>
                  <a:pt x="52752" y="53202"/>
                </a:lnTo>
                <a:lnTo>
                  <a:pt x="52752" y="63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29" name="object 429"/>
          <p:cNvSpPr/>
          <p:nvPr/>
        </p:nvSpPr>
        <p:spPr>
          <a:xfrm>
            <a:off x="6319896" y="2723428"/>
            <a:ext cx="52752" cy="52567"/>
          </a:xfrm>
          <a:custGeom>
            <a:avLst/>
            <a:gdLst/>
            <a:ahLst/>
            <a:cxnLst/>
            <a:rect l="l" t="t" r="r" b="b"/>
            <a:pathLst>
              <a:path w="52752" h="52567">
                <a:moveTo>
                  <a:pt x="52752" y="0"/>
                </a:moveTo>
                <a:lnTo>
                  <a:pt x="0" y="0"/>
                </a:lnTo>
                <a:lnTo>
                  <a:pt x="0" y="52567"/>
                </a:lnTo>
                <a:lnTo>
                  <a:pt x="52752" y="52567"/>
                </a:lnTo>
                <a:lnTo>
                  <a:pt x="52752" y="0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0" name="object 430"/>
          <p:cNvSpPr/>
          <p:nvPr/>
        </p:nvSpPr>
        <p:spPr>
          <a:xfrm>
            <a:off x="3988181" y="4365754"/>
            <a:ext cx="40001" cy="13266"/>
          </a:xfrm>
          <a:custGeom>
            <a:avLst/>
            <a:gdLst/>
            <a:ahLst/>
            <a:cxnLst/>
            <a:rect l="l" t="t" r="r" b="b"/>
            <a:pathLst>
              <a:path w="40001" h="13266">
                <a:moveTo>
                  <a:pt x="0" y="13266"/>
                </a:moveTo>
                <a:lnTo>
                  <a:pt x="4000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1" name="object 431"/>
          <p:cNvSpPr/>
          <p:nvPr/>
        </p:nvSpPr>
        <p:spPr>
          <a:xfrm>
            <a:off x="4054561" y="4352506"/>
            <a:ext cx="39578" cy="13249"/>
          </a:xfrm>
          <a:custGeom>
            <a:avLst/>
            <a:gdLst/>
            <a:ahLst/>
            <a:cxnLst/>
            <a:rect l="l" t="t" r="r" b="b"/>
            <a:pathLst>
              <a:path w="39578" h="13249">
                <a:moveTo>
                  <a:pt x="0" y="13249"/>
                </a:moveTo>
                <a:lnTo>
                  <a:pt x="3957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2" name="object 432"/>
          <p:cNvSpPr/>
          <p:nvPr/>
        </p:nvSpPr>
        <p:spPr>
          <a:xfrm>
            <a:off x="4120942" y="4326008"/>
            <a:ext cx="39578" cy="13249"/>
          </a:xfrm>
          <a:custGeom>
            <a:avLst/>
            <a:gdLst/>
            <a:ahLst/>
            <a:cxnLst/>
            <a:rect l="l" t="t" r="r" b="b"/>
            <a:pathLst>
              <a:path w="39578" h="13249">
                <a:moveTo>
                  <a:pt x="0" y="13249"/>
                </a:moveTo>
                <a:lnTo>
                  <a:pt x="3957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3" name="object 433"/>
          <p:cNvSpPr/>
          <p:nvPr/>
        </p:nvSpPr>
        <p:spPr>
          <a:xfrm>
            <a:off x="4186884" y="4313200"/>
            <a:ext cx="26819" cy="12807"/>
          </a:xfrm>
          <a:custGeom>
            <a:avLst/>
            <a:gdLst/>
            <a:ahLst/>
            <a:cxnLst/>
            <a:rect l="l" t="t" r="r" b="b"/>
            <a:pathLst>
              <a:path w="26819" h="12807">
                <a:moveTo>
                  <a:pt x="0" y="12807"/>
                </a:moveTo>
                <a:lnTo>
                  <a:pt x="26819" y="0"/>
                </a:lnTo>
              </a:path>
            </a:pathLst>
          </a:custGeom>
          <a:ln w="132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4" name="object 434"/>
          <p:cNvSpPr/>
          <p:nvPr/>
        </p:nvSpPr>
        <p:spPr>
          <a:xfrm>
            <a:off x="4240084" y="4286683"/>
            <a:ext cx="39561" cy="13266"/>
          </a:xfrm>
          <a:custGeom>
            <a:avLst/>
            <a:gdLst/>
            <a:ahLst/>
            <a:cxnLst/>
            <a:rect l="l" t="t" r="r" b="b"/>
            <a:pathLst>
              <a:path w="39561" h="13266">
                <a:moveTo>
                  <a:pt x="0" y="13266"/>
                </a:moveTo>
                <a:lnTo>
                  <a:pt x="3956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5" name="object 435"/>
          <p:cNvSpPr/>
          <p:nvPr/>
        </p:nvSpPr>
        <p:spPr>
          <a:xfrm>
            <a:off x="4306465" y="4273435"/>
            <a:ext cx="39561" cy="13249"/>
          </a:xfrm>
          <a:custGeom>
            <a:avLst/>
            <a:gdLst/>
            <a:ahLst/>
            <a:cxnLst/>
            <a:rect l="l" t="t" r="r" b="b"/>
            <a:pathLst>
              <a:path w="39561" h="13249">
                <a:moveTo>
                  <a:pt x="0" y="13249"/>
                </a:moveTo>
                <a:lnTo>
                  <a:pt x="3956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6" name="object 436"/>
          <p:cNvSpPr/>
          <p:nvPr/>
        </p:nvSpPr>
        <p:spPr>
          <a:xfrm>
            <a:off x="4372407" y="4246937"/>
            <a:ext cx="40001" cy="13249"/>
          </a:xfrm>
          <a:custGeom>
            <a:avLst/>
            <a:gdLst/>
            <a:ahLst/>
            <a:cxnLst/>
            <a:rect l="l" t="t" r="r" b="b"/>
            <a:pathLst>
              <a:path w="40001" h="13249">
                <a:moveTo>
                  <a:pt x="0" y="13249"/>
                </a:moveTo>
                <a:lnTo>
                  <a:pt x="4000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7" name="object 437"/>
          <p:cNvSpPr/>
          <p:nvPr/>
        </p:nvSpPr>
        <p:spPr>
          <a:xfrm>
            <a:off x="4438788" y="4233688"/>
            <a:ext cx="39561" cy="13249"/>
          </a:xfrm>
          <a:custGeom>
            <a:avLst/>
            <a:gdLst/>
            <a:ahLst/>
            <a:cxnLst/>
            <a:rect l="l" t="t" r="r" b="b"/>
            <a:pathLst>
              <a:path w="39561" h="13249">
                <a:moveTo>
                  <a:pt x="0" y="13249"/>
                </a:moveTo>
                <a:lnTo>
                  <a:pt x="3956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8" name="object 438"/>
          <p:cNvSpPr/>
          <p:nvPr/>
        </p:nvSpPr>
        <p:spPr>
          <a:xfrm>
            <a:off x="4505151" y="4207172"/>
            <a:ext cx="26397" cy="13249"/>
          </a:xfrm>
          <a:custGeom>
            <a:avLst/>
            <a:gdLst/>
            <a:ahLst/>
            <a:cxnLst/>
            <a:rect l="l" t="t" r="r" b="b"/>
            <a:pathLst>
              <a:path w="26397" h="13249">
                <a:moveTo>
                  <a:pt x="0" y="13249"/>
                </a:moveTo>
                <a:lnTo>
                  <a:pt x="26397" y="0"/>
                </a:lnTo>
              </a:path>
            </a:pathLst>
          </a:custGeom>
          <a:ln w="132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39" name="object 439"/>
          <p:cNvSpPr/>
          <p:nvPr/>
        </p:nvSpPr>
        <p:spPr>
          <a:xfrm>
            <a:off x="4557945" y="4193923"/>
            <a:ext cx="39596" cy="13249"/>
          </a:xfrm>
          <a:custGeom>
            <a:avLst/>
            <a:gdLst/>
            <a:ahLst/>
            <a:cxnLst/>
            <a:rect l="l" t="t" r="r" b="b"/>
            <a:pathLst>
              <a:path w="39596" h="13249">
                <a:moveTo>
                  <a:pt x="0" y="13249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0" name="object 440"/>
          <p:cNvSpPr/>
          <p:nvPr/>
        </p:nvSpPr>
        <p:spPr>
          <a:xfrm>
            <a:off x="4624291" y="4180673"/>
            <a:ext cx="39596" cy="0"/>
          </a:xfrm>
          <a:custGeom>
            <a:avLst/>
            <a:gdLst/>
            <a:ahLst/>
            <a:cxnLst/>
            <a:rect l="l" t="t" r="r" b="b"/>
            <a:pathLst>
              <a:path w="39596">
                <a:moveTo>
                  <a:pt x="0" y="0"/>
                </a:moveTo>
                <a:lnTo>
                  <a:pt x="39596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1" name="object 441"/>
          <p:cNvSpPr/>
          <p:nvPr/>
        </p:nvSpPr>
        <p:spPr>
          <a:xfrm>
            <a:off x="4690285" y="4154176"/>
            <a:ext cx="39948" cy="13249"/>
          </a:xfrm>
          <a:custGeom>
            <a:avLst/>
            <a:gdLst/>
            <a:ahLst/>
            <a:cxnLst/>
            <a:rect l="l" t="t" r="r" b="b"/>
            <a:pathLst>
              <a:path w="39948" h="13249">
                <a:moveTo>
                  <a:pt x="0" y="13249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2" name="object 442"/>
          <p:cNvSpPr/>
          <p:nvPr/>
        </p:nvSpPr>
        <p:spPr>
          <a:xfrm>
            <a:off x="4756631" y="4140908"/>
            <a:ext cx="39596" cy="13266"/>
          </a:xfrm>
          <a:custGeom>
            <a:avLst/>
            <a:gdLst/>
            <a:ahLst/>
            <a:cxnLst/>
            <a:rect l="l" t="t" r="r" b="b"/>
            <a:pathLst>
              <a:path w="39596" h="13266">
                <a:moveTo>
                  <a:pt x="0" y="13266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3" name="object 443"/>
          <p:cNvSpPr/>
          <p:nvPr/>
        </p:nvSpPr>
        <p:spPr>
          <a:xfrm>
            <a:off x="4809778" y="4114482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4" name="object 444"/>
          <p:cNvSpPr/>
          <p:nvPr/>
        </p:nvSpPr>
        <p:spPr>
          <a:xfrm>
            <a:off x="4875772" y="4101074"/>
            <a:ext cx="39948" cy="13407"/>
          </a:xfrm>
          <a:custGeom>
            <a:avLst/>
            <a:gdLst/>
            <a:ahLst/>
            <a:cxnLst/>
            <a:rect l="l" t="t" r="r" b="b"/>
            <a:pathLst>
              <a:path w="39948" h="13407">
                <a:moveTo>
                  <a:pt x="0" y="13407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5" name="object 445"/>
          <p:cNvSpPr/>
          <p:nvPr/>
        </p:nvSpPr>
        <p:spPr>
          <a:xfrm>
            <a:off x="4942118" y="4074611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6" name="object 446"/>
          <p:cNvSpPr/>
          <p:nvPr/>
        </p:nvSpPr>
        <p:spPr>
          <a:xfrm>
            <a:off x="5008464" y="4061380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7" name="object 447"/>
          <p:cNvSpPr/>
          <p:nvPr/>
        </p:nvSpPr>
        <p:spPr>
          <a:xfrm>
            <a:off x="5074459" y="4034917"/>
            <a:ext cx="26397" cy="13231"/>
          </a:xfrm>
          <a:custGeom>
            <a:avLst/>
            <a:gdLst/>
            <a:ahLst/>
            <a:cxnLst/>
            <a:rect l="l" t="t" r="r" b="b"/>
            <a:pathLst>
              <a:path w="26397" h="13231">
                <a:moveTo>
                  <a:pt x="0" y="13231"/>
                </a:moveTo>
                <a:lnTo>
                  <a:pt x="26397" y="0"/>
                </a:lnTo>
              </a:path>
            </a:pathLst>
          </a:custGeom>
          <a:ln w="132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8" name="object 448"/>
          <p:cNvSpPr/>
          <p:nvPr/>
        </p:nvSpPr>
        <p:spPr>
          <a:xfrm>
            <a:off x="5127605" y="4021686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49" name="object 449"/>
          <p:cNvSpPr/>
          <p:nvPr/>
        </p:nvSpPr>
        <p:spPr>
          <a:xfrm>
            <a:off x="5193599" y="4008453"/>
            <a:ext cx="39948" cy="0"/>
          </a:xfrm>
          <a:custGeom>
            <a:avLst/>
            <a:gdLst/>
            <a:ahLst/>
            <a:cxnLst/>
            <a:rect l="l" t="t" r="r" b="b"/>
            <a:pathLst>
              <a:path w="39948">
                <a:moveTo>
                  <a:pt x="0" y="0"/>
                </a:moveTo>
                <a:lnTo>
                  <a:pt x="3994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0" name="object 450"/>
          <p:cNvSpPr/>
          <p:nvPr/>
        </p:nvSpPr>
        <p:spPr>
          <a:xfrm>
            <a:off x="5259945" y="3981815"/>
            <a:ext cx="39596" cy="13407"/>
          </a:xfrm>
          <a:custGeom>
            <a:avLst/>
            <a:gdLst/>
            <a:ahLst/>
            <a:cxnLst/>
            <a:rect l="l" t="t" r="r" b="b"/>
            <a:pathLst>
              <a:path w="39596" h="13407">
                <a:moveTo>
                  <a:pt x="0" y="13407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1" name="object 451"/>
          <p:cNvSpPr/>
          <p:nvPr/>
        </p:nvSpPr>
        <p:spPr>
          <a:xfrm>
            <a:off x="3961801" y="4352506"/>
            <a:ext cx="53199" cy="53013"/>
          </a:xfrm>
          <a:custGeom>
            <a:avLst/>
            <a:gdLst/>
            <a:ahLst/>
            <a:cxnLst/>
            <a:rect l="l" t="t" r="r" b="b"/>
            <a:pathLst>
              <a:path w="53199" h="53013">
                <a:moveTo>
                  <a:pt x="53199" y="53013"/>
                </a:moveTo>
                <a:lnTo>
                  <a:pt x="26379" y="0"/>
                </a:lnTo>
                <a:lnTo>
                  <a:pt x="0" y="53013"/>
                </a:lnTo>
                <a:lnTo>
                  <a:pt x="53199" y="5301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2" name="object 452"/>
          <p:cNvSpPr/>
          <p:nvPr/>
        </p:nvSpPr>
        <p:spPr>
          <a:xfrm>
            <a:off x="5326291" y="3968583"/>
            <a:ext cx="13198" cy="0"/>
          </a:xfrm>
          <a:custGeom>
            <a:avLst/>
            <a:gdLst/>
            <a:ahLst/>
            <a:cxnLst/>
            <a:rect l="l" t="t" r="r" b="b"/>
            <a:pathLst>
              <a:path w="13198">
                <a:moveTo>
                  <a:pt x="0" y="0"/>
                </a:moveTo>
                <a:lnTo>
                  <a:pt x="1319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3" name="object 453"/>
          <p:cNvSpPr/>
          <p:nvPr/>
        </p:nvSpPr>
        <p:spPr>
          <a:xfrm>
            <a:off x="3961801" y="4352506"/>
            <a:ext cx="53199" cy="53013"/>
          </a:xfrm>
          <a:custGeom>
            <a:avLst/>
            <a:gdLst/>
            <a:ahLst/>
            <a:cxnLst/>
            <a:rect l="l" t="t" r="r" b="b"/>
            <a:pathLst>
              <a:path w="53199" h="53013">
                <a:moveTo>
                  <a:pt x="26379" y="0"/>
                </a:moveTo>
                <a:lnTo>
                  <a:pt x="53199" y="53013"/>
                </a:lnTo>
                <a:lnTo>
                  <a:pt x="0" y="53013"/>
                </a:lnTo>
                <a:lnTo>
                  <a:pt x="26379" y="0"/>
                </a:lnTo>
                <a:close/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4" name="object 454"/>
          <p:cNvSpPr/>
          <p:nvPr/>
        </p:nvSpPr>
        <p:spPr>
          <a:xfrm>
            <a:off x="5339490" y="3955353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5" name="object 455"/>
          <p:cNvSpPr/>
          <p:nvPr/>
        </p:nvSpPr>
        <p:spPr>
          <a:xfrm>
            <a:off x="5405485" y="3928890"/>
            <a:ext cx="26749" cy="13231"/>
          </a:xfrm>
          <a:custGeom>
            <a:avLst/>
            <a:gdLst/>
            <a:ahLst/>
            <a:cxnLst/>
            <a:rect l="l" t="t" r="r" b="b"/>
            <a:pathLst>
              <a:path w="26749" h="13231">
                <a:moveTo>
                  <a:pt x="0" y="13231"/>
                </a:moveTo>
                <a:lnTo>
                  <a:pt x="26749" y="0"/>
                </a:lnTo>
              </a:path>
            </a:pathLst>
          </a:custGeom>
          <a:ln w="132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6" name="object 456"/>
          <p:cNvSpPr/>
          <p:nvPr/>
        </p:nvSpPr>
        <p:spPr>
          <a:xfrm>
            <a:off x="5458631" y="3889195"/>
            <a:ext cx="39596" cy="26462"/>
          </a:xfrm>
          <a:custGeom>
            <a:avLst/>
            <a:gdLst/>
            <a:ahLst/>
            <a:cxnLst/>
            <a:rect l="l" t="t" r="r" b="b"/>
            <a:pathLst>
              <a:path w="39596" h="26462">
                <a:moveTo>
                  <a:pt x="0" y="26462"/>
                </a:moveTo>
                <a:lnTo>
                  <a:pt x="39596" y="0"/>
                </a:lnTo>
              </a:path>
            </a:pathLst>
          </a:custGeom>
          <a:ln w="132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7" name="object 457"/>
          <p:cNvSpPr/>
          <p:nvPr/>
        </p:nvSpPr>
        <p:spPr>
          <a:xfrm>
            <a:off x="5525154" y="3862557"/>
            <a:ext cx="26221" cy="26639"/>
          </a:xfrm>
          <a:custGeom>
            <a:avLst/>
            <a:gdLst/>
            <a:ahLst/>
            <a:cxnLst/>
            <a:rect l="l" t="t" r="r" b="b"/>
            <a:pathLst>
              <a:path w="26221" h="26639">
                <a:moveTo>
                  <a:pt x="0" y="26639"/>
                </a:moveTo>
                <a:lnTo>
                  <a:pt x="26221" y="0"/>
                </a:lnTo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8" name="object 458"/>
          <p:cNvSpPr/>
          <p:nvPr/>
        </p:nvSpPr>
        <p:spPr>
          <a:xfrm>
            <a:off x="5577772" y="3836094"/>
            <a:ext cx="40124" cy="13231"/>
          </a:xfrm>
          <a:custGeom>
            <a:avLst/>
            <a:gdLst/>
            <a:ahLst/>
            <a:cxnLst/>
            <a:rect l="l" t="t" r="r" b="b"/>
            <a:pathLst>
              <a:path w="40124" h="13231">
                <a:moveTo>
                  <a:pt x="0" y="13231"/>
                </a:moveTo>
                <a:lnTo>
                  <a:pt x="40124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9" name="object 459"/>
          <p:cNvSpPr/>
          <p:nvPr/>
        </p:nvSpPr>
        <p:spPr>
          <a:xfrm>
            <a:off x="5644294" y="3809631"/>
            <a:ext cx="39420" cy="13231"/>
          </a:xfrm>
          <a:custGeom>
            <a:avLst/>
            <a:gdLst/>
            <a:ahLst/>
            <a:cxnLst/>
            <a:rect l="l" t="t" r="r" b="b"/>
            <a:pathLst>
              <a:path w="39420" h="13231">
                <a:moveTo>
                  <a:pt x="0" y="13231"/>
                </a:moveTo>
                <a:lnTo>
                  <a:pt x="39420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0" name="object 460"/>
          <p:cNvSpPr/>
          <p:nvPr/>
        </p:nvSpPr>
        <p:spPr>
          <a:xfrm>
            <a:off x="5696913" y="3783168"/>
            <a:ext cx="40124" cy="13231"/>
          </a:xfrm>
          <a:custGeom>
            <a:avLst/>
            <a:gdLst/>
            <a:ahLst/>
            <a:cxnLst/>
            <a:rect l="l" t="t" r="r" b="b"/>
            <a:pathLst>
              <a:path w="40124" h="13231">
                <a:moveTo>
                  <a:pt x="0" y="13231"/>
                </a:moveTo>
                <a:lnTo>
                  <a:pt x="40124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1" name="object 461"/>
          <p:cNvSpPr/>
          <p:nvPr/>
        </p:nvSpPr>
        <p:spPr>
          <a:xfrm>
            <a:off x="5763259" y="3756529"/>
            <a:ext cx="39596" cy="13407"/>
          </a:xfrm>
          <a:custGeom>
            <a:avLst/>
            <a:gdLst/>
            <a:ahLst/>
            <a:cxnLst/>
            <a:rect l="l" t="t" r="r" b="b"/>
            <a:pathLst>
              <a:path w="39596" h="13407">
                <a:moveTo>
                  <a:pt x="0" y="13407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2" name="object 462"/>
          <p:cNvSpPr/>
          <p:nvPr/>
        </p:nvSpPr>
        <p:spPr>
          <a:xfrm>
            <a:off x="5816582" y="3716834"/>
            <a:ext cx="39596" cy="26462"/>
          </a:xfrm>
          <a:custGeom>
            <a:avLst/>
            <a:gdLst/>
            <a:ahLst/>
            <a:cxnLst/>
            <a:rect l="l" t="t" r="r" b="b"/>
            <a:pathLst>
              <a:path w="39596" h="26462">
                <a:moveTo>
                  <a:pt x="0" y="26462"/>
                </a:moveTo>
                <a:lnTo>
                  <a:pt x="39596" y="0"/>
                </a:lnTo>
              </a:path>
            </a:pathLst>
          </a:custGeom>
          <a:ln w="132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3" name="object 463"/>
          <p:cNvSpPr/>
          <p:nvPr/>
        </p:nvSpPr>
        <p:spPr>
          <a:xfrm>
            <a:off x="5313093" y="3942121"/>
            <a:ext cx="52795" cy="53101"/>
          </a:xfrm>
          <a:custGeom>
            <a:avLst/>
            <a:gdLst/>
            <a:ahLst/>
            <a:cxnLst/>
            <a:rect l="l" t="t" r="r" b="b"/>
            <a:pathLst>
              <a:path w="52795" h="53101">
                <a:moveTo>
                  <a:pt x="52795" y="53101"/>
                </a:moveTo>
                <a:lnTo>
                  <a:pt x="26397" y="0"/>
                </a:lnTo>
                <a:lnTo>
                  <a:pt x="0" y="53101"/>
                </a:lnTo>
                <a:lnTo>
                  <a:pt x="52795" y="5310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4" name="object 464"/>
          <p:cNvSpPr/>
          <p:nvPr/>
        </p:nvSpPr>
        <p:spPr>
          <a:xfrm>
            <a:off x="5882400" y="3690371"/>
            <a:ext cx="40124" cy="26462"/>
          </a:xfrm>
          <a:custGeom>
            <a:avLst/>
            <a:gdLst/>
            <a:ahLst/>
            <a:cxnLst/>
            <a:rect l="l" t="t" r="r" b="b"/>
            <a:pathLst>
              <a:path w="40124" h="26462">
                <a:moveTo>
                  <a:pt x="0" y="26462"/>
                </a:moveTo>
                <a:lnTo>
                  <a:pt x="40124" y="0"/>
                </a:lnTo>
              </a:path>
            </a:pathLst>
          </a:custGeom>
          <a:ln w="1321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5" name="object 465"/>
          <p:cNvSpPr/>
          <p:nvPr/>
        </p:nvSpPr>
        <p:spPr>
          <a:xfrm>
            <a:off x="5313093" y="3942121"/>
            <a:ext cx="52795" cy="53101"/>
          </a:xfrm>
          <a:custGeom>
            <a:avLst/>
            <a:gdLst/>
            <a:ahLst/>
            <a:cxnLst/>
            <a:rect l="l" t="t" r="r" b="b"/>
            <a:pathLst>
              <a:path w="52795" h="53101">
                <a:moveTo>
                  <a:pt x="26397" y="0"/>
                </a:moveTo>
                <a:lnTo>
                  <a:pt x="52795" y="53101"/>
                </a:lnTo>
                <a:lnTo>
                  <a:pt x="0" y="53101"/>
                </a:lnTo>
                <a:lnTo>
                  <a:pt x="26397" y="0"/>
                </a:lnTo>
                <a:close/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6" name="object 466"/>
          <p:cNvSpPr/>
          <p:nvPr/>
        </p:nvSpPr>
        <p:spPr>
          <a:xfrm>
            <a:off x="5922525" y="3677141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7" name="object 467"/>
          <p:cNvSpPr/>
          <p:nvPr/>
        </p:nvSpPr>
        <p:spPr>
          <a:xfrm>
            <a:off x="5988344" y="3650502"/>
            <a:ext cx="26925" cy="13407"/>
          </a:xfrm>
          <a:custGeom>
            <a:avLst/>
            <a:gdLst/>
            <a:ahLst/>
            <a:cxnLst/>
            <a:rect l="l" t="t" r="r" b="b"/>
            <a:pathLst>
              <a:path w="26925" h="13407">
                <a:moveTo>
                  <a:pt x="0" y="13407"/>
                </a:moveTo>
                <a:lnTo>
                  <a:pt x="26925" y="0"/>
                </a:lnTo>
              </a:path>
            </a:pathLst>
          </a:custGeom>
          <a:ln w="132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8" name="object 468"/>
          <p:cNvSpPr/>
          <p:nvPr/>
        </p:nvSpPr>
        <p:spPr>
          <a:xfrm>
            <a:off x="6041666" y="3610806"/>
            <a:ext cx="39596" cy="26462"/>
          </a:xfrm>
          <a:custGeom>
            <a:avLst/>
            <a:gdLst/>
            <a:ahLst/>
            <a:cxnLst/>
            <a:rect l="l" t="t" r="r" b="b"/>
            <a:pathLst>
              <a:path w="39596" h="26462">
                <a:moveTo>
                  <a:pt x="0" y="26462"/>
                </a:moveTo>
                <a:lnTo>
                  <a:pt x="39596" y="0"/>
                </a:lnTo>
              </a:path>
            </a:pathLst>
          </a:custGeom>
          <a:ln w="132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69" name="object 469"/>
          <p:cNvSpPr/>
          <p:nvPr/>
        </p:nvSpPr>
        <p:spPr>
          <a:xfrm>
            <a:off x="6107484" y="3584344"/>
            <a:ext cx="40124" cy="26462"/>
          </a:xfrm>
          <a:custGeom>
            <a:avLst/>
            <a:gdLst/>
            <a:ahLst/>
            <a:cxnLst/>
            <a:rect l="l" t="t" r="r" b="b"/>
            <a:pathLst>
              <a:path w="40124" h="26462">
                <a:moveTo>
                  <a:pt x="0" y="26462"/>
                </a:moveTo>
                <a:lnTo>
                  <a:pt x="40124" y="0"/>
                </a:lnTo>
              </a:path>
            </a:pathLst>
          </a:custGeom>
          <a:ln w="1321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0" name="object 470"/>
          <p:cNvSpPr/>
          <p:nvPr/>
        </p:nvSpPr>
        <p:spPr>
          <a:xfrm>
            <a:off x="6160807" y="3557881"/>
            <a:ext cx="39596" cy="26462"/>
          </a:xfrm>
          <a:custGeom>
            <a:avLst/>
            <a:gdLst/>
            <a:ahLst/>
            <a:cxnLst/>
            <a:rect l="l" t="t" r="r" b="b"/>
            <a:pathLst>
              <a:path w="39596" h="26462">
                <a:moveTo>
                  <a:pt x="0" y="26462"/>
                </a:moveTo>
                <a:lnTo>
                  <a:pt x="39596" y="0"/>
                </a:lnTo>
              </a:path>
            </a:pathLst>
          </a:custGeom>
          <a:ln w="132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1" name="object 471"/>
          <p:cNvSpPr/>
          <p:nvPr/>
        </p:nvSpPr>
        <p:spPr>
          <a:xfrm>
            <a:off x="6227153" y="3531243"/>
            <a:ext cx="39596" cy="13407"/>
          </a:xfrm>
          <a:custGeom>
            <a:avLst/>
            <a:gdLst/>
            <a:ahLst/>
            <a:cxnLst/>
            <a:rect l="l" t="t" r="r" b="b"/>
            <a:pathLst>
              <a:path w="39596" h="13407">
                <a:moveTo>
                  <a:pt x="0" y="13407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2" name="object 472"/>
          <p:cNvSpPr/>
          <p:nvPr/>
        </p:nvSpPr>
        <p:spPr>
          <a:xfrm>
            <a:off x="6279948" y="3504780"/>
            <a:ext cx="39948" cy="13231"/>
          </a:xfrm>
          <a:custGeom>
            <a:avLst/>
            <a:gdLst/>
            <a:ahLst/>
            <a:cxnLst/>
            <a:rect l="l" t="t" r="r" b="b"/>
            <a:pathLst>
              <a:path w="39948" h="13231">
                <a:moveTo>
                  <a:pt x="0" y="13231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3" name="object 473"/>
          <p:cNvSpPr/>
          <p:nvPr/>
        </p:nvSpPr>
        <p:spPr>
          <a:xfrm>
            <a:off x="5895600" y="3663909"/>
            <a:ext cx="53323" cy="52925"/>
          </a:xfrm>
          <a:custGeom>
            <a:avLst/>
            <a:gdLst/>
            <a:ahLst/>
            <a:cxnLst/>
            <a:rect l="l" t="t" r="r" b="b"/>
            <a:pathLst>
              <a:path w="53323" h="52925">
                <a:moveTo>
                  <a:pt x="53323" y="52925"/>
                </a:moveTo>
                <a:lnTo>
                  <a:pt x="26925" y="0"/>
                </a:lnTo>
                <a:lnTo>
                  <a:pt x="0" y="52925"/>
                </a:lnTo>
                <a:lnTo>
                  <a:pt x="53323" y="52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4" name="object 474"/>
          <p:cNvSpPr/>
          <p:nvPr/>
        </p:nvSpPr>
        <p:spPr>
          <a:xfrm>
            <a:off x="5895600" y="3663909"/>
            <a:ext cx="53323" cy="52925"/>
          </a:xfrm>
          <a:custGeom>
            <a:avLst/>
            <a:gdLst/>
            <a:ahLst/>
            <a:cxnLst/>
            <a:rect l="l" t="t" r="r" b="b"/>
            <a:pathLst>
              <a:path w="53323" h="52925">
                <a:moveTo>
                  <a:pt x="26925" y="0"/>
                </a:moveTo>
                <a:lnTo>
                  <a:pt x="53323" y="52925"/>
                </a:lnTo>
                <a:lnTo>
                  <a:pt x="0" y="52925"/>
                </a:lnTo>
                <a:lnTo>
                  <a:pt x="26925" y="0"/>
                </a:lnTo>
                <a:close/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5" name="object 475"/>
          <p:cNvSpPr/>
          <p:nvPr/>
        </p:nvSpPr>
        <p:spPr>
          <a:xfrm>
            <a:off x="6346294" y="3491548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6" name="object 476"/>
          <p:cNvSpPr/>
          <p:nvPr/>
        </p:nvSpPr>
        <p:spPr>
          <a:xfrm>
            <a:off x="6319897" y="3465086"/>
            <a:ext cx="52795" cy="52925"/>
          </a:xfrm>
          <a:custGeom>
            <a:avLst/>
            <a:gdLst/>
            <a:ahLst/>
            <a:cxnLst/>
            <a:rect l="l" t="t" r="r" b="b"/>
            <a:pathLst>
              <a:path w="52795" h="52925">
                <a:moveTo>
                  <a:pt x="26397" y="0"/>
                </a:moveTo>
                <a:lnTo>
                  <a:pt x="0" y="52925"/>
                </a:lnTo>
                <a:lnTo>
                  <a:pt x="52795" y="52925"/>
                </a:lnTo>
                <a:lnTo>
                  <a:pt x="263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7" name="object 477"/>
          <p:cNvSpPr/>
          <p:nvPr/>
        </p:nvSpPr>
        <p:spPr>
          <a:xfrm>
            <a:off x="6319897" y="3465086"/>
            <a:ext cx="52795" cy="52925"/>
          </a:xfrm>
          <a:custGeom>
            <a:avLst/>
            <a:gdLst/>
            <a:ahLst/>
            <a:cxnLst/>
            <a:rect l="l" t="t" r="r" b="b"/>
            <a:pathLst>
              <a:path w="52795" h="52925">
                <a:moveTo>
                  <a:pt x="26397" y="0"/>
                </a:moveTo>
                <a:lnTo>
                  <a:pt x="0" y="52925"/>
                </a:lnTo>
              </a:path>
              <a:path w="52795" h="52925">
                <a:moveTo>
                  <a:pt x="0" y="52925"/>
                </a:moveTo>
                <a:lnTo>
                  <a:pt x="52795" y="52925"/>
                </a:lnTo>
                <a:lnTo>
                  <a:pt x="26397" y="0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8" name="object 478"/>
          <p:cNvSpPr/>
          <p:nvPr/>
        </p:nvSpPr>
        <p:spPr>
          <a:xfrm>
            <a:off x="3988181" y="4140909"/>
            <a:ext cx="1351309" cy="503145"/>
          </a:xfrm>
          <a:custGeom>
            <a:avLst/>
            <a:gdLst/>
            <a:ahLst/>
            <a:cxnLst/>
            <a:rect l="l" t="t" r="r" b="b"/>
            <a:pathLst>
              <a:path w="1351309" h="503145">
                <a:moveTo>
                  <a:pt x="0" y="503145"/>
                </a:moveTo>
                <a:lnTo>
                  <a:pt x="1351309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79" name="object 479"/>
          <p:cNvSpPr/>
          <p:nvPr/>
        </p:nvSpPr>
        <p:spPr>
          <a:xfrm>
            <a:off x="3961801" y="4617557"/>
            <a:ext cx="53199" cy="53013"/>
          </a:xfrm>
          <a:custGeom>
            <a:avLst/>
            <a:gdLst/>
            <a:ahLst/>
            <a:cxnLst/>
            <a:rect l="l" t="t" r="r" b="b"/>
            <a:pathLst>
              <a:path w="53199" h="53013">
                <a:moveTo>
                  <a:pt x="0" y="0"/>
                </a:moveTo>
                <a:lnTo>
                  <a:pt x="53199" y="53013"/>
                </a:lnTo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0" name="object 480"/>
          <p:cNvSpPr/>
          <p:nvPr/>
        </p:nvSpPr>
        <p:spPr>
          <a:xfrm>
            <a:off x="3961801" y="4617557"/>
            <a:ext cx="53199" cy="53013"/>
          </a:xfrm>
          <a:custGeom>
            <a:avLst/>
            <a:gdLst/>
            <a:ahLst/>
            <a:cxnLst/>
            <a:rect l="l" t="t" r="r" b="b"/>
            <a:pathLst>
              <a:path w="53199" h="53013">
                <a:moveTo>
                  <a:pt x="53199" y="0"/>
                </a:moveTo>
                <a:lnTo>
                  <a:pt x="0" y="53013"/>
                </a:lnTo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1" name="object 481"/>
          <p:cNvSpPr/>
          <p:nvPr/>
        </p:nvSpPr>
        <p:spPr>
          <a:xfrm>
            <a:off x="5339490" y="3862556"/>
            <a:ext cx="583034" cy="278352"/>
          </a:xfrm>
          <a:custGeom>
            <a:avLst/>
            <a:gdLst/>
            <a:ahLst/>
            <a:cxnLst/>
            <a:rect l="l" t="t" r="r" b="b"/>
            <a:pathLst>
              <a:path w="583034" h="278352">
                <a:moveTo>
                  <a:pt x="0" y="278352"/>
                </a:moveTo>
                <a:lnTo>
                  <a:pt x="583034" y="0"/>
                </a:lnTo>
              </a:path>
            </a:pathLst>
          </a:custGeom>
          <a:ln w="132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2" name="object 482"/>
          <p:cNvSpPr/>
          <p:nvPr/>
        </p:nvSpPr>
        <p:spPr>
          <a:xfrm>
            <a:off x="5313093" y="4114482"/>
            <a:ext cx="52795" cy="52943"/>
          </a:xfrm>
          <a:custGeom>
            <a:avLst/>
            <a:gdLst/>
            <a:ahLst/>
            <a:cxnLst/>
            <a:rect l="l" t="t" r="r" b="b"/>
            <a:pathLst>
              <a:path w="52795" h="52943">
                <a:moveTo>
                  <a:pt x="0" y="0"/>
                </a:moveTo>
                <a:lnTo>
                  <a:pt x="52795" y="52943"/>
                </a:lnTo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3" name="object 483"/>
          <p:cNvSpPr/>
          <p:nvPr/>
        </p:nvSpPr>
        <p:spPr>
          <a:xfrm>
            <a:off x="5313093" y="4114482"/>
            <a:ext cx="52795" cy="52943"/>
          </a:xfrm>
          <a:custGeom>
            <a:avLst/>
            <a:gdLst/>
            <a:ahLst/>
            <a:cxnLst/>
            <a:rect l="l" t="t" r="r" b="b"/>
            <a:pathLst>
              <a:path w="52795" h="52943">
                <a:moveTo>
                  <a:pt x="52795" y="0"/>
                </a:moveTo>
                <a:lnTo>
                  <a:pt x="0" y="52943"/>
                </a:lnTo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4" name="object 484"/>
          <p:cNvSpPr/>
          <p:nvPr/>
        </p:nvSpPr>
        <p:spPr>
          <a:xfrm>
            <a:off x="5922526" y="3663909"/>
            <a:ext cx="423769" cy="198647"/>
          </a:xfrm>
          <a:custGeom>
            <a:avLst/>
            <a:gdLst/>
            <a:ahLst/>
            <a:cxnLst/>
            <a:rect l="l" t="t" r="r" b="b"/>
            <a:pathLst>
              <a:path w="423769" h="198647">
                <a:moveTo>
                  <a:pt x="0" y="198647"/>
                </a:moveTo>
                <a:lnTo>
                  <a:pt x="423769" y="0"/>
                </a:lnTo>
              </a:path>
            </a:pathLst>
          </a:custGeom>
          <a:ln w="1321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5" name="object 485"/>
          <p:cNvSpPr/>
          <p:nvPr/>
        </p:nvSpPr>
        <p:spPr>
          <a:xfrm>
            <a:off x="5895600" y="3836094"/>
            <a:ext cx="53323" cy="53101"/>
          </a:xfrm>
          <a:custGeom>
            <a:avLst/>
            <a:gdLst/>
            <a:ahLst/>
            <a:cxnLst/>
            <a:rect l="l" t="t" r="r" b="b"/>
            <a:pathLst>
              <a:path w="53323" h="53101">
                <a:moveTo>
                  <a:pt x="0" y="0"/>
                </a:moveTo>
                <a:lnTo>
                  <a:pt x="53323" y="53101"/>
                </a:lnTo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6" name="object 486"/>
          <p:cNvSpPr/>
          <p:nvPr/>
        </p:nvSpPr>
        <p:spPr>
          <a:xfrm>
            <a:off x="5895600" y="3836094"/>
            <a:ext cx="53323" cy="53101"/>
          </a:xfrm>
          <a:custGeom>
            <a:avLst/>
            <a:gdLst/>
            <a:ahLst/>
            <a:cxnLst/>
            <a:rect l="l" t="t" r="r" b="b"/>
            <a:pathLst>
              <a:path w="53323" h="53101">
                <a:moveTo>
                  <a:pt x="53323" y="0"/>
                </a:moveTo>
                <a:lnTo>
                  <a:pt x="0" y="53101"/>
                </a:lnTo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7" name="object 487"/>
          <p:cNvSpPr/>
          <p:nvPr/>
        </p:nvSpPr>
        <p:spPr>
          <a:xfrm>
            <a:off x="6319897" y="3637270"/>
            <a:ext cx="52795" cy="53101"/>
          </a:xfrm>
          <a:custGeom>
            <a:avLst/>
            <a:gdLst/>
            <a:ahLst/>
            <a:cxnLst/>
            <a:rect l="l" t="t" r="r" b="b"/>
            <a:pathLst>
              <a:path w="52795" h="53101">
                <a:moveTo>
                  <a:pt x="0" y="0"/>
                </a:moveTo>
                <a:lnTo>
                  <a:pt x="52795" y="53101"/>
                </a:lnTo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8" name="object 488"/>
          <p:cNvSpPr/>
          <p:nvPr/>
        </p:nvSpPr>
        <p:spPr>
          <a:xfrm>
            <a:off x="6319897" y="3637270"/>
            <a:ext cx="52795" cy="53101"/>
          </a:xfrm>
          <a:custGeom>
            <a:avLst/>
            <a:gdLst/>
            <a:ahLst/>
            <a:cxnLst/>
            <a:rect l="l" t="t" r="r" b="b"/>
            <a:pathLst>
              <a:path w="52795" h="53101">
                <a:moveTo>
                  <a:pt x="52795" y="0"/>
                </a:moveTo>
                <a:lnTo>
                  <a:pt x="0" y="53101"/>
                </a:lnTo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89" name="object 489"/>
          <p:cNvSpPr/>
          <p:nvPr/>
        </p:nvSpPr>
        <p:spPr>
          <a:xfrm>
            <a:off x="3988181" y="4816345"/>
            <a:ext cx="40001" cy="13249"/>
          </a:xfrm>
          <a:custGeom>
            <a:avLst/>
            <a:gdLst/>
            <a:ahLst/>
            <a:cxnLst/>
            <a:rect l="l" t="t" r="r" b="b"/>
            <a:pathLst>
              <a:path w="40001" h="13249">
                <a:moveTo>
                  <a:pt x="0" y="13249"/>
                </a:moveTo>
                <a:lnTo>
                  <a:pt x="4000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0" name="object 490"/>
          <p:cNvSpPr/>
          <p:nvPr/>
        </p:nvSpPr>
        <p:spPr>
          <a:xfrm>
            <a:off x="4054561" y="4789829"/>
            <a:ext cx="39578" cy="13249"/>
          </a:xfrm>
          <a:custGeom>
            <a:avLst/>
            <a:gdLst/>
            <a:ahLst/>
            <a:cxnLst/>
            <a:rect l="l" t="t" r="r" b="b"/>
            <a:pathLst>
              <a:path w="39578" h="13249">
                <a:moveTo>
                  <a:pt x="0" y="13249"/>
                </a:moveTo>
                <a:lnTo>
                  <a:pt x="3957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1" name="object 491"/>
          <p:cNvSpPr/>
          <p:nvPr/>
        </p:nvSpPr>
        <p:spPr>
          <a:xfrm>
            <a:off x="4120942" y="4776580"/>
            <a:ext cx="39578" cy="13249"/>
          </a:xfrm>
          <a:custGeom>
            <a:avLst/>
            <a:gdLst/>
            <a:ahLst/>
            <a:cxnLst/>
            <a:rect l="l" t="t" r="r" b="b"/>
            <a:pathLst>
              <a:path w="39578" h="13249">
                <a:moveTo>
                  <a:pt x="0" y="13249"/>
                </a:moveTo>
                <a:lnTo>
                  <a:pt x="3957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2" name="object 492"/>
          <p:cNvSpPr/>
          <p:nvPr/>
        </p:nvSpPr>
        <p:spPr>
          <a:xfrm>
            <a:off x="4173703" y="4750082"/>
            <a:ext cx="40001" cy="13249"/>
          </a:xfrm>
          <a:custGeom>
            <a:avLst/>
            <a:gdLst/>
            <a:ahLst/>
            <a:cxnLst/>
            <a:rect l="l" t="t" r="r" b="b"/>
            <a:pathLst>
              <a:path w="40001" h="13249">
                <a:moveTo>
                  <a:pt x="0" y="13249"/>
                </a:moveTo>
                <a:lnTo>
                  <a:pt x="4000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3" name="object 493"/>
          <p:cNvSpPr/>
          <p:nvPr/>
        </p:nvSpPr>
        <p:spPr>
          <a:xfrm>
            <a:off x="4240084" y="4723566"/>
            <a:ext cx="39561" cy="13249"/>
          </a:xfrm>
          <a:custGeom>
            <a:avLst/>
            <a:gdLst/>
            <a:ahLst/>
            <a:cxnLst/>
            <a:rect l="l" t="t" r="r" b="b"/>
            <a:pathLst>
              <a:path w="39561" h="13249">
                <a:moveTo>
                  <a:pt x="0" y="13249"/>
                </a:moveTo>
                <a:lnTo>
                  <a:pt x="3956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4" name="object 494"/>
          <p:cNvSpPr/>
          <p:nvPr/>
        </p:nvSpPr>
        <p:spPr>
          <a:xfrm>
            <a:off x="4306465" y="4710317"/>
            <a:ext cx="39561" cy="13249"/>
          </a:xfrm>
          <a:custGeom>
            <a:avLst/>
            <a:gdLst/>
            <a:ahLst/>
            <a:cxnLst/>
            <a:rect l="l" t="t" r="r" b="b"/>
            <a:pathLst>
              <a:path w="39561" h="13249">
                <a:moveTo>
                  <a:pt x="0" y="13249"/>
                </a:moveTo>
                <a:lnTo>
                  <a:pt x="3956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5" name="object 495"/>
          <p:cNvSpPr/>
          <p:nvPr/>
        </p:nvSpPr>
        <p:spPr>
          <a:xfrm>
            <a:off x="4372407" y="4683819"/>
            <a:ext cx="26379" cy="13249"/>
          </a:xfrm>
          <a:custGeom>
            <a:avLst/>
            <a:gdLst/>
            <a:ahLst/>
            <a:cxnLst/>
            <a:rect l="l" t="t" r="r" b="b"/>
            <a:pathLst>
              <a:path w="26379" h="13249">
                <a:moveTo>
                  <a:pt x="0" y="13249"/>
                </a:moveTo>
                <a:lnTo>
                  <a:pt x="26379" y="0"/>
                </a:lnTo>
              </a:path>
            </a:pathLst>
          </a:custGeom>
          <a:ln w="132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6" name="object 496"/>
          <p:cNvSpPr/>
          <p:nvPr/>
        </p:nvSpPr>
        <p:spPr>
          <a:xfrm>
            <a:off x="4425607" y="4657303"/>
            <a:ext cx="39561" cy="13266"/>
          </a:xfrm>
          <a:custGeom>
            <a:avLst/>
            <a:gdLst/>
            <a:ahLst/>
            <a:cxnLst/>
            <a:rect l="l" t="t" r="r" b="b"/>
            <a:pathLst>
              <a:path w="39561" h="13266">
                <a:moveTo>
                  <a:pt x="0" y="13266"/>
                </a:moveTo>
                <a:lnTo>
                  <a:pt x="3956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7" name="object 497"/>
          <p:cNvSpPr/>
          <p:nvPr/>
        </p:nvSpPr>
        <p:spPr>
          <a:xfrm>
            <a:off x="4491548" y="4644055"/>
            <a:ext cx="40001" cy="13249"/>
          </a:xfrm>
          <a:custGeom>
            <a:avLst/>
            <a:gdLst/>
            <a:ahLst/>
            <a:cxnLst/>
            <a:rect l="l" t="t" r="r" b="b"/>
            <a:pathLst>
              <a:path w="40001" h="13249">
                <a:moveTo>
                  <a:pt x="0" y="13249"/>
                </a:moveTo>
                <a:lnTo>
                  <a:pt x="40001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8" name="object 498"/>
          <p:cNvSpPr/>
          <p:nvPr/>
        </p:nvSpPr>
        <p:spPr>
          <a:xfrm>
            <a:off x="4557945" y="4617557"/>
            <a:ext cx="39596" cy="13249"/>
          </a:xfrm>
          <a:custGeom>
            <a:avLst/>
            <a:gdLst/>
            <a:ahLst/>
            <a:cxnLst/>
            <a:rect l="l" t="t" r="r" b="b"/>
            <a:pathLst>
              <a:path w="39596" h="13249">
                <a:moveTo>
                  <a:pt x="0" y="13249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9" name="object 499"/>
          <p:cNvSpPr/>
          <p:nvPr/>
        </p:nvSpPr>
        <p:spPr>
          <a:xfrm>
            <a:off x="4611093" y="4591040"/>
            <a:ext cx="39596" cy="13266"/>
          </a:xfrm>
          <a:custGeom>
            <a:avLst/>
            <a:gdLst/>
            <a:ahLst/>
            <a:cxnLst/>
            <a:rect l="l" t="t" r="r" b="b"/>
            <a:pathLst>
              <a:path w="39596" h="13266">
                <a:moveTo>
                  <a:pt x="0" y="13266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0" name="object 500"/>
          <p:cNvSpPr/>
          <p:nvPr/>
        </p:nvSpPr>
        <p:spPr>
          <a:xfrm>
            <a:off x="4677087" y="4577792"/>
            <a:ext cx="39948" cy="13249"/>
          </a:xfrm>
          <a:custGeom>
            <a:avLst/>
            <a:gdLst/>
            <a:ahLst/>
            <a:cxnLst/>
            <a:rect l="l" t="t" r="r" b="b"/>
            <a:pathLst>
              <a:path w="39948" h="13249">
                <a:moveTo>
                  <a:pt x="0" y="13249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1" name="object 501"/>
          <p:cNvSpPr/>
          <p:nvPr/>
        </p:nvSpPr>
        <p:spPr>
          <a:xfrm>
            <a:off x="4743433" y="4551294"/>
            <a:ext cx="39596" cy="13249"/>
          </a:xfrm>
          <a:custGeom>
            <a:avLst/>
            <a:gdLst/>
            <a:ahLst/>
            <a:cxnLst/>
            <a:rect l="l" t="t" r="r" b="b"/>
            <a:pathLst>
              <a:path w="39596" h="13249">
                <a:moveTo>
                  <a:pt x="0" y="13249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2" name="object 502"/>
          <p:cNvSpPr/>
          <p:nvPr/>
        </p:nvSpPr>
        <p:spPr>
          <a:xfrm>
            <a:off x="4809779" y="4524796"/>
            <a:ext cx="26397" cy="13249"/>
          </a:xfrm>
          <a:custGeom>
            <a:avLst/>
            <a:gdLst/>
            <a:ahLst/>
            <a:cxnLst/>
            <a:rect l="l" t="t" r="r" b="b"/>
            <a:pathLst>
              <a:path w="26397" h="13249">
                <a:moveTo>
                  <a:pt x="0" y="13249"/>
                </a:moveTo>
                <a:lnTo>
                  <a:pt x="26397" y="0"/>
                </a:lnTo>
              </a:path>
            </a:pathLst>
          </a:custGeom>
          <a:ln w="132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3" name="object 503"/>
          <p:cNvSpPr/>
          <p:nvPr/>
        </p:nvSpPr>
        <p:spPr>
          <a:xfrm>
            <a:off x="4862574" y="4511528"/>
            <a:ext cx="39596" cy="13266"/>
          </a:xfrm>
          <a:custGeom>
            <a:avLst/>
            <a:gdLst/>
            <a:ahLst/>
            <a:cxnLst/>
            <a:rect l="l" t="t" r="r" b="b"/>
            <a:pathLst>
              <a:path w="39596" h="13266">
                <a:moveTo>
                  <a:pt x="0" y="13266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4" name="object 504"/>
          <p:cNvSpPr/>
          <p:nvPr/>
        </p:nvSpPr>
        <p:spPr>
          <a:xfrm>
            <a:off x="4928920" y="4485031"/>
            <a:ext cx="39596" cy="13249"/>
          </a:xfrm>
          <a:custGeom>
            <a:avLst/>
            <a:gdLst/>
            <a:ahLst/>
            <a:cxnLst/>
            <a:rect l="l" t="t" r="r" b="b"/>
            <a:pathLst>
              <a:path w="39596" h="13249">
                <a:moveTo>
                  <a:pt x="0" y="13249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5" name="object 505"/>
          <p:cNvSpPr/>
          <p:nvPr/>
        </p:nvSpPr>
        <p:spPr>
          <a:xfrm>
            <a:off x="4994914" y="4458533"/>
            <a:ext cx="39948" cy="13249"/>
          </a:xfrm>
          <a:custGeom>
            <a:avLst/>
            <a:gdLst/>
            <a:ahLst/>
            <a:cxnLst/>
            <a:rect l="l" t="t" r="r" b="b"/>
            <a:pathLst>
              <a:path w="39948" h="13249">
                <a:moveTo>
                  <a:pt x="0" y="13249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6" name="object 506"/>
          <p:cNvSpPr/>
          <p:nvPr/>
        </p:nvSpPr>
        <p:spPr>
          <a:xfrm>
            <a:off x="5048061" y="4445265"/>
            <a:ext cx="39596" cy="13266"/>
          </a:xfrm>
          <a:custGeom>
            <a:avLst/>
            <a:gdLst/>
            <a:ahLst/>
            <a:cxnLst/>
            <a:rect l="l" t="t" r="r" b="b"/>
            <a:pathLst>
              <a:path w="39596" h="13266">
                <a:moveTo>
                  <a:pt x="0" y="13266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7" name="object 507"/>
          <p:cNvSpPr/>
          <p:nvPr/>
        </p:nvSpPr>
        <p:spPr>
          <a:xfrm>
            <a:off x="5114407" y="4418768"/>
            <a:ext cx="39596" cy="13249"/>
          </a:xfrm>
          <a:custGeom>
            <a:avLst/>
            <a:gdLst/>
            <a:ahLst/>
            <a:cxnLst/>
            <a:rect l="l" t="t" r="r" b="b"/>
            <a:pathLst>
              <a:path w="39596" h="13249">
                <a:moveTo>
                  <a:pt x="0" y="13249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8" name="object 508"/>
          <p:cNvSpPr/>
          <p:nvPr/>
        </p:nvSpPr>
        <p:spPr>
          <a:xfrm>
            <a:off x="5180401" y="4392270"/>
            <a:ext cx="39948" cy="13249"/>
          </a:xfrm>
          <a:custGeom>
            <a:avLst/>
            <a:gdLst/>
            <a:ahLst/>
            <a:cxnLst/>
            <a:rect l="l" t="t" r="r" b="b"/>
            <a:pathLst>
              <a:path w="39948" h="13249">
                <a:moveTo>
                  <a:pt x="0" y="13249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9" name="object 509"/>
          <p:cNvSpPr/>
          <p:nvPr/>
        </p:nvSpPr>
        <p:spPr>
          <a:xfrm>
            <a:off x="5246747" y="4379021"/>
            <a:ext cx="26397" cy="13249"/>
          </a:xfrm>
          <a:custGeom>
            <a:avLst/>
            <a:gdLst/>
            <a:ahLst/>
            <a:cxnLst/>
            <a:rect l="l" t="t" r="r" b="b"/>
            <a:pathLst>
              <a:path w="26397" h="13249">
                <a:moveTo>
                  <a:pt x="0" y="13249"/>
                </a:moveTo>
                <a:lnTo>
                  <a:pt x="26397" y="0"/>
                </a:lnTo>
              </a:path>
            </a:pathLst>
          </a:custGeom>
          <a:ln w="132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0" name="object 510"/>
          <p:cNvSpPr/>
          <p:nvPr/>
        </p:nvSpPr>
        <p:spPr>
          <a:xfrm>
            <a:off x="5299542" y="4352506"/>
            <a:ext cx="39948" cy="13249"/>
          </a:xfrm>
          <a:custGeom>
            <a:avLst/>
            <a:gdLst/>
            <a:ahLst/>
            <a:cxnLst/>
            <a:rect l="l" t="t" r="r" b="b"/>
            <a:pathLst>
              <a:path w="39948" h="13249">
                <a:moveTo>
                  <a:pt x="0" y="13249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1" name="object 511"/>
          <p:cNvSpPr/>
          <p:nvPr/>
        </p:nvSpPr>
        <p:spPr>
          <a:xfrm>
            <a:off x="3961801" y="4803079"/>
            <a:ext cx="66381" cy="66260"/>
          </a:xfrm>
          <a:custGeom>
            <a:avLst/>
            <a:gdLst/>
            <a:ahLst/>
            <a:cxnLst/>
            <a:rect l="l" t="t" r="r" b="b"/>
            <a:pathLst>
              <a:path w="66381" h="66260">
                <a:moveTo>
                  <a:pt x="0" y="66260"/>
                </a:moveTo>
                <a:lnTo>
                  <a:pt x="66381" y="66260"/>
                </a:lnTo>
                <a:lnTo>
                  <a:pt x="66381" y="0"/>
                </a:lnTo>
                <a:lnTo>
                  <a:pt x="0" y="0"/>
                </a:lnTo>
                <a:lnTo>
                  <a:pt x="0" y="66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2" name="object 512"/>
          <p:cNvSpPr/>
          <p:nvPr/>
        </p:nvSpPr>
        <p:spPr>
          <a:xfrm>
            <a:off x="3961801" y="4829593"/>
            <a:ext cx="53199" cy="0"/>
          </a:xfrm>
          <a:custGeom>
            <a:avLst/>
            <a:gdLst/>
            <a:ahLst/>
            <a:cxnLst/>
            <a:rect l="l" t="t" r="r" b="b"/>
            <a:pathLst>
              <a:path w="53199">
                <a:moveTo>
                  <a:pt x="0" y="0"/>
                </a:moveTo>
                <a:lnTo>
                  <a:pt x="5319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3" name="object 513"/>
          <p:cNvSpPr/>
          <p:nvPr/>
        </p:nvSpPr>
        <p:spPr>
          <a:xfrm>
            <a:off x="3988180" y="4803078"/>
            <a:ext cx="0" cy="53013"/>
          </a:xfrm>
          <a:custGeom>
            <a:avLst/>
            <a:gdLst/>
            <a:ahLst/>
            <a:cxnLst/>
            <a:rect l="l" t="t" r="r" b="b"/>
            <a:pathLst>
              <a:path h="53013">
                <a:moveTo>
                  <a:pt x="0" y="0"/>
                </a:moveTo>
                <a:lnTo>
                  <a:pt x="0" y="53013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4" name="object 514"/>
          <p:cNvSpPr/>
          <p:nvPr/>
        </p:nvSpPr>
        <p:spPr>
          <a:xfrm>
            <a:off x="5339490" y="4339257"/>
            <a:ext cx="39596" cy="13249"/>
          </a:xfrm>
          <a:custGeom>
            <a:avLst/>
            <a:gdLst/>
            <a:ahLst/>
            <a:cxnLst/>
            <a:rect l="l" t="t" r="r" b="b"/>
            <a:pathLst>
              <a:path w="39596" h="13249">
                <a:moveTo>
                  <a:pt x="0" y="13249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5" name="object 515"/>
          <p:cNvSpPr/>
          <p:nvPr/>
        </p:nvSpPr>
        <p:spPr>
          <a:xfrm>
            <a:off x="5405484" y="4326008"/>
            <a:ext cx="39948" cy="13249"/>
          </a:xfrm>
          <a:custGeom>
            <a:avLst/>
            <a:gdLst/>
            <a:ahLst/>
            <a:cxnLst/>
            <a:rect l="l" t="t" r="r" b="b"/>
            <a:pathLst>
              <a:path w="39948" h="13249">
                <a:moveTo>
                  <a:pt x="0" y="13249"/>
                </a:moveTo>
                <a:lnTo>
                  <a:pt x="39948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6" name="object 516"/>
          <p:cNvSpPr/>
          <p:nvPr/>
        </p:nvSpPr>
        <p:spPr>
          <a:xfrm>
            <a:off x="5471830" y="4299951"/>
            <a:ext cx="40124" cy="13249"/>
          </a:xfrm>
          <a:custGeom>
            <a:avLst/>
            <a:gdLst/>
            <a:ahLst/>
            <a:cxnLst/>
            <a:rect l="l" t="t" r="r" b="b"/>
            <a:pathLst>
              <a:path w="40124" h="13249">
                <a:moveTo>
                  <a:pt x="0" y="13249"/>
                </a:moveTo>
                <a:lnTo>
                  <a:pt x="40124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7" name="object 517"/>
          <p:cNvSpPr/>
          <p:nvPr/>
        </p:nvSpPr>
        <p:spPr>
          <a:xfrm>
            <a:off x="5538176" y="4286683"/>
            <a:ext cx="39596" cy="13266"/>
          </a:xfrm>
          <a:custGeom>
            <a:avLst/>
            <a:gdLst/>
            <a:ahLst/>
            <a:cxnLst/>
            <a:rect l="l" t="t" r="r" b="b"/>
            <a:pathLst>
              <a:path w="39596" h="13266">
                <a:moveTo>
                  <a:pt x="0" y="13266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8" name="object 518"/>
          <p:cNvSpPr/>
          <p:nvPr/>
        </p:nvSpPr>
        <p:spPr>
          <a:xfrm>
            <a:off x="5590971" y="4260186"/>
            <a:ext cx="40124" cy="13249"/>
          </a:xfrm>
          <a:custGeom>
            <a:avLst/>
            <a:gdLst/>
            <a:ahLst/>
            <a:cxnLst/>
            <a:rect l="l" t="t" r="r" b="b"/>
            <a:pathLst>
              <a:path w="40124" h="13249">
                <a:moveTo>
                  <a:pt x="0" y="13249"/>
                </a:moveTo>
                <a:lnTo>
                  <a:pt x="40124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9" name="object 519"/>
          <p:cNvSpPr/>
          <p:nvPr/>
        </p:nvSpPr>
        <p:spPr>
          <a:xfrm>
            <a:off x="5657317" y="4246937"/>
            <a:ext cx="39596" cy="13249"/>
          </a:xfrm>
          <a:custGeom>
            <a:avLst/>
            <a:gdLst/>
            <a:ahLst/>
            <a:cxnLst/>
            <a:rect l="l" t="t" r="r" b="b"/>
            <a:pathLst>
              <a:path w="39596" h="13249">
                <a:moveTo>
                  <a:pt x="0" y="13249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0" name="object 520"/>
          <p:cNvSpPr/>
          <p:nvPr/>
        </p:nvSpPr>
        <p:spPr>
          <a:xfrm>
            <a:off x="5723839" y="4233687"/>
            <a:ext cx="39420" cy="0"/>
          </a:xfrm>
          <a:custGeom>
            <a:avLst/>
            <a:gdLst/>
            <a:ahLst/>
            <a:cxnLst/>
            <a:rect l="l" t="t" r="r" b="b"/>
            <a:pathLst>
              <a:path w="39420">
                <a:moveTo>
                  <a:pt x="0" y="0"/>
                </a:moveTo>
                <a:lnTo>
                  <a:pt x="3942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1" name="object 521"/>
          <p:cNvSpPr/>
          <p:nvPr/>
        </p:nvSpPr>
        <p:spPr>
          <a:xfrm>
            <a:off x="5789657" y="4207172"/>
            <a:ext cx="40124" cy="13249"/>
          </a:xfrm>
          <a:custGeom>
            <a:avLst/>
            <a:gdLst/>
            <a:ahLst/>
            <a:cxnLst/>
            <a:rect l="l" t="t" r="r" b="b"/>
            <a:pathLst>
              <a:path w="40124" h="13249">
                <a:moveTo>
                  <a:pt x="0" y="13249"/>
                </a:moveTo>
                <a:lnTo>
                  <a:pt x="40124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2" name="object 522"/>
          <p:cNvSpPr/>
          <p:nvPr/>
        </p:nvSpPr>
        <p:spPr>
          <a:xfrm>
            <a:off x="5856180" y="4193923"/>
            <a:ext cx="26221" cy="13249"/>
          </a:xfrm>
          <a:custGeom>
            <a:avLst/>
            <a:gdLst/>
            <a:ahLst/>
            <a:cxnLst/>
            <a:rect l="l" t="t" r="r" b="b"/>
            <a:pathLst>
              <a:path w="26221" h="13249">
                <a:moveTo>
                  <a:pt x="0" y="13249"/>
                </a:moveTo>
                <a:lnTo>
                  <a:pt x="26221" y="0"/>
                </a:lnTo>
              </a:path>
            </a:pathLst>
          </a:custGeom>
          <a:ln w="132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3" name="object 523"/>
          <p:cNvSpPr/>
          <p:nvPr/>
        </p:nvSpPr>
        <p:spPr>
          <a:xfrm>
            <a:off x="5313092" y="4326008"/>
            <a:ext cx="65942" cy="66260"/>
          </a:xfrm>
          <a:custGeom>
            <a:avLst/>
            <a:gdLst/>
            <a:ahLst/>
            <a:cxnLst/>
            <a:rect l="l" t="t" r="r" b="b"/>
            <a:pathLst>
              <a:path w="65942" h="66260">
                <a:moveTo>
                  <a:pt x="0" y="66260"/>
                </a:moveTo>
                <a:lnTo>
                  <a:pt x="65942" y="66260"/>
                </a:lnTo>
                <a:lnTo>
                  <a:pt x="65942" y="0"/>
                </a:lnTo>
                <a:lnTo>
                  <a:pt x="0" y="0"/>
                </a:lnTo>
                <a:lnTo>
                  <a:pt x="0" y="66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4" name="object 524"/>
          <p:cNvSpPr/>
          <p:nvPr/>
        </p:nvSpPr>
        <p:spPr>
          <a:xfrm>
            <a:off x="5313093" y="4352505"/>
            <a:ext cx="52795" cy="0"/>
          </a:xfrm>
          <a:custGeom>
            <a:avLst/>
            <a:gdLst/>
            <a:ahLst/>
            <a:cxnLst/>
            <a:rect l="l" t="t" r="r" b="b"/>
            <a:pathLst>
              <a:path w="52795">
                <a:moveTo>
                  <a:pt x="0" y="0"/>
                </a:moveTo>
                <a:lnTo>
                  <a:pt x="5279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5" name="object 525"/>
          <p:cNvSpPr/>
          <p:nvPr/>
        </p:nvSpPr>
        <p:spPr>
          <a:xfrm>
            <a:off x="5339490" y="4326008"/>
            <a:ext cx="0" cy="53013"/>
          </a:xfrm>
          <a:custGeom>
            <a:avLst/>
            <a:gdLst/>
            <a:ahLst/>
            <a:cxnLst/>
            <a:rect l="l" t="t" r="r" b="b"/>
            <a:pathLst>
              <a:path h="53013">
                <a:moveTo>
                  <a:pt x="0" y="0"/>
                </a:moveTo>
                <a:lnTo>
                  <a:pt x="0" y="53013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6" name="object 526"/>
          <p:cNvSpPr/>
          <p:nvPr/>
        </p:nvSpPr>
        <p:spPr>
          <a:xfrm>
            <a:off x="5922525" y="4167425"/>
            <a:ext cx="39596" cy="13249"/>
          </a:xfrm>
          <a:custGeom>
            <a:avLst/>
            <a:gdLst/>
            <a:ahLst/>
            <a:cxnLst/>
            <a:rect l="l" t="t" r="r" b="b"/>
            <a:pathLst>
              <a:path w="39596" h="13249">
                <a:moveTo>
                  <a:pt x="0" y="13249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7" name="object 527"/>
          <p:cNvSpPr/>
          <p:nvPr/>
        </p:nvSpPr>
        <p:spPr>
          <a:xfrm>
            <a:off x="5988344" y="4127712"/>
            <a:ext cx="26925" cy="26462"/>
          </a:xfrm>
          <a:custGeom>
            <a:avLst/>
            <a:gdLst/>
            <a:ahLst/>
            <a:cxnLst/>
            <a:rect l="l" t="t" r="r" b="b"/>
            <a:pathLst>
              <a:path w="26925" h="26462">
                <a:moveTo>
                  <a:pt x="0" y="26462"/>
                </a:moveTo>
                <a:lnTo>
                  <a:pt x="26925" y="0"/>
                </a:lnTo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8" name="object 528"/>
          <p:cNvSpPr/>
          <p:nvPr/>
        </p:nvSpPr>
        <p:spPr>
          <a:xfrm>
            <a:off x="6041666" y="4101074"/>
            <a:ext cx="39596" cy="26639"/>
          </a:xfrm>
          <a:custGeom>
            <a:avLst/>
            <a:gdLst/>
            <a:ahLst/>
            <a:cxnLst/>
            <a:rect l="l" t="t" r="r" b="b"/>
            <a:pathLst>
              <a:path w="39596" h="26639">
                <a:moveTo>
                  <a:pt x="0" y="26639"/>
                </a:moveTo>
                <a:lnTo>
                  <a:pt x="39596" y="0"/>
                </a:lnTo>
              </a:path>
            </a:pathLst>
          </a:custGeom>
          <a:ln w="132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9" name="object 529"/>
          <p:cNvSpPr/>
          <p:nvPr/>
        </p:nvSpPr>
        <p:spPr>
          <a:xfrm>
            <a:off x="6107485" y="4074611"/>
            <a:ext cx="26925" cy="13231"/>
          </a:xfrm>
          <a:custGeom>
            <a:avLst/>
            <a:gdLst/>
            <a:ahLst/>
            <a:cxnLst/>
            <a:rect l="l" t="t" r="r" b="b"/>
            <a:pathLst>
              <a:path w="26925" h="13231">
                <a:moveTo>
                  <a:pt x="0" y="13231"/>
                </a:moveTo>
                <a:lnTo>
                  <a:pt x="26925" y="0"/>
                </a:lnTo>
              </a:path>
            </a:pathLst>
          </a:custGeom>
          <a:ln w="1321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0" name="object 530"/>
          <p:cNvSpPr/>
          <p:nvPr/>
        </p:nvSpPr>
        <p:spPr>
          <a:xfrm>
            <a:off x="6160807" y="4048149"/>
            <a:ext cx="39596" cy="13231"/>
          </a:xfrm>
          <a:custGeom>
            <a:avLst/>
            <a:gdLst/>
            <a:ahLst/>
            <a:cxnLst/>
            <a:rect l="l" t="t" r="r" b="b"/>
            <a:pathLst>
              <a:path w="39596" h="13231">
                <a:moveTo>
                  <a:pt x="0" y="13231"/>
                </a:moveTo>
                <a:lnTo>
                  <a:pt x="39596" y="0"/>
                </a:lnTo>
              </a:path>
            </a:pathLst>
          </a:custGeom>
          <a:ln w="13217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1" name="object 531"/>
          <p:cNvSpPr/>
          <p:nvPr/>
        </p:nvSpPr>
        <p:spPr>
          <a:xfrm>
            <a:off x="6227154" y="4008454"/>
            <a:ext cx="26397" cy="26462"/>
          </a:xfrm>
          <a:custGeom>
            <a:avLst/>
            <a:gdLst/>
            <a:ahLst/>
            <a:cxnLst/>
            <a:rect l="l" t="t" r="r" b="b"/>
            <a:pathLst>
              <a:path w="26397" h="26462">
                <a:moveTo>
                  <a:pt x="0" y="26462"/>
                </a:moveTo>
                <a:lnTo>
                  <a:pt x="26397" y="0"/>
                </a:lnTo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2" name="object 532"/>
          <p:cNvSpPr/>
          <p:nvPr/>
        </p:nvSpPr>
        <p:spPr>
          <a:xfrm>
            <a:off x="6279948" y="3981815"/>
            <a:ext cx="39948" cy="26639"/>
          </a:xfrm>
          <a:custGeom>
            <a:avLst/>
            <a:gdLst/>
            <a:ahLst/>
            <a:cxnLst/>
            <a:rect l="l" t="t" r="r" b="b"/>
            <a:pathLst>
              <a:path w="39948" h="26639">
                <a:moveTo>
                  <a:pt x="0" y="26639"/>
                </a:moveTo>
                <a:lnTo>
                  <a:pt x="39948" y="0"/>
                </a:lnTo>
              </a:path>
            </a:pathLst>
          </a:custGeom>
          <a:ln w="1321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3" name="object 533"/>
          <p:cNvSpPr/>
          <p:nvPr/>
        </p:nvSpPr>
        <p:spPr>
          <a:xfrm>
            <a:off x="5895600" y="4154159"/>
            <a:ext cx="66381" cy="66260"/>
          </a:xfrm>
          <a:custGeom>
            <a:avLst/>
            <a:gdLst/>
            <a:ahLst/>
            <a:cxnLst/>
            <a:rect l="l" t="t" r="r" b="b"/>
            <a:pathLst>
              <a:path w="66381" h="66260">
                <a:moveTo>
                  <a:pt x="0" y="66260"/>
                </a:moveTo>
                <a:lnTo>
                  <a:pt x="66381" y="66260"/>
                </a:lnTo>
                <a:lnTo>
                  <a:pt x="66381" y="0"/>
                </a:lnTo>
                <a:lnTo>
                  <a:pt x="0" y="0"/>
                </a:lnTo>
                <a:lnTo>
                  <a:pt x="0" y="66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4" name="object 534"/>
          <p:cNvSpPr/>
          <p:nvPr/>
        </p:nvSpPr>
        <p:spPr>
          <a:xfrm>
            <a:off x="5895600" y="4180673"/>
            <a:ext cx="53323" cy="0"/>
          </a:xfrm>
          <a:custGeom>
            <a:avLst/>
            <a:gdLst/>
            <a:ahLst/>
            <a:cxnLst/>
            <a:rect l="l" t="t" r="r" b="b"/>
            <a:pathLst>
              <a:path w="53323">
                <a:moveTo>
                  <a:pt x="0" y="0"/>
                </a:moveTo>
                <a:lnTo>
                  <a:pt x="53323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5" name="object 535"/>
          <p:cNvSpPr/>
          <p:nvPr/>
        </p:nvSpPr>
        <p:spPr>
          <a:xfrm>
            <a:off x="5922525" y="4154175"/>
            <a:ext cx="0" cy="52996"/>
          </a:xfrm>
          <a:custGeom>
            <a:avLst/>
            <a:gdLst/>
            <a:ahLst/>
            <a:cxnLst/>
            <a:rect l="l" t="t" r="r" b="b"/>
            <a:pathLst>
              <a:path h="52996">
                <a:moveTo>
                  <a:pt x="0" y="0"/>
                </a:moveTo>
                <a:lnTo>
                  <a:pt x="0" y="52996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6" name="object 536"/>
          <p:cNvSpPr/>
          <p:nvPr/>
        </p:nvSpPr>
        <p:spPr>
          <a:xfrm>
            <a:off x="6319897" y="3942193"/>
            <a:ext cx="65941" cy="66260"/>
          </a:xfrm>
          <a:custGeom>
            <a:avLst/>
            <a:gdLst/>
            <a:ahLst/>
            <a:cxnLst/>
            <a:rect l="l" t="t" r="r" b="b"/>
            <a:pathLst>
              <a:path w="65941" h="66260">
                <a:moveTo>
                  <a:pt x="0" y="66260"/>
                </a:moveTo>
                <a:lnTo>
                  <a:pt x="65941" y="66260"/>
                </a:lnTo>
                <a:lnTo>
                  <a:pt x="65941" y="0"/>
                </a:lnTo>
                <a:lnTo>
                  <a:pt x="0" y="0"/>
                </a:lnTo>
                <a:lnTo>
                  <a:pt x="0" y="66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7" name="object 537"/>
          <p:cNvSpPr/>
          <p:nvPr/>
        </p:nvSpPr>
        <p:spPr>
          <a:xfrm>
            <a:off x="6319897" y="3968583"/>
            <a:ext cx="52795" cy="0"/>
          </a:xfrm>
          <a:custGeom>
            <a:avLst/>
            <a:gdLst/>
            <a:ahLst/>
            <a:cxnLst/>
            <a:rect l="l" t="t" r="r" b="b"/>
            <a:pathLst>
              <a:path w="52795">
                <a:moveTo>
                  <a:pt x="0" y="0"/>
                </a:moveTo>
                <a:lnTo>
                  <a:pt x="5279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8" name="object 538"/>
          <p:cNvSpPr/>
          <p:nvPr/>
        </p:nvSpPr>
        <p:spPr>
          <a:xfrm>
            <a:off x="6346294" y="3942121"/>
            <a:ext cx="0" cy="53101"/>
          </a:xfrm>
          <a:custGeom>
            <a:avLst/>
            <a:gdLst/>
            <a:ahLst/>
            <a:cxnLst/>
            <a:rect l="l" t="t" r="r" b="b"/>
            <a:pathLst>
              <a:path h="53101">
                <a:moveTo>
                  <a:pt x="0" y="0"/>
                </a:moveTo>
                <a:lnTo>
                  <a:pt x="0" y="53101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9" name="object 539"/>
          <p:cNvSpPr/>
          <p:nvPr/>
        </p:nvSpPr>
        <p:spPr>
          <a:xfrm>
            <a:off x="5590972" y="2219747"/>
            <a:ext cx="1576463" cy="0"/>
          </a:xfrm>
          <a:custGeom>
            <a:avLst/>
            <a:gdLst/>
            <a:ahLst/>
            <a:cxnLst/>
            <a:rect l="l" t="t" r="r" b="b"/>
            <a:pathLst>
              <a:path w="1576463">
                <a:moveTo>
                  <a:pt x="0" y="0"/>
                </a:moveTo>
                <a:lnTo>
                  <a:pt x="1576463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0" name="object 540"/>
          <p:cNvSpPr/>
          <p:nvPr/>
        </p:nvSpPr>
        <p:spPr>
          <a:xfrm>
            <a:off x="7167435" y="2219748"/>
            <a:ext cx="0" cy="238517"/>
          </a:xfrm>
          <a:custGeom>
            <a:avLst/>
            <a:gdLst/>
            <a:ahLst/>
            <a:cxnLst/>
            <a:rect l="l" t="t" r="r" b="b"/>
            <a:pathLst>
              <a:path h="238517">
                <a:moveTo>
                  <a:pt x="0" y="0"/>
                </a:moveTo>
                <a:lnTo>
                  <a:pt x="0" y="238517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1" name="object 541"/>
          <p:cNvSpPr/>
          <p:nvPr/>
        </p:nvSpPr>
        <p:spPr>
          <a:xfrm>
            <a:off x="5590972" y="2458265"/>
            <a:ext cx="1576463" cy="0"/>
          </a:xfrm>
          <a:custGeom>
            <a:avLst/>
            <a:gdLst/>
            <a:ahLst/>
            <a:cxnLst/>
            <a:rect l="l" t="t" r="r" b="b"/>
            <a:pathLst>
              <a:path w="1576463">
                <a:moveTo>
                  <a:pt x="1576463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2" name="object 542"/>
          <p:cNvSpPr/>
          <p:nvPr/>
        </p:nvSpPr>
        <p:spPr>
          <a:xfrm>
            <a:off x="5590971" y="2219748"/>
            <a:ext cx="0" cy="238517"/>
          </a:xfrm>
          <a:custGeom>
            <a:avLst/>
            <a:gdLst/>
            <a:ahLst/>
            <a:cxnLst/>
            <a:rect l="l" t="t" r="r" b="b"/>
            <a:pathLst>
              <a:path h="238517">
                <a:moveTo>
                  <a:pt x="0" y="238517"/>
                </a:moveTo>
                <a:lnTo>
                  <a:pt x="0" y="0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3" name="object 543"/>
          <p:cNvSpPr/>
          <p:nvPr/>
        </p:nvSpPr>
        <p:spPr>
          <a:xfrm>
            <a:off x="3988181" y="3279493"/>
            <a:ext cx="1351309" cy="304850"/>
          </a:xfrm>
          <a:custGeom>
            <a:avLst/>
            <a:gdLst/>
            <a:ahLst/>
            <a:cxnLst/>
            <a:rect l="l" t="t" r="r" b="b"/>
            <a:pathLst>
              <a:path w="1351309" h="304850">
                <a:moveTo>
                  <a:pt x="0" y="304850"/>
                </a:moveTo>
                <a:lnTo>
                  <a:pt x="1351309" y="0"/>
                </a:lnTo>
              </a:path>
            </a:pathLst>
          </a:custGeom>
          <a:ln w="1321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4" name="object 544"/>
          <p:cNvSpPr/>
          <p:nvPr/>
        </p:nvSpPr>
        <p:spPr>
          <a:xfrm>
            <a:off x="3961801" y="3544649"/>
            <a:ext cx="53199" cy="66156"/>
          </a:xfrm>
          <a:custGeom>
            <a:avLst/>
            <a:gdLst/>
            <a:ahLst/>
            <a:cxnLst/>
            <a:rect l="l" t="t" r="r" b="b"/>
            <a:pathLst>
              <a:path w="53199" h="66156">
                <a:moveTo>
                  <a:pt x="26379" y="0"/>
                </a:moveTo>
                <a:lnTo>
                  <a:pt x="0" y="66156"/>
                </a:lnTo>
                <a:lnTo>
                  <a:pt x="53199" y="66156"/>
                </a:lnTo>
                <a:lnTo>
                  <a:pt x="2637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5" name="object 545"/>
          <p:cNvSpPr/>
          <p:nvPr/>
        </p:nvSpPr>
        <p:spPr>
          <a:xfrm>
            <a:off x="3961801" y="3544649"/>
            <a:ext cx="53199" cy="66156"/>
          </a:xfrm>
          <a:custGeom>
            <a:avLst/>
            <a:gdLst/>
            <a:ahLst/>
            <a:cxnLst/>
            <a:rect l="l" t="t" r="r" b="b"/>
            <a:pathLst>
              <a:path w="53199" h="66156">
                <a:moveTo>
                  <a:pt x="26379" y="0"/>
                </a:moveTo>
                <a:lnTo>
                  <a:pt x="0" y="66156"/>
                </a:lnTo>
                <a:lnTo>
                  <a:pt x="53199" y="66156"/>
                </a:lnTo>
                <a:lnTo>
                  <a:pt x="26379" y="0"/>
                </a:lnTo>
              </a:path>
            </a:pathLst>
          </a:custGeom>
          <a:ln w="26402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6" name="object 546"/>
          <p:cNvSpPr/>
          <p:nvPr/>
        </p:nvSpPr>
        <p:spPr>
          <a:xfrm>
            <a:off x="5339490" y="3120540"/>
            <a:ext cx="583034" cy="158952"/>
          </a:xfrm>
          <a:custGeom>
            <a:avLst/>
            <a:gdLst/>
            <a:ahLst/>
            <a:cxnLst/>
            <a:rect l="l" t="t" r="r" b="b"/>
            <a:pathLst>
              <a:path w="583034" h="158952">
                <a:moveTo>
                  <a:pt x="0" y="158952"/>
                </a:moveTo>
                <a:lnTo>
                  <a:pt x="583034" y="0"/>
                </a:lnTo>
              </a:path>
            </a:pathLst>
          </a:custGeom>
          <a:ln w="1321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7" name="object 547"/>
          <p:cNvSpPr/>
          <p:nvPr/>
        </p:nvSpPr>
        <p:spPr>
          <a:xfrm>
            <a:off x="5313093" y="3239799"/>
            <a:ext cx="52795" cy="66156"/>
          </a:xfrm>
          <a:custGeom>
            <a:avLst/>
            <a:gdLst/>
            <a:ahLst/>
            <a:cxnLst/>
            <a:rect l="l" t="t" r="r" b="b"/>
            <a:pathLst>
              <a:path w="52795" h="66156">
                <a:moveTo>
                  <a:pt x="26397" y="0"/>
                </a:moveTo>
                <a:lnTo>
                  <a:pt x="0" y="66156"/>
                </a:lnTo>
                <a:lnTo>
                  <a:pt x="52795" y="66156"/>
                </a:lnTo>
                <a:lnTo>
                  <a:pt x="26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8" name="object 548"/>
          <p:cNvSpPr/>
          <p:nvPr/>
        </p:nvSpPr>
        <p:spPr>
          <a:xfrm>
            <a:off x="5313093" y="3239799"/>
            <a:ext cx="52795" cy="66156"/>
          </a:xfrm>
          <a:custGeom>
            <a:avLst/>
            <a:gdLst/>
            <a:ahLst/>
            <a:cxnLst/>
            <a:rect l="l" t="t" r="r" b="b"/>
            <a:pathLst>
              <a:path w="52795" h="66156">
                <a:moveTo>
                  <a:pt x="36231" y="24646"/>
                </a:moveTo>
                <a:lnTo>
                  <a:pt x="26397" y="0"/>
                </a:lnTo>
                <a:lnTo>
                  <a:pt x="7836" y="46516"/>
                </a:lnTo>
                <a:lnTo>
                  <a:pt x="0" y="66156"/>
                </a:lnTo>
                <a:lnTo>
                  <a:pt x="52795" y="66156"/>
                </a:lnTo>
                <a:lnTo>
                  <a:pt x="36231" y="24646"/>
                </a:lnTo>
              </a:path>
            </a:pathLst>
          </a:custGeom>
          <a:ln w="2640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9" name="object 549"/>
          <p:cNvSpPr/>
          <p:nvPr/>
        </p:nvSpPr>
        <p:spPr>
          <a:xfrm>
            <a:off x="5935723" y="3001281"/>
            <a:ext cx="410570" cy="119258"/>
          </a:xfrm>
          <a:custGeom>
            <a:avLst/>
            <a:gdLst/>
            <a:ahLst/>
            <a:cxnLst/>
            <a:rect l="l" t="t" r="r" b="b"/>
            <a:pathLst>
              <a:path w="410570" h="119258">
                <a:moveTo>
                  <a:pt x="0" y="119258"/>
                </a:moveTo>
                <a:lnTo>
                  <a:pt x="410570" y="0"/>
                </a:lnTo>
              </a:path>
            </a:pathLst>
          </a:custGeom>
          <a:ln w="1321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0" name="object 550"/>
          <p:cNvSpPr/>
          <p:nvPr/>
        </p:nvSpPr>
        <p:spPr>
          <a:xfrm>
            <a:off x="5895600" y="3094077"/>
            <a:ext cx="66521" cy="66156"/>
          </a:xfrm>
          <a:custGeom>
            <a:avLst/>
            <a:gdLst/>
            <a:ahLst/>
            <a:cxnLst/>
            <a:rect l="l" t="t" r="r" b="b"/>
            <a:pathLst>
              <a:path w="66521" h="66156">
                <a:moveTo>
                  <a:pt x="40124" y="0"/>
                </a:moveTo>
                <a:lnTo>
                  <a:pt x="0" y="66156"/>
                </a:lnTo>
                <a:lnTo>
                  <a:pt x="66521" y="66156"/>
                </a:lnTo>
                <a:lnTo>
                  <a:pt x="401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1" name="object 551"/>
          <p:cNvSpPr/>
          <p:nvPr/>
        </p:nvSpPr>
        <p:spPr>
          <a:xfrm>
            <a:off x="5895600" y="3094077"/>
            <a:ext cx="66521" cy="66156"/>
          </a:xfrm>
          <a:custGeom>
            <a:avLst/>
            <a:gdLst/>
            <a:ahLst/>
            <a:cxnLst/>
            <a:rect l="l" t="t" r="r" b="b"/>
            <a:pathLst>
              <a:path w="66521" h="66156">
                <a:moveTo>
                  <a:pt x="40124" y="0"/>
                </a:moveTo>
                <a:lnTo>
                  <a:pt x="24931" y="25049"/>
                </a:lnTo>
                <a:lnTo>
                  <a:pt x="0" y="66156"/>
                </a:lnTo>
                <a:lnTo>
                  <a:pt x="66521" y="66156"/>
                </a:lnTo>
                <a:lnTo>
                  <a:pt x="40124" y="0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2" name="object 552"/>
          <p:cNvSpPr/>
          <p:nvPr/>
        </p:nvSpPr>
        <p:spPr>
          <a:xfrm>
            <a:off x="6319897" y="2974643"/>
            <a:ext cx="52795" cy="53101"/>
          </a:xfrm>
          <a:custGeom>
            <a:avLst/>
            <a:gdLst/>
            <a:ahLst/>
            <a:cxnLst/>
            <a:rect l="l" t="t" r="r" b="b"/>
            <a:pathLst>
              <a:path w="52795" h="53101">
                <a:moveTo>
                  <a:pt x="26397" y="0"/>
                </a:moveTo>
                <a:lnTo>
                  <a:pt x="0" y="53101"/>
                </a:lnTo>
                <a:lnTo>
                  <a:pt x="52795" y="53101"/>
                </a:lnTo>
                <a:lnTo>
                  <a:pt x="26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3" name="object 553"/>
          <p:cNvSpPr/>
          <p:nvPr/>
        </p:nvSpPr>
        <p:spPr>
          <a:xfrm>
            <a:off x="6319897" y="2974643"/>
            <a:ext cx="52795" cy="53101"/>
          </a:xfrm>
          <a:custGeom>
            <a:avLst/>
            <a:gdLst/>
            <a:ahLst/>
            <a:cxnLst/>
            <a:rect l="l" t="t" r="r" b="b"/>
            <a:pathLst>
              <a:path w="52795" h="53101">
                <a:moveTo>
                  <a:pt x="26397" y="0"/>
                </a:moveTo>
                <a:lnTo>
                  <a:pt x="0" y="53101"/>
                </a:lnTo>
                <a:lnTo>
                  <a:pt x="52795" y="53101"/>
                </a:lnTo>
                <a:lnTo>
                  <a:pt x="26397" y="0"/>
                </a:lnTo>
              </a:path>
            </a:pathLst>
          </a:custGeom>
          <a:ln w="264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631329" y="2272850"/>
            <a:ext cx="52619" cy="52925"/>
          </a:xfrm>
          <a:custGeom>
            <a:avLst/>
            <a:gdLst/>
            <a:ahLst/>
            <a:cxnLst/>
            <a:rect l="l" t="t" r="r" b="b"/>
            <a:pathLst>
              <a:path w="52619" h="52925">
                <a:moveTo>
                  <a:pt x="26397" y="0"/>
                </a:moveTo>
                <a:lnTo>
                  <a:pt x="0" y="26462"/>
                </a:lnTo>
                <a:lnTo>
                  <a:pt x="26397" y="52925"/>
                </a:lnTo>
                <a:lnTo>
                  <a:pt x="52619" y="26462"/>
                </a:lnTo>
                <a:lnTo>
                  <a:pt x="2639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432643" y="2299312"/>
            <a:ext cx="423769" cy="0"/>
          </a:xfrm>
          <a:custGeom>
            <a:avLst/>
            <a:gdLst/>
            <a:ahLst/>
            <a:cxnLst/>
            <a:rect l="l" t="t" r="r" b="b"/>
            <a:pathLst>
              <a:path w="423769">
                <a:moveTo>
                  <a:pt x="0" y="0"/>
                </a:moveTo>
                <a:lnTo>
                  <a:pt x="42376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631329" y="2272850"/>
            <a:ext cx="52619" cy="52925"/>
          </a:xfrm>
          <a:custGeom>
            <a:avLst/>
            <a:gdLst/>
            <a:ahLst/>
            <a:cxnLst/>
            <a:rect l="l" t="t" r="r" b="b"/>
            <a:pathLst>
              <a:path w="52619" h="52925">
                <a:moveTo>
                  <a:pt x="26397" y="0"/>
                </a:moveTo>
                <a:lnTo>
                  <a:pt x="52619" y="26462"/>
                </a:lnTo>
                <a:lnTo>
                  <a:pt x="26397" y="52925"/>
                </a:lnTo>
                <a:lnTo>
                  <a:pt x="0" y="26462"/>
                </a:lnTo>
                <a:lnTo>
                  <a:pt x="26397" y="0"/>
                </a:lnTo>
                <a:close/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432643" y="2471497"/>
            <a:ext cx="26221" cy="0"/>
          </a:xfrm>
          <a:custGeom>
            <a:avLst/>
            <a:gdLst/>
            <a:ahLst/>
            <a:cxnLst/>
            <a:rect l="l" t="t" r="r" b="b"/>
            <a:pathLst>
              <a:path w="26221">
                <a:moveTo>
                  <a:pt x="0" y="0"/>
                </a:moveTo>
                <a:lnTo>
                  <a:pt x="26221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498461" y="2471497"/>
            <a:ext cx="26925" cy="0"/>
          </a:xfrm>
          <a:custGeom>
            <a:avLst/>
            <a:gdLst/>
            <a:ahLst/>
            <a:cxnLst/>
            <a:rect l="l" t="t" r="r" b="b"/>
            <a:pathLst>
              <a:path w="26925">
                <a:moveTo>
                  <a:pt x="0" y="0"/>
                </a:moveTo>
                <a:lnTo>
                  <a:pt x="2692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564807" y="2471497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0" y="0"/>
                </a:moveTo>
                <a:lnTo>
                  <a:pt x="26397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7631329" y="2471497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0" y="0"/>
                </a:moveTo>
                <a:lnTo>
                  <a:pt x="26397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7631329" y="2471497"/>
            <a:ext cx="52619" cy="0"/>
          </a:xfrm>
          <a:custGeom>
            <a:avLst/>
            <a:gdLst/>
            <a:ahLst/>
            <a:cxnLst/>
            <a:rect l="l" t="t" r="r" b="b"/>
            <a:pathLst>
              <a:path w="52619">
                <a:moveTo>
                  <a:pt x="0" y="0"/>
                </a:moveTo>
                <a:lnTo>
                  <a:pt x="5261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7657726" y="2445035"/>
            <a:ext cx="0" cy="53101"/>
          </a:xfrm>
          <a:custGeom>
            <a:avLst/>
            <a:gdLst/>
            <a:ahLst/>
            <a:cxnLst/>
            <a:rect l="l" t="t" r="r" b="b"/>
            <a:pathLst>
              <a:path h="53101">
                <a:moveTo>
                  <a:pt x="0" y="0"/>
                </a:moveTo>
                <a:lnTo>
                  <a:pt x="0" y="53101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7697147" y="2471497"/>
            <a:ext cx="26925" cy="0"/>
          </a:xfrm>
          <a:custGeom>
            <a:avLst/>
            <a:gdLst/>
            <a:ahLst/>
            <a:cxnLst/>
            <a:rect l="l" t="t" r="r" b="b"/>
            <a:pathLst>
              <a:path w="26925">
                <a:moveTo>
                  <a:pt x="0" y="0"/>
                </a:moveTo>
                <a:lnTo>
                  <a:pt x="2692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763669" y="2471497"/>
            <a:ext cx="26221" cy="0"/>
          </a:xfrm>
          <a:custGeom>
            <a:avLst/>
            <a:gdLst/>
            <a:ahLst/>
            <a:cxnLst/>
            <a:rect l="l" t="t" r="r" b="b"/>
            <a:pathLst>
              <a:path w="26221">
                <a:moveTo>
                  <a:pt x="0" y="0"/>
                </a:moveTo>
                <a:lnTo>
                  <a:pt x="26221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7830014" y="2471497"/>
            <a:ext cx="13198" cy="0"/>
          </a:xfrm>
          <a:custGeom>
            <a:avLst/>
            <a:gdLst/>
            <a:ahLst/>
            <a:cxnLst/>
            <a:rect l="l" t="t" r="r" b="b"/>
            <a:pathLst>
              <a:path w="13198">
                <a:moveTo>
                  <a:pt x="0" y="0"/>
                </a:moveTo>
                <a:lnTo>
                  <a:pt x="1319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432643" y="2643857"/>
            <a:ext cx="423769" cy="0"/>
          </a:xfrm>
          <a:custGeom>
            <a:avLst/>
            <a:gdLst/>
            <a:ahLst/>
            <a:cxnLst/>
            <a:rect l="l" t="t" r="r" b="b"/>
            <a:pathLst>
              <a:path w="423769">
                <a:moveTo>
                  <a:pt x="0" y="0"/>
                </a:moveTo>
                <a:lnTo>
                  <a:pt x="42376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7631329" y="2617396"/>
            <a:ext cx="52619" cy="52925"/>
          </a:xfrm>
          <a:custGeom>
            <a:avLst/>
            <a:gdLst/>
            <a:ahLst/>
            <a:cxnLst/>
            <a:rect l="l" t="t" r="r" b="b"/>
            <a:pathLst>
              <a:path w="52619" h="52925">
                <a:moveTo>
                  <a:pt x="39247" y="48836"/>
                </a:moveTo>
                <a:lnTo>
                  <a:pt x="49041" y="38666"/>
                </a:lnTo>
                <a:lnTo>
                  <a:pt x="52619" y="26462"/>
                </a:lnTo>
                <a:lnTo>
                  <a:pt x="48547" y="13455"/>
                </a:lnTo>
                <a:lnTo>
                  <a:pt x="38451" y="3592"/>
                </a:lnTo>
                <a:lnTo>
                  <a:pt x="26397" y="0"/>
                </a:lnTo>
                <a:lnTo>
                  <a:pt x="13461" y="4063"/>
                </a:lnTo>
                <a:lnTo>
                  <a:pt x="3631" y="14178"/>
                </a:lnTo>
                <a:lnTo>
                  <a:pt x="0" y="26462"/>
                </a:lnTo>
                <a:lnTo>
                  <a:pt x="4053" y="39430"/>
                </a:lnTo>
                <a:lnTo>
                  <a:pt x="14143" y="49284"/>
                </a:lnTo>
                <a:lnTo>
                  <a:pt x="26397" y="52925"/>
                </a:lnTo>
                <a:lnTo>
                  <a:pt x="39247" y="488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631329" y="2617396"/>
            <a:ext cx="52619" cy="52925"/>
          </a:xfrm>
          <a:custGeom>
            <a:avLst/>
            <a:gdLst/>
            <a:ahLst/>
            <a:cxnLst/>
            <a:rect l="l" t="t" r="r" b="b"/>
            <a:pathLst>
              <a:path w="52619" h="52925">
                <a:moveTo>
                  <a:pt x="39247" y="48836"/>
                </a:moveTo>
                <a:lnTo>
                  <a:pt x="49041" y="38666"/>
                </a:lnTo>
                <a:lnTo>
                  <a:pt x="52619" y="26462"/>
                </a:lnTo>
              </a:path>
              <a:path w="52619" h="52925">
                <a:moveTo>
                  <a:pt x="52619" y="26462"/>
                </a:moveTo>
                <a:lnTo>
                  <a:pt x="48547" y="13455"/>
                </a:lnTo>
                <a:lnTo>
                  <a:pt x="38451" y="3592"/>
                </a:lnTo>
                <a:lnTo>
                  <a:pt x="26397" y="0"/>
                </a:lnTo>
                <a:lnTo>
                  <a:pt x="13461" y="4063"/>
                </a:lnTo>
                <a:lnTo>
                  <a:pt x="3631" y="14178"/>
                </a:lnTo>
                <a:lnTo>
                  <a:pt x="0" y="26462"/>
                </a:lnTo>
                <a:lnTo>
                  <a:pt x="4053" y="39430"/>
                </a:lnTo>
                <a:lnTo>
                  <a:pt x="14143" y="49284"/>
                </a:lnTo>
              </a:path>
              <a:path w="52619" h="52925">
                <a:moveTo>
                  <a:pt x="14143" y="49284"/>
                </a:moveTo>
                <a:lnTo>
                  <a:pt x="26397" y="52925"/>
                </a:lnTo>
                <a:lnTo>
                  <a:pt x="39247" y="48836"/>
                </a:lnTo>
              </a:path>
            </a:pathLst>
          </a:custGeom>
          <a:ln w="26409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432643" y="2815689"/>
            <a:ext cx="26221" cy="0"/>
          </a:xfrm>
          <a:custGeom>
            <a:avLst/>
            <a:gdLst/>
            <a:ahLst/>
            <a:cxnLst/>
            <a:rect l="l" t="t" r="r" b="b"/>
            <a:pathLst>
              <a:path w="26221">
                <a:moveTo>
                  <a:pt x="0" y="0"/>
                </a:moveTo>
                <a:lnTo>
                  <a:pt x="26221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498461" y="2815689"/>
            <a:ext cx="26925" cy="0"/>
          </a:xfrm>
          <a:custGeom>
            <a:avLst/>
            <a:gdLst/>
            <a:ahLst/>
            <a:cxnLst/>
            <a:rect l="l" t="t" r="r" b="b"/>
            <a:pathLst>
              <a:path w="26925">
                <a:moveTo>
                  <a:pt x="0" y="0"/>
                </a:moveTo>
                <a:lnTo>
                  <a:pt x="2692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564807" y="2815689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0" y="0"/>
                </a:moveTo>
                <a:lnTo>
                  <a:pt x="26397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631329" y="2815689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0" y="0"/>
                </a:moveTo>
                <a:lnTo>
                  <a:pt x="26397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697147" y="2815689"/>
            <a:ext cx="26925" cy="0"/>
          </a:xfrm>
          <a:custGeom>
            <a:avLst/>
            <a:gdLst/>
            <a:ahLst/>
            <a:cxnLst/>
            <a:rect l="l" t="t" r="r" b="b"/>
            <a:pathLst>
              <a:path w="26925">
                <a:moveTo>
                  <a:pt x="0" y="0"/>
                </a:moveTo>
                <a:lnTo>
                  <a:pt x="2692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7763669" y="2815689"/>
            <a:ext cx="26221" cy="0"/>
          </a:xfrm>
          <a:custGeom>
            <a:avLst/>
            <a:gdLst/>
            <a:ahLst/>
            <a:cxnLst/>
            <a:rect l="l" t="t" r="r" b="b"/>
            <a:pathLst>
              <a:path w="26221">
                <a:moveTo>
                  <a:pt x="0" y="0"/>
                </a:moveTo>
                <a:lnTo>
                  <a:pt x="26221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31329" y="2789227"/>
            <a:ext cx="52619" cy="52925"/>
          </a:xfrm>
          <a:custGeom>
            <a:avLst/>
            <a:gdLst/>
            <a:ahLst/>
            <a:cxnLst/>
            <a:rect l="l" t="t" r="r" b="b"/>
            <a:pathLst>
              <a:path w="52619" h="52925">
                <a:moveTo>
                  <a:pt x="39247" y="48836"/>
                </a:moveTo>
                <a:lnTo>
                  <a:pt x="49041" y="38666"/>
                </a:lnTo>
                <a:lnTo>
                  <a:pt x="52619" y="26462"/>
                </a:lnTo>
                <a:lnTo>
                  <a:pt x="48547" y="13455"/>
                </a:lnTo>
                <a:lnTo>
                  <a:pt x="38451" y="3592"/>
                </a:lnTo>
                <a:lnTo>
                  <a:pt x="26397" y="0"/>
                </a:lnTo>
                <a:lnTo>
                  <a:pt x="13461" y="4063"/>
                </a:lnTo>
                <a:lnTo>
                  <a:pt x="3631" y="14178"/>
                </a:lnTo>
                <a:lnTo>
                  <a:pt x="0" y="26462"/>
                </a:lnTo>
                <a:lnTo>
                  <a:pt x="4053" y="39430"/>
                </a:lnTo>
                <a:lnTo>
                  <a:pt x="14143" y="49284"/>
                </a:lnTo>
                <a:lnTo>
                  <a:pt x="26397" y="52925"/>
                </a:lnTo>
                <a:lnTo>
                  <a:pt x="39247" y="488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631329" y="2789227"/>
            <a:ext cx="52619" cy="52925"/>
          </a:xfrm>
          <a:custGeom>
            <a:avLst/>
            <a:gdLst/>
            <a:ahLst/>
            <a:cxnLst/>
            <a:rect l="l" t="t" r="r" b="b"/>
            <a:pathLst>
              <a:path w="52619" h="52925">
                <a:moveTo>
                  <a:pt x="39247" y="48836"/>
                </a:moveTo>
                <a:lnTo>
                  <a:pt x="49041" y="38666"/>
                </a:lnTo>
                <a:lnTo>
                  <a:pt x="52619" y="26462"/>
                </a:lnTo>
                <a:lnTo>
                  <a:pt x="48547" y="13455"/>
                </a:lnTo>
                <a:lnTo>
                  <a:pt x="38451" y="3592"/>
                </a:lnTo>
                <a:lnTo>
                  <a:pt x="26397" y="0"/>
                </a:lnTo>
                <a:lnTo>
                  <a:pt x="13461" y="4063"/>
                </a:lnTo>
                <a:lnTo>
                  <a:pt x="3631" y="14178"/>
                </a:lnTo>
                <a:lnTo>
                  <a:pt x="0" y="26462"/>
                </a:lnTo>
                <a:lnTo>
                  <a:pt x="4053" y="39430"/>
                </a:lnTo>
                <a:lnTo>
                  <a:pt x="14143" y="49284"/>
                </a:lnTo>
                <a:lnTo>
                  <a:pt x="26397" y="52925"/>
                </a:lnTo>
                <a:lnTo>
                  <a:pt x="39247" y="48836"/>
                </a:lnTo>
              </a:path>
            </a:pathLst>
          </a:custGeom>
          <a:ln w="264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830014" y="2815689"/>
            <a:ext cx="13198" cy="0"/>
          </a:xfrm>
          <a:custGeom>
            <a:avLst/>
            <a:gdLst/>
            <a:ahLst/>
            <a:cxnLst/>
            <a:rect l="l" t="t" r="r" b="b"/>
            <a:pathLst>
              <a:path w="13198">
                <a:moveTo>
                  <a:pt x="0" y="0"/>
                </a:moveTo>
                <a:lnTo>
                  <a:pt x="1319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432643" y="2988050"/>
            <a:ext cx="423769" cy="0"/>
          </a:xfrm>
          <a:custGeom>
            <a:avLst/>
            <a:gdLst/>
            <a:ahLst/>
            <a:cxnLst/>
            <a:rect l="l" t="t" r="r" b="b"/>
            <a:pathLst>
              <a:path w="423769">
                <a:moveTo>
                  <a:pt x="0" y="0"/>
                </a:moveTo>
                <a:lnTo>
                  <a:pt x="42376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631328" y="2988008"/>
            <a:ext cx="52754" cy="0"/>
          </a:xfrm>
          <a:custGeom>
            <a:avLst/>
            <a:gdLst/>
            <a:ahLst/>
            <a:cxnLst/>
            <a:rect l="l" t="t" r="r" b="b"/>
            <a:pathLst>
              <a:path w="52754">
                <a:moveTo>
                  <a:pt x="52754" y="0"/>
                </a:moveTo>
                <a:lnTo>
                  <a:pt x="0" y="0"/>
                </a:lnTo>
              </a:path>
              <a:path w="52754">
                <a:moveTo>
                  <a:pt x="0" y="1"/>
                </a:moveTo>
                <a:lnTo>
                  <a:pt x="52754" y="0"/>
                </a:lnTo>
              </a:path>
            </a:pathLst>
          </a:custGeom>
          <a:ln w="54211">
            <a:solidFill>
              <a:srgbClr val="FFFFFF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7631328" y="2961504"/>
            <a:ext cx="52754" cy="53008"/>
          </a:xfrm>
          <a:custGeom>
            <a:avLst/>
            <a:gdLst/>
            <a:ahLst/>
            <a:cxnLst/>
            <a:rect l="l" t="t" r="r" b="b"/>
            <a:pathLst>
              <a:path w="52754" h="53008">
                <a:moveTo>
                  <a:pt x="52754" y="0"/>
                </a:moveTo>
                <a:lnTo>
                  <a:pt x="0" y="0"/>
                </a:lnTo>
                <a:lnTo>
                  <a:pt x="0" y="53008"/>
                </a:lnTo>
                <a:lnTo>
                  <a:pt x="52754" y="53008"/>
                </a:lnTo>
                <a:lnTo>
                  <a:pt x="52754" y="0"/>
                </a:lnTo>
              </a:path>
            </a:pathLst>
          </a:custGeom>
          <a:ln w="264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7432643" y="3160234"/>
            <a:ext cx="26221" cy="0"/>
          </a:xfrm>
          <a:custGeom>
            <a:avLst/>
            <a:gdLst/>
            <a:ahLst/>
            <a:cxnLst/>
            <a:rect l="l" t="t" r="r" b="b"/>
            <a:pathLst>
              <a:path w="26221">
                <a:moveTo>
                  <a:pt x="0" y="0"/>
                </a:moveTo>
                <a:lnTo>
                  <a:pt x="26221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7498461" y="3160234"/>
            <a:ext cx="26925" cy="0"/>
          </a:xfrm>
          <a:custGeom>
            <a:avLst/>
            <a:gdLst/>
            <a:ahLst/>
            <a:cxnLst/>
            <a:rect l="l" t="t" r="r" b="b"/>
            <a:pathLst>
              <a:path w="26925">
                <a:moveTo>
                  <a:pt x="0" y="0"/>
                </a:moveTo>
                <a:lnTo>
                  <a:pt x="2692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564807" y="3160234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0" y="0"/>
                </a:moveTo>
                <a:lnTo>
                  <a:pt x="26397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631329" y="3160234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0" y="0"/>
                </a:moveTo>
                <a:lnTo>
                  <a:pt x="26397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631328" y="3160193"/>
            <a:ext cx="52754" cy="0"/>
          </a:xfrm>
          <a:custGeom>
            <a:avLst/>
            <a:gdLst/>
            <a:ahLst/>
            <a:cxnLst/>
            <a:rect l="l" t="t" r="r" b="b"/>
            <a:pathLst>
              <a:path w="52754">
                <a:moveTo>
                  <a:pt x="52754" y="0"/>
                </a:moveTo>
                <a:lnTo>
                  <a:pt x="0" y="0"/>
                </a:lnTo>
              </a:path>
              <a:path w="52754">
                <a:moveTo>
                  <a:pt x="0" y="1"/>
                </a:moveTo>
                <a:lnTo>
                  <a:pt x="52754" y="0"/>
                </a:lnTo>
              </a:path>
            </a:pathLst>
          </a:custGeom>
          <a:ln w="54211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697147" y="3160234"/>
            <a:ext cx="26925" cy="0"/>
          </a:xfrm>
          <a:custGeom>
            <a:avLst/>
            <a:gdLst/>
            <a:ahLst/>
            <a:cxnLst/>
            <a:rect l="l" t="t" r="r" b="b"/>
            <a:pathLst>
              <a:path w="26925">
                <a:moveTo>
                  <a:pt x="0" y="0"/>
                </a:moveTo>
                <a:lnTo>
                  <a:pt x="2692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763669" y="3160234"/>
            <a:ext cx="26221" cy="0"/>
          </a:xfrm>
          <a:custGeom>
            <a:avLst/>
            <a:gdLst/>
            <a:ahLst/>
            <a:cxnLst/>
            <a:rect l="l" t="t" r="r" b="b"/>
            <a:pathLst>
              <a:path w="26221">
                <a:moveTo>
                  <a:pt x="0" y="0"/>
                </a:moveTo>
                <a:lnTo>
                  <a:pt x="26221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631328" y="3133688"/>
            <a:ext cx="52754" cy="53008"/>
          </a:xfrm>
          <a:custGeom>
            <a:avLst/>
            <a:gdLst/>
            <a:ahLst/>
            <a:cxnLst/>
            <a:rect l="l" t="t" r="r" b="b"/>
            <a:pathLst>
              <a:path w="52754" h="53008">
                <a:moveTo>
                  <a:pt x="52754" y="0"/>
                </a:moveTo>
                <a:lnTo>
                  <a:pt x="0" y="0"/>
                </a:lnTo>
                <a:lnTo>
                  <a:pt x="0" y="53008"/>
                </a:lnTo>
                <a:lnTo>
                  <a:pt x="52754" y="53008"/>
                </a:lnTo>
                <a:lnTo>
                  <a:pt x="52754" y="0"/>
                </a:lnTo>
              </a:path>
            </a:pathLst>
          </a:custGeom>
          <a:ln w="264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830014" y="3160234"/>
            <a:ext cx="13198" cy="0"/>
          </a:xfrm>
          <a:custGeom>
            <a:avLst/>
            <a:gdLst/>
            <a:ahLst/>
            <a:cxnLst/>
            <a:rect l="l" t="t" r="r" b="b"/>
            <a:pathLst>
              <a:path w="13198">
                <a:moveTo>
                  <a:pt x="0" y="0"/>
                </a:moveTo>
                <a:lnTo>
                  <a:pt x="1319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432643" y="3504779"/>
            <a:ext cx="26221" cy="0"/>
          </a:xfrm>
          <a:custGeom>
            <a:avLst/>
            <a:gdLst/>
            <a:ahLst/>
            <a:cxnLst/>
            <a:rect l="l" t="t" r="r" b="b"/>
            <a:pathLst>
              <a:path w="26221">
                <a:moveTo>
                  <a:pt x="0" y="0"/>
                </a:moveTo>
                <a:lnTo>
                  <a:pt x="26221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498461" y="3504779"/>
            <a:ext cx="26925" cy="0"/>
          </a:xfrm>
          <a:custGeom>
            <a:avLst/>
            <a:gdLst/>
            <a:ahLst/>
            <a:cxnLst/>
            <a:rect l="l" t="t" r="r" b="b"/>
            <a:pathLst>
              <a:path w="26925">
                <a:moveTo>
                  <a:pt x="0" y="0"/>
                </a:moveTo>
                <a:lnTo>
                  <a:pt x="2692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7564807" y="3504779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0" y="0"/>
                </a:moveTo>
                <a:lnTo>
                  <a:pt x="26397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7631329" y="3504779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0" y="0"/>
                </a:moveTo>
                <a:lnTo>
                  <a:pt x="26397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7697147" y="3504779"/>
            <a:ext cx="26925" cy="0"/>
          </a:xfrm>
          <a:custGeom>
            <a:avLst/>
            <a:gdLst/>
            <a:ahLst/>
            <a:cxnLst/>
            <a:rect l="l" t="t" r="r" b="b"/>
            <a:pathLst>
              <a:path w="26925">
                <a:moveTo>
                  <a:pt x="0" y="0"/>
                </a:moveTo>
                <a:lnTo>
                  <a:pt x="2692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7763669" y="3504779"/>
            <a:ext cx="26221" cy="0"/>
          </a:xfrm>
          <a:custGeom>
            <a:avLst/>
            <a:gdLst/>
            <a:ahLst/>
            <a:cxnLst/>
            <a:rect l="l" t="t" r="r" b="b"/>
            <a:pathLst>
              <a:path w="26221">
                <a:moveTo>
                  <a:pt x="0" y="0"/>
                </a:moveTo>
                <a:lnTo>
                  <a:pt x="26221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7631329" y="3478317"/>
            <a:ext cx="52619" cy="52925"/>
          </a:xfrm>
          <a:custGeom>
            <a:avLst/>
            <a:gdLst/>
            <a:ahLst/>
            <a:cxnLst/>
            <a:rect l="l" t="t" r="r" b="b"/>
            <a:pathLst>
              <a:path w="52619" h="52925">
                <a:moveTo>
                  <a:pt x="52619" y="52925"/>
                </a:moveTo>
                <a:lnTo>
                  <a:pt x="26397" y="0"/>
                </a:lnTo>
                <a:lnTo>
                  <a:pt x="0" y="52925"/>
                </a:lnTo>
                <a:lnTo>
                  <a:pt x="52619" y="5292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631329" y="3478317"/>
            <a:ext cx="52619" cy="52925"/>
          </a:xfrm>
          <a:custGeom>
            <a:avLst/>
            <a:gdLst/>
            <a:ahLst/>
            <a:cxnLst/>
            <a:rect l="l" t="t" r="r" b="b"/>
            <a:pathLst>
              <a:path w="52619" h="52925">
                <a:moveTo>
                  <a:pt x="26397" y="0"/>
                </a:moveTo>
                <a:lnTo>
                  <a:pt x="52619" y="52925"/>
                </a:lnTo>
                <a:lnTo>
                  <a:pt x="0" y="52925"/>
                </a:lnTo>
                <a:lnTo>
                  <a:pt x="26397" y="0"/>
                </a:lnTo>
                <a:close/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830014" y="3504779"/>
            <a:ext cx="13198" cy="0"/>
          </a:xfrm>
          <a:custGeom>
            <a:avLst/>
            <a:gdLst/>
            <a:ahLst/>
            <a:cxnLst/>
            <a:rect l="l" t="t" r="r" b="b"/>
            <a:pathLst>
              <a:path w="13198">
                <a:moveTo>
                  <a:pt x="0" y="0"/>
                </a:moveTo>
                <a:lnTo>
                  <a:pt x="1319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7432643" y="3677140"/>
            <a:ext cx="423769" cy="0"/>
          </a:xfrm>
          <a:custGeom>
            <a:avLst/>
            <a:gdLst/>
            <a:ahLst/>
            <a:cxnLst/>
            <a:rect l="l" t="t" r="r" b="b"/>
            <a:pathLst>
              <a:path w="423769">
                <a:moveTo>
                  <a:pt x="0" y="0"/>
                </a:moveTo>
                <a:lnTo>
                  <a:pt x="42376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631329" y="3650502"/>
            <a:ext cx="52619" cy="53101"/>
          </a:xfrm>
          <a:custGeom>
            <a:avLst/>
            <a:gdLst/>
            <a:ahLst/>
            <a:cxnLst/>
            <a:rect l="l" t="t" r="r" b="b"/>
            <a:pathLst>
              <a:path w="52619" h="53101">
                <a:moveTo>
                  <a:pt x="0" y="0"/>
                </a:moveTo>
                <a:lnTo>
                  <a:pt x="52619" y="53101"/>
                </a:lnTo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631329" y="3650502"/>
            <a:ext cx="52619" cy="53101"/>
          </a:xfrm>
          <a:custGeom>
            <a:avLst/>
            <a:gdLst/>
            <a:ahLst/>
            <a:cxnLst/>
            <a:rect l="l" t="t" r="r" b="b"/>
            <a:pathLst>
              <a:path w="52619" h="53101">
                <a:moveTo>
                  <a:pt x="52619" y="0"/>
                </a:moveTo>
                <a:lnTo>
                  <a:pt x="0" y="53101"/>
                </a:lnTo>
              </a:path>
            </a:pathLst>
          </a:custGeom>
          <a:ln w="1320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7432643" y="3849324"/>
            <a:ext cx="26221" cy="0"/>
          </a:xfrm>
          <a:custGeom>
            <a:avLst/>
            <a:gdLst/>
            <a:ahLst/>
            <a:cxnLst/>
            <a:rect l="l" t="t" r="r" b="b"/>
            <a:pathLst>
              <a:path w="26221">
                <a:moveTo>
                  <a:pt x="0" y="0"/>
                </a:moveTo>
                <a:lnTo>
                  <a:pt x="26221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7498461" y="3849324"/>
            <a:ext cx="26925" cy="0"/>
          </a:xfrm>
          <a:custGeom>
            <a:avLst/>
            <a:gdLst/>
            <a:ahLst/>
            <a:cxnLst/>
            <a:rect l="l" t="t" r="r" b="b"/>
            <a:pathLst>
              <a:path w="26925">
                <a:moveTo>
                  <a:pt x="0" y="0"/>
                </a:moveTo>
                <a:lnTo>
                  <a:pt x="2692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7564807" y="3849324"/>
            <a:ext cx="26397" cy="0"/>
          </a:xfrm>
          <a:custGeom>
            <a:avLst/>
            <a:gdLst/>
            <a:ahLst/>
            <a:cxnLst/>
            <a:rect l="l" t="t" r="r" b="b"/>
            <a:pathLst>
              <a:path w="26397">
                <a:moveTo>
                  <a:pt x="0" y="0"/>
                </a:moveTo>
                <a:lnTo>
                  <a:pt x="26397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697147" y="3849324"/>
            <a:ext cx="26925" cy="0"/>
          </a:xfrm>
          <a:custGeom>
            <a:avLst/>
            <a:gdLst/>
            <a:ahLst/>
            <a:cxnLst/>
            <a:rect l="l" t="t" r="r" b="b"/>
            <a:pathLst>
              <a:path w="26925">
                <a:moveTo>
                  <a:pt x="0" y="0"/>
                </a:moveTo>
                <a:lnTo>
                  <a:pt x="26925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763669" y="3849324"/>
            <a:ext cx="26221" cy="0"/>
          </a:xfrm>
          <a:custGeom>
            <a:avLst/>
            <a:gdLst/>
            <a:ahLst/>
            <a:cxnLst/>
            <a:rect l="l" t="t" r="r" b="b"/>
            <a:pathLst>
              <a:path w="26221">
                <a:moveTo>
                  <a:pt x="0" y="0"/>
                </a:moveTo>
                <a:lnTo>
                  <a:pt x="26221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7631328" y="3822934"/>
            <a:ext cx="65942" cy="66260"/>
          </a:xfrm>
          <a:custGeom>
            <a:avLst/>
            <a:gdLst/>
            <a:ahLst/>
            <a:cxnLst/>
            <a:rect l="l" t="t" r="r" b="b"/>
            <a:pathLst>
              <a:path w="65942" h="66260">
                <a:moveTo>
                  <a:pt x="0" y="66260"/>
                </a:moveTo>
                <a:lnTo>
                  <a:pt x="65942" y="66260"/>
                </a:lnTo>
                <a:lnTo>
                  <a:pt x="65942" y="0"/>
                </a:lnTo>
                <a:lnTo>
                  <a:pt x="0" y="0"/>
                </a:lnTo>
                <a:lnTo>
                  <a:pt x="0" y="6626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7631329" y="3849324"/>
            <a:ext cx="52619" cy="0"/>
          </a:xfrm>
          <a:custGeom>
            <a:avLst/>
            <a:gdLst/>
            <a:ahLst/>
            <a:cxnLst/>
            <a:rect l="l" t="t" r="r" b="b"/>
            <a:pathLst>
              <a:path w="52619">
                <a:moveTo>
                  <a:pt x="0" y="0"/>
                </a:moveTo>
                <a:lnTo>
                  <a:pt x="5261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7657726" y="3822862"/>
            <a:ext cx="0" cy="52925"/>
          </a:xfrm>
          <a:custGeom>
            <a:avLst/>
            <a:gdLst/>
            <a:ahLst/>
            <a:cxnLst/>
            <a:rect l="l" t="t" r="r" b="b"/>
            <a:pathLst>
              <a:path h="52925">
                <a:moveTo>
                  <a:pt x="0" y="0"/>
                </a:moveTo>
                <a:lnTo>
                  <a:pt x="0" y="52925"/>
                </a:lnTo>
              </a:path>
            </a:pathLst>
          </a:custGeom>
          <a:ln w="1318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7830014" y="3849324"/>
            <a:ext cx="13198" cy="0"/>
          </a:xfrm>
          <a:custGeom>
            <a:avLst/>
            <a:gdLst/>
            <a:ahLst/>
            <a:cxnLst/>
            <a:rect l="l" t="t" r="r" b="b"/>
            <a:pathLst>
              <a:path w="13198">
                <a:moveTo>
                  <a:pt x="0" y="0"/>
                </a:moveTo>
                <a:lnTo>
                  <a:pt x="13198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379319" y="2193285"/>
            <a:ext cx="2198918" cy="1775298"/>
          </a:xfrm>
          <a:custGeom>
            <a:avLst/>
            <a:gdLst/>
            <a:ahLst/>
            <a:cxnLst/>
            <a:rect l="l" t="t" r="r" b="b"/>
            <a:pathLst>
              <a:path w="2198918" h="1775298">
                <a:moveTo>
                  <a:pt x="2198918" y="0"/>
                </a:moveTo>
                <a:lnTo>
                  <a:pt x="0" y="0"/>
                </a:lnTo>
                <a:lnTo>
                  <a:pt x="0" y="1775298"/>
                </a:lnTo>
                <a:lnTo>
                  <a:pt x="2198918" y="1775298"/>
                </a:lnTo>
                <a:lnTo>
                  <a:pt x="2198918" y="0"/>
                </a:lnTo>
              </a:path>
            </a:pathLst>
          </a:custGeom>
          <a:ln w="2641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432643" y="3332595"/>
            <a:ext cx="423769" cy="0"/>
          </a:xfrm>
          <a:custGeom>
            <a:avLst/>
            <a:gdLst/>
            <a:ahLst/>
            <a:cxnLst/>
            <a:rect l="l" t="t" r="r" b="b"/>
            <a:pathLst>
              <a:path w="423769">
                <a:moveTo>
                  <a:pt x="0" y="0"/>
                </a:moveTo>
                <a:lnTo>
                  <a:pt x="423769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631329" y="3305957"/>
            <a:ext cx="52619" cy="53101"/>
          </a:xfrm>
          <a:custGeom>
            <a:avLst/>
            <a:gdLst/>
            <a:ahLst/>
            <a:cxnLst/>
            <a:rect l="l" t="t" r="r" b="b"/>
            <a:pathLst>
              <a:path w="52619" h="53101">
                <a:moveTo>
                  <a:pt x="26397" y="0"/>
                </a:moveTo>
                <a:lnTo>
                  <a:pt x="0" y="53101"/>
                </a:lnTo>
                <a:lnTo>
                  <a:pt x="52619" y="53101"/>
                </a:lnTo>
                <a:lnTo>
                  <a:pt x="263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631329" y="3305957"/>
            <a:ext cx="52619" cy="53101"/>
          </a:xfrm>
          <a:custGeom>
            <a:avLst/>
            <a:gdLst/>
            <a:ahLst/>
            <a:cxnLst/>
            <a:rect l="l" t="t" r="r" b="b"/>
            <a:pathLst>
              <a:path w="52619" h="53101">
                <a:moveTo>
                  <a:pt x="26397" y="0"/>
                </a:moveTo>
                <a:lnTo>
                  <a:pt x="0" y="53101"/>
                </a:lnTo>
                <a:lnTo>
                  <a:pt x="52619" y="53101"/>
                </a:lnTo>
                <a:lnTo>
                  <a:pt x="26397" y="0"/>
                </a:lnTo>
              </a:path>
            </a:pathLst>
          </a:custGeom>
          <a:ln w="26408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405691" y="6525432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1322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3074725" y="1991370"/>
            <a:ext cx="330391" cy="1999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15"/>
              </a:spcBef>
            </a:pPr>
            <a:r>
              <a:rPr sz="1575" spc="-54" baseline="-22086" dirty="0">
                <a:latin typeface="Arial"/>
                <a:cs typeface="Arial"/>
              </a:rPr>
              <a:t>1</a:t>
            </a:r>
            <a:r>
              <a:rPr sz="1575" baseline="-22086" dirty="0">
                <a:latin typeface="Arial"/>
                <a:cs typeface="Arial"/>
              </a:rPr>
              <a:t>0</a:t>
            </a:r>
            <a:r>
              <a:rPr sz="1575" spc="-58" baseline="-22086" dirty="0">
                <a:latin typeface="Arial"/>
                <a:cs typeface="Arial"/>
              </a:rPr>
              <a:t> </a:t>
            </a:r>
            <a:r>
              <a:rPr sz="900" spc="4" dirty="0">
                <a:latin typeface="Arial"/>
                <a:cs typeface="Arial"/>
              </a:rPr>
              <a:t>-2</a:t>
            </a:r>
            <a:endParaRPr sz="9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3074725" y="2627536"/>
            <a:ext cx="330311" cy="19946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15"/>
              </a:spcBef>
            </a:pPr>
            <a:r>
              <a:rPr sz="1575" spc="-54" baseline="-22086" dirty="0">
                <a:latin typeface="Arial"/>
                <a:cs typeface="Arial"/>
              </a:rPr>
              <a:t>1</a:t>
            </a:r>
            <a:r>
              <a:rPr sz="1575" baseline="-22086" dirty="0">
                <a:latin typeface="Arial"/>
                <a:cs typeface="Arial"/>
              </a:rPr>
              <a:t>0</a:t>
            </a:r>
            <a:r>
              <a:rPr sz="1575" spc="-58" baseline="-22086" dirty="0">
                <a:latin typeface="Arial"/>
                <a:cs typeface="Arial"/>
              </a:rPr>
              <a:t> </a:t>
            </a:r>
            <a:r>
              <a:rPr sz="900" spc="4" dirty="0">
                <a:latin typeface="Arial"/>
                <a:cs typeface="Arial"/>
              </a:rPr>
              <a:t>-3</a:t>
            </a:r>
            <a:endParaRPr sz="900">
              <a:latin typeface="Arial"/>
              <a:cs typeface="Arial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074724" y="3249939"/>
            <a:ext cx="330364" cy="1998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15"/>
              </a:spcBef>
            </a:pPr>
            <a:r>
              <a:rPr sz="1575" spc="-54" baseline="-22086" dirty="0">
                <a:latin typeface="Arial"/>
                <a:cs typeface="Arial"/>
              </a:rPr>
              <a:t>1</a:t>
            </a:r>
            <a:r>
              <a:rPr sz="1575" baseline="-22086" dirty="0">
                <a:latin typeface="Arial"/>
                <a:cs typeface="Arial"/>
              </a:rPr>
              <a:t>0</a:t>
            </a:r>
            <a:r>
              <a:rPr sz="1575" spc="-58" baseline="-22086" dirty="0">
                <a:latin typeface="Arial"/>
                <a:cs typeface="Arial"/>
              </a:rPr>
              <a:t> </a:t>
            </a:r>
            <a:r>
              <a:rPr sz="900" spc="4" dirty="0">
                <a:latin typeface="Arial"/>
                <a:cs typeface="Arial"/>
              </a:rPr>
              <a:t>-4</a:t>
            </a:r>
            <a:endParaRPr sz="900">
              <a:latin typeface="Arial"/>
              <a:cs typeface="Arial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002274" y="3276403"/>
            <a:ext cx="1633535" cy="31674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5"/>
              </a:spcBef>
            </a:pPr>
            <a:r>
              <a:rPr sz="900" spc="4" dirty="0">
                <a:latin typeface="Arial"/>
                <a:cs typeface="Arial"/>
              </a:rPr>
              <a:t>G</a:t>
            </a:r>
            <a:r>
              <a:rPr sz="900" dirty="0">
                <a:latin typeface="Arial"/>
                <a:cs typeface="Arial"/>
              </a:rPr>
              <a:t>eon</a:t>
            </a:r>
            <a:r>
              <a:rPr sz="900" spc="-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et</a:t>
            </a:r>
            <a:r>
              <a:rPr sz="900" spc="37" dirty="0">
                <a:latin typeface="Arial"/>
                <a:cs typeface="Arial"/>
              </a:rPr>
              <a:t> </a:t>
            </a:r>
            <a:r>
              <a:rPr sz="900" spc="4" dirty="0">
                <a:latin typeface="Arial"/>
                <a:cs typeface="Arial"/>
              </a:rPr>
              <a:t>(</a:t>
            </a:r>
            <a:r>
              <a:rPr sz="900" spc="54" dirty="0">
                <a:latin typeface="Arial"/>
                <a:cs typeface="Arial"/>
              </a:rPr>
              <a:t>t</a:t>
            </a:r>
            <a:r>
              <a:rPr sz="900" spc="-104" dirty="0">
                <a:latin typeface="Arial"/>
                <a:cs typeface="Arial"/>
              </a:rPr>
              <a:t>r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50" dirty="0">
                <a:latin typeface="Arial"/>
                <a:cs typeface="Arial"/>
              </a:rPr>
              <a:t>x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al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)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-</a:t>
            </a:r>
            <a:r>
              <a:rPr sz="900" spc="78" dirty="0">
                <a:latin typeface="Arial"/>
                <a:cs typeface="Arial"/>
              </a:rPr>
              <a:t> </a:t>
            </a:r>
            <a:r>
              <a:rPr sz="900" spc="54" dirty="0">
                <a:latin typeface="Arial"/>
                <a:cs typeface="Arial"/>
              </a:rPr>
              <a:t>c</a:t>
            </a:r>
            <a:r>
              <a:rPr sz="900" dirty="0">
                <a:latin typeface="Arial"/>
                <a:cs typeface="Arial"/>
              </a:rPr>
              <a:t>o</a:t>
            </a:r>
            <a:r>
              <a:rPr sz="900" spc="54" dirty="0">
                <a:latin typeface="Arial"/>
                <a:cs typeface="Arial"/>
              </a:rPr>
              <a:t>m</a:t>
            </a:r>
            <a:r>
              <a:rPr sz="900" dirty="0">
                <a:latin typeface="Arial"/>
                <a:cs typeface="Arial"/>
              </a:rPr>
              <a:t>p</a:t>
            </a:r>
            <a:r>
              <a:rPr sz="900" spc="-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</a:t>
            </a:r>
            <a:r>
              <a:rPr sz="900" spc="54" dirty="0">
                <a:latin typeface="Arial"/>
                <a:cs typeface="Arial"/>
              </a:rPr>
              <a:t>s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spc="54" dirty="0">
                <a:latin typeface="Arial"/>
                <a:cs typeface="Arial"/>
              </a:rPr>
              <a:t>t</a:t>
            </a:r>
            <a:r>
              <a:rPr sz="900" dirty="0">
                <a:latin typeface="Arial"/>
                <a:cs typeface="Arial"/>
              </a:rPr>
              <a:t>e</a:t>
            </a:r>
            <a:endParaRPr sz="900">
              <a:latin typeface="Arial"/>
              <a:cs typeface="Arial"/>
            </a:endParaRPr>
          </a:p>
          <a:p>
            <a:pPr marL="12700">
              <a:lnSpc>
                <a:spcPct val="95825"/>
              </a:lnSpc>
              <a:spcBef>
                <a:spcPts val="320"/>
              </a:spcBef>
            </a:pPr>
            <a:r>
              <a:rPr sz="900" spc="4" dirty="0">
                <a:latin typeface="Arial"/>
                <a:cs typeface="Arial"/>
              </a:rPr>
              <a:t>G</a:t>
            </a:r>
            <a:r>
              <a:rPr sz="900" dirty="0">
                <a:latin typeface="Arial"/>
                <a:cs typeface="Arial"/>
              </a:rPr>
              <a:t>eon</a:t>
            </a:r>
            <a:r>
              <a:rPr sz="900" spc="-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et</a:t>
            </a:r>
            <a:r>
              <a:rPr sz="900" spc="37" dirty="0">
                <a:latin typeface="Arial"/>
                <a:cs typeface="Arial"/>
              </a:rPr>
              <a:t> </a:t>
            </a:r>
            <a:r>
              <a:rPr sz="900" spc="4" dirty="0">
                <a:latin typeface="Arial"/>
                <a:cs typeface="Arial"/>
              </a:rPr>
              <a:t>(</a:t>
            </a:r>
            <a:r>
              <a:rPr sz="900" dirty="0">
                <a:latin typeface="Arial"/>
                <a:cs typeface="Arial"/>
              </a:rPr>
              <a:t>bi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50" dirty="0">
                <a:latin typeface="Arial"/>
                <a:cs typeface="Arial"/>
              </a:rPr>
              <a:t>x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al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)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-</a:t>
            </a:r>
            <a:r>
              <a:rPr sz="900" spc="78" dirty="0">
                <a:latin typeface="Arial"/>
                <a:cs typeface="Arial"/>
              </a:rPr>
              <a:t> </a:t>
            </a:r>
            <a:r>
              <a:rPr sz="900" spc="54" dirty="0">
                <a:latin typeface="Arial"/>
                <a:cs typeface="Arial"/>
              </a:rPr>
              <a:t>c</a:t>
            </a:r>
            <a:r>
              <a:rPr sz="900" dirty="0">
                <a:latin typeface="Arial"/>
                <a:cs typeface="Arial"/>
              </a:rPr>
              <a:t>o</a:t>
            </a:r>
            <a:r>
              <a:rPr sz="900" spc="54" dirty="0">
                <a:latin typeface="Arial"/>
                <a:cs typeface="Arial"/>
              </a:rPr>
              <a:t>m</a:t>
            </a:r>
            <a:r>
              <a:rPr sz="900" dirty="0">
                <a:latin typeface="Arial"/>
                <a:cs typeface="Arial"/>
              </a:rPr>
              <a:t>p</a:t>
            </a:r>
            <a:r>
              <a:rPr sz="900" spc="-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</a:t>
            </a:r>
            <a:r>
              <a:rPr sz="900" spc="54" dirty="0">
                <a:latin typeface="Arial"/>
                <a:cs typeface="Arial"/>
              </a:rPr>
              <a:t>s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spc="54" dirty="0">
                <a:latin typeface="Arial"/>
                <a:cs typeface="Arial"/>
              </a:rPr>
              <a:t>t</a:t>
            </a:r>
            <a:r>
              <a:rPr sz="900" dirty="0">
                <a:latin typeface="Arial"/>
                <a:cs typeface="Arial"/>
              </a:rPr>
              <a:t>e</a:t>
            </a:r>
            <a:endParaRPr sz="900">
              <a:latin typeface="Arial"/>
              <a:cs typeface="Arial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074724" y="3886104"/>
            <a:ext cx="330364" cy="19982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15"/>
              </a:spcBef>
            </a:pPr>
            <a:r>
              <a:rPr sz="1575" spc="-54" baseline="-22086" dirty="0">
                <a:latin typeface="Arial"/>
                <a:cs typeface="Arial"/>
              </a:rPr>
              <a:t>1</a:t>
            </a:r>
            <a:r>
              <a:rPr sz="1575" baseline="-22086" dirty="0">
                <a:latin typeface="Arial"/>
                <a:cs typeface="Arial"/>
              </a:rPr>
              <a:t>0</a:t>
            </a:r>
            <a:r>
              <a:rPr sz="1575" spc="-58" baseline="-22086" dirty="0">
                <a:latin typeface="Arial"/>
                <a:cs typeface="Arial"/>
              </a:rPr>
              <a:t> </a:t>
            </a:r>
            <a:r>
              <a:rPr sz="900" spc="4" dirty="0">
                <a:latin typeface="Arial"/>
                <a:cs typeface="Arial"/>
              </a:rPr>
              <a:t>-5</a:t>
            </a:r>
            <a:endParaRPr sz="900">
              <a:latin typeface="Arial"/>
              <a:cs typeface="Arial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3074725" y="4508437"/>
            <a:ext cx="330377" cy="19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15"/>
              </a:spcBef>
            </a:pPr>
            <a:r>
              <a:rPr sz="1575" spc="-54" baseline="-22086" dirty="0">
                <a:latin typeface="Arial"/>
                <a:cs typeface="Arial"/>
              </a:rPr>
              <a:t>1</a:t>
            </a:r>
            <a:r>
              <a:rPr sz="1575" baseline="-22086" dirty="0">
                <a:latin typeface="Arial"/>
                <a:cs typeface="Arial"/>
              </a:rPr>
              <a:t>0</a:t>
            </a:r>
            <a:r>
              <a:rPr sz="1575" spc="-58" baseline="-22086" dirty="0">
                <a:latin typeface="Arial"/>
                <a:cs typeface="Arial"/>
              </a:rPr>
              <a:t> </a:t>
            </a:r>
            <a:r>
              <a:rPr sz="900" spc="4" dirty="0">
                <a:latin typeface="Arial"/>
                <a:cs typeface="Arial"/>
              </a:rPr>
              <a:t>-6</a:t>
            </a:r>
            <a:endParaRPr sz="900">
              <a:latin typeface="Arial"/>
              <a:cs typeface="Arial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3074725" y="5144549"/>
            <a:ext cx="330375" cy="1998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15"/>
              </a:spcBef>
            </a:pPr>
            <a:r>
              <a:rPr sz="1575" spc="-54" baseline="-22086" dirty="0">
                <a:latin typeface="Arial"/>
                <a:cs typeface="Arial"/>
              </a:rPr>
              <a:t>1</a:t>
            </a:r>
            <a:r>
              <a:rPr sz="1575" baseline="-22086" dirty="0">
                <a:latin typeface="Arial"/>
                <a:cs typeface="Arial"/>
              </a:rPr>
              <a:t>0</a:t>
            </a:r>
            <a:r>
              <a:rPr sz="1575" spc="-58" baseline="-22086" dirty="0">
                <a:latin typeface="Arial"/>
                <a:cs typeface="Arial"/>
              </a:rPr>
              <a:t> </a:t>
            </a:r>
            <a:r>
              <a:rPr sz="900" spc="4" dirty="0">
                <a:latin typeface="Arial"/>
                <a:cs typeface="Arial"/>
              </a:rPr>
              <a:t>-7</a:t>
            </a:r>
            <a:endParaRPr sz="900">
              <a:latin typeface="Arial"/>
              <a:cs typeface="Arial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3472131" y="5277057"/>
            <a:ext cx="149726" cy="1443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5"/>
              </a:spcBef>
            </a:pPr>
            <a:r>
              <a:rPr sz="900" spc="4" dirty="0">
                <a:latin typeface="Arial"/>
                <a:cs typeface="Arial"/>
              </a:rPr>
              <a:t>-2</a:t>
            </a:r>
            <a:endParaRPr sz="900">
              <a:latin typeface="Arial"/>
              <a:cs typeface="Arial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5406511" y="5277057"/>
            <a:ext cx="149726" cy="1443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5"/>
              </a:spcBef>
            </a:pPr>
            <a:r>
              <a:rPr sz="900" spc="4" dirty="0">
                <a:latin typeface="Arial"/>
                <a:cs typeface="Arial"/>
              </a:rPr>
              <a:t>-1</a:t>
            </a:r>
            <a:endParaRPr sz="900">
              <a:latin typeface="Arial"/>
              <a:cs typeface="Arial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7340223" y="5277057"/>
            <a:ext cx="109243" cy="14438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5"/>
              </a:spcBef>
            </a:pPr>
            <a:r>
              <a:rPr sz="900" dirty="0">
                <a:latin typeface="Arial"/>
                <a:cs typeface="Arial"/>
              </a:rPr>
              <a:t>0</a:t>
            </a:r>
            <a:endParaRPr sz="900">
              <a:latin typeface="Arial"/>
              <a:cs typeface="Arial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300231" y="5359123"/>
            <a:ext cx="177983" cy="1576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5"/>
              </a:lnSpc>
              <a:spcBef>
                <a:spcPts val="58"/>
              </a:spcBef>
            </a:pPr>
            <a:r>
              <a:rPr sz="1050" spc="-54" dirty="0">
                <a:latin typeface="Arial"/>
                <a:cs typeface="Arial"/>
              </a:rPr>
              <a:t>10</a:t>
            </a:r>
            <a:endParaRPr sz="1050">
              <a:latin typeface="Arial"/>
              <a:cs typeface="Arial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234047" y="5359123"/>
            <a:ext cx="177983" cy="1576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5"/>
              </a:lnSpc>
              <a:spcBef>
                <a:spcPts val="58"/>
              </a:spcBef>
            </a:pPr>
            <a:r>
              <a:rPr sz="1050" spc="-54" dirty="0">
                <a:latin typeface="Arial"/>
                <a:cs typeface="Arial"/>
              </a:rPr>
              <a:t>10</a:t>
            </a:r>
            <a:endParaRPr sz="1050">
              <a:latin typeface="Arial"/>
              <a:cs typeface="Arial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7167935" y="5359123"/>
            <a:ext cx="177983" cy="1576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5"/>
              </a:lnSpc>
              <a:spcBef>
                <a:spcPts val="58"/>
              </a:spcBef>
            </a:pPr>
            <a:r>
              <a:rPr sz="1050" spc="-54" dirty="0">
                <a:latin typeface="Arial"/>
                <a:cs typeface="Arial"/>
              </a:rPr>
              <a:t>10</a:t>
            </a:r>
            <a:endParaRPr sz="1050">
              <a:latin typeface="Arial"/>
              <a:cs typeface="Arial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757130" y="5690423"/>
            <a:ext cx="1141188" cy="1576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5"/>
              </a:lnSpc>
              <a:spcBef>
                <a:spcPts val="58"/>
              </a:spcBef>
            </a:pPr>
            <a:r>
              <a:rPr sz="1050" dirty="0">
                <a:latin typeface="Arial"/>
                <a:cs typeface="Arial"/>
              </a:rPr>
              <a:t>H</a:t>
            </a:r>
            <a:r>
              <a:rPr sz="1050" spc="-209" dirty="0">
                <a:latin typeface="Arial"/>
                <a:cs typeface="Arial"/>
              </a:rPr>
              <a:t> </a:t>
            </a:r>
            <a:r>
              <a:rPr sz="1050" spc="-100" dirty="0">
                <a:latin typeface="Arial"/>
                <a:cs typeface="Arial"/>
              </a:rPr>
              <a:t>y</a:t>
            </a:r>
            <a:r>
              <a:rPr sz="1050" spc="-54" dirty="0">
                <a:latin typeface="Arial"/>
                <a:cs typeface="Arial"/>
              </a:rPr>
              <a:t>d</a:t>
            </a:r>
            <a:r>
              <a:rPr sz="1050" spc="69" dirty="0">
                <a:latin typeface="Arial"/>
                <a:cs typeface="Arial"/>
              </a:rPr>
              <a:t>r</a:t>
            </a:r>
            <a:r>
              <a:rPr sz="1050" spc="50" dirty="0">
                <a:latin typeface="Arial"/>
                <a:cs typeface="Arial"/>
              </a:rPr>
              <a:t>a</a:t>
            </a:r>
            <a:r>
              <a:rPr sz="1050" spc="-54" dirty="0">
                <a:latin typeface="Arial"/>
                <a:cs typeface="Arial"/>
              </a:rPr>
              <a:t>u</a:t>
            </a:r>
            <a:r>
              <a:rPr sz="1050" dirty="0">
                <a:latin typeface="Arial"/>
                <a:cs typeface="Arial"/>
              </a:rPr>
              <a:t>l</a:t>
            </a:r>
            <a:r>
              <a:rPr sz="1050" spc="-209" dirty="0">
                <a:latin typeface="Arial"/>
                <a:cs typeface="Arial"/>
              </a:rPr>
              <a:t> </a:t>
            </a:r>
            <a:r>
              <a:rPr sz="1050" spc="-25" dirty="0">
                <a:latin typeface="Arial"/>
                <a:cs typeface="Arial"/>
              </a:rPr>
              <a:t>i</a:t>
            </a:r>
            <a:r>
              <a:rPr sz="1050" dirty="0">
                <a:latin typeface="Arial"/>
                <a:cs typeface="Arial"/>
              </a:rPr>
              <a:t>c</a:t>
            </a:r>
            <a:r>
              <a:rPr sz="1050" spc="9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g</a:t>
            </a:r>
            <a:r>
              <a:rPr sz="1050" spc="-139" dirty="0">
                <a:latin typeface="Arial"/>
                <a:cs typeface="Arial"/>
              </a:rPr>
              <a:t> </a:t>
            </a:r>
            <a:r>
              <a:rPr sz="1050" spc="69" dirty="0">
                <a:latin typeface="Arial"/>
                <a:cs typeface="Arial"/>
              </a:rPr>
              <a:t>r</a:t>
            </a:r>
            <a:r>
              <a:rPr sz="1050" spc="-54" dirty="0">
                <a:latin typeface="Arial"/>
                <a:cs typeface="Arial"/>
              </a:rPr>
              <a:t>a</a:t>
            </a:r>
            <a:r>
              <a:rPr sz="1050" spc="50" dirty="0">
                <a:latin typeface="Arial"/>
                <a:cs typeface="Arial"/>
              </a:rPr>
              <a:t>d</a:t>
            </a:r>
            <a:r>
              <a:rPr sz="1050" spc="-25" dirty="0">
                <a:latin typeface="Arial"/>
                <a:cs typeface="Arial"/>
              </a:rPr>
              <a:t>i</a:t>
            </a:r>
            <a:r>
              <a:rPr sz="1050" spc="50" dirty="0">
                <a:latin typeface="Arial"/>
                <a:cs typeface="Arial"/>
              </a:rPr>
              <a:t>e</a:t>
            </a:r>
            <a:r>
              <a:rPr sz="1050" spc="-54" dirty="0">
                <a:latin typeface="Arial"/>
                <a:cs typeface="Arial"/>
              </a:rPr>
              <a:t>n</a:t>
            </a:r>
            <a:r>
              <a:rPr sz="1050" dirty="0">
                <a:latin typeface="Arial"/>
                <a:cs typeface="Arial"/>
              </a:rPr>
              <a:t>t</a:t>
            </a:r>
            <a:endParaRPr sz="1050">
              <a:latin typeface="Arial"/>
              <a:cs typeface="Arial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5101707" y="6000761"/>
            <a:ext cx="2332712" cy="1840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75"/>
              </a:lnSpc>
              <a:spcBef>
                <a:spcPts val="68"/>
              </a:spcBef>
            </a:pPr>
            <a:r>
              <a:rPr sz="1250" dirty="0">
                <a:latin typeface="Times New Roman"/>
                <a:cs typeface="Times New Roman"/>
              </a:rPr>
              <a:t>(</a:t>
            </a:r>
            <a:r>
              <a:rPr sz="1250" spc="-29" dirty="0">
                <a:latin typeface="Times New Roman"/>
                <a:cs typeface="Times New Roman"/>
              </a:rPr>
              <a:t>a</a:t>
            </a:r>
            <a:r>
              <a:rPr sz="1250" dirty="0">
                <a:latin typeface="Times New Roman"/>
                <a:cs typeface="Times New Roman"/>
              </a:rPr>
              <a:t>)</a:t>
            </a:r>
            <a:r>
              <a:rPr sz="1250" spc="-13" dirty="0">
                <a:latin typeface="Times New Roman"/>
                <a:cs typeface="Times New Roman"/>
              </a:rPr>
              <a:t> </a:t>
            </a:r>
            <a:r>
              <a:rPr sz="1250" spc="-64" dirty="0">
                <a:latin typeface="Times New Roman"/>
                <a:cs typeface="Times New Roman"/>
              </a:rPr>
              <a:t>V</a:t>
            </a:r>
            <a:r>
              <a:rPr sz="1250" spc="-29" dirty="0">
                <a:latin typeface="Times New Roman"/>
                <a:cs typeface="Times New Roman"/>
              </a:rPr>
              <a:t>a</a:t>
            </a:r>
            <a:r>
              <a:rPr sz="1250" dirty="0">
                <a:latin typeface="Times New Roman"/>
                <a:cs typeface="Times New Roman"/>
              </a:rPr>
              <a:t>r</a:t>
            </a:r>
            <a:r>
              <a:rPr sz="1250" spc="69" dirty="0">
                <a:latin typeface="Times New Roman"/>
                <a:cs typeface="Times New Roman"/>
              </a:rPr>
              <a:t>iati</a:t>
            </a:r>
            <a:r>
              <a:rPr sz="1250" dirty="0">
                <a:latin typeface="Times New Roman"/>
                <a:cs typeface="Times New Roman"/>
              </a:rPr>
              <a:t>on</a:t>
            </a:r>
            <a:r>
              <a:rPr sz="1250" spc="73" dirty="0">
                <a:latin typeface="Times New Roman"/>
                <a:cs typeface="Times New Roman"/>
              </a:rPr>
              <a:t> </a:t>
            </a:r>
            <a:r>
              <a:rPr sz="1250" spc="4" dirty="0">
                <a:latin typeface="Times New Roman"/>
                <a:cs typeface="Times New Roman"/>
              </a:rPr>
              <a:t>o</a:t>
            </a:r>
            <a:r>
              <a:rPr sz="1250" dirty="0">
                <a:latin typeface="Times New Roman"/>
                <a:cs typeface="Times New Roman"/>
              </a:rPr>
              <a:t>f</a:t>
            </a:r>
            <a:r>
              <a:rPr sz="1250" spc="-110" dirty="0">
                <a:latin typeface="Times New Roman"/>
                <a:cs typeface="Times New Roman"/>
              </a:rPr>
              <a:t> </a:t>
            </a:r>
            <a:r>
              <a:rPr sz="1250" spc="4" dirty="0">
                <a:latin typeface="Times New Roman"/>
                <a:cs typeface="Times New Roman"/>
              </a:rPr>
              <a:t>h</a:t>
            </a:r>
            <a:r>
              <a:rPr sz="1250" dirty="0">
                <a:latin typeface="Times New Roman"/>
                <a:cs typeface="Times New Roman"/>
              </a:rPr>
              <a:t>y</a:t>
            </a:r>
            <a:r>
              <a:rPr sz="1250" spc="-204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d</a:t>
            </a:r>
            <a:r>
              <a:rPr sz="1250" spc="-204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r</a:t>
            </a:r>
            <a:r>
              <a:rPr sz="1250" spc="-29" dirty="0">
                <a:latin typeface="Times New Roman"/>
                <a:cs typeface="Times New Roman"/>
              </a:rPr>
              <a:t>a</a:t>
            </a:r>
            <a:r>
              <a:rPr sz="1250" dirty="0">
                <a:latin typeface="Times New Roman"/>
                <a:cs typeface="Times New Roman"/>
              </a:rPr>
              <a:t>u</a:t>
            </a:r>
            <a:r>
              <a:rPr sz="1250" spc="-204" dirty="0">
                <a:latin typeface="Times New Roman"/>
                <a:cs typeface="Times New Roman"/>
              </a:rPr>
              <a:t> </a:t>
            </a:r>
            <a:r>
              <a:rPr sz="1250" spc="69" dirty="0">
                <a:latin typeface="Times New Roman"/>
                <a:cs typeface="Times New Roman"/>
              </a:rPr>
              <a:t>li</a:t>
            </a:r>
            <a:r>
              <a:rPr sz="1250" dirty="0">
                <a:latin typeface="Times New Roman"/>
                <a:cs typeface="Times New Roman"/>
              </a:rPr>
              <a:t>c</a:t>
            </a:r>
            <a:r>
              <a:rPr sz="1250" spc="-134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g</a:t>
            </a:r>
            <a:r>
              <a:rPr sz="1250" spc="-204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r</a:t>
            </a:r>
            <a:r>
              <a:rPr sz="1250" spc="-29" dirty="0">
                <a:latin typeface="Times New Roman"/>
                <a:cs typeface="Times New Roman"/>
              </a:rPr>
              <a:t>a</a:t>
            </a:r>
            <a:r>
              <a:rPr sz="1250" dirty="0">
                <a:latin typeface="Times New Roman"/>
                <a:cs typeface="Times New Roman"/>
              </a:rPr>
              <a:t>d</a:t>
            </a:r>
            <a:r>
              <a:rPr sz="1250" spc="-204" dirty="0">
                <a:latin typeface="Times New Roman"/>
                <a:cs typeface="Times New Roman"/>
              </a:rPr>
              <a:t> </a:t>
            </a:r>
            <a:r>
              <a:rPr sz="1250" spc="69" dirty="0">
                <a:latin typeface="Times New Roman"/>
                <a:cs typeface="Times New Roman"/>
              </a:rPr>
              <a:t>i</a:t>
            </a:r>
            <a:r>
              <a:rPr sz="1250" spc="-29" dirty="0">
                <a:latin typeface="Times New Roman"/>
                <a:cs typeface="Times New Roman"/>
              </a:rPr>
              <a:t>e</a:t>
            </a:r>
            <a:r>
              <a:rPr sz="1250" dirty="0">
                <a:latin typeface="Times New Roman"/>
                <a:cs typeface="Times New Roman"/>
              </a:rPr>
              <a:t>n</a:t>
            </a:r>
            <a:r>
              <a:rPr sz="1250" spc="-204" dirty="0">
                <a:latin typeface="Times New Roman"/>
                <a:cs typeface="Times New Roman"/>
              </a:rPr>
              <a:t> </a:t>
            </a:r>
            <a:r>
              <a:rPr sz="1250" dirty="0">
                <a:latin typeface="Times New Roman"/>
                <a:cs typeface="Times New Roman"/>
              </a:rPr>
              <a:t>t</a:t>
            </a:r>
            <a:endParaRPr sz="1250">
              <a:latin typeface="Times New Roman"/>
              <a:cs typeface="Times New Roman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074725" y="6376549"/>
            <a:ext cx="330377" cy="19991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075"/>
              </a:lnSpc>
              <a:spcBef>
                <a:spcPts val="15"/>
              </a:spcBef>
            </a:pPr>
            <a:r>
              <a:rPr sz="1575" spc="-54" baseline="-22086" dirty="0">
                <a:latin typeface="Arial"/>
                <a:cs typeface="Arial"/>
              </a:rPr>
              <a:t>1</a:t>
            </a:r>
            <a:r>
              <a:rPr sz="1575" baseline="-22086" dirty="0">
                <a:latin typeface="Arial"/>
                <a:cs typeface="Arial"/>
              </a:rPr>
              <a:t>0</a:t>
            </a:r>
            <a:r>
              <a:rPr sz="1575" spc="-58" baseline="-22086" dirty="0">
                <a:latin typeface="Arial"/>
                <a:cs typeface="Arial"/>
              </a:rPr>
              <a:t> </a:t>
            </a:r>
            <a:r>
              <a:rPr sz="900" spc="4" dirty="0">
                <a:latin typeface="Arial"/>
                <a:cs typeface="Arial"/>
              </a:rPr>
              <a:t>-2</a:t>
            </a:r>
            <a:endParaRPr sz="900">
              <a:latin typeface="Arial"/>
              <a:cs typeface="Arial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8002273" y="6588588"/>
            <a:ext cx="903318" cy="31667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  <a:spcBef>
                <a:spcPts val="15"/>
              </a:spcBef>
            </a:pPr>
            <a:r>
              <a:rPr sz="900" dirty="0">
                <a:latin typeface="Arial"/>
                <a:cs typeface="Arial"/>
              </a:rPr>
              <a:t>S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hee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22" dirty="0">
                <a:latin typeface="Arial"/>
                <a:cs typeface="Arial"/>
              </a:rPr>
              <a:t> </a:t>
            </a:r>
            <a:r>
              <a:rPr sz="900" spc="54" dirty="0">
                <a:latin typeface="Arial"/>
                <a:cs typeface="Arial"/>
              </a:rPr>
              <a:t>D</a:t>
            </a:r>
            <a:r>
              <a:rPr sz="900" spc="-104" dirty="0">
                <a:latin typeface="Arial"/>
                <a:cs typeface="Arial"/>
              </a:rPr>
              <a:t>r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</a:t>
            </a:r>
            <a:r>
              <a:rPr sz="900" spc="8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-</a:t>
            </a:r>
            <a:r>
              <a:rPr sz="900" spc="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</a:t>
            </a:r>
            <a:endParaRPr sz="900">
              <a:latin typeface="Arial"/>
              <a:cs typeface="Arial"/>
            </a:endParaRPr>
          </a:p>
          <a:p>
            <a:pPr marL="12700" marR="17848">
              <a:lnSpc>
                <a:spcPct val="95825"/>
              </a:lnSpc>
              <a:spcBef>
                <a:spcPts val="320"/>
              </a:spcBef>
            </a:pPr>
            <a:r>
              <a:rPr sz="900" dirty="0">
                <a:latin typeface="Arial"/>
                <a:cs typeface="Arial"/>
              </a:rPr>
              <a:t>S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hee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22" dirty="0">
                <a:latin typeface="Arial"/>
                <a:cs typeface="Arial"/>
              </a:rPr>
              <a:t> </a:t>
            </a:r>
            <a:r>
              <a:rPr sz="900" spc="54" dirty="0">
                <a:latin typeface="Arial"/>
                <a:cs typeface="Arial"/>
              </a:rPr>
              <a:t>D</a:t>
            </a:r>
            <a:r>
              <a:rPr sz="900" spc="-104" dirty="0">
                <a:latin typeface="Arial"/>
                <a:cs typeface="Arial"/>
              </a:rPr>
              <a:t>r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</a:t>
            </a:r>
            <a:r>
              <a:rPr sz="900" spc="8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-</a:t>
            </a:r>
            <a:r>
              <a:rPr sz="900" spc="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</a:t>
            </a:r>
            <a:endParaRPr sz="900">
              <a:latin typeface="Arial"/>
              <a:cs typeface="Arial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5684213" y="6670653"/>
            <a:ext cx="1482768" cy="1576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165"/>
              </a:lnSpc>
              <a:spcBef>
                <a:spcPts val="58"/>
              </a:spcBef>
            </a:pPr>
            <a:r>
              <a:rPr sz="1050" dirty="0">
                <a:latin typeface="Arial"/>
                <a:cs typeface="Arial"/>
              </a:rPr>
              <a:t>H</a:t>
            </a:r>
            <a:r>
              <a:rPr sz="1050" spc="-209" dirty="0">
                <a:latin typeface="Arial"/>
                <a:cs typeface="Arial"/>
              </a:rPr>
              <a:t> </a:t>
            </a:r>
            <a:r>
              <a:rPr sz="1050" spc="-100" dirty="0">
                <a:latin typeface="Arial"/>
                <a:cs typeface="Arial"/>
              </a:rPr>
              <a:t>y</a:t>
            </a:r>
            <a:r>
              <a:rPr sz="1050" spc="-54" dirty="0">
                <a:latin typeface="Arial"/>
                <a:cs typeface="Arial"/>
              </a:rPr>
              <a:t>d</a:t>
            </a:r>
            <a:r>
              <a:rPr sz="1050" spc="69" dirty="0">
                <a:latin typeface="Arial"/>
                <a:cs typeface="Arial"/>
              </a:rPr>
              <a:t>r</a:t>
            </a:r>
            <a:r>
              <a:rPr sz="1050" spc="50" dirty="0">
                <a:latin typeface="Arial"/>
                <a:cs typeface="Arial"/>
              </a:rPr>
              <a:t>a</a:t>
            </a:r>
            <a:r>
              <a:rPr sz="1050" spc="-54" dirty="0">
                <a:latin typeface="Arial"/>
                <a:cs typeface="Arial"/>
              </a:rPr>
              <a:t>u</a:t>
            </a:r>
            <a:r>
              <a:rPr sz="1050" dirty="0">
                <a:latin typeface="Arial"/>
                <a:cs typeface="Arial"/>
              </a:rPr>
              <a:t>l</a:t>
            </a:r>
            <a:r>
              <a:rPr sz="1050" spc="-209" dirty="0">
                <a:latin typeface="Arial"/>
                <a:cs typeface="Arial"/>
              </a:rPr>
              <a:t> </a:t>
            </a:r>
            <a:r>
              <a:rPr sz="1050" spc="-25" dirty="0">
                <a:latin typeface="Arial"/>
                <a:cs typeface="Arial"/>
              </a:rPr>
              <a:t>i</a:t>
            </a:r>
            <a:r>
              <a:rPr sz="1050" dirty="0">
                <a:latin typeface="Arial"/>
                <a:cs typeface="Arial"/>
              </a:rPr>
              <a:t>c</a:t>
            </a:r>
            <a:r>
              <a:rPr sz="1050" spc="9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g</a:t>
            </a:r>
            <a:r>
              <a:rPr sz="1050" spc="-139" dirty="0">
                <a:latin typeface="Arial"/>
                <a:cs typeface="Arial"/>
              </a:rPr>
              <a:t> </a:t>
            </a:r>
            <a:r>
              <a:rPr sz="1050" spc="68" dirty="0">
                <a:latin typeface="Arial"/>
                <a:cs typeface="Arial"/>
              </a:rPr>
              <a:t>r</a:t>
            </a:r>
            <a:r>
              <a:rPr sz="1050" spc="-53" dirty="0">
                <a:latin typeface="Arial"/>
                <a:cs typeface="Arial"/>
              </a:rPr>
              <a:t>a</a:t>
            </a:r>
            <a:r>
              <a:rPr sz="1050" spc="48" dirty="0">
                <a:latin typeface="Arial"/>
                <a:cs typeface="Arial"/>
              </a:rPr>
              <a:t>d</a:t>
            </a:r>
            <a:r>
              <a:rPr sz="1050" spc="-24" dirty="0">
                <a:latin typeface="Arial"/>
                <a:cs typeface="Arial"/>
              </a:rPr>
              <a:t>i</a:t>
            </a:r>
            <a:r>
              <a:rPr sz="1050" spc="48" dirty="0">
                <a:latin typeface="Arial"/>
                <a:cs typeface="Arial"/>
              </a:rPr>
              <a:t>e</a:t>
            </a:r>
            <a:r>
              <a:rPr sz="1050" spc="-53" dirty="0">
                <a:latin typeface="Arial"/>
                <a:cs typeface="Arial"/>
              </a:rPr>
              <a:t>n</a:t>
            </a:r>
            <a:r>
              <a:rPr sz="1050" dirty="0">
                <a:latin typeface="Arial"/>
                <a:cs typeface="Arial"/>
              </a:rPr>
              <a:t>t</a:t>
            </a:r>
            <a:r>
              <a:rPr sz="1050" spc="-48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=</a:t>
            </a:r>
            <a:r>
              <a:rPr sz="1050" spc="133" dirty="0">
                <a:latin typeface="Arial"/>
                <a:cs typeface="Arial"/>
              </a:rPr>
              <a:t> </a:t>
            </a:r>
            <a:r>
              <a:rPr sz="1050" spc="-54" dirty="0">
                <a:latin typeface="Arial"/>
                <a:cs typeface="Arial"/>
              </a:rPr>
              <a:t>0</a:t>
            </a:r>
            <a:r>
              <a:rPr sz="1050" spc="25" dirty="0">
                <a:latin typeface="Arial"/>
                <a:cs typeface="Arial"/>
              </a:rPr>
              <a:t>.</a:t>
            </a:r>
            <a:r>
              <a:rPr sz="1050" dirty="0">
                <a:latin typeface="Arial"/>
                <a:cs typeface="Arial"/>
              </a:rPr>
              <a:t>1</a:t>
            </a:r>
            <a:endParaRPr sz="1050">
              <a:latin typeface="Arial"/>
              <a:cs typeface="Arial"/>
            </a:endParaRPr>
          </a:p>
        </p:txBody>
      </p:sp>
      <p:sp>
        <p:nvSpPr>
          <p:cNvPr id="42" name="object 42"/>
          <p:cNvSpPr txBox="1"/>
          <p:nvPr/>
        </p:nvSpPr>
        <p:spPr>
          <a:xfrm rot="16200000">
            <a:off x="2166667" y="3642903"/>
            <a:ext cx="1382023" cy="127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ct val="95825"/>
              </a:lnSpc>
            </a:pPr>
            <a:r>
              <a:rPr sz="1000" dirty="0">
                <a:latin typeface="Arial"/>
                <a:cs typeface="Arial"/>
              </a:rPr>
              <a:t>F</a:t>
            </a:r>
            <a:r>
              <a:rPr sz="1000" spc="-179" dirty="0">
                <a:latin typeface="Arial"/>
                <a:cs typeface="Arial"/>
              </a:rPr>
              <a:t> </a:t>
            </a:r>
            <a:r>
              <a:rPr sz="1000" spc="-25" dirty="0">
                <a:latin typeface="Arial"/>
                <a:cs typeface="Arial"/>
              </a:rPr>
              <a:t>l</a:t>
            </a:r>
            <a:r>
              <a:rPr sz="1000" spc="50" dirty="0">
                <a:latin typeface="Arial"/>
                <a:cs typeface="Arial"/>
              </a:rPr>
              <a:t>o</a:t>
            </a:r>
            <a:r>
              <a:rPr sz="1000" dirty="0">
                <a:latin typeface="Arial"/>
                <a:cs typeface="Arial"/>
              </a:rPr>
              <a:t>w</a:t>
            </a:r>
            <a:r>
              <a:rPr sz="1000" spc="-24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r</a:t>
            </a:r>
            <a:r>
              <a:rPr sz="1000" spc="-204" dirty="0">
                <a:latin typeface="Arial"/>
                <a:cs typeface="Arial"/>
              </a:rPr>
              <a:t> </a:t>
            </a:r>
            <a:r>
              <a:rPr sz="1000" spc="-54" dirty="0">
                <a:latin typeface="Arial"/>
                <a:cs typeface="Arial"/>
              </a:rPr>
              <a:t>a</a:t>
            </a:r>
            <a:r>
              <a:rPr sz="1000" spc="25" dirty="0">
                <a:latin typeface="Arial"/>
                <a:cs typeface="Arial"/>
              </a:rPr>
              <a:t>t</a:t>
            </a:r>
            <a:r>
              <a:rPr sz="1000" dirty="0">
                <a:latin typeface="Arial"/>
                <a:cs typeface="Arial"/>
              </a:rPr>
              <a:t>e</a:t>
            </a:r>
            <a:r>
              <a:rPr sz="1000" spc="35" dirty="0">
                <a:latin typeface="Arial"/>
                <a:cs typeface="Arial"/>
              </a:rPr>
              <a:t> </a:t>
            </a:r>
            <a:r>
              <a:rPr sz="1000" dirty="0">
                <a:latin typeface="Arial"/>
                <a:cs typeface="Arial"/>
              </a:rPr>
              <a:t>(</a:t>
            </a:r>
            <a:r>
              <a:rPr sz="1000" spc="-204" dirty="0">
                <a:latin typeface="Arial"/>
                <a:cs typeface="Arial"/>
              </a:rPr>
              <a:t> </a:t>
            </a:r>
            <a:r>
              <a:rPr sz="1000" spc="-29" dirty="0">
                <a:latin typeface="Arial"/>
                <a:cs typeface="Arial"/>
              </a:rPr>
              <a:t>m</a:t>
            </a:r>
            <a:r>
              <a:rPr sz="1000" spc="34" dirty="0">
                <a:latin typeface="Arial"/>
                <a:cs typeface="Arial"/>
              </a:rPr>
              <a:t>^</a:t>
            </a:r>
            <a:r>
              <a:rPr sz="1000" spc="50" dirty="0">
                <a:latin typeface="Arial"/>
                <a:cs typeface="Arial"/>
              </a:rPr>
              <a:t>3</a:t>
            </a:r>
            <a:r>
              <a:rPr sz="1000" spc="-79" dirty="0">
                <a:latin typeface="Arial"/>
                <a:cs typeface="Arial"/>
              </a:rPr>
              <a:t>/</a:t>
            </a:r>
            <a:r>
              <a:rPr sz="1000" dirty="0">
                <a:latin typeface="Arial"/>
                <a:cs typeface="Arial"/>
              </a:rPr>
              <a:t>s</a:t>
            </a:r>
            <a:r>
              <a:rPr sz="1000" spc="-64" dirty="0">
                <a:latin typeface="Arial"/>
                <a:cs typeface="Arial"/>
              </a:rPr>
              <a:t> </a:t>
            </a:r>
            <a:r>
              <a:rPr sz="1000" spc="-54" dirty="0">
                <a:latin typeface="Arial"/>
                <a:cs typeface="Arial"/>
              </a:rPr>
              <a:t>e</a:t>
            </a:r>
            <a:r>
              <a:rPr sz="1000" dirty="0">
                <a:latin typeface="Arial"/>
                <a:cs typeface="Arial"/>
              </a:rPr>
              <a:t>c-</a:t>
            </a:r>
            <a:r>
              <a:rPr sz="1000" spc="-44" dirty="0">
                <a:latin typeface="Arial"/>
                <a:cs typeface="Arial"/>
              </a:rPr>
              <a:t> </a:t>
            </a:r>
            <a:r>
              <a:rPr sz="1000" spc="-29" dirty="0">
                <a:latin typeface="Arial"/>
                <a:cs typeface="Arial"/>
              </a:rPr>
              <a:t>m</a:t>
            </a:r>
            <a:r>
              <a:rPr sz="1000" dirty="0">
                <a:latin typeface="Arial"/>
                <a:cs typeface="Arial"/>
              </a:rPr>
              <a:t>)</a:t>
            </a:r>
            <a:endParaRPr sz="1000">
              <a:latin typeface="Arial"/>
              <a:cs typeface="Arial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3978287" y="4819641"/>
            <a:ext cx="49894" cy="496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5329589" y="4342563"/>
            <a:ext cx="49447" cy="4970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5912360" y="4170721"/>
            <a:ext cx="49621" cy="496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336393" y="3958693"/>
            <a:ext cx="49445" cy="4976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7432643" y="3849324"/>
            <a:ext cx="215181" cy="398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647825" y="3849324"/>
            <a:ext cx="49447" cy="398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697271" y="3849324"/>
            <a:ext cx="92618" cy="3987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432643" y="3160234"/>
            <a:ext cx="198685" cy="264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7631328" y="3160234"/>
            <a:ext cx="52754" cy="264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684083" y="3160234"/>
            <a:ext cx="105806" cy="264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961800" y="3180230"/>
            <a:ext cx="53192" cy="992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750"/>
              </a:lnSpc>
              <a:spcBef>
                <a:spcPts val="31"/>
              </a:spcBef>
            </a:pPr>
            <a:endParaRPr sz="750"/>
          </a:p>
        </p:txBody>
      </p:sp>
      <p:sp>
        <p:nvSpPr>
          <p:cNvPr id="30" name="object 30"/>
          <p:cNvSpPr txBox="1"/>
          <p:nvPr/>
        </p:nvSpPr>
        <p:spPr>
          <a:xfrm>
            <a:off x="7432643" y="2988050"/>
            <a:ext cx="198685" cy="264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7631328" y="2988050"/>
            <a:ext cx="52754" cy="264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684083" y="2988050"/>
            <a:ext cx="172328" cy="264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988181" y="2988049"/>
            <a:ext cx="26819" cy="2646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313092" y="2901842"/>
            <a:ext cx="52754" cy="5305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5895599" y="2786108"/>
            <a:ext cx="53192" cy="295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948792" y="2786108"/>
            <a:ext cx="278360" cy="295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319896" y="2690316"/>
            <a:ext cx="52752" cy="331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339490" y="2716806"/>
            <a:ext cx="172464" cy="3307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922525" y="2610780"/>
            <a:ext cx="171760" cy="4630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379319" y="2193285"/>
            <a:ext cx="2198918" cy="17752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35653" marR="659167" algn="just">
              <a:lnSpc>
                <a:spcPts val="1034"/>
              </a:lnSpc>
              <a:spcBef>
                <a:spcPts val="405"/>
              </a:spcBef>
            </a:pPr>
            <a:r>
              <a:rPr sz="900" dirty="0">
                <a:latin typeface="Arial"/>
                <a:cs typeface="Arial"/>
              </a:rPr>
              <a:t>S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hee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22" dirty="0">
                <a:latin typeface="Arial"/>
                <a:cs typeface="Arial"/>
              </a:rPr>
              <a:t> </a:t>
            </a:r>
            <a:r>
              <a:rPr sz="900" spc="54" dirty="0">
                <a:latin typeface="Arial"/>
                <a:cs typeface="Arial"/>
              </a:rPr>
              <a:t>D</a:t>
            </a:r>
            <a:r>
              <a:rPr sz="900" spc="-104" dirty="0">
                <a:latin typeface="Arial"/>
                <a:cs typeface="Arial"/>
              </a:rPr>
              <a:t>r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</a:t>
            </a:r>
            <a:r>
              <a:rPr sz="900" spc="8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-</a:t>
            </a:r>
            <a:r>
              <a:rPr sz="900" spc="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N </a:t>
            </a:r>
            <a:endParaRPr sz="900">
              <a:latin typeface="Arial"/>
              <a:cs typeface="Arial"/>
            </a:endParaRPr>
          </a:p>
          <a:p>
            <a:pPr marL="635653" marR="659167" algn="just">
              <a:lnSpc>
                <a:spcPts val="1034"/>
              </a:lnSpc>
              <a:spcBef>
                <a:spcPts val="320"/>
              </a:spcBef>
            </a:pPr>
            <a:r>
              <a:rPr sz="900" dirty="0">
                <a:latin typeface="Arial"/>
                <a:cs typeface="Arial"/>
              </a:rPr>
              <a:t>S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hee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22" dirty="0">
                <a:latin typeface="Arial"/>
                <a:cs typeface="Arial"/>
              </a:rPr>
              <a:t> </a:t>
            </a:r>
            <a:r>
              <a:rPr sz="900" spc="54" dirty="0">
                <a:latin typeface="Arial"/>
                <a:cs typeface="Arial"/>
              </a:rPr>
              <a:t>D</a:t>
            </a:r>
            <a:r>
              <a:rPr sz="900" spc="-104" dirty="0">
                <a:latin typeface="Arial"/>
                <a:cs typeface="Arial"/>
              </a:rPr>
              <a:t>r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</a:t>
            </a:r>
            <a:r>
              <a:rPr sz="900" spc="8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-</a:t>
            </a:r>
            <a:r>
              <a:rPr sz="900" spc="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 </a:t>
            </a:r>
            <a:endParaRPr sz="900">
              <a:latin typeface="Arial"/>
              <a:cs typeface="Arial"/>
            </a:endParaRPr>
          </a:p>
          <a:p>
            <a:pPr marL="635653" marR="659167" algn="just">
              <a:lnSpc>
                <a:spcPts val="1034"/>
              </a:lnSpc>
              <a:spcBef>
                <a:spcPts val="320"/>
              </a:spcBef>
            </a:pPr>
            <a:r>
              <a:rPr sz="900" dirty="0">
                <a:latin typeface="Arial"/>
                <a:cs typeface="Arial"/>
              </a:rPr>
              <a:t>S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hee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22" dirty="0">
                <a:latin typeface="Arial"/>
                <a:cs typeface="Arial"/>
              </a:rPr>
              <a:t> </a:t>
            </a:r>
            <a:r>
              <a:rPr sz="900" spc="54" dirty="0">
                <a:latin typeface="Arial"/>
                <a:cs typeface="Arial"/>
              </a:rPr>
              <a:t>D</a:t>
            </a:r>
            <a:r>
              <a:rPr sz="900" spc="-104" dirty="0">
                <a:latin typeface="Arial"/>
                <a:cs typeface="Arial"/>
              </a:rPr>
              <a:t>r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</a:t>
            </a:r>
            <a:r>
              <a:rPr sz="900" spc="8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-</a:t>
            </a:r>
            <a:r>
              <a:rPr sz="900" spc="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M </a:t>
            </a:r>
            <a:endParaRPr sz="900">
              <a:latin typeface="Arial"/>
              <a:cs typeface="Arial"/>
            </a:endParaRPr>
          </a:p>
          <a:p>
            <a:pPr marL="635653" marR="659167" algn="just">
              <a:lnSpc>
                <a:spcPts val="1034"/>
              </a:lnSpc>
              <a:spcBef>
                <a:spcPts val="320"/>
              </a:spcBef>
            </a:pPr>
            <a:r>
              <a:rPr sz="900" spc="4" dirty="0">
                <a:latin typeface="Arial"/>
                <a:cs typeface="Arial"/>
              </a:rPr>
              <a:t>G</a:t>
            </a:r>
            <a:r>
              <a:rPr sz="900" dirty="0">
                <a:latin typeface="Arial"/>
                <a:cs typeface="Arial"/>
              </a:rPr>
              <a:t>eon</a:t>
            </a:r>
            <a:r>
              <a:rPr sz="900" spc="-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et</a:t>
            </a:r>
            <a:r>
              <a:rPr sz="900" spc="37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-</a:t>
            </a:r>
            <a:r>
              <a:rPr sz="900" spc="78" dirty="0">
                <a:latin typeface="Arial"/>
                <a:cs typeface="Arial"/>
              </a:rPr>
              <a:t> </a:t>
            </a:r>
            <a:r>
              <a:rPr sz="900" spc="-50" dirty="0">
                <a:latin typeface="Arial"/>
                <a:cs typeface="Arial"/>
              </a:rPr>
              <a:t>t</a:t>
            </a:r>
            <a:r>
              <a:rPr sz="900" spc="4" dirty="0">
                <a:latin typeface="Arial"/>
                <a:cs typeface="Arial"/>
              </a:rPr>
              <a:t>r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50" dirty="0">
                <a:latin typeface="Arial"/>
                <a:cs typeface="Arial"/>
              </a:rPr>
              <a:t>x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al </a:t>
            </a:r>
            <a:endParaRPr sz="900">
              <a:latin typeface="Arial"/>
              <a:cs typeface="Arial"/>
            </a:endParaRPr>
          </a:p>
          <a:p>
            <a:pPr marL="635653" marR="659167" algn="just">
              <a:lnSpc>
                <a:spcPts val="1034"/>
              </a:lnSpc>
              <a:spcBef>
                <a:spcPts val="320"/>
              </a:spcBef>
            </a:pPr>
            <a:r>
              <a:rPr sz="900" spc="4" dirty="0">
                <a:latin typeface="Arial"/>
                <a:cs typeface="Arial"/>
              </a:rPr>
              <a:t>G</a:t>
            </a:r>
            <a:r>
              <a:rPr sz="900" dirty="0">
                <a:latin typeface="Arial"/>
                <a:cs typeface="Arial"/>
              </a:rPr>
              <a:t>eon</a:t>
            </a:r>
            <a:r>
              <a:rPr sz="900" spc="-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et</a:t>
            </a:r>
            <a:r>
              <a:rPr sz="900" spc="37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-</a:t>
            </a:r>
            <a:r>
              <a:rPr sz="900" spc="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bi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50" dirty="0">
                <a:latin typeface="Arial"/>
                <a:cs typeface="Arial"/>
              </a:rPr>
              <a:t>x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al </a:t>
            </a:r>
            <a:endParaRPr sz="900">
              <a:latin typeface="Arial"/>
              <a:cs typeface="Arial"/>
            </a:endParaRPr>
          </a:p>
          <a:p>
            <a:pPr marL="635653" marR="659167" algn="just">
              <a:lnSpc>
                <a:spcPts val="1034"/>
              </a:lnSpc>
              <a:spcBef>
                <a:spcPts val="320"/>
              </a:spcBef>
            </a:pPr>
            <a:r>
              <a:rPr sz="900" dirty="0">
                <a:latin typeface="Arial"/>
                <a:cs typeface="Arial"/>
              </a:rPr>
              <a:t>S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hee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</a:t>
            </a:r>
            <a:r>
              <a:rPr sz="900" spc="22" dirty="0">
                <a:latin typeface="Arial"/>
                <a:cs typeface="Arial"/>
              </a:rPr>
              <a:t> </a:t>
            </a:r>
            <a:r>
              <a:rPr sz="900" spc="54" dirty="0">
                <a:latin typeface="Arial"/>
                <a:cs typeface="Arial"/>
              </a:rPr>
              <a:t>D</a:t>
            </a:r>
            <a:r>
              <a:rPr sz="900" spc="-104" dirty="0">
                <a:latin typeface="Arial"/>
                <a:cs typeface="Arial"/>
              </a:rPr>
              <a:t>r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in</a:t>
            </a:r>
            <a:r>
              <a:rPr sz="900" spc="8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-</a:t>
            </a:r>
            <a:r>
              <a:rPr sz="900" spc="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</a:t>
            </a:r>
            <a:endParaRPr sz="900">
              <a:latin typeface="Arial"/>
              <a:cs typeface="Arial"/>
            </a:endParaRPr>
          </a:p>
          <a:p>
            <a:pPr marL="635653" marR="26260">
              <a:lnSpc>
                <a:spcPts val="1034"/>
              </a:lnSpc>
              <a:spcBef>
                <a:spcPts val="330"/>
              </a:spcBef>
            </a:pPr>
            <a:r>
              <a:rPr sz="900" spc="4" dirty="0">
                <a:latin typeface="Arial"/>
                <a:cs typeface="Arial"/>
              </a:rPr>
              <a:t>G</a:t>
            </a:r>
            <a:r>
              <a:rPr sz="900" dirty="0">
                <a:latin typeface="Arial"/>
                <a:cs typeface="Arial"/>
              </a:rPr>
              <a:t>eon</a:t>
            </a:r>
            <a:r>
              <a:rPr sz="900" spc="-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et</a:t>
            </a:r>
            <a:r>
              <a:rPr sz="900" spc="37" dirty="0">
                <a:latin typeface="Arial"/>
                <a:cs typeface="Arial"/>
              </a:rPr>
              <a:t> </a:t>
            </a:r>
            <a:r>
              <a:rPr sz="900" spc="4" dirty="0">
                <a:latin typeface="Arial"/>
                <a:cs typeface="Arial"/>
              </a:rPr>
              <a:t>(</a:t>
            </a:r>
            <a:r>
              <a:rPr sz="900" spc="54" dirty="0">
                <a:latin typeface="Arial"/>
                <a:cs typeface="Arial"/>
              </a:rPr>
              <a:t>t</a:t>
            </a:r>
            <a:r>
              <a:rPr sz="900" spc="-104" dirty="0">
                <a:latin typeface="Arial"/>
                <a:cs typeface="Arial"/>
              </a:rPr>
              <a:t>r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50" dirty="0">
                <a:latin typeface="Arial"/>
                <a:cs typeface="Arial"/>
              </a:rPr>
              <a:t>x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al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)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-</a:t>
            </a:r>
            <a:r>
              <a:rPr sz="900" spc="78" dirty="0">
                <a:latin typeface="Arial"/>
                <a:cs typeface="Arial"/>
              </a:rPr>
              <a:t> </a:t>
            </a:r>
            <a:r>
              <a:rPr sz="900" spc="54" dirty="0">
                <a:latin typeface="Arial"/>
                <a:cs typeface="Arial"/>
              </a:rPr>
              <a:t>c</a:t>
            </a:r>
            <a:r>
              <a:rPr sz="900" dirty="0">
                <a:latin typeface="Arial"/>
                <a:cs typeface="Arial"/>
              </a:rPr>
              <a:t>o</a:t>
            </a:r>
            <a:r>
              <a:rPr sz="900" spc="54" dirty="0">
                <a:latin typeface="Arial"/>
                <a:cs typeface="Arial"/>
              </a:rPr>
              <a:t>m</a:t>
            </a:r>
            <a:r>
              <a:rPr sz="900" dirty="0">
                <a:latin typeface="Arial"/>
                <a:cs typeface="Arial"/>
              </a:rPr>
              <a:t>p</a:t>
            </a:r>
            <a:r>
              <a:rPr sz="900" spc="-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</a:t>
            </a:r>
            <a:r>
              <a:rPr sz="900" spc="54" dirty="0">
                <a:latin typeface="Arial"/>
                <a:cs typeface="Arial"/>
              </a:rPr>
              <a:t>s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 </a:t>
            </a:r>
            <a:endParaRPr sz="900">
              <a:latin typeface="Arial"/>
              <a:cs typeface="Arial"/>
            </a:endParaRPr>
          </a:p>
          <a:p>
            <a:pPr marL="635653" marR="26260">
              <a:lnSpc>
                <a:spcPts val="1034"/>
              </a:lnSpc>
              <a:spcBef>
                <a:spcPts val="321"/>
              </a:spcBef>
            </a:pPr>
            <a:r>
              <a:rPr sz="900" spc="4" dirty="0">
                <a:latin typeface="Arial"/>
                <a:cs typeface="Arial"/>
              </a:rPr>
              <a:t>G</a:t>
            </a:r>
            <a:r>
              <a:rPr sz="900" dirty="0">
                <a:latin typeface="Arial"/>
                <a:cs typeface="Arial"/>
              </a:rPr>
              <a:t>eon</a:t>
            </a:r>
            <a:r>
              <a:rPr sz="900" spc="-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et</a:t>
            </a:r>
            <a:r>
              <a:rPr sz="900" spc="37" dirty="0">
                <a:latin typeface="Arial"/>
                <a:cs typeface="Arial"/>
              </a:rPr>
              <a:t> </a:t>
            </a:r>
            <a:r>
              <a:rPr sz="900" spc="4" dirty="0">
                <a:latin typeface="Arial"/>
                <a:cs typeface="Arial"/>
              </a:rPr>
              <a:t>(</a:t>
            </a:r>
            <a:r>
              <a:rPr sz="900" dirty="0">
                <a:latin typeface="Arial"/>
                <a:cs typeface="Arial"/>
              </a:rPr>
              <a:t>bi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</a:t>
            </a:r>
            <a:r>
              <a:rPr sz="900" spc="-50" dirty="0">
                <a:latin typeface="Arial"/>
                <a:cs typeface="Arial"/>
              </a:rPr>
              <a:t>x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al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)</a:t>
            </a:r>
            <a:r>
              <a:rPr sz="900" spc="-3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-</a:t>
            </a:r>
            <a:r>
              <a:rPr sz="900" spc="78" dirty="0">
                <a:latin typeface="Arial"/>
                <a:cs typeface="Arial"/>
              </a:rPr>
              <a:t> </a:t>
            </a:r>
            <a:r>
              <a:rPr sz="900" spc="54" dirty="0">
                <a:latin typeface="Arial"/>
                <a:cs typeface="Arial"/>
              </a:rPr>
              <a:t>c</a:t>
            </a:r>
            <a:r>
              <a:rPr sz="900" dirty="0">
                <a:latin typeface="Arial"/>
                <a:cs typeface="Arial"/>
              </a:rPr>
              <a:t>o</a:t>
            </a:r>
            <a:r>
              <a:rPr sz="900" spc="54" dirty="0">
                <a:latin typeface="Arial"/>
                <a:cs typeface="Arial"/>
              </a:rPr>
              <a:t>m</a:t>
            </a:r>
            <a:r>
              <a:rPr sz="900" dirty="0">
                <a:latin typeface="Arial"/>
                <a:cs typeface="Arial"/>
              </a:rPr>
              <a:t>p</a:t>
            </a:r>
            <a:r>
              <a:rPr sz="900" spc="-78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o</a:t>
            </a:r>
            <a:r>
              <a:rPr sz="900" spc="54" dirty="0">
                <a:latin typeface="Arial"/>
                <a:cs typeface="Arial"/>
              </a:rPr>
              <a:t>s</a:t>
            </a:r>
            <a:r>
              <a:rPr sz="900" dirty="0">
                <a:latin typeface="Arial"/>
                <a:cs typeface="Arial"/>
              </a:rPr>
              <a:t>i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t </a:t>
            </a:r>
            <a:endParaRPr sz="900">
              <a:latin typeface="Arial"/>
              <a:cs typeface="Arial"/>
            </a:endParaRPr>
          </a:p>
          <a:p>
            <a:pPr marL="635653" marR="26260">
              <a:lnSpc>
                <a:spcPts val="1034"/>
              </a:lnSpc>
              <a:spcBef>
                <a:spcPts val="321"/>
              </a:spcBef>
            </a:pPr>
            <a:r>
              <a:rPr sz="900" spc="54" dirty="0">
                <a:latin typeface="Arial"/>
                <a:cs typeface="Arial"/>
              </a:rPr>
              <a:t>N</a:t>
            </a:r>
            <a:r>
              <a:rPr sz="900" spc="4" dirty="0">
                <a:latin typeface="Arial"/>
                <a:cs typeface="Arial"/>
              </a:rPr>
              <a:t>P-</a:t>
            </a:r>
            <a:r>
              <a:rPr sz="900" spc="54" dirty="0">
                <a:latin typeface="Arial"/>
                <a:cs typeface="Arial"/>
              </a:rPr>
              <a:t>NW</a:t>
            </a:r>
            <a:r>
              <a:rPr sz="900" spc="4" dirty="0">
                <a:latin typeface="Arial"/>
                <a:cs typeface="Arial"/>
              </a:rPr>
              <a:t>-</a:t>
            </a:r>
            <a:r>
              <a:rPr sz="900" spc="-100" dirty="0">
                <a:latin typeface="Arial"/>
                <a:cs typeface="Arial"/>
              </a:rPr>
              <a:t>G</a:t>
            </a:r>
            <a:r>
              <a:rPr sz="900" dirty="0">
                <a:latin typeface="Arial"/>
                <a:cs typeface="Arial"/>
              </a:rPr>
              <a:t>T </a:t>
            </a:r>
            <a:r>
              <a:rPr sz="900" spc="112" dirty="0">
                <a:latin typeface="Arial"/>
                <a:cs typeface="Arial"/>
              </a:rPr>
              <a:t> </a:t>
            </a:r>
            <a:r>
              <a:rPr sz="900" spc="-104" dirty="0">
                <a:latin typeface="Arial"/>
                <a:cs typeface="Arial"/>
              </a:rPr>
              <a:t>(</a:t>
            </a:r>
            <a:r>
              <a:rPr sz="900" dirty="0">
                <a:latin typeface="Arial"/>
                <a:cs typeface="Arial"/>
              </a:rPr>
              <a:t>1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500</a:t>
            </a:r>
            <a:r>
              <a:rPr sz="900" spc="109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g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spc="-50" dirty="0">
                <a:latin typeface="Arial"/>
                <a:cs typeface="Arial"/>
              </a:rPr>
              <a:t>/</a:t>
            </a:r>
            <a:r>
              <a:rPr sz="900" spc="54" dirty="0">
                <a:latin typeface="Arial"/>
                <a:cs typeface="Arial"/>
              </a:rPr>
              <a:t>m</a:t>
            </a:r>
            <a:r>
              <a:rPr sz="900" spc="-19" dirty="0">
                <a:latin typeface="Arial"/>
                <a:cs typeface="Arial"/>
              </a:rPr>
              <a:t>^</a:t>
            </a:r>
            <a:r>
              <a:rPr sz="900" dirty="0">
                <a:latin typeface="Arial"/>
                <a:cs typeface="Arial"/>
              </a:rPr>
              <a:t>2</a:t>
            </a:r>
            <a:r>
              <a:rPr sz="900" spc="-87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) </a:t>
            </a:r>
            <a:endParaRPr sz="900">
              <a:latin typeface="Arial"/>
              <a:cs typeface="Arial"/>
            </a:endParaRPr>
          </a:p>
          <a:p>
            <a:pPr marL="635653" marR="26260">
              <a:lnSpc>
                <a:spcPts val="1034"/>
              </a:lnSpc>
              <a:spcBef>
                <a:spcPts val="321"/>
              </a:spcBef>
            </a:pPr>
            <a:r>
              <a:rPr sz="900" spc="54" dirty="0">
                <a:latin typeface="Arial"/>
                <a:cs typeface="Arial"/>
              </a:rPr>
              <a:t>N</a:t>
            </a:r>
            <a:r>
              <a:rPr sz="900" spc="4" dirty="0">
                <a:latin typeface="Arial"/>
                <a:cs typeface="Arial"/>
              </a:rPr>
              <a:t>P-</a:t>
            </a:r>
            <a:r>
              <a:rPr sz="900" spc="54" dirty="0">
                <a:latin typeface="Arial"/>
                <a:cs typeface="Arial"/>
              </a:rPr>
              <a:t>NW</a:t>
            </a:r>
            <a:r>
              <a:rPr sz="900" spc="4" dirty="0">
                <a:latin typeface="Arial"/>
                <a:cs typeface="Arial"/>
              </a:rPr>
              <a:t>-</a:t>
            </a:r>
            <a:r>
              <a:rPr sz="900" spc="-100" dirty="0">
                <a:latin typeface="Arial"/>
                <a:cs typeface="Arial"/>
              </a:rPr>
              <a:t>G</a:t>
            </a:r>
            <a:r>
              <a:rPr sz="900" dirty="0">
                <a:latin typeface="Arial"/>
                <a:cs typeface="Arial"/>
              </a:rPr>
              <a:t>T </a:t>
            </a:r>
            <a:r>
              <a:rPr sz="900" spc="112" dirty="0">
                <a:latin typeface="Arial"/>
                <a:cs typeface="Arial"/>
              </a:rPr>
              <a:t> </a:t>
            </a:r>
            <a:r>
              <a:rPr sz="900" spc="-104" dirty="0">
                <a:latin typeface="Arial"/>
                <a:cs typeface="Arial"/>
              </a:rPr>
              <a:t>(</a:t>
            </a:r>
            <a:r>
              <a:rPr sz="900" dirty="0">
                <a:latin typeface="Arial"/>
                <a:cs typeface="Arial"/>
              </a:rPr>
              <a:t>1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000</a:t>
            </a:r>
            <a:r>
              <a:rPr sz="900" spc="109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g</a:t>
            </a:r>
            <a:r>
              <a:rPr sz="900" spc="-144" dirty="0">
                <a:latin typeface="Arial"/>
                <a:cs typeface="Arial"/>
              </a:rPr>
              <a:t> </a:t>
            </a:r>
            <a:r>
              <a:rPr sz="900" spc="-50" dirty="0">
                <a:latin typeface="Arial"/>
                <a:cs typeface="Arial"/>
              </a:rPr>
              <a:t>/</a:t>
            </a:r>
            <a:r>
              <a:rPr sz="900" spc="54" dirty="0">
                <a:latin typeface="Arial"/>
                <a:cs typeface="Arial"/>
              </a:rPr>
              <a:t>m</a:t>
            </a:r>
            <a:r>
              <a:rPr sz="900" spc="-19" dirty="0">
                <a:latin typeface="Arial"/>
                <a:cs typeface="Arial"/>
              </a:rPr>
              <a:t>^</a:t>
            </a:r>
            <a:r>
              <a:rPr sz="900" dirty="0">
                <a:latin typeface="Arial"/>
                <a:cs typeface="Arial"/>
              </a:rPr>
              <a:t>2</a:t>
            </a:r>
            <a:r>
              <a:rPr sz="900" spc="-87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)</a:t>
            </a:r>
            <a:endParaRPr sz="9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590972" y="2219748"/>
            <a:ext cx="1576463" cy="23851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3405691" y="2127040"/>
            <a:ext cx="3867774" cy="63607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100"/>
              </a:lnSpc>
              <a:spcBef>
                <a:spcPts val="2"/>
              </a:spcBef>
            </a:pPr>
            <a:endParaRPr sz="1100" dirty="0"/>
          </a:p>
          <a:p>
            <a:pPr marL="2278023">
              <a:lnSpc>
                <a:spcPct val="95825"/>
              </a:lnSpc>
            </a:pPr>
            <a:r>
              <a:rPr sz="1050" dirty="0">
                <a:latin typeface="Arial"/>
                <a:cs typeface="Arial"/>
              </a:rPr>
              <a:t>N</a:t>
            </a:r>
            <a:r>
              <a:rPr sz="1050" spc="-209" dirty="0">
                <a:latin typeface="Arial"/>
                <a:cs typeface="Arial"/>
              </a:rPr>
              <a:t> </a:t>
            </a:r>
            <a:r>
              <a:rPr sz="1050" spc="-54" dirty="0">
                <a:latin typeface="Arial"/>
                <a:cs typeface="Arial"/>
              </a:rPr>
              <a:t>o</a:t>
            </a:r>
            <a:r>
              <a:rPr sz="1050" spc="69" dirty="0">
                <a:latin typeface="Arial"/>
                <a:cs typeface="Arial"/>
              </a:rPr>
              <a:t>r</a:t>
            </a:r>
            <a:r>
              <a:rPr sz="1050" spc="-29" dirty="0">
                <a:latin typeface="Arial"/>
                <a:cs typeface="Arial"/>
              </a:rPr>
              <a:t>m</a:t>
            </a:r>
            <a:r>
              <a:rPr sz="1050" spc="50" dirty="0">
                <a:latin typeface="Arial"/>
                <a:cs typeface="Arial"/>
              </a:rPr>
              <a:t>a</a:t>
            </a:r>
            <a:r>
              <a:rPr sz="1050" dirty="0">
                <a:latin typeface="Arial"/>
                <a:cs typeface="Arial"/>
              </a:rPr>
              <a:t>l</a:t>
            </a:r>
            <a:r>
              <a:rPr sz="1050" spc="-52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</a:t>
            </a:r>
            <a:r>
              <a:rPr sz="1050" spc="25" dirty="0">
                <a:latin typeface="Arial"/>
                <a:cs typeface="Arial"/>
              </a:rPr>
              <a:t>t</a:t>
            </a:r>
            <a:r>
              <a:rPr sz="1050" spc="69" dirty="0">
                <a:latin typeface="Arial"/>
                <a:cs typeface="Arial"/>
              </a:rPr>
              <a:t>r</a:t>
            </a:r>
            <a:r>
              <a:rPr sz="1050" spc="-54" dirty="0">
                <a:latin typeface="Arial"/>
                <a:cs typeface="Arial"/>
              </a:rPr>
              <a:t>e</a:t>
            </a:r>
            <a:r>
              <a:rPr sz="1050" dirty="0">
                <a:latin typeface="Arial"/>
                <a:cs typeface="Arial"/>
              </a:rPr>
              <a:t>s</a:t>
            </a:r>
            <a:r>
              <a:rPr sz="1050" spc="-184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s</a:t>
            </a:r>
            <a:r>
              <a:rPr sz="1050" spc="14" dirty="0">
                <a:latin typeface="Arial"/>
                <a:cs typeface="Arial"/>
              </a:rPr>
              <a:t> </a:t>
            </a:r>
            <a:r>
              <a:rPr sz="1050" dirty="0">
                <a:latin typeface="Arial"/>
                <a:cs typeface="Arial"/>
              </a:rPr>
              <a:t>=</a:t>
            </a:r>
            <a:r>
              <a:rPr sz="1050" spc="27" dirty="0">
                <a:latin typeface="Arial"/>
                <a:cs typeface="Arial"/>
              </a:rPr>
              <a:t> </a:t>
            </a:r>
            <a:r>
              <a:rPr sz="1050" spc="-54" dirty="0">
                <a:latin typeface="Arial"/>
                <a:cs typeface="Arial"/>
              </a:rPr>
              <a:t>1</a:t>
            </a:r>
            <a:r>
              <a:rPr sz="1050" spc="50" dirty="0">
                <a:latin typeface="Arial"/>
                <a:cs typeface="Arial"/>
              </a:rPr>
              <a:t>0</a:t>
            </a:r>
            <a:r>
              <a:rPr sz="1050" dirty="0">
                <a:latin typeface="Arial"/>
                <a:cs typeface="Arial"/>
              </a:rPr>
              <a:t>0</a:t>
            </a:r>
            <a:r>
              <a:rPr sz="1050" spc="-64" dirty="0">
                <a:latin typeface="Arial"/>
                <a:cs typeface="Arial"/>
              </a:rPr>
              <a:t> </a:t>
            </a:r>
            <a:r>
              <a:rPr sz="1050" spc="-100" dirty="0">
                <a:latin typeface="Arial"/>
                <a:cs typeface="Arial"/>
              </a:rPr>
              <a:t>k</a:t>
            </a:r>
            <a:r>
              <a:rPr sz="1050" spc="-64" dirty="0">
                <a:latin typeface="Arial"/>
                <a:cs typeface="Arial"/>
              </a:rPr>
              <a:t>P</a:t>
            </a:r>
            <a:r>
              <a:rPr sz="1050" dirty="0">
                <a:latin typeface="Arial"/>
                <a:cs typeface="Arial"/>
              </a:rPr>
              <a:t>a</a:t>
            </a:r>
          </a:p>
        </p:txBody>
      </p:sp>
      <p:sp>
        <p:nvSpPr>
          <p:cNvPr id="17" name="object 17"/>
          <p:cNvSpPr txBox="1"/>
          <p:nvPr/>
        </p:nvSpPr>
        <p:spPr>
          <a:xfrm>
            <a:off x="5339491" y="2127040"/>
            <a:ext cx="1933975" cy="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273465" y="2763116"/>
            <a:ext cx="0" cy="622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3405691" y="2763116"/>
            <a:ext cx="0" cy="62240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" name="object 14"/>
          <p:cNvSpPr txBox="1"/>
          <p:nvPr/>
        </p:nvSpPr>
        <p:spPr>
          <a:xfrm>
            <a:off x="3405691" y="3385520"/>
            <a:ext cx="0" cy="6361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7273465" y="3385520"/>
            <a:ext cx="0" cy="63616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7273465" y="4021685"/>
            <a:ext cx="0" cy="6223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3405691" y="4021685"/>
            <a:ext cx="0" cy="62236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3405691" y="4644055"/>
            <a:ext cx="3867774" cy="6361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7273465" y="4644055"/>
            <a:ext cx="0" cy="6361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7432643" y="2159612"/>
            <a:ext cx="42376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7432643" y="2331797"/>
            <a:ext cx="357247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7432643" y="2504157"/>
            <a:ext cx="42376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7432643" y="2675989"/>
            <a:ext cx="357247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7432643" y="3192895"/>
            <a:ext cx="42376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7432643" y="3365079"/>
            <a:ext cx="357247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7432643" y="3537440"/>
            <a:ext cx="423769" cy="1524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56" name="Título 555">
            <a:extLst>
              <a:ext uri="{FF2B5EF4-FFF2-40B4-BE49-F238E27FC236}">
                <a16:creationId xmlns:a16="http://schemas.microsoft.com/office/drawing/2014/main" id="{77303849-0241-4D72-AB0F-109608AA67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 err="1"/>
              <a:t>Q</a:t>
            </a:r>
            <a:r>
              <a:rPr lang="es-MX" baseline="-25000" dirty="0" err="1"/>
              <a:t>ult</a:t>
            </a:r>
            <a:r>
              <a:rPr lang="es-MX" baseline="-25000" dirty="0"/>
              <a:t> = </a:t>
            </a:r>
            <a:r>
              <a:rPr lang="es-MX" spc="-9" baseline="3103" dirty="0">
                <a:latin typeface="Calibri"/>
                <a:cs typeface="Calibri"/>
              </a:rPr>
              <a:t>A</a:t>
            </a:r>
            <a:r>
              <a:rPr lang="es-MX" spc="-19" baseline="3103" dirty="0">
                <a:latin typeface="Calibri"/>
                <a:cs typeface="Calibri"/>
              </a:rPr>
              <a:t>S</a:t>
            </a:r>
            <a:r>
              <a:rPr lang="es-MX" baseline="3103" dirty="0">
                <a:latin typeface="Calibri"/>
                <a:cs typeface="Calibri"/>
              </a:rPr>
              <a:t>TM D4716 </a:t>
            </a:r>
            <a:r>
              <a:rPr lang="es-MX" baseline="3103" dirty="0" err="1">
                <a:latin typeface="Calibri"/>
                <a:cs typeface="Calibri"/>
              </a:rPr>
              <a:t>or</a:t>
            </a:r>
            <a:r>
              <a:rPr lang="es-MX" baseline="3103" dirty="0">
                <a:latin typeface="Calibri"/>
                <a:cs typeface="Calibri"/>
              </a:rPr>
              <a:t> ISO</a:t>
            </a:r>
            <a:r>
              <a:rPr lang="es-MX" spc="14" baseline="3103" dirty="0">
                <a:latin typeface="Calibri"/>
                <a:cs typeface="Calibri"/>
              </a:rPr>
              <a:t> </a:t>
            </a:r>
            <a:r>
              <a:rPr lang="es-MX" baseline="3103" dirty="0">
                <a:latin typeface="Calibri"/>
                <a:cs typeface="Calibri"/>
              </a:rPr>
              <a:t>12958</a:t>
            </a:r>
            <a:endParaRPr lang="es-MX" baseline="-25000" dirty="0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B2489196-E399-4924-B4F7-38D8074DD7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85750" indent="-285750"/>
            <a:r>
              <a:rPr lang="es-ES" dirty="0">
                <a:solidFill>
                  <a:srgbClr val="222222"/>
                </a:solidFill>
              </a:rPr>
              <a:t>Los desagües posteriores serán invariablemente </a:t>
            </a:r>
            <a:r>
              <a:rPr lang="es-ES" dirty="0" err="1">
                <a:solidFill>
                  <a:srgbClr val="222222"/>
                </a:solidFill>
              </a:rPr>
              <a:t>geocompuestos</a:t>
            </a:r>
            <a:endParaRPr lang="es-ES" dirty="0">
              <a:solidFill>
                <a:srgbClr val="222222"/>
              </a:solidFill>
            </a:endParaRPr>
          </a:p>
          <a:p>
            <a:pPr marL="285750" indent="-285750"/>
            <a:r>
              <a:rPr lang="es-ES" dirty="0"/>
              <a:t>Núcleo interno de </a:t>
            </a:r>
            <a:r>
              <a:rPr lang="es-ES" dirty="0" err="1"/>
              <a:t>geocompuestos</a:t>
            </a:r>
            <a:r>
              <a:rPr lang="es-ES" dirty="0"/>
              <a:t> debe estar conectado algún tipo de salida</a:t>
            </a:r>
          </a:p>
          <a:p>
            <a:pPr marL="285750" indent="-285750"/>
            <a:r>
              <a:rPr lang="es-ES" dirty="0"/>
              <a:t>Puede ser tubería horizontal a los extremos de la pared</a:t>
            </a:r>
          </a:p>
          <a:p>
            <a:pPr marL="285750" indent="-285750"/>
            <a:r>
              <a:rPr lang="es-ES" dirty="0"/>
              <a:t>Más probable a un drenaje de base</a:t>
            </a:r>
          </a:p>
          <a:p>
            <a:pPr marL="285750" indent="-285750"/>
            <a:r>
              <a:rPr lang="es-ES" dirty="0"/>
              <a:t>Si la base de la tubería drena el núcleo envolvente alrededor de la tubería perforada con “T” saliendo del drenaje posterior y extendiéndose debajo de la zona de suelo reforzado que sale al frente del muro </a:t>
            </a:r>
          </a:p>
          <a:p>
            <a:pPr marL="285750" indent="-285750"/>
            <a:r>
              <a:rPr lang="es-ES" dirty="0"/>
              <a:t> Se muestra un buen adaptador en la siguiente diapositiva</a:t>
            </a:r>
          </a:p>
          <a:p>
            <a:endParaRPr lang="es-MX" dirty="0"/>
          </a:p>
        </p:txBody>
      </p:sp>
      <p:sp>
        <p:nvSpPr>
          <p:cNvPr id="8" name="object 8"/>
          <p:cNvSpPr txBox="1"/>
          <p:nvPr/>
        </p:nvSpPr>
        <p:spPr>
          <a:xfrm>
            <a:off x="2568070" y="2719807"/>
            <a:ext cx="6874894" cy="20620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 marR="51434">
              <a:lnSpc>
                <a:spcPct val="101725"/>
              </a:lnSpc>
              <a:spcBef>
                <a:spcPts val="270"/>
              </a:spcBef>
            </a:pPr>
            <a:endParaRPr lang="es-ES" sz="2700" dirty="0">
              <a:latin typeface="Calibri"/>
              <a:cs typeface="Calibri"/>
            </a:endParaRPr>
          </a:p>
        </p:txBody>
      </p:sp>
      <p:sp>
        <p:nvSpPr>
          <p:cNvPr id="13" name="Rectángulo 12">
            <a:extLst>
              <a:ext uri="{FF2B5EF4-FFF2-40B4-BE49-F238E27FC236}">
                <a16:creationId xmlns:a16="http://schemas.microsoft.com/office/drawing/2014/main" id="{A3D511CE-2D05-4AA1-9D11-002D26706E10}"/>
              </a:ext>
            </a:extLst>
          </p:cNvPr>
          <p:cNvSpPr/>
          <p:nvPr/>
        </p:nvSpPr>
        <p:spPr>
          <a:xfrm>
            <a:off x="2568070" y="1600201"/>
            <a:ext cx="687489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>
              <a:solidFill>
                <a:srgbClr val="222222"/>
              </a:solidFill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ES" dirty="0"/>
          </a:p>
        </p:txBody>
      </p:sp>
      <p:sp>
        <p:nvSpPr>
          <p:cNvPr id="4" name="Título 3">
            <a:extLst>
              <a:ext uri="{FF2B5EF4-FFF2-40B4-BE49-F238E27FC236}">
                <a16:creationId xmlns:a16="http://schemas.microsoft.com/office/drawing/2014/main" id="{90DCE449-97AA-4B76-BD44-CE859D5DC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Opciones de Salidas para Drenajes en la Espalda</a:t>
            </a: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2412491" y="2362200"/>
            <a:ext cx="7284720" cy="166878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43400" y="4191001"/>
            <a:ext cx="4076700" cy="172973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" name="Título 6">
            <a:extLst>
              <a:ext uri="{FF2B5EF4-FFF2-40B4-BE49-F238E27FC236}">
                <a16:creationId xmlns:a16="http://schemas.microsoft.com/office/drawing/2014/main" id="{6211ACF3-6641-4985-8DE2-15D035038C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3290"/>
            <a:ext cx="10515600" cy="287748"/>
          </a:xfrm>
        </p:spPr>
        <p:txBody>
          <a:bodyPr/>
          <a:lstStyle/>
          <a:p>
            <a:r>
              <a:rPr lang="es-MX" b="1" dirty="0">
                <a:cs typeface="Calibri"/>
              </a:rPr>
              <a:t>Cuantificación del caudal admisible del </a:t>
            </a:r>
            <a:r>
              <a:rPr lang="es-MX" b="1" dirty="0" err="1">
                <a:cs typeface="Calibri"/>
              </a:rPr>
              <a:t>Geocompuesto</a:t>
            </a:r>
            <a:endParaRPr lang="es-MX" dirty="0"/>
          </a:p>
        </p:txBody>
      </p:sp>
      <p:sp>
        <p:nvSpPr>
          <p:cNvPr id="9" name="Marcador de contenido 8">
            <a:extLst>
              <a:ext uri="{FF2B5EF4-FFF2-40B4-BE49-F238E27FC236}">
                <a16:creationId xmlns:a16="http://schemas.microsoft.com/office/drawing/2014/main" id="{3F451474-34AA-40B0-A645-757985E575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MX" b="1" baseline="3034" dirty="0">
                <a:cs typeface="Calibri"/>
              </a:rPr>
              <a:t>El drenaje debe usar factores de reducción específicos del sitio (vea el Libro Blanco de GSI No. 4 para orientación numérica </a:t>
            </a:r>
            <a:r>
              <a:rPr lang="es-MX" b="1" dirty="0">
                <a:solidFill>
                  <a:srgbClr val="222222"/>
                </a:solidFill>
              </a:rPr>
              <a:t>)</a:t>
            </a:r>
            <a:endParaRPr lang="es-MX" dirty="0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object 56"/>
          <p:cNvSpPr/>
          <p:nvPr/>
        </p:nvSpPr>
        <p:spPr>
          <a:xfrm>
            <a:off x="4227577" y="2531364"/>
            <a:ext cx="205739" cy="29230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433317" y="2531364"/>
            <a:ext cx="1831085" cy="2923032"/>
          </a:xfrm>
          <a:custGeom>
            <a:avLst/>
            <a:gdLst/>
            <a:ahLst/>
            <a:cxnLst/>
            <a:rect l="l" t="t" r="r" b="b"/>
            <a:pathLst>
              <a:path w="1831085" h="2923032">
                <a:moveTo>
                  <a:pt x="0" y="2923032"/>
                </a:moveTo>
                <a:lnTo>
                  <a:pt x="1831085" y="2923032"/>
                </a:lnTo>
                <a:lnTo>
                  <a:pt x="1831085" y="0"/>
                </a:lnTo>
                <a:lnTo>
                  <a:pt x="0" y="0"/>
                </a:lnTo>
                <a:lnTo>
                  <a:pt x="0" y="2923032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229100" y="2535937"/>
            <a:ext cx="201168" cy="170687"/>
          </a:xfrm>
          <a:custGeom>
            <a:avLst/>
            <a:gdLst/>
            <a:ahLst/>
            <a:cxnLst/>
            <a:rect l="l" t="t" r="r" b="b"/>
            <a:pathLst>
              <a:path w="201168" h="170687">
                <a:moveTo>
                  <a:pt x="0" y="170687"/>
                </a:moveTo>
                <a:lnTo>
                  <a:pt x="201168" y="170687"/>
                </a:lnTo>
                <a:lnTo>
                  <a:pt x="201168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979164" y="2703576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3979164" y="2703576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3979164" y="2531364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3979164" y="2531364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3979164" y="2875788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979164" y="2875788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979164" y="3048000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979164" y="3048000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979164" y="3220213"/>
            <a:ext cx="248412" cy="170687"/>
          </a:xfrm>
          <a:custGeom>
            <a:avLst/>
            <a:gdLst/>
            <a:ahLst/>
            <a:cxnLst/>
            <a:rect l="l" t="t" r="r" b="b"/>
            <a:pathLst>
              <a:path w="248412" h="170687">
                <a:moveTo>
                  <a:pt x="0" y="170687"/>
                </a:moveTo>
                <a:lnTo>
                  <a:pt x="248412" y="170687"/>
                </a:lnTo>
                <a:lnTo>
                  <a:pt x="248412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979164" y="3220213"/>
            <a:ext cx="248412" cy="170687"/>
          </a:xfrm>
          <a:custGeom>
            <a:avLst/>
            <a:gdLst/>
            <a:ahLst/>
            <a:cxnLst/>
            <a:rect l="l" t="t" r="r" b="b"/>
            <a:pathLst>
              <a:path w="248412" h="170687">
                <a:moveTo>
                  <a:pt x="0" y="170687"/>
                </a:moveTo>
                <a:lnTo>
                  <a:pt x="248412" y="170687"/>
                </a:lnTo>
                <a:lnTo>
                  <a:pt x="248412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3979164" y="3390900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3979164" y="3390900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3979164" y="3563112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979164" y="3563112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979164" y="3735324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979164" y="3735324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979164" y="3907536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979164" y="3907536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979164" y="4079749"/>
            <a:ext cx="248412" cy="170687"/>
          </a:xfrm>
          <a:custGeom>
            <a:avLst/>
            <a:gdLst/>
            <a:ahLst/>
            <a:cxnLst/>
            <a:rect l="l" t="t" r="r" b="b"/>
            <a:pathLst>
              <a:path w="248412" h="170687">
                <a:moveTo>
                  <a:pt x="0" y="170687"/>
                </a:moveTo>
                <a:lnTo>
                  <a:pt x="248412" y="170687"/>
                </a:lnTo>
                <a:lnTo>
                  <a:pt x="248412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3979164" y="4079749"/>
            <a:ext cx="248412" cy="170687"/>
          </a:xfrm>
          <a:custGeom>
            <a:avLst/>
            <a:gdLst/>
            <a:ahLst/>
            <a:cxnLst/>
            <a:rect l="l" t="t" r="r" b="b"/>
            <a:pathLst>
              <a:path w="248412" h="170687">
                <a:moveTo>
                  <a:pt x="0" y="170687"/>
                </a:moveTo>
                <a:lnTo>
                  <a:pt x="248412" y="170687"/>
                </a:lnTo>
                <a:lnTo>
                  <a:pt x="248412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979164" y="4250436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979164" y="4250436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979164" y="4422648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3979164" y="4422648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979164" y="4594860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3979164" y="4594860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2"/>
                </a:moveTo>
                <a:lnTo>
                  <a:pt x="248412" y="172212"/>
                </a:lnTo>
                <a:lnTo>
                  <a:pt x="248412" y="0"/>
                </a:lnTo>
                <a:lnTo>
                  <a:pt x="0" y="0"/>
                </a:lnTo>
                <a:lnTo>
                  <a:pt x="0" y="17221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3979164" y="4767072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1"/>
                </a:moveTo>
                <a:lnTo>
                  <a:pt x="248412" y="172211"/>
                </a:lnTo>
                <a:lnTo>
                  <a:pt x="248412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979164" y="4767072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1"/>
                </a:moveTo>
                <a:lnTo>
                  <a:pt x="248412" y="172211"/>
                </a:lnTo>
                <a:lnTo>
                  <a:pt x="248412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979164" y="4939285"/>
            <a:ext cx="248412" cy="170687"/>
          </a:xfrm>
          <a:custGeom>
            <a:avLst/>
            <a:gdLst/>
            <a:ahLst/>
            <a:cxnLst/>
            <a:rect l="l" t="t" r="r" b="b"/>
            <a:pathLst>
              <a:path w="248412" h="170687">
                <a:moveTo>
                  <a:pt x="0" y="170687"/>
                </a:moveTo>
                <a:lnTo>
                  <a:pt x="248412" y="170687"/>
                </a:lnTo>
                <a:lnTo>
                  <a:pt x="248412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3979164" y="4939285"/>
            <a:ext cx="248412" cy="170687"/>
          </a:xfrm>
          <a:custGeom>
            <a:avLst/>
            <a:gdLst/>
            <a:ahLst/>
            <a:cxnLst/>
            <a:rect l="l" t="t" r="r" b="b"/>
            <a:pathLst>
              <a:path w="248412" h="170687">
                <a:moveTo>
                  <a:pt x="0" y="170687"/>
                </a:moveTo>
                <a:lnTo>
                  <a:pt x="248412" y="170687"/>
                </a:lnTo>
                <a:lnTo>
                  <a:pt x="248412" y="0"/>
                </a:lnTo>
                <a:lnTo>
                  <a:pt x="0" y="0"/>
                </a:lnTo>
                <a:lnTo>
                  <a:pt x="0" y="17068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979164" y="5109973"/>
            <a:ext cx="248412" cy="172211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1"/>
                </a:moveTo>
                <a:lnTo>
                  <a:pt x="248412" y="172211"/>
                </a:lnTo>
                <a:lnTo>
                  <a:pt x="248412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979164" y="5109973"/>
            <a:ext cx="248412" cy="172211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1"/>
                </a:moveTo>
                <a:lnTo>
                  <a:pt x="248412" y="172211"/>
                </a:lnTo>
                <a:lnTo>
                  <a:pt x="248412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979164" y="5282184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1"/>
                </a:moveTo>
                <a:lnTo>
                  <a:pt x="248412" y="172211"/>
                </a:lnTo>
                <a:lnTo>
                  <a:pt x="248412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979164" y="5282184"/>
            <a:ext cx="248412" cy="172212"/>
          </a:xfrm>
          <a:custGeom>
            <a:avLst/>
            <a:gdLst/>
            <a:ahLst/>
            <a:cxnLst/>
            <a:rect l="l" t="t" r="r" b="b"/>
            <a:pathLst>
              <a:path w="248412" h="172212">
                <a:moveTo>
                  <a:pt x="0" y="172211"/>
                </a:moveTo>
                <a:lnTo>
                  <a:pt x="248412" y="172211"/>
                </a:lnTo>
                <a:lnTo>
                  <a:pt x="248412" y="0"/>
                </a:lnTo>
                <a:lnTo>
                  <a:pt x="0" y="0"/>
                </a:lnTo>
                <a:lnTo>
                  <a:pt x="0" y="172211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384798" y="2531364"/>
            <a:ext cx="2987802" cy="2923032"/>
          </a:xfrm>
          <a:custGeom>
            <a:avLst/>
            <a:gdLst/>
            <a:ahLst/>
            <a:cxnLst/>
            <a:rect l="l" t="t" r="r" b="b"/>
            <a:pathLst>
              <a:path w="2987802" h="2923032">
                <a:moveTo>
                  <a:pt x="0" y="2923032"/>
                </a:moveTo>
                <a:lnTo>
                  <a:pt x="2987802" y="2923032"/>
                </a:lnTo>
                <a:lnTo>
                  <a:pt x="2987802" y="0"/>
                </a:lnTo>
                <a:lnTo>
                  <a:pt x="0" y="0"/>
                </a:lnTo>
                <a:lnTo>
                  <a:pt x="0" y="292303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774949" y="5454397"/>
            <a:ext cx="2618231" cy="1844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774949" y="5454397"/>
            <a:ext cx="2618231" cy="184403"/>
          </a:xfrm>
          <a:custGeom>
            <a:avLst/>
            <a:gdLst/>
            <a:ahLst/>
            <a:cxnLst/>
            <a:rect l="l" t="t" r="r" b="b"/>
            <a:pathLst>
              <a:path w="2618231" h="184403">
                <a:moveTo>
                  <a:pt x="0" y="184403"/>
                </a:moveTo>
                <a:lnTo>
                  <a:pt x="2618231" y="184403"/>
                </a:lnTo>
                <a:lnTo>
                  <a:pt x="2618231" y="0"/>
                </a:lnTo>
                <a:lnTo>
                  <a:pt x="0" y="0"/>
                </a:lnTo>
                <a:lnTo>
                  <a:pt x="0" y="18440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062984" y="5282184"/>
            <a:ext cx="2201418" cy="0"/>
          </a:xfrm>
          <a:custGeom>
            <a:avLst/>
            <a:gdLst/>
            <a:ahLst/>
            <a:cxnLst/>
            <a:rect l="l" t="t" r="r" b="b"/>
            <a:pathLst>
              <a:path w="2201418">
                <a:moveTo>
                  <a:pt x="0" y="0"/>
                </a:moveTo>
                <a:lnTo>
                  <a:pt x="2201418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063746" y="5282946"/>
            <a:ext cx="2200656" cy="0"/>
          </a:xfrm>
          <a:custGeom>
            <a:avLst/>
            <a:gdLst/>
            <a:ahLst/>
            <a:cxnLst/>
            <a:rect l="l" t="t" r="r" b="b"/>
            <a:pathLst>
              <a:path w="2200656">
                <a:moveTo>
                  <a:pt x="0" y="0"/>
                </a:moveTo>
                <a:lnTo>
                  <a:pt x="2200656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062984" y="4767072"/>
            <a:ext cx="2201418" cy="0"/>
          </a:xfrm>
          <a:custGeom>
            <a:avLst/>
            <a:gdLst/>
            <a:ahLst/>
            <a:cxnLst/>
            <a:rect l="l" t="t" r="r" b="b"/>
            <a:pathLst>
              <a:path w="2201418">
                <a:moveTo>
                  <a:pt x="0" y="0"/>
                </a:moveTo>
                <a:lnTo>
                  <a:pt x="2201418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063746" y="4767833"/>
            <a:ext cx="2200656" cy="0"/>
          </a:xfrm>
          <a:custGeom>
            <a:avLst/>
            <a:gdLst/>
            <a:ahLst/>
            <a:cxnLst/>
            <a:rect l="l" t="t" r="r" b="b"/>
            <a:pathLst>
              <a:path w="2200656">
                <a:moveTo>
                  <a:pt x="0" y="0"/>
                </a:moveTo>
                <a:lnTo>
                  <a:pt x="2200656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062984" y="4250436"/>
            <a:ext cx="2201418" cy="0"/>
          </a:xfrm>
          <a:custGeom>
            <a:avLst/>
            <a:gdLst/>
            <a:ahLst/>
            <a:cxnLst/>
            <a:rect l="l" t="t" r="r" b="b"/>
            <a:pathLst>
              <a:path w="2201418">
                <a:moveTo>
                  <a:pt x="0" y="0"/>
                </a:moveTo>
                <a:lnTo>
                  <a:pt x="2201418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063746" y="4251198"/>
            <a:ext cx="2200656" cy="0"/>
          </a:xfrm>
          <a:custGeom>
            <a:avLst/>
            <a:gdLst/>
            <a:ahLst/>
            <a:cxnLst/>
            <a:rect l="l" t="t" r="r" b="b"/>
            <a:pathLst>
              <a:path w="2200656">
                <a:moveTo>
                  <a:pt x="0" y="0"/>
                </a:moveTo>
                <a:lnTo>
                  <a:pt x="2200656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062984" y="3735324"/>
            <a:ext cx="2201418" cy="0"/>
          </a:xfrm>
          <a:custGeom>
            <a:avLst/>
            <a:gdLst/>
            <a:ahLst/>
            <a:cxnLst/>
            <a:rect l="l" t="t" r="r" b="b"/>
            <a:pathLst>
              <a:path w="2201418">
                <a:moveTo>
                  <a:pt x="0" y="0"/>
                </a:moveTo>
                <a:lnTo>
                  <a:pt x="2201418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063746" y="3736086"/>
            <a:ext cx="2200656" cy="0"/>
          </a:xfrm>
          <a:custGeom>
            <a:avLst/>
            <a:gdLst/>
            <a:ahLst/>
            <a:cxnLst/>
            <a:rect l="l" t="t" r="r" b="b"/>
            <a:pathLst>
              <a:path w="2200656">
                <a:moveTo>
                  <a:pt x="0" y="0"/>
                </a:moveTo>
                <a:lnTo>
                  <a:pt x="2200656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4062984" y="3220212"/>
            <a:ext cx="2201418" cy="0"/>
          </a:xfrm>
          <a:custGeom>
            <a:avLst/>
            <a:gdLst/>
            <a:ahLst/>
            <a:cxnLst/>
            <a:rect l="l" t="t" r="r" b="b"/>
            <a:pathLst>
              <a:path w="2201418">
                <a:moveTo>
                  <a:pt x="0" y="0"/>
                </a:moveTo>
                <a:lnTo>
                  <a:pt x="2201418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063746" y="3220974"/>
            <a:ext cx="2200656" cy="0"/>
          </a:xfrm>
          <a:custGeom>
            <a:avLst/>
            <a:gdLst/>
            <a:ahLst/>
            <a:cxnLst/>
            <a:rect l="l" t="t" r="r" b="b"/>
            <a:pathLst>
              <a:path w="2200656">
                <a:moveTo>
                  <a:pt x="0" y="0"/>
                </a:moveTo>
                <a:lnTo>
                  <a:pt x="2200656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062984" y="2703576"/>
            <a:ext cx="2201418" cy="0"/>
          </a:xfrm>
          <a:custGeom>
            <a:avLst/>
            <a:gdLst/>
            <a:ahLst/>
            <a:cxnLst/>
            <a:rect l="l" t="t" r="r" b="b"/>
            <a:pathLst>
              <a:path w="2201418">
                <a:moveTo>
                  <a:pt x="0" y="0"/>
                </a:moveTo>
                <a:lnTo>
                  <a:pt x="2201418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4063746" y="2704338"/>
            <a:ext cx="2200656" cy="0"/>
          </a:xfrm>
          <a:custGeom>
            <a:avLst/>
            <a:gdLst/>
            <a:ahLst/>
            <a:cxnLst/>
            <a:rect l="l" t="t" r="r" b="b"/>
            <a:pathLst>
              <a:path w="2200656">
                <a:moveTo>
                  <a:pt x="0" y="0"/>
                </a:moveTo>
                <a:lnTo>
                  <a:pt x="2200656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4227576" y="5454396"/>
            <a:ext cx="5145024" cy="0"/>
          </a:xfrm>
          <a:custGeom>
            <a:avLst/>
            <a:gdLst/>
            <a:ahLst/>
            <a:cxnLst/>
            <a:rect l="l" t="t" r="r" b="b"/>
            <a:pathLst>
              <a:path w="5145024">
                <a:moveTo>
                  <a:pt x="0" y="0"/>
                </a:moveTo>
                <a:lnTo>
                  <a:pt x="514502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4210812" y="2531364"/>
            <a:ext cx="5161788" cy="0"/>
          </a:xfrm>
          <a:custGeom>
            <a:avLst/>
            <a:gdLst/>
            <a:ahLst/>
            <a:cxnLst/>
            <a:rect l="l" t="t" r="r" b="b"/>
            <a:pathLst>
              <a:path w="5161788">
                <a:moveTo>
                  <a:pt x="0" y="0"/>
                </a:moveTo>
                <a:lnTo>
                  <a:pt x="5161788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327648" y="2488691"/>
            <a:ext cx="0" cy="52578"/>
          </a:xfrm>
          <a:custGeom>
            <a:avLst/>
            <a:gdLst/>
            <a:ahLst/>
            <a:cxnLst/>
            <a:rect l="l" t="t" r="r" b="b"/>
            <a:pathLst>
              <a:path h="52578">
                <a:moveTo>
                  <a:pt x="0" y="0"/>
                </a:moveTo>
                <a:lnTo>
                  <a:pt x="0" y="52578"/>
                </a:lnTo>
              </a:path>
            </a:pathLst>
          </a:custGeom>
          <a:ln w="9144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7639813" y="2345436"/>
            <a:ext cx="207263" cy="172212"/>
          </a:xfrm>
          <a:custGeom>
            <a:avLst/>
            <a:gdLst/>
            <a:ahLst/>
            <a:cxnLst/>
            <a:rect l="l" t="t" r="r" b="b"/>
            <a:pathLst>
              <a:path w="207263" h="172212">
                <a:moveTo>
                  <a:pt x="0" y="0"/>
                </a:moveTo>
                <a:lnTo>
                  <a:pt x="103632" y="172212"/>
                </a:lnTo>
                <a:lnTo>
                  <a:pt x="207263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7639813" y="2345436"/>
            <a:ext cx="207263" cy="172212"/>
          </a:xfrm>
          <a:custGeom>
            <a:avLst/>
            <a:gdLst/>
            <a:ahLst/>
            <a:cxnLst/>
            <a:rect l="l" t="t" r="r" b="b"/>
            <a:pathLst>
              <a:path w="207263" h="172212">
                <a:moveTo>
                  <a:pt x="0" y="0"/>
                </a:moveTo>
                <a:lnTo>
                  <a:pt x="103632" y="172212"/>
                </a:lnTo>
                <a:lnTo>
                  <a:pt x="207263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6264402" y="2541271"/>
            <a:ext cx="120396" cy="9905"/>
          </a:xfrm>
          <a:custGeom>
            <a:avLst/>
            <a:gdLst/>
            <a:ahLst/>
            <a:cxnLst/>
            <a:rect l="l" t="t" r="r" b="b"/>
            <a:pathLst>
              <a:path w="120396" h="9905">
                <a:moveTo>
                  <a:pt x="0" y="9905"/>
                </a:moveTo>
                <a:lnTo>
                  <a:pt x="120396" y="9905"/>
                </a:lnTo>
                <a:lnTo>
                  <a:pt x="120396" y="0"/>
                </a:lnTo>
                <a:lnTo>
                  <a:pt x="0" y="0"/>
                </a:lnTo>
                <a:lnTo>
                  <a:pt x="0" y="990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264402" y="2720340"/>
            <a:ext cx="120396" cy="2739390"/>
          </a:xfrm>
          <a:custGeom>
            <a:avLst/>
            <a:gdLst/>
            <a:ahLst/>
            <a:cxnLst/>
            <a:rect l="l" t="t" r="r" b="b"/>
            <a:pathLst>
              <a:path w="120396" h="2739390">
                <a:moveTo>
                  <a:pt x="0" y="2739390"/>
                </a:moveTo>
                <a:lnTo>
                  <a:pt x="120396" y="2739390"/>
                </a:lnTo>
                <a:lnTo>
                  <a:pt x="120396" y="0"/>
                </a:lnTo>
                <a:lnTo>
                  <a:pt x="0" y="0"/>
                </a:lnTo>
                <a:lnTo>
                  <a:pt x="0" y="273939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264402" y="2541270"/>
            <a:ext cx="120396" cy="2918460"/>
          </a:xfrm>
          <a:custGeom>
            <a:avLst/>
            <a:gdLst/>
            <a:ahLst/>
            <a:cxnLst/>
            <a:rect l="l" t="t" r="r" b="b"/>
            <a:pathLst>
              <a:path w="120396" h="2918459">
                <a:moveTo>
                  <a:pt x="0" y="2918460"/>
                </a:moveTo>
                <a:lnTo>
                  <a:pt x="120396" y="2918460"/>
                </a:lnTo>
                <a:lnTo>
                  <a:pt x="120396" y="0"/>
                </a:lnTo>
                <a:lnTo>
                  <a:pt x="0" y="0"/>
                </a:lnTo>
                <a:lnTo>
                  <a:pt x="0" y="2918460"/>
                </a:lnTo>
                <a:close/>
              </a:path>
            </a:pathLst>
          </a:custGeom>
          <a:ln w="19812">
            <a:solidFill>
              <a:srgbClr val="808080"/>
            </a:solidFill>
            <a:prstDash val="lg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280404" y="2529840"/>
            <a:ext cx="80772" cy="141732"/>
          </a:xfrm>
          <a:custGeom>
            <a:avLst/>
            <a:gdLst/>
            <a:ahLst/>
            <a:cxnLst/>
            <a:rect l="l" t="t" r="r" b="b"/>
            <a:pathLst>
              <a:path w="80772" h="141732">
                <a:moveTo>
                  <a:pt x="0" y="0"/>
                </a:moveTo>
                <a:lnTo>
                  <a:pt x="80772" y="14173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6280404" y="2529840"/>
            <a:ext cx="80772" cy="141732"/>
          </a:xfrm>
          <a:custGeom>
            <a:avLst/>
            <a:gdLst/>
            <a:ahLst/>
            <a:cxnLst/>
            <a:rect l="l" t="t" r="r" b="b"/>
            <a:pathLst>
              <a:path w="80772" h="141732">
                <a:moveTo>
                  <a:pt x="80772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6280404" y="2743201"/>
            <a:ext cx="80772" cy="143255"/>
          </a:xfrm>
          <a:custGeom>
            <a:avLst/>
            <a:gdLst/>
            <a:ahLst/>
            <a:cxnLst/>
            <a:rect l="l" t="t" r="r" b="b"/>
            <a:pathLst>
              <a:path w="80772" h="143255">
                <a:moveTo>
                  <a:pt x="0" y="0"/>
                </a:moveTo>
                <a:lnTo>
                  <a:pt x="80772" y="14325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6280404" y="2743201"/>
            <a:ext cx="80772" cy="143255"/>
          </a:xfrm>
          <a:custGeom>
            <a:avLst/>
            <a:gdLst/>
            <a:ahLst/>
            <a:cxnLst/>
            <a:rect l="l" t="t" r="r" b="b"/>
            <a:pathLst>
              <a:path w="80772" h="143255">
                <a:moveTo>
                  <a:pt x="80772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280404" y="2956561"/>
            <a:ext cx="80772" cy="143255"/>
          </a:xfrm>
          <a:custGeom>
            <a:avLst/>
            <a:gdLst/>
            <a:ahLst/>
            <a:cxnLst/>
            <a:rect l="l" t="t" r="r" b="b"/>
            <a:pathLst>
              <a:path w="80772" h="143255">
                <a:moveTo>
                  <a:pt x="0" y="0"/>
                </a:moveTo>
                <a:lnTo>
                  <a:pt x="80772" y="14325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280404" y="2956561"/>
            <a:ext cx="80772" cy="143255"/>
          </a:xfrm>
          <a:custGeom>
            <a:avLst/>
            <a:gdLst/>
            <a:ahLst/>
            <a:cxnLst/>
            <a:rect l="l" t="t" r="r" b="b"/>
            <a:pathLst>
              <a:path w="80772" h="143255">
                <a:moveTo>
                  <a:pt x="80772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280404" y="3169921"/>
            <a:ext cx="80772" cy="143255"/>
          </a:xfrm>
          <a:custGeom>
            <a:avLst/>
            <a:gdLst/>
            <a:ahLst/>
            <a:cxnLst/>
            <a:rect l="l" t="t" r="r" b="b"/>
            <a:pathLst>
              <a:path w="80772" h="143255">
                <a:moveTo>
                  <a:pt x="0" y="0"/>
                </a:moveTo>
                <a:lnTo>
                  <a:pt x="80772" y="14325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6280404" y="3169921"/>
            <a:ext cx="80772" cy="143255"/>
          </a:xfrm>
          <a:custGeom>
            <a:avLst/>
            <a:gdLst/>
            <a:ahLst/>
            <a:cxnLst/>
            <a:rect l="l" t="t" r="r" b="b"/>
            <a:pathLst>
              <a:path w="80772" h="143255">
                <a:moveTo>
                  <a:pt x="80772" y="0"/>
                </a:moveTo>
                <a:lnTo>
                  <a:pt x="0" y="14325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6280404" y="3384804"/>
            <a:ext cx="80772" cy="141732"/>
          </a:xfrm>
          <a:custGeom>
            <a:avLst/>
            <a:gdLst/>
            <a:ahLst/>
            <a:cxnLst/>
            <a:rect l="l" t="t" r="r" b="b"/>
            <a:pathLst>
              <a:path w="80772" h="141732">
                <a:moveTo>
                  <a:pt x="0" y="0"/>
                </a:moveTo>
                <a:lnTo>
                  <a:pt x="80772" y="14173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6280404" y="3384804"/>
            <a:ext cx="80772" cy="141732"/>
          </a:xfrm>
          <a:custGeom>
            <a:avLst/>
            <a:gdLst/>
            <a:ahLst/>
            <a:cxnLst/>
            <a:rect l="l" t="t" r="r" b="b"/>
            <a:pathLst>
              <a:path w="80772" h="141732">
                <a:moveTo>
                  <a:pt x="80772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6280404" y="3598165"/>
            <a:ext cx="80772" cy="141731"/>
          </a:xfrm>
          <a:custGeom>
            <a:avLst/>
            <a:gdLst/>
            <a:ahLst/>
            <a:cxnLst/>
            <a:rect l="l" t="t" r="r" b="b"/>
            <a:pathLst>
              <a:path w="80772" h="141732">
                <a:moveTo>
                  <a:pt x="0" y="0"/>
                </a:moveTo>
                <a:lnTo>
                  <a:pt x="80772" y="14173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280404" y="3598165"/>
            <a:ext cx="80772" cy="141731"/>
          </a:xfrm>
          <a:custGeom>
            <a:avLst/>
            <a:gdLst/>
            <a:ahLst/>
            <a:cxnLst/>
            <a:rect l="l" t="t" r="r" b="b"/>
            <a:pathLst>
              <a:path w="80772" h="141732">
                <a:moveTo>
                  <a:pt x="80772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6280404" y="3811525"/>
            <a:ext cx="80772" cy="141731"/>
          </a:xfrm>
          <a:custGeom>
            <a:avLst/>
            <a:gdLst/>
            <a:ahLst/>
            <a:cxnLst/>
            <a:rect l="l" t="t" r="r" b="b"/>
            <a:pathLst>
              <a:path w="80772" h="141731">
                <a:moveTo>
                  <a:pt x="0" y="0"/>
                </a:moveTo>
                <a:lnTo>
                  <a:pt x="80772" y="14173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6280404" y="3811525"/>
            <a:ext cx="80772" cy="141731"/>
          </a:xfrm>
          <a:custGeom>
            <a:avLst/>
            <a:gdLst/>
            <a:ahLst/>
            <a:cxnLst/>
            <a:rect l="l" t="t" r="r" b="b"/>
            <a:pathLst>
              <a:path w="80772" h="141731">
                <a:moveTo>
                  <a:pt x="80772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6280404" y="4024883"/>
            <a:ext cx="80772" cy="141732"/>
          </a:xfrm>
          <a:custGeom>
            <a:avLst/>
            <a:gdLst/>
            <a:ahLst/>
            <a:cxnLst/>
            <a:rect l="l" t="t" r="r" b="b"/>
            <a:pathLst>
              <a:path w="80772" h="141732">
                <a:moveTo>
                  <a:pt x="0" y="0"/>
                </a:moveTo>
                <a:lnTo>
                  <a:pt x="80772" y="14173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6280404" y="4024883"/>
            <a:ext cx="80772" cy="141732"/>
          </a:xfrm>
          <a:custGeom>
            <a:avLst/>
            <a:gdLst/>
            <a:ahLst/>
            <a:cxnLst/>
            <a:rect l="l" t="t" r="r" b="b"/>
            <a:pathLst>
              <a:path w="80772" h="141732">
                <a:moveTo>
                  <a:pt x="80772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280404" y="4238244"/>
            <a:ext cx="80772" cy="143256"/>
          </a:xfrm>
          <a:custGeom>
            <a:avLst/>
            <a:gdLst/>
            <a:ahLst/>
            <a:cxnLst/>
            <a:rect l="l" t="t" r="r" b="b"/>
            <a:pathLst>
              <a:path w="80772" h="143255">
                <a:moveTo>
                  <a:pt x="0" y="0"/>
                </a:moveTo>
                <a:lnTo>
                  <a:pt x="80772" y="143255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280404" y="4238244"/>
            <a:ext cx="80772" cy="143256"/>
          </a:xfrm>
          <a:custGeom>
            <a:avLst/>
            <a:gdLst/>
            <a:ahLst/>
            <a:cxnLst/>
            <a:rect l="l" t="t" r="r" b="b"/>
            <a:pathLst>
              <a:path w="80772" h="143255">
                <a:moveTo>
                  <a:pt x="80772" y="0"/>
                </a:moveTo>
                <a:lnTo>
                  <a:pt x="0" y="143255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6280404" y="4451604"/>
            <a:ext cx="80772" cy="143256"/>
          </a:xfrm>
          <a:custGeom>
            <a:avLst/>
            <a:gdLst/>
            <a:ahLst/>
            <a:cxnLst/>
            <a:rect l="l" t="t" r="r" b="b"/>
            <a:pathLst>
              <a:path w="80772" h="143255">
                <a:moveTo>
                  <a:pt x="0" y="0"/>
                </a:moveTo>
                <a:lnTo>
                  <a:pt x="80772" y="143256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280404" y="4451604"/>
            <a:ext cx="80772" cy="143256"/>
          </a:xfrm>
          <a:custGeom>
            <a:avLst/>
            <a:gdLst/>
            <a:ahLst/>
            <a:cxnLst/>
            <a:rect l="l" t="t" r="r" b="b"/>
            <a:pathLst>
              <a:path w="80772" h="143255">
                <a:moveTo>
                  <a:pt x="80772" y="0"/>
                </a:moveTo>
                <a:lnTo>
                  <a:pt x="0" y="143256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6280404" y="4664964"/>
            <a:ext cx="80772" cy="143256"/>
          </a:xfrm>
          <a:custGeom>
            <a:avLst/>
            <a:gdLst/>
            <a:ahLst/>
            <a:cxnLst/>
            <a:rect l="l" t="t" r="r" b="b"/>
            <a:pathLst>
              <a:path w="80772" h="143256">
                <a:moveTo>
                  <a:pt x="0" y="0"/>
                </a:moveTo>
                <a:lnTo>
                  <a:pt x="80772" y="143256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6280404" y="4664964"/>
            <a:ext cx="80772" cy="143256"/>
          </a:xfrm>
          <a:custGeom>
            <a:avLst/>
            <a:gdLst/>
            <a:ahLst/>
            <a:cxnLst/>
            <a:rect l="l" t="t" r="r" b="b"/>
            <a:pathLst>
              <a:path w="80772" h="143256">
                <a:moveTo>
                  <a:pt x="80772" y="0"/>
                </a:moveTo>
                <a:lnTo>
                  <a:pt x="0" y="143256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6280404" y="4879849"/>
            <a:ext cx="80772" cy="141731"/>
          </a:xfrm>
          <a:custGeom>
            <a:avLst/>
            <a:gdLst/>
            <a:ahLst/>
            <a:cxnLst/>
            <a:rect l="l" t="t" r="r" b="b"/>
            <a:pathLst>
              <a:path w="80772" h="141731">
                <a:moveTo>
                  <a:pt x="0" y="0"/>
                </a:moveTo>
                <a:lnTo>
                  <a:pt x="80772" y="14173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6280404" y="4879849"/>
            <a:ext cx="80772" cy="141731"/>
          </a:xfrm>
          <a:custGeom>
            <a:avLst/>
            <a:gdLst/>
            <a:ahLst/>
            <a:cxnLst/>
            <a:rect l="l" t="t" r="r" b="b"/>
            <a:pathLst>
              <a:path w="80772" h="141731">
                <a:moveTo>
                  <a:pt x="80772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6280404" y="5093208"/>
            <a:ext cx="80772" cy="141732"/>
          </a:xfrm>
          <a:custGeom>
            <a:avLst/>
            <a:gdLst/>
            <a:ahLst/>
            <a:cxnLst/>
            <a:rect l="l" t="t" r="r" b="b"/>
            <a:pathLst>
              <a:path w="80772" h="141732">
                <a:moveTo>
                  <a:pt x="0" y="0"/>
                </a:moveTo>
                <a:lnTo>
                  <a:pt x="80772" y="14173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6280404" y="5093208"/>
            <a:ext cx="80772" cy="141732"/>
          </a:xfrm>
          <a:custGeom>
            <a:avLst/>
            <a:gdLst/>
            <a:ahLst/>
            <a:cxnLst/>
            <a:rect l="l" t="t" r="r" b="b"/>
            <a:pathLst>
              <a:path w="80772" h="141732">
                <a:moveTo>
                  <a:pt x="80772" y="0"/>
                </a:moveTo>
                <a:lnTo>
                  <a:pt x="0" y="141732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6280404" y="5306569"/>
            <a:ext cx="80772" cy="141731"/>
          </a:xfrm>
          <a:custGeom>
            <a:avLst/>
            <a:gdLst/>
            <a:ahLst/>
            <a:cxnLst/>
            <a:rect l="l" t="t" r="r" b="b"/>
            <a:pathLst>
              <a:path w="80772" h="141731">
                <a:moveTo>
                  <a:pt x="0" y="0"/>
                </a:moveTo>
                <a:lnTo>
                  <a:pt x="80772" y="14173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280404" y="5306569"/>
            <a:ext cx="80772" cy="141731"/>
          </a:xfrm>
          <a:custGeom>
            <a:avLst/>
            <a:gdLst/>
            <a:ahLst/>
            <a:cxnLst/>
            <a:rect l="l" t="t" r="r" b="b"/>
            <a:pathLst>
              <a:path w="80772" h="141731">
                <a:moveTo>
                  <a:pt x="80772" y="0"/>
                </a:moveTo>
                <a:lnTo>
                  <a:pt x="0" y="14173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6353556" y="4301998"/>
            <a:ext cx="659892" cy="247776"/>
          </a:xfrm>
          <a:custGeom>
            <a:avLst/>
            <a:gdLst/>
            <a:ahLst/>
            <a:cxnLst/>
            <a:rect l="l" t="t" r="r" b="b"/>
            <a:pathLst>
              <a:path w="659892" h="247776">
                <a:moveTo>
                  <a:pt x="395478" y="11810"/>
                </a:moveTo>
                <a:lnTo>
                  <a:pt x="394029" y="12700"/>
                </a:lnTo>
                <a:lnTo>
                  <a:pt x="659892" y="12700"/>
                </a:lnTo>
                <a:lnTo>
                  <a:pt x="659892" y="0"/>
                </a:lnTo>
                <a:lnTo>
                  <a:pt x="392049" y="0"/>
                </a:lnTo>
                <a:lnTo>
                  <a:pt x="395478" y="11810"/>
                </a:lnTo>
                <a:close/>
              </a:path>
              <a:path w="659892" h="247776">
                <a:moveTo>
                  <a:pt x="76454" y="241426"/>
                </a:moveTo>
                <a:lnTo>
                  <a:pt x="76454" y="237870"/>
                </a:lnTo>
                <a:lnTo>
                  <a:pt x="73660" y="235076"/>
                </a:lnTo>
                <a:lnTo>
                  <a:pt x="70104" y="235076"/>
                </a:lnTo>
                <a:lnTo>
                  <a:pt x="32196" y="234755"/>
                </a:lnTo>
                <a:lnTo>
                  <a:pt x="13462" y="246252"/>
                </a:lnTo>
                <a:lnTo>
                  <a:pt x="69977" y="247776"/>
                </a:lnTo>
                <a:lnTo>
                  <a:pt x="73533" y="247776"/>
                </a:lnTo>
                <a:lnTo>
                  <a:pt x="76454" y="244982"/>
                </a:lnTo>
                <a:lnTo>
                  <a:pt x="76454" y="241426"/>
                </a:lnTo>
                <a:close/>
              </a:path>
              <a:path w="659892" h="247776">
                <a:moveTo>
                  <a:pt x="20382" y="234655"/>
                </a:moveTo>
                <a:lnTo>
                  <a:pt x="10160" y="234569"/>
                </a:lnTo>
                <a:lnTo>
                  <a:pt x="15875" y="243712"/>
                </a:lnTo>
                <a:lnTo>
                  <a:pt x="20382" y="234655"/>
                </a:lnTo>
                <a:close/>
              </a:path>
              <a:path w="659892" h="247776">
                <a:moveTo>
                  <a:pt x="42545" y="190119"/>
                </a:moveTo>
                <a:lnTo>
                  <a:pt x="44069" y="186944"/>
                </a:lnTo>
                <a:lnTo>
                  <a:pt x="42799" y="183133"/>
                </a:lnTo>
                <a:lnTo>
                  <a:pt x="39624" y="181609"/>
                </a:lnTo>
                <a:lnTo>
                  <a:pt x="36576" y="179958"/>
                </a:lnTo>
                <a:lnTo>
                  <a:pt x="32766" y="181228"/>
                </a:lnTo>
                <a:lnTo>
                  <a:pt x="31115" y="184403"/>
                </a:lnTo>
                <a:lnTo>
                  <a:pt x="0" y="247141"/>
                </a:lnTo>
                <a:lnTo>
                  <a:pt x="6858" y="235457"/>
                </a:lnTo>
                <a:lnTo>
                  <a:pt x="25760" y="223847"/>
                </a:lnTo>
                <a:lnTo>
                  <a:pt x="42545" y="190119"/>
                </a:lnTo>
                <a:close/>
              </a:path>
              <a:path w="659892" h="247776">
                <a:moveTo>
                  <a:pt x="392049" y="12700"/>
                </a:moveTo>
                <a:lnTo>
                  <a:pt x="32196" y="234755"/>
                </a:lnTo>
                <a:lnTo>
                  <a:pt x="394029" y="12700"/>
                </a:lnTo>
                <a:lnTo>
                  <a:pt x="395478" y="11810"/>
                </a:lnTo>
                <a:lnTo>
                  <a:pt x="392049" y="0"/>
                </a:lnTo>
                <a:lnTo>
                  <a:pt x="388747" y="888"/>
                </a:lnTo>
                <a:lnTo>
                  <a:pt x="25760" y="223847"/>
                </a:lnTo>
                <a:lnTo>
                  <a:pt x="6858" y="235457"/>
                </a:lnTo>
                <a:lnTo>
                  <a:pt x="0" y="247141"/>
                </a:lnTo>
                <a:lnTo>
                  <a:pt x="69977" y="247776"/>
                </a:lnTo>
                <a:lnTo>
                  <a:pt x="13462" y="246252"/>
                </a:lnTo>
                <a:lnTo>
                  <a:pt x="10160" y="234569"/>
                </a:lnTo>
                <a:lnTo>
                  <a:pt x="20382" y="234655"/>
                </a:lnTo>
                <a:lnTo>
                  <a:pt x="15875" y="243712"/>
                </a:lnTo>
                <a:lnTo>
                  <a:pt x="10160" y="234569"/>
                </a:lnTo>
                <a:lnTo>
                  <a:pt x="13462" y="246252"/>
                </a:lnTo>
                <a:lnTo>
                  <a:pt x="32196" y="234755"/>
                </a:lnTo>
                <a:lnTo>
                  <a:pt x="392049" y="127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6254496" y="2551177"/>
            <a:ext cx="172212" cy="169163"/>
          </a:xfrm>
          <a:custGeom>
            <a:avLst/>
            <a:gdLst/>
            <a:ahLst/>
            <a:cxnLst/>
            <a:rect l="l" t="t" r="r" b="b"/>
            <a:pathLst>
              <a:path w="172212" h="169163">
                <a:moveTo>
                  <a:pt x="0" y="169163"/>
                </a:moveTo>
                <a:lnTo>
                  <a:pt x="172212" y="169163"/>
                </a:lnTo>
                <a:lnTo>
                  <a:pt x="172212" y="0"/>
                </a:lnTo>
                <a:lnTo>
                  <a:pt x="0" y="0"/>
                </a:lnTo>
                <a:lnTo>
                  <a:pt x="0" y="169163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198877" y="5454396"/>
            <a:ext cx="493775" cy="0"/>
          </a:xfrm>
          <a:custGeom>
            <a:avLst/>
            <a:gdLst/>
            <a:ahLst/>
            <a:cxnLst/>
            <a:rect l="l" t="t" r="r" b="b"/>
            <a:pathLst>
              <a:path w="493775">
                <a:moveTo>
                  <a:pt x="0" y="0"/>
                </a:moveTo>
                <a:lnTo>
                  <a:pt x="493775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406776" y="2531364"/>
            <a:ext cx="77977" cy="2923032"/>
          </a:xfrm>
          <a:custGeom>
            <a:avLst/>
            <a:gdLst/>
            <a:ahLst/>
            <a:cxnLst/>
            <a:rect l="l" t="t" r="r" b="b"/>
            <a:pathLst>
              <a:path w="77977" h="2923032">
                <a:moveTo>
                  <a:pt x="0" y="62357"/>
                </a:moveTo>
                <a:lnTo>
                  <a:pt x="888" y="66294"/>
                </a:lnTo>
                <a:lnTo>
                  <a:pt x="3937" y="68072"/>
                </a:lnTo>
                <a:lnTo>
                  <a:pt x="6857" y="69976"/>
                </a:lnTo>
                <a:lnTo>
                  <a:pt x="10794" y="69087"/>
                </a:lnTo>
                <a:lnTo>
                  <a:pt x="12573" y="66039"/>
                </a:lnTo>
                <a:lnTo>
                  <a:pt x="32639" y="33934"/>
                </a:lnTo>
                <a:lnTo>
                  <a:pt x="32639" y="2888970"/>
                </a:lnTo>
                <a:lnTo>
                  <a:pt x="33655" y="2907665"/>
                </a:lnTo>
                <a:lnTo>
                  <a:pt x="44323" y="2907665"/>
                </a:lnTo>
                <a:lnTo>
                  <a:pt x="38989" y="2899130"/>
                </a:lnTo>
                <a:lnTo>
                  <a:pt x="38982" y="23784"/>
                </a:lnTo>
                <a:lnTo>
                  <a:pt x="33655" y="15239"/>
                </a:lnTo>
                <a:lnTo>
                  <a:pt x="32638" y="11937"/>
                </a:lnTo>
                <a:lnTo>
                  <a:pt x="1905" y="59309"/>
                </a:lnTo>
                <a:lnTo>
                  <a:pt x="0" y="62357"/>
                </a:lnTo>
                <a:close/>
              </a:path>
              <a:path w="77977" h="2923032">
                <a:moveTo>
                  <a:pt x="32638" y="2911094"/>
                </a:moveTo>
                <a:lnTo>
                  <a:pt x="12573" y="2856865"/>
                </a:lnTo>
                <a:lnTo>
                  <a:pt x="10794" y="2853944"/>
                </a:lnTo>
                <a:lnTo>
                  <a:pt x="6857" y="2853055"/>
                </a:lnTo>
                <a:lnTo>
                  <a:pt x="3810" y="2854960"/>
                </a:lnTo>
                <a:lnTo>
                  <a:pt x="888" y="2856738"/>
                </a:lnTo>
                <a:lnTo>
                  <a:pt x="0" y="2860675"/>
                </a:lnTo>
                <a:lnTo>
                  <a:pt x="1905" y="2863596"/>
                </a:lnTo>
                <a:lnTo>
                  <a:pt x="38988" y="2923032"/>
                </a:lnTo>
                <a:lnTo>
                  <a:pt x="45338" y="2911094"/>
                </a:lnTo>
                <a:lnTo>
                  <a:pt x="32638" y="2911094"/>
                </a:lnTo>
                <a:close/>
              </a:path>
              <a:path w="77977" h="2923032">
                <a:moveTo>
                  <a:pt x="38988" y="0"/>
                </a:moveTo>
                <a:lnTo>
                  <a:pt x="1905" y="59309"/>
                </a:lnTo>
                <a:lnTo>
                  <a:pt x="32638" y="11937"/>
                </a:lnTo>
                <a:lnTo>
                  <a:pt x="33655" y="15239"/>
                </a:lnTo>
                <a:lnTo>
                  <a:pt x="38982" y="23784"/>
                </a:lnTo>
                <a:lnTo>
                  <a:pt x="38989" y="2899130"/>
                </a:lnTo>
                <a:lnTo>
                  <a:pt x="44323" y="2907665"/>
                </a:lnTo>
                <a:lnTo>
                  <a:pt x="33655" y="2907665"/>
                </a:lnTo>
                <a:lnTo>
                  <a:pt x="32639" y="2888970"/>
                </a:lnTo>
                <a:lnTo>
                  <a:pt x="12573" y="2856865"/>
                </a:lnTo>
                <a:lnTo>
                  <a:pt x="32638" y="2911094"/>
                </a:lnTo>
                <a:lnTo>
                  <a:pt x="45338" y="2911094"/>
                </a:lnTo>
                <a:lnTo>
                  <a:pt x="38988" y="2923032"/>
                </a:lnTo>
                <a:lnTo>
                  <a:pt x="76073" y="2863596"/>
                </a:lnTo>
                <a:lnTo>
                  <a:pt x="77977" y="2860675"/>
                </a:lnTo>
                <a:lnTo>
                  <a:pt x="77088" y="2856738"/>
                </a:lnTo>
                <a:lnTo>
                  <a:pt x="74041" y="2854960"/>
                </a:lnTo>
                <a:lnTo>
                  <a:pt x="71119" y="2853055"/>
                </a:lnTo>
                <a:lnTo>
                  <a:pt x="67182" y="2853944"/>
                </a:lnTo>
                <a:lnTo>
                  <a:pt x="65405" y="2856865"/>
                </a:lnTo>
                <a:lnTo>
                  <a:pt x="45338" y="2888970"/>
                </a:lnTo>
                <a:lnTo>
                  <a:pt x="45339" y="33981"/>
                </a:lnTo>
                <a:lnTo>
                  <a:pt x="44323" y="15239"/>
                </a:lnTo>
                <a:lnTo>
                  <a:pt x="45338" y="11937"/>
                </a:lnTo>
                <a:lnTo>
                  <a:pt x="76073" y="59436"/>
                </a:lnTo>
                <a:lnTo>
                  <a:pt x="38988" y="0"/>
                </a:lnTo>
                <a:close/>
              </a:path>
              <a:path w="77977" h="2923032">
                <a:moveTo>
                  <a:pt x="44323" y="15239"/>
                </a:moveTo>
                <a:lnTo>
                  <a:pt x="45339" y="33981"/>
                </a:lnTo>
                <a:lnTo>
                  <a:pt x="65405" y="66166"/>
                </a:lnTo>
                <a:lnTo>
                  <a:pt x="67182" y="69087"/>
                </a:lnTo>
                <a:lnTo>
                  <a:pt x="71119" y="69976"/>
                </a:lnTo>
                <a:lnTo>
                  <a:pt x="74168" y="68072"/>
                </a:lnTo>
                <a:lnTo>
                  <a:pt x="77088" y="66294"/>
                </a:lnTo>
                <a:lnTo>
                  <a:pt x="77977" y="62357"/>
                </a:lnTo>
                <a:lnTo>
                  <a:pt x="76073" y="59436"/>
                </a:lnTo>
                <a:lnTo>
                  <a:pt x="45338" y="11937"/>
                </a:lnTo>
                <a:lnTo>
                  <a:pt x="44323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198877" y="2531364"/>
            <a:ext cx="493775" cy="0"/>
          </a:xfrm>
          <a:custGeom>
            <a:avLst/>
            <a:gdLst/>
            <a:ahLst/>
            <a:cxnLst/>
            <a:rect l="l" t="t" r="r" b="b"/>
            <a:pathLst>
              <a:path w="493775">
                <a:moveTo>
                  <a:pt x="0" y="0"/>
                </a:moveTo>
                <a:lnTo>
                  <a:pt x="493775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124200" y="3848101"/>
            <a:ext cx="714756" cy="370331"/>
          </a:xfrm>
          <a:custGeom>
            <a:avLst/>
            <a:gdLst/>
            <a:ahLst/>
            <a:cxnLst/>
            <a:rect l="l" t="t" r="r" b="b"/>
            <a:pathLst>
              <a:path w="714756" h="370331">
                <a:moveTo>
                  <a:pt x="0" y="370331"/>
                </a:moveTo>
                <a:lnTo>
                  <a:pt x="714756" y="370331"/>
                </a:lnTo>
                <a:lnTo>
                  <a:pt x="714756" y="0"/>
                </a:lnTo>
                <a:lnTo>
                  <a:pt x="0" y="0"/>
                </a:lnTo>
                <a:lnTo>
                  <a:pt x="0" y="370331"/>
                </a:lnTo>
                <a:close/>
              </a:path>
            </a:pathLst>
          </a:custGeom>
          <a:solidFill>
            <a:srgbClr val="DBF5F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4765675" y="2128958"/>
            <a:ext cx="2247773" cy="35173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715"/>
              </a:lnSpc>
              <a:spcBef>
                <a:spcPts val="135"/>
              </a:spcBef>
            </a:pPr>
            <a:r>
              <a:rPr sz="3600" baseline="2267" dirty="0">
                <a:latin typeface="Symbol"/>
                <a:cs typeface="Symbol"/>
              </a:rPr>
              <a:t></a:t>
            </a:r>
            <a:r>
              <a:rPr sz="3600" spc="-69" baseline="2415" dirty="0">
                <a:latin typeface="Times New Roman"/>
                <a:cs typeface="Times New Roman"/>
              </a:rPr>
              <a:t> </a:t>
            </a:r>
            <a:r>
              <a:rPr sz="3600" baseline="2275" dirty="0">
                <a:latin typeface="Calibri"/>
                <a:cs typeface="Calibri"/>
              </a:rPr>
              <a:t>= 0 </a:t>
            </a:r>
            <a:r>
              <a:rPr lang="es-ES" sz="3600" baseline="2275" dirty="0">
                <a:latin typeface="Calibri"/>
                <a:cs typeface="Calibri"/>
              </a:rPr>
              <a:t>grados </a:t>
            </a:r>
            <a:r>
              <a:rPr sz="3600" baseline="2275" dirty="0">
                <a:latin typeface="Calibri"/>
                <a:cs typeface="Calibri"/>
              </a:rPr>
              <a:t>.</a:t>
            </a:r>
            <a:endParaRPr sz="2400" dirty="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3203195" y="3923919"/>
            <a:ext cx="583373" cy="2540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935"/>
              </a:lnSpc>
              <a:spcBef>
                <a:spcPts val="96"/>
              </a:spcBef>
            </a:pPr>
            <a:r>
              <a:rPr sz="2700" baseline="3034" dirty="0">
                <a:latin typeface="Calibri"/>
                <a:cs typeface="Calibri"/>
              </a:rPr>
              <a:t>7.0 m</a:t>
            </a:r>
            <a:endParaRPr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979164" y="2531364"/>
            <a:ext cx="248412" cy="1729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8" name="object 38"/>
          <p:cNvSpPr txBox="1"/>
          <p:nvPr/>
        </p:nvSpPr>
        <p:spPr>
          <a:xfrm>
            <a:off x="4227576" y="2531364"/>
            <a:ext cx="205740" cy="1729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7" name="object 37"/>
          <p:cNvSpPr txBox="1"/>
          <p:nvPr/>
        </p:nvSpPr>
        <p:spPr>
          <a:xfrm>
            <a:off x="4433317" y="2531364"/>
            <a:ext cx="1831085" cy="1729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6" name="object 36"/>
          <p:cNvSpPr txBox="1"/>
          <p:nvPr/>
        </p:nvSpPr>
        <p:spPr>
          <a:xfrm>
            <a:off x="6264402" y="2531364"/>
            <a:ext cx="120396" cy="1729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5" name="object 35"/>
          <p:cNvSpPr txBox="1"/>
          <p:nvPr/>
        </p:nvSpPr>
        <p:spPr>
          <a:xfrm>
            <a:off x="6384798" y="2531364"/>
            <a:ext cx="41910" cy="1729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4" name="object 34"/>
          <p:cNvSpPr txBox="1"/>
          <p:nvPr/>
        </p:nvSpPr>
        <p:spPr>
          <a:xfrm>
            <a:off x="6426709" y="2531364"/>
            <a:ext cx="2945891" cy="1729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" name="object 33"/>
          <p:cNvSpPr txBox="1"/>
          <p:nvPr/>
        </p:nvSpPr>
        <p:spPr>
          <a:xfrm>
            <a:off x="3979164" y="2704338"/>
            <a:ext cx="248412" cy="1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2" name="object 32"/>
          <p:cNvSpPr txBox="1"/>
          <p:nvPr/>
        </p:nvSpPr>
        <p:spPr>
          <a:xfrm>
            <a:off x="4227576" y="2704338"/>
            <a:ext cx="205740" cy="516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1" name="object 31"/>
          <p:cNvSpPr txBox="1"/>
          <p:nvPr/>
        </p:nvSpPr>
        <p:spPr>
          <a:xfrm>
            <a:off x="4433317" y="2704338"/>
            <a:ext cx="1831085" cy="51663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" name="object 30"/>
          <p:cNvSpPr txBox="1"/>
          <p:nvPr/>
        </p:nvSpPr>
        <p:spPr>
          <a:xfrm>
            <a:off x="6264402" y="2704338"/>
            <a:ext cx="120396" cy="27500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9" name="object 29"/>
          <p:cNvSpPr txBox="1"/>
          <p:nvPr/>
        </p:nvSpPr>
        <p:spPr>
          <a:xfrm>
            <a:off x="6384798" y="2704338"/>
            <a:ext cx="2987802" cy="275005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 dirty="0"/>
          </a:p>
          <a:p>
            <a:pPr marL="675893">
              <a:lnSpc>
                <a:spcPts val="1798"/>
              </a:lnSpc>
              <a:spcBef>
                <a:spcPts val="4360"/>
              </a:spcBef>
            </a:pPr>
            <a:r>
              <a:rPr sz="1600" dirty="0">
                <a:latin typeface="Calibri"/>
                <a:cs typeface="Calibri"/>
              </a:rPr>
              <a:t>k</a:t>
            </a:r>
            <a:r>
              <a:rPr sz="1600" spc="-2" dirty="0">
                <a:latin typeface="Calibri"/>
                <a:cs typeface="Calibri"/>
              </a:rPr>
              <a:t> </a:t>
            </a:r>
            <a:r>
              <a:rPr sz="1575" spc="-9" baseline="-20805" dirty="0">
                <a:latin typeface="Calibri"/>
                <a:cs typeface="Calibri"/>
              </a:rPr>
              <a:t>r</a:t>
            </a:r>
            <a:r>
              <a:rPr sz="1575" spc="-4" baseline="-20805" dirty="0">
                <a:latin typeface="Calibri"/>
                <a:cs typeface="Calibri"/>
              </a:rPr>
              <a:t>e</a:t>
            </a:r>
            <a:r>
              <a:rPr sz="1575" baseline="-20805" dirty="0">
                <a:latin typeface="Calibri"/>
                <a:cs typeface="Calibri"/>
              </a:rPr>
              <a:t>t</a:t>
            </a:r>
            <a:r>
              <a:rPr sz="1575" spc="130" baseline="-2080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=</a:t>
            </a:r>
            <a:r>
              <a:rPr sz="1600" spc="-2" dirty="0">
                <a:latin typeface="Calibri"/>
                <a:cs typeface="Calibri"/>
              </a:rPr>
              <a:t> </a:t>
            </a:r>
            <a:r>
              <a:rPr sz="1600" spc="-4" dirty="0">
                <a:latin typeface="Calibri"/>
                <a:cs typeface="Calibri"/>
              </a:rPr>
              <a:t>5</a:t>
            </a:r>
            <a:r>
              <a:rPr sz="1600" spc="-4" dirty="0">
                <a:latin typeface="Arial"/>
                <a:cs typeface="Arial"/>
              </a:rPr>
              <a:t>´</a:t>
            </a:r>
            <a:r>
              <a:rPr sz="1600" spc="-4" dirty="0">
                <a:latin typeface="Calibri"/>
                <a:cs typeface="Calibri"/>
              </a:rPr>
              <a:t>10</a:t>
            </a:r>
            <a:r>
              <a:rPr sz="1575" spc="-4" baseline="26006" dirty="0">
                <a:latin typeface="Calibri"/>
                <a:cs typeface="Calibri"/>
              </a:rPr>
              <a:t>-</a:t>
            </a:r>
            <a:r>
              <a:rPr sz="1575" baseline="26006" dirty="0">
                <a:latin typeface="Calibri"/>
                <a:cs typeface="Calibri"/>
              </a:rPr>
              <a:t>4</a:t>
            </a:r>
            <a:r>
              <a:rPr sz="1575" spc="136" baseline="26006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cm</a:t>
            </a:r>
            <a:r>
              <a:rPr sz="1600" spc="-44" dirty="0">
                <a:latin typeface="Calibri"/>
                <a:cs typeface="Calibri"/>
              </a:rPr>
              <a:t>/</a:t>
            </a:r>
            <a:r>
              <a:rPr sz="1600" dirty="0">
                <a:latin typeface="Calibri"/>
                <a:cs typeface="Calibri"/>
              </a:rPr>
              <a:t>sec</a:t>
            </a:r>
          </a:p>
          <a:p>
            <a:pPr marL="806134" marR="1035493" algn="ctr">
              <a:lnSpc>
                <a:spcPct val="101725"/>
              </a:lnSpc>
              <a:spcBef>
                <a:spcPts val="3458"/>
              </a:spcBef>
            </a:pPr>
            <a:r>
              <a:rPr lang="es-ES" sz="1600" dirty="0">
                <a:latin typeface="Calibri"/>
                <a:cs typeface="Calibri"/>
              </a:rPr>
              <a:t>Producto de drenaje </a:t>
            </a:r>
            <a:r>
              <a:rPr lang="es-ES" sz="1600" dirty="0" err="1">
                <a:latin typeface="Calibri"/>
                <a:cs typeface="Calibri"/>
              </a:rPr>
              <a:t>geosintético</a:t>
            </a:r>
            <a:r>
              <a:rPr lang="es-ES" sz="1600" dirty="0">
                <a:latin typeface="Calibri"/>
                <a:cs typeface="Calibri"/>
              </a:rPr>
              <a:t> 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3979164" y="2875788"/>
            <a:ext cx="248412" cy="1722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7" name="object 27"/>
          <p:cNvSpPr txBox="1"/>
          <p:nvPr/>
        </p:nvSpPr>
        <p:spPr>
          <a:xfrm>
            <a:off x="3979164" y="3048000"/>
            <a:ext cx="248412" cy="1729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6" name="object 26"/>
          <p:cNvSpPr txBox="1"/>
          <p:nvPr/>
        </p:nvSpPr>
        <p:spPr>
          <a:xfrm>
            <a:off x="3979164" y="3220975"/>
            <a:ext cx="248412" cy="16992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5" name="object 25"/>
          <p:cNvSpPr txBox="1"/>
          <p:nvPr/>
        </p:nvSpPr>
        <p:spPr>
          <a:xfrm>
            <a:off x="4227576" y="3220974"/>
            <a:ext cx="205740" cy="5151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4" name="object 24"/>
          <p:cNvSpPr txBox="1"/>
          <p:nvPr/>
        </p:nvSpPr>
        <p:spPr>
          <a:xfrm>
            <a:off x="4433317" y="3220974"/>
            <a:ext cx="1831085" cy="5151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3" name="object 23"/>
          <p:cNvSpPr txBox="1"/>
          <p:nvPr/>
        </p:nvSpPr>
        <p:spPr>
          <a:xfrm>
            <a:off x="3979164" y="3390900"/>
            <a:ext cx="248412" cy="1722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2" name="object 22"/>
          <p:cNvSpPr txBox="1"/>
          <p:nvPr/>
        </p:nvSpPr>
        <p:spPr>
          <a:xfrm>
            <a:off x="3979164" y="3563112"/>
            <a:ext cx="248412" cy="1729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1" name="object 21"/>
          <p:cNvSpPr txBox="1"/>
          <p:nvPr/>
        </p:nvSpPr>
        <p:spPr>
          <a:xfrm>
            <a:off x="3979164" y="3736086"/>
            <a:ext cx="248412" cy="1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0" name="object 20"/>
          <p:cNvSpPr txBox="1"/>
          <p:nvPr/>
        </p:nvSpPr>
        <p:spPr>
          <a:xfrm>
            <a:off x="4227576" y="3736086"/>
            <a:ext cx="205740" cy="5151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9" name="object 19"/>
          <p:cNvSpPr txBox="1"/>
          <p:nvPr/>
        </p:nvSpPr>
        <p:spPr>
          <a:xfrm>
            <a:off x="4433317" y="3736086"/>
            <a:ext cx="1831085" cy="5151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3979164" y="3907536"/>
            <a:ext cx="248412" cy="1722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7" name="object 17"/>
          <p:cNvSpPr txBox="1"/>
          <p:nvPr/>
        </p:nvSpPr>
        <p:spPr>
          <a:xfrm>
            <a:off x="3979164" y="4079748"/>
            <a:ext cx="248412" cy="1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3979164" y="4251198"/>
            <a:ext cx="248412" cy="1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4227576" y="4251199"/>
            <a:ext cx="205740" cy="5166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" name="object 14"/>
          <p:cNvSpPr txBox="1"/>
          <p:nvPr/>
        </p:nvSpPr>
        <p:spPr>
          <a:xfrm>
            <a:off x="4433317" y="4251199"/>
            <a:ext cx="1831085" cy="51663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3979164" y="4422648"/>
            <a:ext cx="248412" cy="1722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3979164" y="4594861"/>
            <a:ext cx="248412" cy="1729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3979164" y="4767833"/>
            <a:ext cx="248412" cy="1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4227576" y="4767833"/>
            <a:ext cx="205740" cy="5151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4433317" y="4767833"/>
            <a:ext cx="1831085" cy="51511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3979164" y="4939285"/>
            <a:ext cx="248412" cy="17068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3979164" y="5109973"/>
            <a:ext cx="248412" cy="17297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3979164" y="5282946"/>
            <a:ext cx="248412" cy="1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4227576" y="5282946"/>
            <a:ext cx="205740" cy="1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4433317" y="5282946"/>
            <a:ext cx="1831085" cy="1714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3774948" y="5454397"/>
            <a:ext cx="2609850" cy="1844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6384798" y="5454397"/>
            <a:ext cx="2987802" cy="18440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48" name="Título 147">
            <a:extLst>
              <a:ext uri="{FF2B5EF4-FFF2-40B4-BE49-F238E27FC236}">
                <a16:creationId xmlns:a16="http://schemas.microsoft.com/office/drawing/2014/main" id="{0D93D6FE-3053-4E67-AF7E-3B1E6EF4C3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Usa un “</a:t>
            </a:r>
            <a:r>
              <a:rPr lang="es-MX" dirty="0" err="1"/>
              <a:t>q</a:t>
            </a:r>
            <a:r>
              <a:rPr lang="es-MX" baseline="-25000" dirty="0" err="1"/>
              <a:t>req</a:t>
            </a:r>
            <a:r>
              <a:rPr lang="es-MX" dirty="0"/>
              <a:t> d” con un L.F.= 2.0 y un </a:t>
            </a:r>
            <a:r>
              <a:rPr lang="es-MX" sz="3600" spc="4" baseline="1943" dirty="0">
                <a:latin typeface="Symbol"/>
                <a:cs typeface="Symbol"/>
              </a:rPr>
              <a:t></a:t>
            </a:r>
            <a:r>
              <a:rPr lang="es-MX" sz="3600" baseline="1950" dirty="0">
                <a:latin typeface="Calibri"/>
                <a:cs typeface="Calibri"/>
              </a:rPr>
              <a:t>RF = 5.0</a:t>
            </a:r>
            <a:endParaRPr lang="es-MX" dirty="0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object 76"/>
          <p:cNvSpPr/>
          <p:nvPr/>
        </p:nvSpPr>
        <p:spPr>
          <a:xfrm>
            <a:off x="9367901" y="1447864"/>
            <a:ext cx="766762" cy="369887"/>
          </a:xfrm>
          <a:custGeom>
            <a:avLst/>
            <a:gdLst/>
            <a:ahLst/>
            <a:cxnLst/>
            <a:rect l="l" t="t" r="r" b="b"/>
            <a:pathLst>
              <a:path w="766762" h="369887">
                <a:moveTo>
                  <a:pt x="0" y="369887"/>
                </a:moveTo>
                <a:lnTo>
                  <a:pt x="766762" y="369887"/>
                </a:lnTo>
                <a:lnTo>
                  <a:pt x="766762" y="0"/>
                </a:lnTo>
                <a:lnTo>
                  <a:pt x="0" y="0"/>
                </a:lnTo>
                <a:lnTo>
                  <a:pt x="0" y="369887"/>
                </a:lnTo>
                <a:close/>
              </a:path>
            </a:pathLst>
          </a:custGeom>
          <a:solidFill>
            <a:srgbClr val="B5ECF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9367901" y="1817751"/>
            <a:ext cx="766762" cy="368300"/>
          </a:xfrm>
          <a:custGeom>
            <a:avLst/>
            <a:gdLst/>
            <a:ahLst/>
            <a:cxnLst/>
            <a:rect l="l" t="t" r="r" b="b"/>
            <a:pathLst>
              <a:path w="766762" h="368300">
                <a:moveTo>
                  <a:pt x="0" y="368300"/>
                </a:moveTo>
                <a:lnTo>
                  <a:pt x="766762" y="368300"/>
                </a:lnTo>
                <a:lnTo>
                  <a:pt x="766762" y="0"/>
                </a:lnTo>
                <a:lnTo>
                  <a:pt x="0" y="0"/>
                </a:lnTo>
                <a:lnTo>
                  <a:pt x="0" y="368300"/>
                </a:lnTo>
                <a:close/>
              </a:path>
            </a:pathLst>
          </a:custGeom>
          <a:solidFill>
            <a:srgbClr val="B5ECF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9367901" y="2185988"/>
            <a:ext cx="766762" cy="369887"/>
          </a:xfrm>
          <a:custGeom>
            <a:avLst/>
            <a:gdLst/>
            <a:ahLst/>
            <a:cxnLst/>
            <a:rect l="l" t="t" r="r" b="b"/>
            <a:pathLst>
              <a:path w="766762" h="369887">
                <a:moveTo>
                  <a:pt x="0" y="369887"/>
                </a:moveTo>
                <a:lnTo>
                  <a:pt x="766762" y="369887"/>
                </a:lnTo>
                <a:lnTo>
                  <a:pt x="766762" y="0"/>
                </a:lnTo>
                <a:lnTo>
                  <a:pt x="0" y="0"/>
                </a:lnTo>
                <a:lnTo>
                  <a:pt x="0" y="369887"/>
                </a:lnTo>
                <a:close/>
              </a:path>
            </a:pathLst>
          </a:custGeom>
          <a:solidFill>
            <a:srgbClr val="B5ECF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9367901" y="2555939"/>
            <a:ext cx="766762" cy="369887"/>
          </a:xfrm>
          <a:custGeom>
            <a:avLst/>
            <a:gdLst/>
            <a:ahLst/>
            <a:cxnLst/>
            <a:rect l="l" t="t" r="r" b="b"/>
            <a:pathLst>
              <a:path w="766762" h="369887">
                <a:moveTo>
                  <a:pt x="0" y="369887"/>
                </a:moveTo>
                <a:lnTo>
                  <a:pt x="766762" y="369887"/>
                </a:lnTo>
                <a:lnTo>
                  <a:pt x="766762" y="0"/>
                </a:lnTo>
                <a:lnTo>
                  <a:pt x="0" y="0"/>
                </a:lnTo>
                <a:lnTo>
                  <a:pt x="0" y="369887"/>
                </a:lnTo>
                <a:close/>
              </a:path>
            </a:pathLst>
          </a:custGeom>
          <a:solidFill>
            <a:srgbClr val="B5ECF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9367901" y="2925763"/>
            <a:ext cx="766762" cy="369887"/>
          </a:xfrm>
          <a:custGeom>
            <a:avLst/>
            <a:gdLst/>
            <a:ahLst/>
            <a:cxnLst/>
            <a:rect l="l" t="t" r="r" b="b"/>
            <a:pathLst>
              <a:path w="766762" h="369887">
                <a:moveTo>
                  <a:pt x="0" y="369887"/>
                </a:moveTo>
                <a:lnTo>
                  <a:pt x="766762" y="369887"/>
                </a:lnTo>
                <a:lnTo>
                  <a:pt x="766762" y="0"/>
                </a:lnTo>
                <a:lnTo>
                  <a:pt x="0" y="0"/>
                </a:lnTo>
                <a:lnTo>
                  <a:pt x="0" y="369887"/>
                </a:lnTo>
                <a:close/>
              </a:path>
            </a:pathLst>
          </a:custGeom>
          <a:solidFill>
            <a:srgbClr val="B5ECF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9367901" y="3295650"/>
            <a:ext cx="766762" cy="368300"/>
          </a:xfrm>
          <a:custGeom>
            <a:avLst/>
            <a:gdLst/>
            <a:ahLst/>
            <a:cxnLst/>
            <a:rect l="l" t="t" r="r" b="b"/>
            <a:pathLst>
              <a:path w="766762" h="368300">
                <a:moveTo>
                  <a:pt x="0" y="368300"/>
                </a:moveTo>
                <a:lnTo>
                  <a:pt x="766762" y="368300"/>
                </a:lnTo>
                <a:lnTo>
                  <a:pt x="766762" y="0"/>
                </a:lnTo>
                <a:lnTo>
                  <a:pt x="0" y="0"/>
                </a:lnTo>
                <a:lnTo>
                  <a:pt x="0" y="368300"/>
                </a:lnTo>
                <a:close/>
              </a:path>
            </a:pathLst>
          </a:custGeom>
          <a:solidFill>
            <a:srgbClr val="B5ECF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9367901" y="3663950"/>
            <a:ext cx="766762" cy="374650"/>
          </a:xfrm>
          <a:custGeom>
            <a:avLst/>
            <a:gdLst/>
            <a:ahLst/>
            <a:cxnLst/>
            <a:rect l="l" t="t" r="r" b="b"/>
            <a:pathLst>
              <a:path w="766762" h="374650">
                <a:moveTo>
                  <a:pt x="0" y="374650"/>
                </a:moveTo>
                <a:lnTo>
                  <a:pt x="766762" y="374650"/>
                </a:lnTo>
                <a:lnTo>
                  <a:pt x="766762" y="0"/>
                </a:lnTo>
                <a:lnTo>
                  <a:pt x="0" y="0"/>
                </a:lnTo>
                <a:lnTo>
                  <a:pt x="0" y="374650"/>
                </a:lnTo>
                <a:close/>
              </a:path>
            </a:pathLst>
          </a:custGeom>
          <a:solidFill>
            <a:srgbClr val="B5ECF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9367901" y="4038664"/>
            <a:ext cx="766762" cy="369887"/>
          </a:xfrm>
          <a:custGeom>
            <a:avLst/>
            <a:gdLst/>
            <a:ahLst/>
            <a:cxnLst/>
            <a:rect l="l" t="t" r="r" b="b"/>
            <a:pathLst>
              <a:path w="766762" h="369887">
                <a:moveTo>
                  <a:pt x="0" y="369887"/>
                </a:moveTo>
                <a:lnTo>
                  <a:pt x="766762" y="369887"/>
                </a:lnTo>
                <a:lnTo>
                  <a:pt x="766762" y="0"/>
                </a:lnTo>
                <a:lnTo>
                  <a:pt x="0" y="0"/>
                </a:lnTo>
                <a:lnTo>
                  <a:pt x="0" y="369887"/>
                </a:lnTo>
                <a:close/>
              </a:path>
            </a:pathLst>
          </a:custGeom>
          <a:solidFill>
            <a:srgbClr val="B5ECF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9367901" y="4408488"/>
            <a:ext cx="766762" cy="369887"/>
          </a:xfrm>
          <a:custGeom>
            <a:avLst/>
            <a:gdLst/>
            <a:ahLst/>
            <a:cxnLst/>
            <a:rect l="l" t="t" r="r" b="b"/>
            <a:pathLst>
              <a:path w="766762" h="369887">
                <a:moveTo>
                  <a:pt x="0" y="369887"/>
                </a:moveTo>
                <a:lnTo>
                  <a:pt x="766762" y="369887"/>
                </a:lnTo>
                <a:lnTo>
                  <a:pt x="766762" y="0"/>
                </a:lnTo>
                <a:lnTo>
                  <a:pt x="0" y="0"/>
                </a:lnTo>
                <a:lnTo>
                  <a:pt x="0" y="369887"/>
                </a:lnTo>
                <a:close/>
              </a:path>
            </a:pathLst>
          </a:custGeom>
          <a:solidFill>
            <a:srgbClr val="B5ECF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9367901" y="4778375"/>
            <a:ext cx="766762" cy="368300"/>
          </a:xfrm>
          <a:custGeom>
            <a:avLst/>
            <a:gdLst/>
            <a:ahLst/>
            <a:cxnLst/>
            <a:rect l="l" t="t" r="r" b="b"/>
            <a:pathLst>
              <a:path w="766762" h="368300">
                <a:moveTo>
                  <a:pt x="0" y="368300"/>
                </a:moveTo>
                <a:lnTo>
                  <a:pt x="766762" y="368300"/>
                </a:lnTo>
                <a:lnTo>
                  <a:pt x="766762" y="0"/>
                </a:lnTo>
                <a:lnTo>
                  <a:pt x="0" y="0"/>
                </a:lnTo>
                <a:lnTo>
                  <a:pt x="0" y="368300"/>
                </a:lnTo>
                <a:close/>
              </a:path>
            </a:pathLst>
          </a:custGeom>
          <a:solidFill>
            <a:srgbClr val="B5ECF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367901" y="5146739"/>
            <a:ext cx="766762" cy="369887"/>
          </a:xfrm>
          <a:custGeom>
            <a:avLst/>
            <a:gdLst/>
            <a:ahLst/>
            <a:cxnLst/>
            <a:rect l="l" t="t" r="r" b="b"/>
            <a:pathLst>
              <a:path w="766762" h="369887">
                <a:moveTo>
                  <a:pt x="0" y="369887"/>
                </a:moveTo>
                <a:lnTo>
                  <a:pt x="766762" y="369887"/>
                </a:lnTo>
                <a:lnTo>
                  <a:pt x="766762" y="0"/>
                </a:lnTo>
                <a:lnTo>
                  <a:pt x="0" y="0"/>
                </a:lnTo>
                <a:lnTo>
                  <a:pt x="0" y="369887"/>
                </a:lnTo>
                <a:close/>
              </a:path>
            </a:pathLst>
          </a:custGeom>
          <a:solidFill>
            <a:srgbClr val="B5ECFC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9367901" y="1433576"/>
            <a:ext cx="0" cy="4097274"/>
          </a:xfrm>
          <a:custGeom>
            <a:avLst/>
            <a:gdLst/>
            <a:ahLst/>
            <a:cxnLst/>
            <a:rect l="l" t="t" r="r" b="b"/>
            <a:pathLst>
              <a:path h="4097274">
                <a:moveTo>
                  <a:pt x="0" y="0"/>
                </a:moveTo>
                <a:lnTo>
                  <a:pt x="0" y="409727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191000" y="1433576"/>
            <a:ext cx="0" cy="4097274"/>
          </a:xfrm>
          <a:custGeom>
            <a:avLst/>
            <a:gdLst/>
            <a:ahLst/>
            <a:cxnLst/>
            <a:rect l="l" t="t" r="r" b="b"/>
            <a:pathLst>
              <a:path h="4097274">
                <a:moveTo>
                  <a:pt x="0" y="0"/>
                </a:moveTo>
                <a:lnTo>
                  <a:pt x="0" y="409727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562600" y="1433576"/>
            <a:ext cx="0" cy="4097274"/>
          </a:xfrm>
          <a:custGeom>
            <a:avLst/>
            <a:gdLst/>
            <a:ahLst/>
            <a:cxnLst/>
            <a:rect l="l" t="t" r="r" b="b"/>
            <a:pathLst>
              <a:path h="4097274">
                <a:moveTo>
                  <a:pt x="0" y="0"/>
                </a:moveTo>
                <a:lnTo>
                  <a:pt x="0" y="409727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858000" y="1433576"/>
            <a:ext cx="0" cy="4097274"/>
          </a:xfrm>
          <a:custGeom>
            <a:avLst/>
            <a:gdLst/>
            <a:ahLst/>
            <a:cxnLst/>
            <a:rect l="l" t="t" r="r" b="b"/>
            <a:pathLst>
              <a:path h="4097274">
                <a:moveTo>
                  <a:pt x="0" y="0"/>
                </a:moveTo>
                <a:lnTo>
                  <a:pt x="0" y="409727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8077200" y="1433576"/>
            <a:ext cx="0" cy="4097274"/>
          </a:xfrm>
          <a:custGeom>
            <a:avLst/>
            <a:gdLst/>
            <a:ahLst/>
            <a:cxnLst/>
            <a:rect l="l" t="t" r="r" b="b"/>
            <a:pathLst>
              <a:path h="4097274">
                <a:moveTo>
                  <a:pt x="0" y="0"/>
                </a:moveTo>
                <a:lnTo>
                  <a:pt x="0" y="4097274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195513" y="1817751"/>
            <a:ext cx="7953311" cy="0"/>
          </a:xfrm>
          <a:custGeom>
            <a:avLst/>
            <a:gdLst/>
            <a:ahLst/>
            <a:cxnLst/>
            <a:rect l="l" t="t" r="r" b="b"/>
            <a:pathLst>
              <a:path w="7953311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2195513" y="2186051"/>
            <a:ext cx="7953311" cy="0"/>
          </a:xfrm>
          <a:custGeom>
            <a:avLst/>
            <a:gdLst/>
            <a:ahLst/>
            <a:cxnLst/>
            <a:rect l="l" t="t" r="r" b="b"/>
            <a:pathLst>
              <a:path w="7953311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195513" y="2555875"/>
            <a:ext cx="7953311" cy="0"/>
          </a:xfrm>
          <a:custGeom>
            <a:avLst/>
            <a:gdLst/>
            <a:ahLst/>
            <a:cxnLst/>
            <a:rect l="l" t="t" r="r" b="b"/>
            <a:pathLst>
              <a:path w="7953311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2195513" y="2925826"/>
            <a:ext cx="7953311" cy="0"/>
          </a:xfrm>
          <a:custGeom>
            <a:avLst/>
            <a:gdLst/>
            <a:ahLst/>
            <a:cxnLst/>
            <a:rect l="l" t="t" r="r" b="b"/>
            <a:pathLst>
              <a:path w="7953311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2195513" y="3295650"/>
            <a:ext cx="7953311" cy="0"/>
          </a:xfrm>
          <a:custGeom>
            <a:avLst/>
            <a:gdLst/>
            <a:ahLst/>
            <a:cxnLst/>
            <a:rect l="l" t="t" r="r" b="b"/>
            <a:pathLst>
              <a:path w="7953311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2195513" y="3663950"/>
            <a:ext cx="7953311" cy="0"/>
          </a:xfrm>
          <a:custGeom>
            <a:avLst/>
            <a:gdLst/>
            <a:ahLst/>
            <a:cxnLst/>
            <a:rect l="l" t="t" r="r" b="b"/>
            <a:pathLst>
              <a:path w="7953311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2195513" y="4038600"/>
            <a:ext cx="7953311" cy="0"/>
          </a:xfrm>
          <a:custGeom>
            <a:avLst/>
            <a:gdLst/>
            <a:ahLst/>
            <a:cxnLst/>
            <a:rect l="l" t="t" r="r" b="b"/>
            <a:pathLst>
              <a:path w="7953311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195513" y="4408551"/>
            <a:ext cx="7953311" cy="0"/>
          </a:xfrm>
          <a:custGeom>
            <a:avLst/>
            <a:gdLst/>
            <a:ahLst/>
            <a:cxnLst/>
            <a:rect l="l" t="t" r="r" b="b"/>
            <a:pathLst>
              <a:path w="7953311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195513" y="4778375"/>
            <a:ext cx="7953311" cy="0"/>
          </a:xfrm>
          <a:custGeom>
            <a:avLst/>
            <a:gdLst/>
            <a:ahLst/>
            <a:cxnLst/>
            <a:rect l="l" t="t" r="r" b="b"/>
            <a:pathLst>
              <a:path w="7953311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2195513" y="5146675"/>
            <a:ext cx="7953311" cy="0"/>
          </a:xfrm>
          <a:custGeom>
            <a:avLst/>
            <a:gdLst/>
            <a:ahLst/>
            <a:cxnLst/>
            <a:rect l="l" t="t" r="r" b="b"/>
            <a:pathLst>
              <a:path w="7953311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209800" y="1433576"/>
            <a:ext cx="0" cy="4097274"/>
          </a:xfrm>
          <a:custGeom>
            <a:avLst/>
            <a:gdLst/>
            <a:ahLst/>
            <a:cxnLst/>
            <a:rect l="l" t="t" r="r" b="b"/>
            <a:pathLst>
              <a:path h="4097274">
                <a:moveTo>
                  <a:pt x="0" y="0"/>
                </a:moveTo>
                <a:lnTo>
                  <a:pt x="0" y="4097274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0134600" y="1433576"/>
            <a:ext cx="0" cy="4097274"/>
          </a:xfrm>
          <a:custGeom>
            <a:avLst/>
            <a:gdLst/>
            <a:ahLst/>
            <a:cxnLst/>
            <a:rect l="l" t="t" r="r" b="b"/>
            <a:pathLst>
              <a:path h="4097274">
                <a:moveTo>
                  <a:pt x="0" y="0"/>
                </a:moveTo>
                <a:lnTo>
                  <a:pt x="0" y="4097274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195513" y="1447800"/>
            <a:ext cx="7953311" cy="0"/>
          </a:xfrm>
          <a:custGeom>
            <a:avLst/>
            <a:gdLst/>
            <a:ahLst/>
            <a:cxnLst/>
            <a:rect l="l" t="t" r="r" b="b"/>
            <a:pathLst>
              <a:path w="7953311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2195513" y="5516626"/>
            <a:ext cx="7953311" cy="0"/>
          </a:xfrm>
          <a:custGeom>
            <a:avLst/>
            <a:gdLst/>
            <a:ahLst/>
            <a:cxnLst/>
            <a:rect l="l" t="t" r="r" b="b"/>
            <a:pathLst>
              <a:path w="7953311">
                <a:moveTo>
                  <a:pt x="0" y="0"/>
                </a:moveTo>
                <a:lnTo>
                  <a:pt x="7953311" y="0"/>
                </a:lnTo>
              </a:path>
            </a:pathLst>
          </a:custGeom>
          <a:ln w="28575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2195513" y="474600"/>
            <a:ext cx="8383987" cy="42855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450"/>
              </a:lnSpc>
              <a:spcBef>
                <a:spcPts val="122"/>
              </a:spcBef>
            </a:pPr>
            <a:r>
              <a:rPr lang="es-ES" sz="2800" dirty="0">
                <a:latin typeface="+mj-lt"/>
                <a:ea typeface="+mj-ea"/>
                <a:cs typeface="+mj-cs"/>
              </a:rPr>
              <a:t>La siguiente tabla está en unidades de flujo </a:t>
            </a:r>
            <a:r>
              <a:rPr sz="2800" dirty="0">
                <a:latin typeface="+mj-lt"/>
                <a:ea typeface="+mj-ea"/>
                <a:cs typeface="+mj-cs"/>
              </a:rPr>
              <a:t>m3/sec-m</a:t>
            </a:r>
            <a:r>
              <a:rPr sz="3300" spc="-4" baseline="2482" dirty="0">
                <a:latin typeface="Calibri"/>
                <a:cs typeface="Calibri"/>
              </a:rPr>
              <a:t>.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838200" y="98188"/>
            <a:ext cx="1108812" cy="3042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0"/>
              </a:lnSpc>
              <a:spcBef>
                <a:spcPts val="117"/>
              </a:spcBef>
            </a:pPr>
            <a:r>
              <a:rPr lang="es-ES" sz="3300" b="1" spc="4" baseline="2482" dirty="0">
                <a:latin typeface="Calibri"/>
                <a:cs typeface="Calibri"/>
              </a:rPr>
              <a:t>Solución</a:t>
            </a:r>
            <a:r>
              <a:rPr sz="3300" b="1" baseline="2482" dirty="0">
                <a:latin typeface="Calibri"/>
                <a:cs typeface="Calibri"/>
              </a:rPr>
              <a:t>:</a:t>
            </a:r>
            <a:endParaRPr sz="2200" dirty="0">
              <a:latin typeface="Calibri"/>
              <a:cs typeface="Calibri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3461434" y="810388"/>
            <a:ext cx="6943597" cy="30429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340"/>
              </a:lnSpc>
              <a:spcBef>
                <a:spcPts val="117"/>
              </a:spcBef>
            </a:pPr>
            <a:endParaRPr sz="2200" dirty="0">
              <a:latin typeface="Calibri"/>
              <a:cs typeface="Calibri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242429" y="5546325"/>
            <a:ext cx="2334436" cy="51673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090"/>
              </a:lnSpc>
              <a:spcBef>
                <a:spcPts val="104"/>
              </a:spcBef>
            </a:pPr>
            <a:r>
              <a:rPr sz="2400" baseline="8533" dirty="0">
                <a:latin typeface="Calibri"/>
                <a:cs typeface="Calibri"/>
              </a:rPr>
              <a:t>4</a:t>
            </a:r>
            <a:r>
              <a:rPr sz="2400" spc="-3" baseline="8533" dirty="0">
                <a:latin typeface="Calibri"/>
                <a:cs typeface="Calibri"/>
              </a:rPr>
              <a:t> </a:t>
            </a:r>
            <a:r>
              <a:rPr sz="2400" baseline="8533" dirty="0">
                <a:latin typeface="Calibri"/>
                <a:cs typeface="Calibri"/>
              </a:rPr>
              <a:t>–</a:t>
            </a:r>
            <a:r>
              <a:rPr sz="2400" spc="1" baseline="8533" dirty="0">
                <a:latin typeface="Calibri"/>
                <a:cs typeface="Calibri"/>
              </a:rPr>
              <a:t> </a:t>
            </a:r>
            <a:r>
              <a:rPr sz="2400" baseline="8533" dirty="0">
                <a:latin typeface="Calibri"/>
                <a:cs typeface="Calibri"/>
              </a:rPr>
              <a:t>q</a:t>
            </a:r>
            <a:r>
              <a:rPr sz="1575" spc="-9" baseline="-5201" dirty="0">
                <a:latin typeface="Calibri"/>
                <a:cs typeface="Calibri"/>
              </a:rPr>
              <a:t>r</a:t>
            </a:r>
            <a:r>
              <a:rPr sz="1575" spc="-4" baseline="-5201" dirty="0">
                <a:latin typeface="Calibri"/>
                <a:cs typeface="Calibri"/>
              </a:rPr>
              <a:t>e</a:t>
            </a:r>
            <a:r>
              <a:rPr sz="1575" baseline="-5201" dirty="0">
                <a:latin typeface="Calibri"/>
                <a:cs typeface="Calibri"/>
              </a:rPr>
              <a:t>qd</a:t>
            </a:r>
            <a:r>
              <a:rPr sz="1575" spc="126" baseline="-5201" dirty="0">
                <a:latin typeface="Calibri"/>
                <a:cs typeface="Calibri"/>
              </a:rPr>
              <a:t> </a:t>
            </a:r>
            <a:r>
              <a:rPr sz="2400" baseline="8533" dirty="0">
                <a:latin typeface="Calibri"/>
                <a:cs typeface="Calibri"/>
              </a:rPr>
              <a:t>(</a:t>
            </a:r>
            <a:r>
              <a:rPr sz="2400" spc="-4" baseline="8533" dirty="0">
                <a:latin typeface="Calibri"/>
                <a:cs typeface="Calibri"/>
              </a:rPr>
              <a:t>m</a:t>
            </a:r>
            <a:r>
              <a:rPr sz="2400" baseline="8533" dirty="0">
                <a:latin typeface="Calibri"/>
                <a:cs typeface="Calibri"/>
              </a:rPr>
              <a:t>od</a:t>
            </a:r>
            <a:r>
              <a:rPr sz="2400" spc="4" baseline="8533" dirty="0">
                <a:latin typeface="Calibri"/>
                <a:cs typeface="Calibri"/>
              </a:rPr>
              <a:t>.</a:t>
            </a:r>
            <a:r>
              <a:rPr sz="2400" baseline="8533" dirty="0">
                <a:latin typeface="Calibri"/>
                <a:cs typeface="Calibri"/>
              </a:rPr>
              <a:t>)</a:t>
            </a:r>
            <a:r>
              <a:rPr sz="2400" spc="-28" baseline="8533" dirty="0">
                <a:latin typeface="Calibri"/>
                <a:cs typeface="Calibri"/>
              </a:rPr>
              <a:t> </a:t>
            </a:r>
            <a:r>
              <a:rPr sz="2400" baseline="8533" dirty="0">
                <a:latin typeface="Calibri"/>
                <a:cs typeface="Calibri"/>
              </a:rPr>
              <a:t>=</a:t>
            </a:r>
            <a:r>
              <a:rPr sz="2400" spc="6" baseline="8533" dirty="0">
                <a:latin typeface="Calibri"/>
                <a:cs typeface="Calibri"/>
              </a:rPr>
              <a:t> </a:t>
            </a:r>
            <a:r>
              <a:rPr sz="2400" baseline="8533" dirty="0">
                <a:latin typeface="Calibri"/>
                <a:cs typeface="Calibri"/>
              </a:rPr>
              <a:t>q</a:t>
            </a:r>
            <a:r>
              <a:rPr sz="1575" spc="-9" baseline="-5201" dirty="0">
                <a:latin typeface="Calibri"/>
                <a:cs typeface="Calibri"/>
              </a:rPr>
              <a:t>r</a:t>
            </a:r>
            <a:r>
              <a:rPr sz="1575" spc="-4" baseline="-5201" dirty="0">
                <a:latin typeface="Calibri"/>
                <a:cs typeface="Calibri"/>
              </a:rPr>
              <a:t>e</a:t>
            </a:r>
            <a:r>
              <a:rPr sz="1575" baseline="-5201" dirty="0">
                <a:latin typeface="Calibri"/>
                <a:cs typeface="Calibri"/>
              </a:rPr>
              <a:t>qd</a:t>
            </a:r>
            <a:r>
              <a:rPr sz="1575" spc="138" baseline="-5201" dirty="0">
                <a:latin typeface="Calibri"/>
                <a:cs typeface="Calibri"/>
              </a:rPr>
              <a:t> </a:t>
            </a:r>
            <a:r>
              <a:rPr sz="2400" baseline="8502" dirty="0">
                <a:latin typeface="Symbol"/>
                <a:cs typeface="Symbol"/>
              </a:rPr>
              <a:t></a:t>
            </a:r>
            <a:r>
              <a:rPr sz="2400" spc="-48" baseline="9058" dirty="0">
                <a:latin typeface="Times New Roman"/>
                <a:cs typeface="Times New Roman"/>
              </a:rPr>
              <a:t> </a:t>
            </a:r>
            <a:r>
              <a:rPr sz="2400" spc="-4" baseline="8533" dirty="0">
                <a:latin typeface="Calibri"/>
                <a:cs typeface="Calibri"/>
              </a:rPr>
              <a:t>2</a:t>
            </a:r>
            <a:r>
              <a:rPr sz="2400" spc="4" baseline="8533" dirty="0">
                <a:latin typeface="Calibri"/>
                <a:cs typeface="Calibri"/>
              </a:rPr>
              <a:t>.</a:t>
            </a:r>
            <a:r>
              <a:rPr sz="2400" baseline="8533" dirty="0">
                <a:latin typeface="Calibri"/>
                <a:cs typeface="Calibri"/>
              </a:rPr>
              <a:t>0</a:t>
            </a:r>
            <a:endParaRPr sz="1600">
              <a:latin typeface="Calibri"/>
              <a:cs typeface="Calibri"/>
            </a:endParaRPr>
          </a:p>
          <a:p>
            <a:pPr marL="12700" marR="37352">
              <a:lnSpc>
                <a:spcPts val="1910"/>
              </a:lnSpc>
            </a:pPr>
            <a:r>
              <a:rPr sz="2400" baseline="10240" dirty="0">
                <a:latin typeface="Calibri"/>
                <a:cs typeface="Calibri"/>
              </a:rPr>
              <a:t>5</a:t>
            </a:r>
            <a:r>
              <a:rPr sz="2400" spc="4" baseline="10240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–</a:t>
            </a:r>
            <a:r>
              <a:rPr sz="2400" spc="-2" baseline="10240" dirty="0">
                <a:latin typeface="Calibri"/>
                <a:cs typeface="Calibri"/>
              </a:rPr>
              <a:t> </a:t>
            </a:r>
            <a:r>
              <a:rPr sz="2400" spc="-25" baseline="10240" dirty="0">
                <a:latin typeface="Calibri"/>
                <a:cs typeface="Calibri"/>
              </a:rPr>
              <a:t>F</a:t>
            </a:r>
            <a:r>
              <a:rPr sz="2400" baseline="10240" dirty="0">
                <a:latin typeface="Calibri"/>
                <a:cs typeface="Calibri"/>
              </a:rPr>
              <a:t>S</a:t>
            </a:r>
            <a:r>
              <a:rPr sz="2400" spc="4" baseline="10240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=</a:t>
            </a:r>
            <a:r>
              <a:rPr sz="2400" spc="-2" baseline="10240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q</a:t>
            </a:r>
            <a:r>
              <a:rPr sz="1575" spc="4" baseline="-5201" dirty="0">
                <a:latin typeface="Calibri"/>
                <a:cs typeface="Calibri"/>
              </a:rPr>
              <a:t>a</a:t>
            </a:r>
            <a:r>
              <a:rPr sz="1575" spc="-4" baseline="-5201" dirty="0">
                <a:latin typeface="Calibri"/>
                <a:cs typeface="Calibri"/>
              </a:rPr>
              <a:t>ll</a:t>
            </a:r>
            <a:r>
              <a:rPr sz="1575" baseline="-5201" dirty="0">
                <a:latin typeface="Calibri"/>
                <a:cs typeface="Calibri"/>
              </a:rPr>
              <a:t>o</a:t>
            </a:r>
            <a:r>
              <a:rPr sz="1575" spc="9" baseline="-5201" dirty="0">
                <a:latin typeface="Calibri"/>
                <a:cs typeface="Calibri"/>
              </a:rPr>
              <a:t>w</a:t>
            </a:r>
            <a:r>
              <a:rPr sz="2400" spc="-4" baseline="10240" dirty="0">
                <a:latin typeface="Calibri"/>
                <a:cs typeface="Calibri"/>
              </a:rPr>
              <a:t>/</a:t>
            </a:r>
            <a:r>
              <a:rPr sz="2400" baseline="10240" dirty="0">
                <a:latin typeface="Calibri"/>
                <a:cs typeface="Calibri"/>
              </a:rPr>
              <a:t>q</a:t>
            </a:r>
            <a:r>
              <a:rPr sz="1575" spc="-9" baseline="-5201" dirty="0">
                <a:latin typeface="Calibri"/>
                <a:cs typeface="Calibri"/>
              </a:rPr>
              <a:t>r</a:t>
            </a:r>
            <a:r>
              <a:rPr sz="1575" spc="-4" baseline="-5201" dirty="0">
                <a:latin typeface="Calibri"/>
                <a:cs typeface="Calibri"/>
              </a:rPr>
              <a:t>e</a:t>
            </a:r>
            <a:r>
              <a:rPr sz="1575" baseline="-5201" dirty="0">
                <a:latin typeface="Calibri"/>
                <a:cs typeface="Calibri"/>
              </a:rPr>
              <a:t>qd</a:t>
            </a:r>
            <a:r>
              <a:rPr sz="1575" spc="147" baseline="-5201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(</a:t>
            </a:r>
            <a:r>
              <a:rPr sz="2400" spc="-9" baseline="10240" dirty="0">
                <a:latin typeface="Calibri"/>
                <a:cs typeface="Calibri"/>
              </a:rPr>
              <a:t>m</a:t>
            </a:r>
            <a:r>
              <a:rPr sz="2400" baseline="10240" dirty="0">
                <a:latin typeface="Calibri"/>
                <a:cs typeface="Calibri"/>
              </a:rPr>
              <a:t>od.)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866771" y="5635320"/>
            <a:ext cx="4219821" cy="74808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algn="ctr">
              <a:lnSpc>
                <a:spcPts val="1950"/>
              </a:lnSpc>
              <a:spcBef>
                <a:spcPts val="97"/>
              </a:spcBef>
            </a:pPr>
            <a:r>
              <a:rPr sz="2400" baseline="8533" dirty="0">
                <a:latin typeface="Calibri"/>
                <a:cs typeface="Calibri"/>
              </a:rPr>
              <a:t>No</a:t>
            </a:r>
            <a:r>
              <a:rPr sz="2400" spc="-4" baseline="8533" dirty="0">
                <a:latin typeface="Calibri"/>
                <a:cs typeface="Calibri"/>
              </a:rPr>
              <a:t>t</a:t>
            </a:r>
            <a:r>
              <a:rPr lang="es-ES" sz="2400" baseline="8533" dirty="0">
                <a:latin typeface="Calibri"/>
                <a:cs typeface="Calibri"/>
              </a:rPr>
              <a:t>a</a:t>
            </a:r>
            <a:r>
              <a:rPr sz="2400" baseline="8533" dirty="0">
                <a:latin typeface="Calibri"/>
                <a:cs typeface="Calibri"/>
              </a:rPr>
              <a:t>s</a:t>
            </a:r>
            <a:r>
              <a:rPr sz="2400" spc="-18" baseline="8533" dirty="0">
                <a:latin typeface="Calibri"/>
                <a:cs typeface="Calibri"/>
              </a:rPr>
              <a:t> </a:t>
            </a:r>
            <a:r>
              <a:rPr sz="2400" baseline="8533" dirty="0">
                <a:latin typeface="Calibri"/>
                <a:cs typeface="Calibri"/>
              </a:rPr>
              <a:t>1</a:t>
            </a:r>
            <a:r>
              <a:rPr sz="2400" spc="-3" baseline="8533" dirty="0">
                <a:latin typeface="Calibri"/>
                <a:cs typeface="Calibri"/>
              </a:rPr>
              <a:t> </a:t>
            </a:r>
            <a:r>
              <a:rPr sz="2400" baseline="8533" dirty="0">
                <a:latin typeface="Calibri"/>
                <a:cs typeface="Calibri"/>
              </a:rPr>
              <a:t>–</a:t>
            </a:r>
            <a:r>
              <a:rPr sz="2400" spc="-12" baseline="8533" dirty="0">
                <a:latin typeface="Calibri"/>
                <a:cs typeface="Calibri"/>
              </a:rPr>
              <a:t> </a:t>
            </a:r>
            <a:r>
              <a:rPr sz="2400" baseline="8533" dirty="0" err="1">
                <a:latin typeface="Calibri"/>
                <a:cs typeface="Calibri"/>
              </a:rPr>
              <a:t>q</a:t>
            </a:r>
            <a:r>
              <a:rPr sz="1575" baseline="-5201" dirty="0" err="1">
                <a:latin typeface="Calibri"/>
                <a:cs typeface="Calibri"/>
              </a:rPr>
              <a:t>u</a:t>
            </a:r>
            <a:r>
              <a:rPr sz="1575" spc="-4" baseline="-5201" dirty="0" err="1">
                <a:latin typeface="Calibri"/>
                <a:cs typeface="Calibri"/>
              </a:rPr>
              <a:t>l</a:t>
            </a:r>
            <a:r>
              <a:rPr sz="1575" baseline="-5201" dirty="0" err="1">
                <a:latin typeface="Calibri"/>
                <a:cs typeface="Calibri"/>
              </a:rPr>
              <a:t>t</a:t>
            </a:r>
            <a:r>
              <a:rPr sz="1575" spc="143" baseline="-5201" dirty="0">
                <a:latin typeface="Calibri"/>
                <a:cs typeface="Calibri"/>
              </a:rPr>
              <a:t> </a:t>
            </a:r>
            <a:r>
              <a:rPr lang="es-ES" sz="2400" spc="4" baseline="8533" dirty="0">
                <a:latin typeface="Calibri"/>
                <a:cs typeface="Calibri"/>
              </a:rPr>
              <a:t>se obtiene de pruebas de laboratorio </a:t>
            </a:r>
            <a:endParaRPr sz="1600" dirty="0">
              <a:latin typeface="Calibri"/>
              <a:cs typeface="Calibri"/>
            </a:endParaRPr>
          </a:p>
          <a:p>
            <a:pPr marL="518667" marR="17602">
              <a:lnSpc>
                <a:spcPts val="1964"/>
              </a:lnSpc>
            </a:pPr>
            <a:r>
              <a:rPr sz="2400" baseline="10240" dirty="0">
                <a:latin typeface="Calibri"/>
                <a:cs typeface="Calibri"/>
              </a:rPr>
              <a:t>2</a:t>
            </a:r>
            <a:r>
              <a:rPr sz="2400" spc="4" baseline="10240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–</a:t>
            </a:r>
            <a:r>
              <a:rPr sz="2400" spc="-2" baseline="10240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q</a:t>
            </a:r>
            <a:r>
              <a:rPr sz="1575" baseline="-5201" dirty="0">
                <a:latin typeface="Calibri"/>
                <a:cs typeface="Calibri"/>
              </a:rPr>
              <a:t>a</a:t>
            </a:r>
            <a:r>
              <a:rPr sz="1575" spc="-4" baseline="-5201" dirty="0">
                <a:latin typeface="Calibri"/>
                <a:cs typeface="Calibri"/>
              </a:rPr>
              <a:t>ll</a:t>
            </a:r>
            <a:r>
              <a:rPr sz="1575" baseline="-5201" dirty="0">
                <a:latin typeface="Calibri"/>
                <a:cs typeface="Calibri"/>
              </a:rPr>
              <a:t>ow</a:t>
            </a:r>
            <a:r>
              <a:rPr sz="1575" spc="169" baseline="-5201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=</a:t>
            </a:r>
            <a:r>
              <a:rPr sz="2400" spc="-12" baseline="10240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q</a:t>
            </a:r>
            <a:r>
              <a:rPr sz="1575" baseline="-5201" dirty="0">
                <a:latin typeface="Calibri"/>
                <a:cs typeface="Calibri"/>
              </a:rPr>
              <a:t>u</a:t>
            </a:r>
            <a:r>
              <a:rPr sz="1575" spc="-4" baseline="-5201" dirty="0">
                <a:latin typeface="Calibri"/>
                <a:cs typeface="Calibri"/>
              </a:rPr>
              <a:t>l</a:t>
            </a:r>
            <a:r>
              <a:rPr sz="1575" baseline="-5201" dirty="0">
                <a:latin typeface="Calibri"/>
                <a:cs typeface="Calibri"/>
              </a:rPr>
              <a:t>t</a:t>
            </a:r>
            <a:r>
              <a:rPr sz="2400" spc="-4" baseline="10240" dirty="0">
                <a:latin typeface="Calibri"/>
                <a:cs typeface="Calibri"/>
              </a:rPr>
              <a:t>/</a:t>
            </a:r>
            <a:r>
              <a:rPr sz="2400" spc="9" baseline="10203" dirty="0">
                <a:latin typeface="Symbol"/>
                <a:cs typeface="Symbol"/>
              </a:rPr>
              <a:t></a:t>
            </a:r>
            <a:r>
              <a:rPr sz="2400" baseline="10240" dirty="0">
                <a:latin typeface="Calibri"/>
                <a:cs typeface="Calibri"/>
              </a:rPr>
              <a:t>RF</a:t>
            </a:r>
            <a:r>
              <a:rPr sz="2400" spc="10" baseline="10240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=</a:t>
            </a:r>
            <a:r>
              <a:rPr sz="2400" spc="1" baseline="10240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q</a:t>
            </a:r>
            <a:r>
              <a:rPr sz="1575" baseline="-5201" dirty="0">
                <a:latin typeface="Calibri"/>
                <a:cs typeface="Calibri"/>
              </a:rPr>
              <a:t>u</a:t>
            </a:r>
            <a:r>
              <a:rPr sz="1575" spc="-4" baseline="-5201" dirty="0">
                <a:latin typeface="Calibri"/>
                <a:cs typeface="Calibri"/>
              </a:rPr>
              <a:t>l</a:t>
            </a:r>
            <a:r>
              <a:rPr sz="1575" baseline="-5201" dirty="0">
                <a:latin typeface="Calibri"/>
                <a:cs typeface="Calibri"/>
              </a:rPr>
              <a:t>t</a:t>
            </a:r>
            <a:r>
              <a:rPr sz="2400" spc="-4" baseline="10240" dirty="0">
                <a:latin typeface="Calibri"/>
                <a:cs typeface="Calibri"/>
              </a:rPr>
              <a:t>/5</a:t>
            </a:r>
            <a:r>
              <a:rPr sz="2400" baseline="10240" dirty="0">
                <a:latin typeface="Calibri"/>
                <a:cs typeface="Calibri"/>
              </a:rPr>
              <a:t>.0</a:t>
            </a:r>
            <a:endParaRPr sz="1600" dirty="0">
              <a:latin typeface="Calibri"/>
              <a:cs typeface="Calibri"/>
            </a:endParaRPr>
          </a:p>
          <a:p>
            <a:pPr marL="518667" marR="17602">
              <a:lnSpc>
                <a:spcPts val="1910"/>
              </a:lnSpc>
            </a:pPr>
            <a:r>
              <a:rPr sz="2400" baseline="10240" dirty="0">
                <a:latin typeface="Calibri"/>
                <a:cs typeface="Calibri"/>
              </a:rPr>
              <a:t>3</a:t>
            </a:r>
            <a:r>
              <a:rPr sz="2400" spc="-3" baseline="10240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–</a:t>
            </a:r>
            <a:r>
              <a:rPr sz="2400" spc="1" baseline="10240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q</a:t>
            </a:r>
            <a:r>
              <a:rPr sz="1575" spc="-9" baseline="-5201" dirty="0">
                <a:latin typeface="Calibri"/>
                <a:cs typeface="Calibri"/>
              </a:rPr>
              <a:t>r</a:t>
            </a:r>
            <a:r>
              <a:rPr sz="1575" spc="-4" baseline="-5201" dirty="0">
                <a:latin typeface="Calibri"/>
                <a:cs typeface="Calibri"/>
              </a:rPr>
              <a:t>e</a:t>
            </a:r>
            <a:r>
              <a:rPr sz="1575" baseline="-5201" dirty="0">
                <a:latin typeface="Calibri"/>
                <a:cs typeface="Calibri"/>
              </a:rPr>
              <a:t>qd</a:t>
            </a:r>
            <a:r>
              <a:rPr sz="1575" spc="138" baseline="-5201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=</a:t>
            </a:r>
            <a:r>
              <a:rPr sz="2400" spc="-2" baseline="10240" dirty="0">
                <a:latin typeface="Calibri"/>
                <a:cs typeface="Calibri"/>
              </a:rPr>
              <a:t> </a:t>
            </a:r>
            <a:r>
              <a:rPr sz="2400" spc="4" baseline="10240" dirty="0">
                <a:latin typeface="Calibri"/>
                <a:cs typeface="Calibri"/>
              </a:rPr>
              <a:t>fi</a:t>
            </a:r>
            <a:r>
              <a:rPr sz="2400" baseline="10240" dirty="0">
                <a:latin typeface="Calibri"/>
                <a:cs typeface="Calibri"/>
              </a:rPr>
              <a:t>n</a:t>
            </a:r>
            <a:r>
              <a:rPr sz="2400" spc="4" baseline="10240" dirty="0">
                <a:latin typeface="Calibri"/>
                <a:cs typeface="Calibri"/>
              </a:rPr>
              <a:t>i</a:t>
            </a:r>
            <a:r>
              <a:rPr sz="2400" spc="-4" baseline="10240" dirty="0">
                <a:latin typeface="Calibri"/>
                <a:cs typeface="Calibri"/>
              </a:rPr>
              <a:t>t</a:t>
            </a:r>
            <a:r>
              <a:rPr sz="2400" baseline="10240" dirty="0">
                <a:latin typeface="Calibri"/>
                <a:cs typeface="Calibri"/>
              </a:rPr>
              <a:t>e</a:t>
            </a:r>
            <a:r>
              <a:rPr sz="2400" spc="-53" baseline="10240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d</a:t>
            </a:r>
            <a:r>
              <a:rPr sz="2400" spc="4" baseline="10240" dirty="0">
                <a:latin typeface="Calibri"/>
                <a:cs typeface="Calibri"/>
              </a:rPr>
              <a:t>i</a:t>
            </a:r>
            <a:r>
              <a:rPr sz="2400" spc="-4" baseline="10240" dirty="0">
                <a:latin typeface="Calibri"/>
                <a:cs typeface="Calibri"/>
              </a:rPr>
              <a:t>f</a:t>
            </a:r>
            <a:r>
              <a:rPr sz="2400" spc="-29" baseline="10240" dirty="0">
                <a:latin typeface="Calibri"/>
                <a:cs typeface="Calibri"/>
              </a:rPr>
              <a:t>f</a:t>
            </a:r>
            <a:r>
              <a:rPr sz="2400" baseline="10240" dirty="0">
                <a:latin typeface="Calibri"/>
                <a:cs typeface="Calibri"/>
              </a:rPr>
              <a:t>e</a:t>
            </a:r>
            <a:r>
              <a:rPr sz="2400" spc="-29" baseline="10240" dirty="0">
                <a:latin typeface="Calibri"/>
                <a:cs typeface="Calibri"/>
              </a:rPr>
              <a:t>r</a:t>
            </a:r>
            <a:r>
              <a:rPr sz="2400" baseline="10240" dirty="0">
                <a:latin typeface="Calibri"/>
                <a:cs typeface="Calibri"/>
              </a:rPr>
              <a:t>e</a:t>
            </a:r>
            <a:r>
              <a:rPr sz="2400" spc="-14" baseline="10240" dirty="0">
                <a:latin typeface="Calibri"/>
                <a:cs typeface="Calibri"/>
              </a:rPr>
              <a:t>n</a:t>
            </a:r>
            <a:r>
              <a:rPr sz="2400" baseline="10240" dirty="0">
                <a:latin typeface="Calibri"/>
                <a:cs typeface="Calibri"/>
              </a:rPr>
              <a:t>t</a:t>
            </a:r>
            <a:r>
              <a:rPr sz="2400" spc="-61" baseline="10240" dirty="0">
                <a:latin typeface="Calibri"/>
                <a:cs typeface="Calibri"/>
              </a:rPr>
              <a:t> </a:t>
            </a:r>
            <a:r>
              <a:rPr sz="2400" baseline="10240" dirty="0">
                <a:latin typeface="Calibri"/>
                <a:cs typeface="Calibri"/>
              </a:rPr>
              <a:t>p</a:t>
            </a:r>
            <a:r>
              <a:rPr sz="2400" spc="-25" baseline="10240" dirty="0">
                <a:latin typeface="Calibri"/>
                <a:cs typeface="Calibri"/>
              </a:rPr>
              <a:t>r</a:t>
            </a:r>
            <a:r>
              <a:rPr sz="2400" baseline="10240" dirty="0">
                <a:latin typeface="Calibri"/>
                <a:cs typeface="Calibri"/>
              </a:rPr>
              <a:t>og</a:t>
            </a:r>
            <a:r>
              <a:rPr sz="2400" spc="-39" baseline="10240" dirty="0">
                <a:latin typeface="Calibri"/>
                <a:cs typeface="Calibri"/>
              </a:rPr>
              <a:t>r</a:t>
            </a:r>
            <a:r>
              <a:rPr sz="2400" baseline="10240" dirty="0">
                <a:latin typeface="Calibri"/>
                <a:cs typeface="Calibri"/>
              </a:rPr>
              <a:t>am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209800" y="1447800"/>
            <a:ext cx="19812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618109">
              <a:lnSpc>
                <a:spcPct val="101725"/>
              </a:lnSpc>
              <a:spcBef>
                <a:spcPts val="325"/>
              </a:spcBef>
            </a:pPr>
            <a:r>
              <a:rPr b="1" dirty="0">
                <a:latin typeface="Calibri"/>
                <a:cs typeface="Calibri"/>
              </a:rPr>
              <a:t>P</a:t>
            </a:r>
            <a:r>
              <a:rPr b="1" spc="-25" dirty="0">
                <a:latin typeface="Calibri"/>
                <a:cs typeface="Calibri"/>
              </a:rPr>
              <a:t>r</a:t>
            </a:r>
            <a:r>
              <a:rPr b="1" dirty="0">
                <a:latin typeface="Calibri"/>
                <a:cs typeface="Calibri"/>
              </a:rPr>
              <a:t>o</a:t>
            </a:r>
            <a:r>
              <a:rPr b="1" spc="9" dirty="0">
                <a:latin typeface="Calibri"/>
                <a:cs typeface="Calibri"/>
              </a:rPr>
              <a:t>d</a:t>
            </a:r>
            <a:r>
              <a:rPr b="1" spc="4" dirty="0">
                <a:latin typeface="Calibri"/>
                <a:cs typeface="Calibri"/>
              </a:rPr>
              <a:t>u</a:t>
            </a:r>
            <a:r>
              <a:rPr b="1" dirty="0">
                <a:latin typeface="Calibri"/>
                <a:cs typeface="Calibri"/>
              </a:rPr>
              <a:t>ct</a:t>
            </a:r>
            <a:r>
              <a:rPr lang="es-ES" b="1" dirty="0">
                <a:latin typeface="Calibri"/>
                <a:cs typeface="Calibri"/>
              </a:rPr>
              <a:t>o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191000" y="1447800"/>
            <a:ext cx="13716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464591" marR="465581" algn="ctr">
              <a:lnSpc>
                <a:spcPts val="2197"/>
              </a:lnSpc>
              <a:spcBef>
                <a:spcPts val="320"/>
              </a:spcBef>
            </a:pPr>
            <a:r>
              <a:rPr sz="2700" b="1" spc="4" baseline="13653" dirty="0">
                <a:latin typeface="Calibri"/>
                <a:cs typeface="Calibri"/>
              </a:rPr>
              <a:t>q</a:t>
            </a:r>
            <a:r>
              <a:rPr sz="1200" b="1" spc="4" dirty="0">
                <a:latin typeface="Calibri"/>
                <a:cs typeface="Calibri"/>
              </a:rPr>
              <a:t>ult</a:t>
            </a:r>
            <a:r>
              <a:rPr b="1" baseline="45511" dirty="0">
                <a:latin typeface="Calibri"/>
                <a:cs typeface="Calibri"/>
              </a:rPr>
              <a:t>1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5562600" y="1447800"/>
            <a:ext cx="12954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73125">
              <a:lnSpc>
                <a:spcPts val="2197"/>
              </a:lnSpc>
              <a:spcBef>
                <a:spcPts val="320"/>
              </a:spcBef>
            </a:pPr>
            <a:r>
              <a:rPr sz="2700" b="1" spc="9" baseline="13653" dirty="0">
                <a:latin typeface="Calibri"/>
                <a:cs typeface="Calibri"/>
              </a:rPr>
              <a:t>q</a:t>
            </a:r>
            <a:r>
              <a:rPr sz="1200" b="1" spc="-4" dirty="0">
                <a:latin typeface="Calibri"/>
                <a:cs typeface="Calibri"/>
              </a:rPr>
              <a:t>a</a:t>
            </a:r>
            <a:r>
              <a:rPr sz="1200" b="1" spc="4" dirty="0">
                <a:latin typeface="Calibri"/>
                <a:cs typeface="Calibri"/>
              </a:rPr>
              <a:t>ll</a:t>
            </a:r>
            <a:r>
              <a:rPr sz="1200" b="1" dirty="0">
                <a:latin typeface="Calibri"/>
                <a:cs typeface="Calibri"/>
              </a:rPr>
              <a:t>o</a:t>
            </a:r>
            <a:r>
              <a:rPr sz="1200" b="1" spc="9" dirty="0">
                <a:latin typeface="Calibri"/>
                <a:cs typeface="Calibri"/>
              </a:rPr>
              <a:t>w</a:t>
            </a:r>
            <a:r>
              <a:rPr b="1" baseline="45511" dirty="0"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858000" y="1447800"/>
            <a:ext cx="12192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62712">
              <a:lnSpc>
                <a:spcPts val="2197"/>
              </a:lnSpc>
              <a:spcBef>
                <a:spcPts val="320"/>
              </a:spcBef>
            </a:pPr>
            <a:r>
              <a:rPr sz="2700" b="1" spc="4" baseline="13653" dirty="0">
                <a:latin typeface="Calibri"/>
                <a:cs typeface="Calibri"/>
              </a:rPr>
              <a:t>q</a:t>
            </a:r>
            <a:r>
              <a:rPr sz="1200" b="1" spc="-4" dirty="0">
                <a:latin typeface="Calibri"/>
                <a:cs typeface="Calibri"/>
              </a:rPr>
              <a:t>re</a:t>
            </a:r>
            <a:r>
              <a:rPr sz="1200" b="1" spc="4" dirty="0">
                <a:latin typeface="Calibri"/>
                <a:cs typeface="Calibri"/>
              </a:rPr>
              <a:t>qd</a:t>
            </a:r>
            <a:r>
              <a:rPr b="1" baseline="45511" dirty="0"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077201" y="1447800"/>
            <a:ext cx="1290701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398018">
              <a:lnSpc>
                <a:spcPts val="2197"/>
              </a:lnSpc>
              <a:spcBef>
                <a:spcPts val="320"/>
              </a:spcBef>
            </a:pPr>
            <a:r>
              <a:rPr sz="2700" b="1" spc="4" baseline="13653" dirty="0">
                <a:latin typeface="Calibri"/>
                <a:cs typeface="Calibri"/>
              </a:rPr>
              <a:t>q</a:t>
            </a:r>
            <a:r>
              <a:rPr sz="1200" b="1" spc="-4" dirty="0">
                <a:latin typeface="Calibri"/>
                <a:cs typeface="Calibri"/>
              </a:rPr>
              <a:t>re</a:t>
            </a:r>
            <a:r>
              <a:rPr sz="1200" b="1" spc="4" dirty="0">
                <a:latin typeface="Calibri"/>
                <a:cs typeface="Calibri"/>
              </a:rPr>
              <a:t>qd</a:t>
            </a:r>
            <a:r>
              <a:rPr b="1" baseline="45511" dirty="0">
                <a:latin typeface="Calibri"/>
                <a:cs typeface="Calibri"/>
              </a:rPr>
              <a:t>4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367902" y="1447800"/>
            <a:ext cx="766699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9649">
              <a:lnSpc>
                <a:spcPts val="2197"/>
              </a:lnSpc>
              <a:spcBef>
                <a:spcPts val="325"/>
              </a:spcBef>
            </a:pPr>
            <a:r>
              <a:rPr b="1" spc="-19" dirty="0">
                <a:latin typeface="Calibri"/>
                <a:cs typeface="Calibri"/>
              </a:rPr>
              <a:t>F</a:t>
            </a:r>
            <a:r>
              <a:rPr b="1" dirty="0">
                <a:latin typeface="Calibri"/>
                <a:cs typeface="Calibri"/>
              </a:rPr>
              <a:t>S</a:t>
            </a:r>
            <a:r>
              <a:rPr b="1"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2209800" y="1817751"/>
            <a:ext cx="1981200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440">
              <a:lnSpc>
                <a:spcPct val="101725"/>
              </a:lnSpc>
              <a:spcBef>
                <a:spcPts val="330"/>
              </a:spcBef>
            </a:pPr>
            <a:r>
              <a:rPr lang="es-ES" dirty="0" err="1">
                <a:latin typeface="Calibri"/>
                <a:cs typeface="Calibri"/>
              </a:rPr>
              <a:t>Gecompuesto</a:t>
            </a:r>
            <a:r>
              <a:rPr lang="es-ES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–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N</a:t>
            </a:r>
          </a:p>
        </p:txBody>
      </p:sp>
      <p:sp>
        <p:nvSpPr>
          <p:cNvPr id="60" name="object 60"/>
          <p:cNvSpPr txBox="1"/>
          <p:nvPr/>
        </p:nvSpPr>
        <p:spPr>
          <a:xfrm>
            <a:off x="4191000" y="1817751"/>
            <a:ext cx="1371600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8157">
              <a:lnSpc>
                <a:spcPts val="2316"/>
              </a:lnSpc>
              <a:spcBef>
                <a:spcPts val="254"/>
              </a:spcBef>
            </a:pPr>
            <a:r>
              <a:rPr dirty="0">
                <a:latin typeface="Calibri"/>
                <a:cs typeface="Calibri"/>
              </a:rPr>
              <a:t>4.0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5562600" y="1817751"/>
            <a:ext cx="1295400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058">
              <a:lnSpc>
                <a:spcPts val="2316"/>
              </a:lnSpc>
              <a:spcBef>
                <a:spcPts val="254"/>
              </a:spcBef>
            </a:pPr>
            <a:r>
              <a:rPr dirty="0">
                <a:latin typeface="Calibri"/>
                <a:cs typeface="Calibri"/>
              </a:rPr>
              <a:t>8.0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6858000" y="1817751"/>
            <a:ext cx="1219200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4300">
              <a:lnSpc>
                <a:spcPts val="2316"/>
              </a:lnSpc>
              <a:spcBef>
                <a:spcPts val="254"/>
              </a:spcBef>
            </a:pPr>
            <a:r>
              <a:rPr dirty="0">
                <a:latin typeface="Calibri"/>
                <a:cs typeface="Calibri"/>
              </a:rPr>
              <a:t>2.31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8077201" y="1817751"/>
            <a:ext cx="1290701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05">
              <a:lnSpc>
                <a:spcPts val="2316"/>
              </a:lnSpc>
              <a:spcBef>
                <a:spcPts val="254"/>
              </a:spcBef>
            </a:pPr>
            <a:r>
              <a:rPr dirty="0">
                <a:latin typeface="Calibri"/>
                <a:cs typeface="Calibri"/>
              </a:rPr>
              <a:t>4.62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9367902" y="1817751"/>
            <a:ext cx="766699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1737">
              <a:lnSpc>
                <a:spcPct val="101725"/>
              </a:lnSpc>
              <a:spcBef>
                <a:spcPts val="330"/>
              </a:spcBef>
            </a:pPr>
            <a:r>
              <a:rPr dirty="0">
                <a:latin typeface="Calibri"/>
                <a:cs typeface="Calibri"/>
              </a:rPr>
              <a:t>17.3</a:t>
            </a:r>
            <a:endParaRPr>
              <a:latin typeface="Calibri"/>
              <a:cs typeface="Calibri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209800" y="2186051"/>
            <a:ext cx="1981200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440">
              <a:lnSpc>
                <a:spcPct val="101725"/>
              </a:lnSpc>
              <a:spcBef>
                <a:spcPts val="330"/>
              </a:spcBef>
            </a:pPr>
            <a:r>
              <a:rPr lang="es-ES" dirty="0" err="1">
                <a:latin typeface="Calibri"/>
                <a:cs typeface="Calibri"/>
              </a:rPr>
              <a:t>Geocompuesto</a:t>
            </a:r>
            <a:r>
              <a:rPr dirty="0">
                <a:latin typeface="Calibri"/>
                <a:cs typeface="Calibri"/>
              </a:rPr>
              <a:t>–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T</a:t>
            </a:r>
          </a:p>
        </p:txBody>
      </p:sp>
      <p:sp>
        <p:nvSpPr>
          <p:cNvPr id="54" name="object 54"/>
          <p:cNvSpPr txBox="1"/>
          <p:nvPr/>
        </p:nvSpPr>
        <p:spPr>
          <a:xfrm>
            <a:off x="4191000" y="2186051"/>
            <a:ext cx="1371600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8157">
              <a:lnSpc>
                <a:spcPts val="2316"/>
              </a:lnSpc>
              <a:spcBef>
                <a:spcPts val="259"/>
              </a:spcBef>
            </a:pPr>
            <a:r>
              <a:rPr dirty="0">
                <a:latin typeface="Calibri"/>
                <a:cs typeface="Calibri"/>
              </a:rPr>
              <a:t>3.5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5562600" y="2186051"/>
            <a:ext cx="1295400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058">
              <a:lnSpc>
                <a:spcPts val="2316"/>
              </a:lnSpc>
              <a:spcBef>
                <a:spcPts val="259"/>
              </a:spcBef>
            </a:pPr>
            <a:r>
              <a:rPr dirty="0">
                <a:latin typeface="Calibri"/>
                <a:cs typeface="Calibri"/>
              </a:rPr>
              <a:t>7.0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6858000" y="2186051"/>
            <a:ext cx="1219200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4300">
              <a:lnSpc>
                <a:spcPts val="2316"/>
              </a:lnSpc>
              <a:spcBef>
                <a:spcPts val="259"/>
              </a:spcBef>
            </a:pPr>
            <a:r>
              <a:rPr dirty="0">
                <a:latin typeface="Calibri"/>
                <a:cs typeface="Calibri"/>
              </a:rPr>
              <a:t>2.</a:t>
            </a:r>
            <a:r>
              <a:rPr lang="es-MX" dirty="0">
                <a:latin typeface="Calibri"/>
                <a:cs typeface="Calibri"/>
              </a:rPr>
              <a:t>31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8077201" y="2186051"/>
            <a:ext cx="1290701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05">
              <a:lnSpc>
                <a:spcPts val="2316"/>
              </a:lnSpc>
              <a:spcBef>
                <a:spcPts val="259"/>
              </a:spcBef>
            </a:pPr>
            <a:r>
              <a:rPr dirty="0">
                <a:latin typeface="Calibri"/>
                <a:cs typeface="Calibri"/>
              </a:rPr>
              <a:t>4.62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9367902" y="2186051"/>
            <a:ext cx="766699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1737">
              <a:lnSpc>
                <a:spcPct val="101725"/>
              </a:lnSpc>
              <a:spcBef>
                <a:spcPts val="330"/>
              </a:spcBef>
            </a:pPr>
            <a:r>
              <a:rPr dirty="0">
                <a:latin typeface="Calibri"/>
                <a:cs typeface="Calibri"/>
              </a:rPr>
              <a:t>15.2</a:t>
            </a:r>
            <a:endParaRPr>
              <a:latin typeface="Calibri"/>
              <a:cs typeface="Calibri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209800" y="2555875"/>
            <a:ext cx="19812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440">
              <a:lnSpc>
                <a:spcPct val="101725"/>
              </a:lnSpc>
              <a:spcBef>
                <a:spcPts val="330"/>
              </a:spcBef>
            </a:pPr>
            <a:r>
              <a:rPr lang="es-MX" dirty="0" err="1">
                <a:latin typeface="Calibri"/>
                <a:cs typeface="Calibri"/>
              </a:rPr>
              <a:t>Geocompuesto</a:t>
            </a:r>
            <a:r>
              <a:rPr lang="es-MX" dirty="0">
                <a:latin typeface="Calibri"/>
                <a:cs typeface="Calibri"/>
              </a:rPr>
              <a:t>- N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191000" y="2555875"/>
            <a:ext cx="13716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8157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3.0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562600" y="2555875"/>
            <a:ext cx="12954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058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6.0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6858000" y="2555875"/>
            <a:ext cx="12192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4300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2.31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077201" y="2555875"/>
            <a:ext cx="1290701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05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4.62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9367902" y="2555875"/>
            <a:ext cx="766699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1737">
              <a:lnSpc>
                <a:spcPct val="101725"/>
              </a:lnSpc>
              <a:spcBef>
                <a:spcPts val="330"/>
              </a:spcBef>
            </a:pPr>
            <a:r>
              <a:rPr dirty="0">
                <a:latin typeface="Calibri"/>
                <a:cs typeface="Calibri"/>
              </a:rPr>
              <a:t>13.0</a:t>
            </a:r>
            <a:endParaRPr>
              <a:latin typeface="Calibri"/>
              <a:cs typeface="Calibri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2209800" y="2925826"/>
            <a:ext cx="1981200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440">
              <a:lnSpc>
                <a:spcPct val="101725"/>
              </a:lnSpc>
              <a:spcBef>
                <a:spcPts val="330"/>
              </a:spcBef>
            </a:pPr>
            <a:r>
              <a:rPr spc="-4" dirty="0">
                <a:latin typeface="Calibri"/>
                <a:cs typeface="Calibri"/>
              </a:rPr>
              <a:t>g</a:t>
            </a:r>
            <a:r>
              <a:rPr dirty="0">
                <a:latin typeface="Calibri"/>
                <a:cs typeface="Calibri"/>
              </a:rPr>
              <a:t>e</a:t>
            </a:r>
            <a:r>
              <a:rPr spc="4" dirty="0">
                <a:latin typeface="Calibri"/>
                <a:cs typeface="Calibri"/>
              </a:rPr>
              <a:t>on</a:t>
            </a:r>
            <a:r>
              <a:rPr spc="-9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t –</a:t>
            </a:r>
            <a:r>
              <a:rPr spc="14" dirty="0">
                <a:latin typeface="Calibri"/>
                <a:cs typeface="Calibri"/>
              </a:rPr>
              <a:t> </a:t>
            </a:r>
            <a:r>
              <a:rPr lang="es-MX" spc="14" dirty="0">
                <a:latin typeface="Calibri"/>
                <a:cs typeface="Calibri"/>
              </a:rPr>
              <a:t>1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4191000" y="2925826"/>
            <a:ext cx="1371600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8157">
              <a:lnSpc>
                <a:spcPts val="2316"/>
              </a:lnSpc>
              <a:spcBef>
                <a:spcPts val="254"/>
              </a:spcBef>
            </a:pPr>
            <a:r>
              <a:rPr dirty="0">
                <a:latin typeface="Calibri"/>
                <a:cs typeface="Calibri"/>
              </a:rPr>
              <a:t>2.5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5562600" y="2925826"/>
            <a:ext cx="1295400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058">
              <a:lnSpc>
                <a:spcPts val="2316"/>
              </a:lnSpc>
              <a:spcBef>
                <a:spcPts val="254"/>
              </a:spcBef>
            </a:pPr>
            <a:r>
              <a:rPr dirty="0">
                <a:latin typeface="Calibri"/>
                <a:cs typeface="Calibri"/>
              </a:rPr>
              <a:t>5.0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6858000" y="2925826"/>
            <a:ext cx="1219200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4300">
              <a:lnSpc>
                <a:spcPts val="2316"/>
              </a:lnSpc>
              <a:spcBef>
                <a:spcPts val="254"/>
              </a:spcBef>
            </a:pPr>
            <a:r>
              <a:rPr dirty="0">
                <a:latin typeface="Calibri"/>
                <a:cs typeface="Calibri"/>
              </a:rPr>
              <a:t>2.31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8077201" y="2925826"/>
            <a:ext cx="1290701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05">
              <a:lnSpc>
                <a:spcPts val="2316"/>
              </a:lnSpc>
              <a:spcBef>
                <a:spcPts val="254"/>
              </a:spcBef>
            </a:pPr>
            <a:r>
              <a:rPr dirty="0">
                <a:latin typeface="Calibri"/>
                <a:cs typeface="Calibri"/>
              </a:rPr>
              <a:t>4.62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9367902" y="2925826"/>
            <a:ext cx="766699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1737">
              <a:lnSpc>
                <a:spcPct val="101725"/>
              </a:lnSpc>
              <a:spcBef>
                <a:spcPts val="330"/>
              </a:spcBef>
            </a:pPr>
            <a:r>
              <a:rPr dirty="0">
                <a:latin typeface="Calibri"/>
                <a:cs typeface="Calibri"/>
              </a:rPr>
              <a:t>10.8</a:t>
            </a:r>
            <a:endParaRPr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09800" y="3295650"/>
            <a:ext cx="1981200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440">
              <a:lnSpc>
                <a:spcPct val="101725"/>
              </a:lnSpc>
              <a:spcBef>
                <a:spcPts val="330"/>
              </a:spcBef>
            </a:pPr>
            <a:r>
              <a:rPr spc="-4" dirty="0">
                <a:latin typeface="Calibri"/>
                <a:cs typeface="Calibri"/>
              </a:rPr>
              <a:t>g</a:t>
            </a:r>
            <a:r>
              <a:rPr dirty="0">
                <a:latin typeface="Calibri"/>
                <a:cs typeface="Calibri"/>
              </a:rPr>
              <a:t>e</a:t>
            </a:r>
            <a:r>
              <a:rPr spc="4" dirty="0">
                <a:latin typeface="Calibri"/>
                <a:cs typeface="Calibri"/>
              </a:rPr>
              <a:t>on</a:t>
            </a:r>
            <a:r>
              <a:rPr spc="-9" dirty="0">
                <a:latin typeface="Calibri"/>
                <a:cs typeface="Calibri"/>
              </a:rPr>
              <a:t>e</a:t>
            </a:r>
            <a:r>
              <a:rPr dirty="0">
                <a:latin typeface="Calibri"/>
                <a:cs typeface="Calibri"/>
              </a:rPr>
              <a:t>t –</a:t>
            </a:r>
            <a:r>
              <a:rPr spc="14" dirty="0">
                <a:latin typeface="Calibri"/>
                <a:cs typeface="Calibri"/>
              </a:rPr>
              <a:t> </a:t>
            </a:r>
            <a:r>
              <a:rPr lang="es-MX" dirty="0">
                <a:latin typeface="Calibri"/>
                <a:cs typeface="Calibri"/>
              </a:rPr>
              <a:t>2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4191000" y="3295650"/>
            <a:ext cx="1371600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8157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2.2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5562600" y="3295650"/>
            <a:ext cx="1295400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058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4.4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858000" y="3295650"/>
            <a:ext cx="1219200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4300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2.31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8077201" y="3295650"/>
            <a:ext cx="1290701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05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4.62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9367902" y="3295650"/>
            <a:ext cx="766699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9649">
              <a:lnSpc>
                <a:spcPct val="101725"/>
              </a:lnSpc>
              <a:spcBef>
                <a:spcPts val="330"/>
              </a:spcBef>
            </a:pPr>
            <a:r>
              <a:rPr dirty="0">
                <a:latin typeface="Calibri"/>
                <a:cs typeface="Calibri"/>
              </a:rPr>
              <a:t>9.5</a:t>
            </a:r>
            <a:endParaRPr>
              <a:latin typeface="Calibri"/>
              <a:cs typeface="Calibri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209800" y="3663950"/>
            <a:ext cx="1981200" cy="374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440">
              <a:lnSpc>
                <a:spcPct val="101725"/>
              </a:lnSpc>
              <a:spcBef>
                <a:spcPts val="334"/>
              </a:spcBef>
            </a:pPr>
            <a:r>
              <a:rPr lang="es-MX" dirty="0" err="1">
                <a:latin typeface="Calibri"/>
                <a:cs typeface="Calibri"/>
              </a:rPr>
              <a:t>Geonet</a:t>
            </a:r>
            <a:r>
              <a:rPr lang="es-MX" dirty="0">
                <a:latin typeface="Calibri"/>
                <a:cs typeface="Calibri"/>
              </a:rPr>
              <a:t> -3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30" name="object 30"/>
          <p:cNvSpPr txBox="1"/>
          <p:nvPr/>
        </p:nvSpPr>
        <p:spPr>
          <a:xfrm>
            <a:off x="4191000" y="3663950"/>
            <a:ext cx="1371600" cy="374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8157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2.0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3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562600" y="3663950"/>
            <a:ext cx="1295400" cy="374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058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4.0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6858000" y="3663950"/>
            <a:ext cx="1219200" cy="374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4300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2.31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8077201" y="3663950"/>
            <a:ext cx="1290701" cy="374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05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4.62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9367902" y="3663950"/>
            <a:ext cx="766699" cy="3746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9649">
              <a:lnSpc>
                <a:spcPct val="101725"/>
              </a:lnSpc>
              <a:spcBef>
                <a:spcPts val="334"/>
              </a:spcBef>
            </a:pPr>
            <a:r>
              <a:rPr dirty="0">
                <a:latin typeface="Calibri"/>
                <a:cs typeface="Calibri"/>
              </a:rPr>
              <a:t>8.7</a:t>
            </a:r>
            <a:endParaRPr>
              <a:latin typeface="Calibri"/>
              <a:cs typeface="Calibri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209800" y="4038600"/>
            <a:ext cx="19812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440">
              <a:lnSpc>
                <a:spcPct val="101725"/>
              </a:lnSpc>
              <a:spcBef>
                <a:spcPts val="330"/>
              </a:spcBef>
            </a:pPr>
            <a:r>
              <a:rPr spc="4" dirty="0">
                <a:latin typeface="Calibri"/>
                <a:cs typeface="Calibri"/>
              </a:rPr>
              <a:t>G</a:t>
            </a:r>
            <a:r>
              <a:rPr dirty="0">
                <a:latin typeface="Calibri"/>
                <a:cs typeface="Calibri"/>
              </a:rPr>
              <a:t>N T –</a:t>
            </a:r>
            <a:r>
              <a:rPr spc="14" dirty="0">
                <a:latin typeface="Calibri"/>
                <a:cs typeface="Calibri"/>
              </a:rPr>
              <a:t> </a:t>
            </a:r>
            <a:r>
              <a:rPr lang="es-ES" spc="-19" dirty="0">
                <a:latin typeface="Calibri"/>
                <a:cs typeface="Calibri"/>
              </a:rPr>
              <a:t>compuesto 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4191000" y="4038600"/>
            <a:ext cx="13716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8157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1.0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3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562600" y="4038600"/>
            <a:ext cx="12954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058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2.0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858000" y="4038600"/>
            <a:ext cx="12192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4300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2.31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8077201" y="4038600"/>
            <a:ext cx="1290701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05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4.62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9367902" y="4038600"/>
            <a:ext cx="766699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9649">
              <a:lnSpc>
                <a:spcPct val="101725"/>
              </a:lnSpc>
              <a:spcBef>
                <a:spcPts val="330"/>
              </a:spcBef>
            </a:pPr>
            <a:r>
              <a:rPr dirty="0">
                <a:latin typeface="Calibri"/>
                <a:cs typeface="Calibri"/>
              </a:rPr>
              <a:t>4.3</a:t>
            </a:r>
            <a:endParaRPr>
              <a:latin typeface="Calibri"/>
              <a:cs typeface="Calibri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2209800" y="4408551"/>
            <a:ext cx="1981200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440">
              <a:lnSpc>
                <a:spcPct val="101725"/>
              </a:lnSpc>
              <a:spcBef>
                <a:spcPts val="334"/>
              </a:spcBef>
            </a:pPr>
            <a:r>
              <a:rPr spc="4" dirty="0">
                <a:latin typeface="Calibri"/>
                <a:cs typeface="Calibri"/>
              </a:rPr>
              <a:t>G</a:t>
            </a:r>
            <a:r>
              <a:rPr dirty="0">
                <a:latin typeface="Calibri"/>
                <a:cs typeface="Calibri"/>
              </a:rPr>
              <a:t>N B</a:t>
            </a:r>
            <a:r>
              <a:rPr spc="9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–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lang="es-ES" spc="-19" dirty="0">
                <a:latin typeface="Calibri"/>
                <a:cs typeface="Calibri"/>
              </a:rPr>
              <a:t>compuesto</a:t>
            </a:r>
            <a:endParaRPr dirty="0">
              <a:latin typeface="Calibri"/>
              <a:cs typeface="Calibri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191000" y="4408551"/>
            <a:ext cx="1371600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8157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2.3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5562600" y="4408551"/>
            <a:ext cx="1295400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058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4.6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6858000" y="4408551"/>
            <a:ext cx="1219200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4300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2.31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077201" y="4408551"/>
            <a:ext cx="1290701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05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4.62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9367902" y="4408551"/>
            <a:ext cx="766699" cy="36982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39649">
              <a:lnSpc>
                <a:spcPct val="101725"/>
              </a:lnSpc>
              <a:spcBef>
                <a:spcPts val="334"/>
              </a:spcBef>
            </a:pPr>
            <a:r>
              <a:rPr dirty="0">
                <a:latin typeface="Calibri"/>
                <a:cs typeface="Calibri"/>
              </a:rPr>
              <a:t>1.0</a:t>
            </a:r>
            <a:endParaRPr>
              <a:latin typeface="Calibri"/>
              <a:cs typeface="Calibri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2209800" y="4778375"/>
            <a:ext cx="1981200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440">
              <a:lnSpc>
                <a:spcPts val="2197"/>
              </a:lnSpc>
              <a:spcBef>
                <a:spcPts val="335"/>
              </a:spcBef>
            </a:pPr>
            <a:r>
              <a:rPr dirty="0">
                <a:latin typeface="Calibri"/>
                <a:cs typeface="Calibri"/>
              </a:rPr>
              <a:t>GT</a:t>
            </a:r>
            <a:r>
              <a:rPr spc="-4" dirty="0">
                <a:latin typeface="Calibri"/>
                <a:cs typeface="Calibri"/>
              </a:rPr>
              <a:t> </a:t>
            </a:r>
            <a:r>
              <a:rPr dirty="0">
                <a:latin typeface="Calibri"/>
                <a:cs typeface="Calibri"/>
              </a:rPr>
              <a:t>1500</a:t>
            </a:r>
            <a:r>
              <a:rPr spc="9" dirty="0">
                <a:latin typeface="Calibri"/>
                <a:cs typeface="Calibri"/>
              </a:rPr>
              <a:t> </a:t>
            </a:r>
            <a:r>
              <a:rPr spc="64" dirty="0">
                <a:latin typeface="Calibri"/>
                <a:cs typeface="Calibri"/>
              </a:rPr>
              <a:t>g</a:t>
            </a:r>
            <a:r>
              <a:rPr dirty="0">
                <a:latin typeface="Calibri"/>
                <a:cs typeface="Calibri"/>
              </a:rPr>
              <a:t>/</a:t>
            </a:r>
            <a:r>
              <a:rPr spc="4" dirty="0">
                <a:latin typeface="Calibri"/>
                <a:cs typeface="Calibri"/>
              </a:rPr>
              <a:t>m</a:t>
            </a:r>
            <a:r>
              <a:rPr baseline="25031" dirty="0">
                <a:latin typeface="Calibri"/>
                <a:cs typeface="Calibri"/>
              </a:rPr>
              <a:t>2</a:t>
            </a:r>
            <a:endParaRPr sz="1200" dirty="0">
              <a:latin typeface="Calibri"/>
              <a:cs typeface="Calibri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4191000" y="4778375"/>
            <a:ext cx="1371600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8157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1.4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4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562600" y="4778375"/>
            <a:ext cx="1295400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058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2.8</a:t>
            </a:r>
            <a:r>
              <a:rPr spc="4" dirty="0">
                <a:latin typeface="Calibri"/>
                <a:cs typeface="Calibri"/>
              </a:rPr>
              <a:t>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58000" y="4778375"/>
            <a:ext cx="1219200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4300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2.31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8077201" y="4778375"/>
            <a:ext cx="1290701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05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4.62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9367902" y="4778375"/>
            <a:ext cx="766699" cy="3683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1737">
              <a:lnSpc>
                <a:spcPct val="101725"/>
              </a:lnSpc>
              <a:spcBef>
                <a:spcPts val="335"/>
              </a:spcBef>
            </a:pPr>
            <a:r>
              <a:rPr dirty="0">
                <a:latin typeface="Calibri"/>
                <a:cs typeface="Calibri"/>
              </a:rPr>
              <a:t>0.61</a:t>
            </a:r>
            <a:endParaRPr>
              <a:latin typeface="Calibri"/>
              <a:cs typeface="Calibri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209800" y="5146675"/>
            <a:ext cx="19812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91440">
              <a:lnSpc>
                <a:spcPts val="2197"/>
              </a:lnSpc>
              <a:spcBef>
                <a:spcPts val="335"/>
              </a:spcBef>
            </a:pPr>
            <a:r>
              <a:rPr spc="-4" dirty="0">
                <a:latin typeface="Calibri"/>
                <a:cs typeface="Calibri"/>
              </a:rPr>
              <a:t>G</a:t>
            </a:r>
            <a:r>
              <a:rPr dirty="0">
                <a:latin typeface="Calibri"/>
                <a:cs typeface="Calibri"/>
              </a:rPr>
              <a:t>T 10</a:t>
            </a:r>
            <a:r>
              <a:rPr spc="-4" dirty="0">
                <a:latin typeface="Calibri"/>
                <a:cs typeface="Calibri"/>
              </a:rPr>
              <a:t>0</a:t>
            </a:r>
            <a:r>
              <a:rPr dirty="0">
                <a:latin typeface="Calibri"/>
                <a:cs typeface="Calibri"/>
              </a:rPr>
              <a:t>0</a:t>
            </a:r>
            <a:r>
              <a:rPr spc="9" dirty="0">
                <a:latin typeface="Calibri"/>
                <a:cs typeface="Calibri"/>
              </a:rPr>
              <a:t> </a:t>
            </a:r>
            <a:r>
              <a:rPr spc="59" dirty="0">
                <a:latin typeface="Calibri"/>
                <a:cs typeface="Calibri"/>
              </a:rPr>
              <a:t>g</a:t>
            </a:r>
            <a:r>
              <a:rPr dirty="0">
                <a:latin typeface="Calibri"/>
                <a:cs typeface="Calibri"/>
              </a:rPr>
              <a:t>/</a:t>
            </a:r>
            <a:r>
              <a:rPr spc="4" dirty="0">
                <a:latin typeface="Calibri"/>
                <a:cs typeface="Calibri"/>
              </a:rPr>
              <a:t>m</a:t>
            </a:r>
            <a:r>
              <a:rPr baseline="25031" dirty="0">
                <a:latin typeface="Calibri"/>
                <a:cs typeface="Calibri"/>
              </a:rPr>
              <a:t>2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191000" y="5146675"/>
            <a:ext cx="13716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48157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4.0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562600" y="5146675"/>
            <a:ext cx="12954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10058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8.0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6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58000" y="5146675"/>
            <a:ext cx="1219200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14300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2.31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077201" y="5146675"/>
            <a:ext cx="1290701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49605">
              <a:lnSpc>
                <a:spcPts val="2316"/>
              </a:lnSpc>
              <a:spcBef>
                <a:spcPts val="260"/>
              </a:spcBef>
            </a:pPr>
            <a:r>
              <a:rPr dirty="0">
                <a:latin typeface="Calibri"/>
                <a:cs typeface="Calibri"/>
              </a:rPr>
              <a:t>4.62 </a:t>
            </a:r>
            <a:r>
              <a:rPr dirty="0">
                <a:latin typeface="Symbol"/>
                <a:cs typeface="Symbol"/>
              </a:rPr>
              <a:t></a:t>
            </a:r>
            <a:r>
              <a:rPr spc="-34" dirty="0">
                <a:latin typeface="Times New Roman"/>
                <a:cs typeface="Times New Roman"/>
              </a:rPr>
              <a:t> </a:t>
            </a:r>
            <a:r>
              <a:rPr dirty="0">
                <a:latin typeface="Calibri"/>
                <a:cs typeface="Calibri"/>
              </a:rPr>
              <a:t>10</a:t>
            </a:r>
            <a:r>
              <a:rPr spc="4" baseline="25031" dirty="0">
                <a:latin typeface="Calibri"/>
                <a:cs typeface="Calibri"/>
              </a:rPr>
              <a:t>-</a:t>
            </a:r>
            <a:r>
              <a:rPr baseline="25031" dirty="0">
                <a:latin typeface="Calibri"/>
                <a:cs typeface="Calibri"/>
              </a:rPr>
              <a:t>5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" name="object 2"/>
          <p:cNvSpPr txBox="1"/>
          <p:nvPr/>
        </p:nvSpPr>
        <p:spPr>
          <a:xfrm>
            <a:off x="9367902" y="5146675"/>
            <a:ext cx="766699" cy="36995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81737">
              <a:lnSpc>
                <a:spcPct val="101725"/>
              </a:lnSpc>
              <a:spcBef>
                <a:spcPts val="335"/>
              </a:spcBef>
            </a:pPr>
            <a:r>
              <a:rPr dirty="0">
                <a:latin typeface="Calibri"/>
                <a:cs typeface="Calibri"/>
              </a:rPr>
              <a:t>0.17</a:t>
            </a:r>
            <a:endParaRPr>
              <a:latin typeface="Calibri"/>
              <a:cs typeface="Calibri"/>
            </a:endParaRPr>
          </a:p>
        </p:txBody>
      </p:sp>
      <p:pic>
        <p:nvPicPr>
          <p:cNvPr id="70" name="Imagen 69">
            <a:extLst>
              <a:ext uri="{FF2B5EF4-FFF2-40B4-BE49-F238E27FC236}">
                <a16:creationId xmlns:a16="http://schemas.microsoft.com/office/drawing/2014/main" id="{A3F12D86-AC39-4A74-B5CE-2326E88C0F2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88466" y="2506435"/>
            <a:ext cx="5691444" cy="320853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BDF550-857A-4D00-850D-436924E06D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F3ABAC8C-0C1B-4C12-83DF-6F6A77A59A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8922" y="3114147"/>
            <a:ext cx="2534155" cy="8402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indent="0" algn="ctr">
              <a:buNone/>
            </a:pPr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Ejercicio</a:t>
            </a:r>
          </a:p>
        </p:txBody>
      </p:sp>
    </p:spTree>
    <p:extLst>
      <p:ext uri="{BB962C8B-B14F-4D97-AF65-F5344CB8AC3E}">
        <p14:creationId xmlns:p14="http://schemas.microsoft.com/office/powerpoint/2010/main" val="371019453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F68277-7CB9-424E-BF68-12C1C8E4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Ejercicio 1 obtener el </a:t>
            </a:r>
            <a:r>
              <a:rPr lang="es-MX" dirty="0" err="1"/>
              <a:t>FoS</a:t>
            </a:r>
            <a:r>
              <a:rPr lang="es-MX" dirty="0"/>
              <a:t> con un </a:t>
            </a:r>
            <a:r>
              <a:rPr lang="es-MX" dirty="0" err="1"/>
              <a:t>Geocompuesto</a:t>
            </a:r>
            <a:r>
              <a:rPr lang="es-MX" dirty="0"/>
              <a:t> N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1C86B64C-43B0-4A2A-9E32-C321EC40266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198701" y="1015999"/>
            <a:ext cx="4571140" cy="3357563"/>
          </a:xfrm>
          <a:prstGeom prst="rect">
            <a:avLst/>
          </a:prstGeom>
        </p:spPr>
      </p:pic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CA739FB0-3AA4-402D-9BFE-48E0E637124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722"/>
          <a:stretch/>
        </p:blipFill>
        <p:spPr>
          <a:xfrm>
            <a:off x="513226" y="1168399"/>
            <a:ext cx="5090608" cy="3996850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4B2054F9-142A-49CA-A3A8-8D20F75EAFEA}"/>
              </a:ext>
            </a:extLst>
          </p:cNvPr>
          <p:cNvSpPr/>
          <p:nvPr/>
        </p:nvSpPr>
        <p:spPr>
          <a:xfrm>
            <a:off x="6588168" y="4373562"/>
            <a:ext cx="54006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1er  paso es convertir </a:t>
            </a:r>
            <a:r>
              <a:rPr lang="es-MX" dirty="0" err="1"/>
              <a:t>kret</a:t>
            </a:r>
            <a:r>
              <a:rPr lang="es-MX" dirty="0"/>
              <a:t> /100 m/</a:t>
            </a:r>
            <a:r>
              <a:rPr lang="es-MX" dirty="0" err="1"/>
              <a:t>sec</a:t>
            </a:r>
            <a:endParaRPr lang="es-MX" dirty="0"/>
          </a:p>
          <a:p>
            <a:r>
              <a:rPr lang="es-MX" dirty="0"/>
              <a:t>2do paso es multiplicar por la tasa de flujo</a:t>
            </a:r>
          </a:p>
          <a:p>
            <a:r>
              <a:rPr lang="es-MX" dirty="0"/>
              <a:t>3er paso es obtener el </a:t>
            </a:r>
            <a:r>
              <a:rPr lang="es-MX" dirty="0" err="1"/>
              <a:t>FoS</a:t>
            </a:r>
            <a:r>
              <a:rPr lang="es-MX" dirty="0"/>
              <a:t> para un </a:t>
            </a:r>
            <a:r>
              <a:rPr lang="es-MX" dirty="0" err="1"/>
              <a:t>geocompuesto</a:t>
            </a:r>
            <a:r>
              <a:rPr lang="es-MX" dirty="0"/>
              <a:t> N</a:t>
            </a:r>
          </a:p>
          <a:p>
            <a:r>
              <a:rPr lang="es-MX" dirty="0"/>
              <a:t> </a:t>
            </a:r>
            <a:r>
              <a:rPr lang="es-MX" dirty="0" err="1"/>
              <a:t>qadm</a:t>
            </a:r>
            <a:r>
              <a:rPr lang="es-MX" dirty="0"/>
              <a:t> 8.0 X 10</a:t>
            </a:r>
            <a:r>
              <a:rPr lang="es-MX" baseline="30000" dirty="0"/>
              <a:t>-4</a:t>
            </a:r>
            <a:r>
              <a:rPr lang="es-MX" dirty="0"/>
              <a:t> y un factor de ajuste de 2 para q requerida</a:t>
            </a: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B665AB30-F020-4B5E-9A1F-1B6B988A20EE}"/>
              </a:ext>
            </a:extLst>
          </p:cNvPr>
          <p:cNvSpPr/>
          <p:nvPr/>
        </p:nvSpPr>
        <p:spPr>
          <a:xfrm>
            <a:off x="6198701" y="5954265"/>
            <a:ext cx="4801314" cy="53860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R= 1.80</a:t>
            </a:r>
            <a:r>
              <a:rPr lang="es-MX" dirty="0">
                <a:highlight>
                  <a:srgbClr val="FFFF00"/>
                </a:highlight>
              </a:rPr>
              <a:t> X 10</a:t>
            </a:r>
            <a:r>
              <a:rPr lang="es-MX" baseline="30000" dirty="0">
                <a:highlight>
                  <a:srgbClr val="FFFF00"/>
                </a:highlight>
              </a:rPr>
              <a:t>-6</a:t>
            </a:r>
            <a:r>
              <a:rPr lang="es-MX" sz="1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 </a:t>
            </a:r>
            <a:r>
              <a:rPr lang="es-MX" dirty="0">
                <a:highlight>
                  <a:srgbClr val="FFFF00"/>
                </a:highlight>
              </a:rPr>
              <a:t>X 2  </a:t>
            </a:r>
            <a:r>
              <a:rPr lang="es-MX" sz="1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=  </a:t>
            </a:r>
            <a:r>
              <a:rPr lang="es-MX" dirty="0">
                <a:highlight>
                  <a:srgbClr val="FFFF00"/>
                </a:highlight>
              </a:rPr>
              <a:t>3.60 X 10</a:t>
            </a:r>
            <a:r>
              <a:rPr lang="es-MX" baseline="30000" dirty="0">
                <a:highlight>
                  <a:srgbClr val="FFFF00"/>
                </a:highlight>
              </a:rPr>
              <a:t>-6 </a:t>
            </a:r>
            <a:r>
              <a:rPr lang="es-MX" dirty="0">
                <a:highlight>
                  <a:srgbClr val="FFFF00"/>
                </a:highlight>
              </a:rPr>
              <a:t> = </a:t>
            </a:r>
            <a:r>
              <a:rPr lang="es-MX" dirty="0" err="1">
                <a:highlight>
                  <a:srgbClr val="FFFF00"/>
                </a:highlight>
              </a:rPr>
              <a:t>FoS</a:t>
            </a:r>
            <a:r>
              <a:rPr lang="es-MX" dirty="0">
                <a:highlight>
                  <a:srgbClr val="FFFF00"/>
                </a:highlight>
              </a:rPr>
              <a:t> = 220	</a:t>
            </a:r>
          </a:p>
          <a:p>
            <a:endParaRPr lang="es-MX" sz="1100" dirty="0">
              <a:solidFill>
                <a:srgbClr val="000000"/>
              </a:solidFill>
              <a:highlight>
                <a:srgbClr val="FFFF00"/>
              </a:highlight>
              <a:latin typeface="Calibri" panose="020F0502020204030204" pitchFamily="34" charset="0"/>
            </a:endParaRPr>
          </a:p>
        </p:txBody>
      </p:sp>
      <p:sp>
        <p:nvSpPr>
          <p:cNvPr id="8" name="Rectángulo 7">
            <a:extLst>
              <a:ext uri="{FF2B5EF4-FFF2-40B4-BE49-F238E27FC236}">
                <a16:creationId xmlns:a16="http://schemas.microsoft.com/office/drawing/2014/main" id="{5B8557AC-7C88-47FA-9052-8FD8562B74F3}"/>
              </a:ext>
            </a:extLst>
          </p:cNvPr>
          <p:cNvSpPr/>
          <p:nvPr/>
        </p:nvSpPr>
        <p:spPr>
          <a:xfrm>
            <a:off x="4907702" y="1310216"/>
            <a:ext cx="410689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0</a:t>
            </a:r>
            <a:r>
              <a:rPr lang="es-ES" sz="28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</a:t>
            </a:r>
          </a:p>
        </p:txBody>
      </p:sp>
      <p:sp>
        <p:nvSpPr>
          <p:cNvPr id="9" name="Rectángulo 8">
            <a:extLst>
              <a:ext uri="{FF2B5EF4-FFF2-40B4-BE49-F238E27FC236}">
                <a16:creationId xmlns:a16="http://schemas.microsoft.com/office/drawing/2014/main" id="{9B68A3A6-25A6-4B7B-B56D-C150491560C8}"/>
              </a:ext>
            </a:extLst>
          </p:cNvPr>
          <p:cNvSpPr/>
          <p:nvPr/>
        </p:nvSpPr>
        <p:spPr>
          <a:xfrm>
            <a:off x="4856405" y="2148090"/>
            <a:ext cx="461986" cy="338554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16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28</a:t>
            </a:r>
            <a:r>
              <a:rPr lang="es-ES" sz="16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°</a:t>
            </a:r>
          </a:p>
        </p:txBody>
      </p:sp>
    </p:spTree>
    <p:extLst>
      <p:ext uri="{BB962C8B-B14F-4D97-AF65-F5344CB8AC3E}">
        <p14:creationId xmlns:p14="http://schemas.microsoft.com/office/powerpoint/2010/main" val="49922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65A4FF-1324-E449-BF81-F5A8796D7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13302"/>
            <a:ext cx="10515600" cy="561632"/>
          </a:xfrm>
        </p:spPr>
        <p:txBody>
          <a:bodyPr>
            <a:normAutofit/>
          </a:bodyPr>
          <a:lstStyle/>
          <a:p>
            <a:r>
              <a:rPr lang="en-US" b="1" i="1" dirty="0" err="1"/>
              <a:t>Filtración</a:t>
            </a:r>
            <a:r>
              <a:rPr lang="en-US" b="1" i="1" dirty="0"/>
              <a:t> y </a:t>
            </a:r>
            <a:r>
              <a:rPr lang="en-US" b="1" i="1" dirty="0" err="1"/>
              <a:t>Drenaje</a:t>
            </a:r>
            <a:r>
              <a:rPr lang="en-US" b="1" i="1" dirty="0"/>
              <a:t> Series 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A88E506-568D-4407-9E10-E5808076A037}"/>
              </a:ext>
            </a:extLst>
          </p:cNvPr>
          <p:cNvSpPr txBox="1"/>
          <p:nvPr/>
        </p:nvSpPr>
        <p:spPr>
          <a:xfrm>
            <a:off x="959471" y="1610078"/>
            <a:ext cx="5926015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Geotextil</a:t>
            </a:r>
            <a:r>
              <a:rPr lang="en-US" sz="2200" dirty="0"/>
              <a:t> No </a:t>
            </a:r>
            <a:r>
              <a:rPr lang="en-US" sz="2200" dirty="0" err="1"/>
              <a:t>Tejido</a:t>
            </a:r>
            <a:r>
              <a:rPr lang="en-US" sz="2200" dirty="0"/>
              <a:t> de </a:t>
            </a:r>
            <a:r>
              <a:rPr lang="en-US" sz="2200" dirty="0" err="1"/>
              <a:t>Polipropileno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Alta Resistencia </a:t>
            </a:r>
            <a:r>
              <a:rPr lang="en-US" sz="2200" dirty="0" err="1"/>
              <a:t>Ácidos</a:t>
            </a:r>
            <a:r>
              <a:rPr lang="en-US" sz="2200" dirty="0"/>
              <a:t> y </a:t>
            </a:r>
            <a:r>
              <a:rPr lang="en-US" sz="2200" dirty="0" err="1"/>
              <a:t>Alcális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/>
              <a:t>Alta </a:t>
            </a:r>
            <a:r>
              <a:rPr lang="en-US" sz="2200" dirty="0" err="1"/>
              <a:t>Transmisividad</a:t>
            </a:r>
            <a:r>
              <a:rPr lang="en-US" sz="2200" dirty="0"/>
              <a:t> y </a:t>
            </a:r>
            <a:r>
              <a:rPr lang="en-US" sz="2200" dirty="0" err="1"/>
              <a:t>Permisividad</a:t>
            </a:r>
            <a:endParaRPr lang="en-US" sz="22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200" dirty="0" err="1"/>
              <a:t>Ligeros</a:t>
            </a:r>
            <a:r>
              <a:rPr lang="en-US" sz="2200" dirty="0"/>
              <a:t>, </a:t>
            </a:r>
            <a:r>
              <a:rPr lang="en-US" sz="2200" dirty="0" err="1"/>
              <a:t>Pesados</a:t>
            </a:r>
            <a:r>
              <a:rPr lang="en-US" sz="2200" dirty="0"/>
              <a:t> , </a:t>
            </a:r>
            <a:r>
              <a:rPr lang="en-US" sz="2200" dirty="0" err="1"/>
              <a:t>Gruesos</a:t>
            </a:r>
            <a:r>
              <a:rPr lang="en-US" sz="2200" dirty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200" dirty="0"/>
          </a:p>
          <a:p>
            <a:endParaRPr lang="en-US" sz="2200" dirty="0"/>
          </a:p>
        </p:txBody>
      </p:sp>
      <p:pic>
        <p:nvPicPr>
          <p:cNvPr id="7" name="Picture 24">
            <a:extLst>
              <a:ext uri="{FF2B5EF4-FFF2-40B4-BE49-F238E27FC236}">
                <a16:creationId xmlns:a16="http://schemas.microsoft.com/office/drawing/2014/main" id="{C67553DF-FA11-469C-8C51-3C77228801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2479" y="4111005"/>
            <a:ext cx="1226002" cy="1172309"/>
          </a:xfrm>
          <a:prstGeom prst="rect">
            <a:avLst/>
          </a:prstGeom>
        </p:spPr>
      </p:pic>
      <p:pic>
        <p:nvPicPr>
          <p:cNvPr id="8" name="Picture 3">
            <a:extLst>
              <a:ext uri="{FF2B5EF4-FFF2-40B4-BE49-F238E27FC236}">
                <a16:creationId xmlns:a16="http://schemas.microsoft.com/office/drawing/2014/main" id="{A42422A2-325F-419E-830B-300C389D9F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24817" y="4085196"/>
            <a:ext cx="1185480" cy="1172308"/>
          </a:xfrm>
          <a:prstGeom prst="rect">
            <a:avLst/>
          </a:prstGeom>
        </p:spPr>
      </p:pic>
      <p:pic>
        <p:nvPicPr>
          <p:cNvPr id="9" name="Picture 23">
            <a:extLst>
              <a:ext uri="{FF2B5EF4-FFF2-40B4-BE49-F238E27FC236}">
                <a16:creationId xmlns:a16="http://schemas.microsoft.com/office/drawing/2014/main" id="{22B9C6CA-9F9D-404C-A9E4-9B1AB169560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91599" y="4085196"/>
            <a:ext cx="1198555" cy="1172309"/>
          </a:xfrm>
          <a:prstGeom prst="rect">
            <a:avLst/>
          </a:prstGeom>
        </p:spPr>
      </p:pic>
      <p:sp>
        <p:nvSpPr>
          <p:cNvPr id="10" name="Rectángulo 9">
            <a:extLst>
              <a:ext uri="{FF2B5EF4-FFF2-40B4-BE49-F238E27FC236}">
                <a16:creationId xmlns:a16="http://schemas.microsoft.com/office/drawing/2014/main" id="{920455FE-878B-40B0-9667-4E845280BBEF}"/>
              </a:ext>
            </a:extLst>
          </p:cNvPr>
          <p:cNvSpPr/>
          <p:nvPr/>
        </p:nvSpPr>
        <p:spPr>
          <a:xfrm>
            <a:off x="1203859" y="5119005"/>
            <a:ext cx="197692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Separación</a:t>
            </a:r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F2D39FF7-C1E2-4D4E-B511-9FBCE093C33A}"/>
              </a:ext>
            </a:extLst>
          </p:cNvPr>
          <p:cNvSpPr/>
          <p:nvPr/>
        </p:nvSpPr>
        <p:spPr>
          <a:xfrm>
            <a:off x="2347688" y="5121448"/>
            <a:ext cx="197692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Filtración</a:t>
            </a:r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5E5823E-1DB3-49D2-AF6A-8848C788B74D}"/>
              </a:ext>
            </a:extLst>
          </p:cNvPr>
          <p:cNvSpPr/>
          <p:nvPr/>
        </p:nvSpPr>
        <p:spPr>
          <a:xfrm>
            <a:off x="3533168" y="5139075"/>
            <a:ext cx="1976925" cy="27699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s-ES" sz="12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Drenaje</a:t>
            </a:r>
            <a:endParaRPr lang="es-ES" sz="40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6" name="Imagen 5" descr="Imagen que contiene exterior, nieve, parado, pista&#10;&#10;Descripción generada automáticamente">
            <a:extLst>
              <a:ext uri="{FF2B5EF4-FFF2-40B4-BE49-F238E27FC236}">
                <a16:creationId xmlns:a16="http://schemas.microsoft.com/office/drawing/2014/main" id="{18242F8A-AB37-4959-89EA-ADE19DA929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7425" y="1152048"/>
            <a:ext cx="3629758" cy="4839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5627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F68277-7CB9-424E-BF68-12C1C8E427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MX" dirty="0"/>
              <a:t>Ejercicio 2</a:t>
            </a:r>
          </a:p>
        </p:txBody>
      </p:sp>
      <p:pic>
        <p:nvPicPr>
          <p:cNvPr id="5" name="Marcador de contenido 3">
            <a:extLst>
              <a:ext uri="{FF2B5EF4-FFF2-40B4-BE49-F238E27FC236}">
                <a16:creationId xmlns:a16="http://schemas.microsoft.com/office/drawing/2014/main" id="{CA739FB0-3AA4-402D-9BFE-48E0E63712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22"/>
          <a:stretch/>
        </p:blipFill>
        <p:spPr>
          <a:xfrm>
            <a:off x="614826" y="1117600"/>
            <a:ext cx="5090608" cy="3996850"/>
          </a:xfrm>
          <a:prstGeom prst="rect">
            <a:avLst/>
          </a:prstGeom>
        </p:spPr>
      </p:pic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EE61D877-C0C5-4A4A-AE1E-4517E7E1E3A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951527" y="939800"/>
            <a:ext cx="5625647" cy="3810000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8C6EEF02-4C3B-49E5-82E0-EC332836148D}"/>
              </a:ext>
            </a:extLst>
          </p:cNvPr>
          <p:cNvSpPr/>
          <p:nvPr/>
        </p:nvSpPr>
        <p:spPr>
          <a:xfrm>
            <a:off x="6588168" y="4373562"/>
            <a:ext cx="54006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MX" dirty="0"/>
              <a:t>1er  paso es convertir </a:t>
            </a:r>
            <a:r>
              <a:rPr lang="es-MX" dirty="0" err="1"/>
              <a:t>kret</a:t>
            </a:r>
            <a:r>
              <a:rPr lang="es-MX" dirty="0"/>
              <a:t> /100 m/</a:t>
            </a:r>
            <a:r>
              <a:rPr lang="es-MX" dirty="0" err="1"/>
              <a:t>sec</a:t>
            </a:r>
            <a:endParaRPr lang="es-MX" dirty="0"/>
          </a:p>
          <a:p>
            <a:r>
              <a:rPr lang="es-MX" dirty="0"/>
              <a:t>2do paso es multiplicar por la tasa de flujo</a:t>
            </a:r>
          </a:p>
          <a:p>
            <a:r>
              <a:rPr lang="es-MX" dirty="0"/>
              <a:t>3er paso es obtener el </a:t>
            </a:r>
            <a:r>
              <a:rPr lang="es-MX" dirty="0" err="1"/>
              <a:t>FoS</a:t>
            </a:r>
            <a:r>
              <a:rPr lang="es-MX" dirty="0"/>
              <a:t> para un </a:t>
            </a:r>
            <a:r>
              <a:rPr lang="es-MX" dirty="0" err="1"/>
              <a:t>geocompuesto</a:t>
            </a:r>
            <a:r>
              <a:rPr lang="es-MX" dirty="0"/>
              <a:t> N</a:t>
            </a:r>
          </a:p>
          <a:p>
            <a:r>
              <a:rPr lang="es-MX" dirty="0"/>
              <a:t> </a:t>
            </a:r>
            <a:r>
              <a:rPr lang="es-MX" dirty="0" err="1"/>
              <a:t>qadm</a:t>
            </a:r>
            <a:r>
              <a:rPr lang="es-MX" dirty="0"/>
              <a:t> 8.0 X 10</a:t>
            </a:r>
            <a:r>
              <a:rPr lang="es-MX" baseline="30000" dirty="0"/>
              <a:t>-4</a:t>
            </a:r>
            <a:r>
              <a:rPr lang="es-MX" dirty="0"/>
              <a:t> y un factor de ajuste de 2 para q requerida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B0A25B01-BF5F-4E8F-9EF5-2ACB8164DF10}"/>
              </a:ext>
            </a:extLst>
          </p:cNvPr>
          <p:cNvSpPr/>
          <p:nvPr/>
        </p:nvSpPr>
        <p:spPr>
          <a:xfrm>
            <a:off x="5287077" y="5918200"/>
            <a:ext cx="387798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MX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2.25X10</a:t>
            </a:r>
            <a:r>
              <a:rPr lang="es-MX" baseline="300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-5</a:t>
            </a:r>
            <a:r>
              <a:rPr lang="es-MX" sz="11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 </a:t>
            </a:r>
            <a:r>
              <a:rPr lang="es-MX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X 2 = 4.50X10</a:t>
            </a:r>
            <a:r>
              <a:rPr lang="es-MX" baseline="30000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-5</a:t>
            </a:r>
            <a:r>
              <a:rPr lang="es-MX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 = </a:t>
            </a:r>
            <a:r>
              <a:rPr lang="es-MX" dirty="0" err="1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FoS</a:t>
            </a:r>
            <a:r>
              <a:rPr lang="es-MX" dirty="0">
                <a:solidFill>
                  <a:srgbClr val="000000"/>
                </a:solidFill>
                <a:highlight>
                  <a:srgbClr val="FFFF00"/>
                </a:highlight>
                <a:latin typeface="Calibri" panose="020F0502020204030204" pitchFamily="34" charset="0"/>
              </a:rPr>
              <a:t> = 17.8</a:t>
            </a:r>
            <a:r>
              <a:rPr lang="es-MX" dirty="0">
                <a:solidFill>
                  <a:srgbClr val="000000"/>
                </a:solidFill>
                <a:latin typeface="Calibri" panose="020F0502020204030204" pitchFamily="34" charset="0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0293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object 48"/>
          <p:cNvSpPr/>
          <p:nvPr/>
        </p:nvSpPr>
        <p:spPr>
          <a:xfrm>
            <a:off x="4503421" y="1915669"/>
            <a:ext cx="188975" cy="221132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672584" y="1921764"/>
            <a:ext cx="1583436" cy="2205228"/>
          </a:xfrm>
          <a:custGeom>
            <a:avLst/>
            <a:gdLst/>
            <a:ahLst/>
            <a:cxnLst/>
            <a:rect l="l" t="t" r="r" b="b"/>
            <a:pathLst>
              <a:path w="1583436" h="2205228">
                <a:moveTo>
                  <a:pt x="0" y="2205228"/>
                </a:moveTo>
                <a:lnTo>
                  <a:pt x="1583436" y="2205228"/>
                </a:lnTo>
                <a:lnTo>
                  <a:pt x="1583436" y="0"/>
                </a:lnTo>
                <a:lnTo>
                  <a:pt x="0" y="0"/>
                </a:lnTo>
                <a:lnTo>
                  <a:pt x="0" y="2205228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256020" y="1918717"/>
            <a:ext cx="2516124" cy="2205227"/>
          </a:xfrm>
          <a:custGeom>
            <a:avLst/>
            <a:gdLst/>
            <a:ahLst/>
            <a:cxnLst/>
            <a:rect l="l" t="t" r="r" b="b"/>
            <a:pathLst>
              <a:path w="2516124" h="2205228">
                <a:moveTo>
                  <a:pt x="0" y="2205227"/>
                </a:moveTo>
                <a:lnTo>
                  <a:pt x="2516124" y="2205227"/>
                </a:lnTo>
                <a:lnTo>
                  <a:pt x="2516124" y="0"/>
                </a:lnTo>
                <a:lnTo>
                  <a:pt x="0" y="0"/>
                </a:lnTo>
                <a:lnTo>
                  <a:pt x="0" y="220522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497324" y="1921764"/>
            <a:ext cx="192024" cy="118872"/>
          </a:xfrm>
          <a:custGeom>
            <a:avLst/>
            <a:gdLst/>
            <a:ahLst/>
            <a:cxnLst/>
            <a:rect l="l" t="t" r="r" b="b"/>
            <a:pathLst>
              <a:path w="192024" h="118872">
                <a:moveTo>
                  <a:pt x="0" y="118872"/>
                </a:moveTo>
                <a:lnTo>
                  <a:pt x="192024" y="118872"/>
                </a:lnTo>
                <a:lnTo>
                  <a:pt x="192024" y="0"/>
                </a:lnTo>
                <a:lnTo>
                  <a:pt x="0" y="0"/>
                </a:lnTo>
                <a:lnTo>
                  <a:pt x="0" y="118872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96206" y="2372867"/>
            <a:ext cx="1589532" cy="381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88587" y="2816352"/>
            <a:ext cx="1589531" cy="381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88587" y="3255264"/>
            <a:ext cx="1589531" cy="38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696206" y="3700272"/>
            <a:ext cx="1589532" cy="381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687825" y="3691128"/>
            <a:ext cx="1589531" cy="0"/>
          </a:xfrm>
          <a:custGeom>
            <a:avLst/>
            <a:gdLst/>
            <a:ahLst/>
            <a:cxnLst/>
            <a:rect l="l" t="t" r="r" b="b"/>
            <a:pathLst>
              <a:path w="1589531">
                <a:moveTo>
                  <a:pt x="0" y="0"/>
                </a:moveTo>
                <a:lnTo>
                  <a:pt x="1589531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525519" y="3691890"/>
            <a:ext cx="1752599" cy="0"/>
          </a:xfrm>
          <a:custGeom>
            <a:avLst/>
            <a:gdLst/>
            <a:ahLst/>
            <a:cxnLst/>
            <a:rect l="l" t="t" r="r" b="b"/>
            <a:pathLst>
              <a:path w="1752599">
                <a:moveTo>
                  <a:pt x="0" y="0"/>
                </a:moveTo>
                <a:lnTo>
                  <a:pt x="1752599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87825" y="3247644"/>
            <a:ext cx="1589531" cy="0"/>
          </a:xfrm>
          <a:custGeom>
            <a:avLst/>
            <a:gdLst/>
            <a:ahLst/>
            <a:cxnLst/>
            <a:rect l="l" t="t" r="r" b="b"/>
            <a:pathLst>
              <a:path w="1589531">
                <a:moveTo>
                  <a:pt x="0" y="0"/>
                </a:moveTo>
                <a:lnTo>
                  <a:pt x="1589531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498087" y="3248405"/>
            <a:ext cx="1780031" cy="0"/>
          </a:xfrm>
          <a:custGeom>
            <a:avLst/>
            <a:gdLst/>
            <a:ahLst/>
            <a:cxnLst/>
            <a:rect l="l" t="t" r="r" b="b"/>
            <a:pathLst>
              <a:path w="1780031">
                <a:moveTo>
                  <a:pt x="0" y="0"/>
                </a:moveTo>
                <a:lnTo>
                  <a:pt x="1780031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687825" y="2805684"/>
            <a:ext cx="1589531" cy="0"/>
          </a:xfrm>
          <a:custGeom>
            <a:avLst/>
            <a:gdLst/>
            <a:ahLst/>
            <a:cxnLst/>
            <a:rect l="l" t="t" r="r" b="b"/>
            <a:pathLst>
              <a:path w="1589531">
                <a:moveTo>
                  <a:pt x="0" y="0"/>
                </a:moveTo>
                <a:lnTo>
                  <a:pt x="1589531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525519" y="2806446"/>
            <a:ext cx="1752599" cy="0"/>
          </a:xfrm>
          <a:custGeom>
            <a:avLst/>
            <a:gdLst/>
            <a:ahLst/>
            <a:cxnLst/>
            <a:rect l="l" t="t" r="r" b="b"/>
            <a:pathLst>
              <a:path w="1752599">
                <a:moveTo>
                  <a:pt x="0" y="0"/>
                </a:moveTo>
                <a:lnTo>
                  <a:pt x="1752599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687825" y="2360676"/>
            <a:ext cx="1589531" cy="0"/>
          </a:xfrm>
          <a:custGeom>
            <a:avLst/>
            <a:gdLst/>
            <a:ahLst/>
            <a:cxnLst/>
            <a:rect l="l" t="t" r="r" b="b"/>
            <a:pathLst>
              <a:path w="1589531">
                <a:moveTo>
                  <a:pt x="0" y="0"/>
                </a:moveTo>
                <a:lnTo>
                  <a:pt x="1589531" y="0"/>
                </a:lnTo>
              </a:path>
            </a:pathLst>
          </a:custGeom>
          <a:ln w="9144">
            <a:solidFill>
              <a:srgbClr val="959595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510279" y="2361438"/>
            <a:ext cx="1767839" cy="0"/>
          </a:xfrm>
          <a:custGeom>
            <a:avLst/>
            <a:gdLst/>
            <a:ahLst/>
            <a:cxnLst/>
            <a:rect l="l" t="t" r="r" b="b"/>
            <a:pathLst>
              <a:path w="1767839">
                <a:moveTo>
                  <a:pt x="0" y="0"/>
                </a:moveTo>
                <a:lnTo>
                  <a:pt x="1767839" y="0"/>
                </a:lnTo>
              </a:path>
            </a:pathLst>
          </a:custGeom>
          <a:ln w="38100">
            <a:solidFill>
              <a:srgbClr val="959595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658868" y="4116324"/>
            <a:ext cx="4075176" cy="3048"/>
          </a:xfrm>
          <a:custGeom>
            <a:avLst/>
            <a:gdLst/>
            <a:ahLst/>
            <a:cxnLst/>
            <a:rect l="l" t="t" r="r" b="b"/>
            <a:pathLst>
              <a:path w="4075176" h="3048">
                <a:moveTo>
                  <a:pt x="0" y="3048"/>
                </a:moveTo>
                <a:lnTo>
                  <a:pt x="4075176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466844" y="1921764"/>
            <a:ext cx="4299204" cy="0"/>
          </a:xfrm>
          <a:custGeom>
            <a:avLst/>
            <a:gdLst/>
            <a:ahLst/>
            <a:cxnLst/>
            <a:rect l="l" t="t" r="r" b="b"/>
            <a:pathLst>
              <a:path w="4299204">
                <a:moveTo>
                  <a:pt x="0" y="0"/>
                </a:moveTo>
                <a:lnTo>
                  <a:pt x="429920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7024116" y="1769364"/>
            <a:ext cx="196596" cy="137160"/>
          </a:xfrm>
          <a:custGeom>
            <a:avLst/>
            <a:gdLst/>
            <a:ahLst/>
            <a:cxnLst/>
            <a:rect l="l" t="t" r="r" b="b"/>
            <a:pathLst>
              <a:path w="196596" h="137160">
                <a:moveTo>
                  <a:pt x="0" y="0"/>
                </a:moveTo>
                <a:lnTo>
                  <a:pt x="98298" y="137160"/>
                </a:lnTo>
                <a:lnTo>
                  <a:pt x="196596" y="0"/>
                </a:lnTo>
                <a:lnTo>
                  <a:pt x="0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7024116" y="1769364"/>
            <a:ext cx="196596" cy="137160"/>
          </a:xfrm>
          <a:custGeom>
            <a:avLst/>
            <a:gdLst/>
            <a:ahLst/>
            <a:cxnLst/>
            <a:rect l="l" t="t" r="r" b="b"/>
            <a:pathLst>
              <a:path w="196596" h="137160">
                <a:moveTo>
                  <a:pt x="0" y="0"/>
                </a:moveTo>
                <a:lnTo>
                  <a:pt x="98298" y="137160"/>
                </a:lnTo>
                <a:lnTo>
                  <a:pt x="196596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4279392" y="2046733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4279392" y="2046733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4279392" y="1915669"/>
            <a:ext cx="224028" cy="131063"/>
          </a:xfrm>
          <a:custGeom>
            <a:avLst/>
            <a:gdLst/>
            <a:ahLst/>
            <a:cxnLst/>
            <a:rect l="l" t="t" r="r" b="b"/>
            <a:pathLst>
              <a:path w="224028" h="131063">
                <a:moveTo>
                  <a:pt x="0" y="131063"/>
                </a:moveTo>
                <a:lnTo>
                  <a:pt x="224028" y="131063"/>
                </a:lnTo>
                <a:lnTo>
                  <a:pt x="224028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279392" y="1915669"/>
            <a:ext cx="224028" cy="131063"/>
          </a:xfrm>
          <a:custGeom>
            <a:avLst/>
            <a:gdLst/>
            <a:ahLst/>
            <a:cxnLst/>
            <a:rect l="l" t="t" r="r" b="b"/>
            <a:pathLst>
              <a:path w="224028" h="131063">
                <a:moveTo>
                  <a:pt x="0" y="131063"/>
                </a:moveTo>
                <a:lnTo>
                  <a:pt x="224028" y="131063"/>
                </a:lnTo>
                <a:lnTo>
                  <a:pt x="224028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279392" y="2176273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279392" y="2176273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79392" y="2305813"/>
            <a:ext cx="224028" cy="131063"/>
          </a:xfrm>
          <a:custGeom>
            <a:avLst/>
            <a:gdLst/>
            <a:ahLst/>
            <a:cxnLst/>
            <a:rect l="l" t="t" r="r" b="b"/>
            <a:pathLst>
              <a:path w="224028" h="131063">
                <a:moveTo>
                  <a:pt x="0" y="131063"/>
                </a:moveTo>
                <a:lnTo>
                  <a:pt x="224028" y="131063"/>
                </a:lnTo>
                <a:lnTo>
                  <a:pt x="224028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279392" y="2305813"/>
            <a:ext cx="224028" cy="131063"/>
          </a:xfrm>
          <a:custGeom>
            <a:avLst/>
            <a:gdLst/>
            <a:ahLst/>
            <a:cxnLst/>
            <a:rect l="l" t="t" r="r" b="b"/>
            <a:pathLst>
              <a:path w="224028" h="131063">
                <a:moveTo>
                  <a:pt x="0" y="131063"/>
                </a:moveTo>
                <a:lnTo>
                  <a:pt x="224028" y="131063"/>
                </a:lnTo>
                <a:lnTo>
                  <a:pt x="224028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279392" y="2436877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279392" y="2436877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279392" y="2566417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4279392" y="2566417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4279392" y="2695957"/>
            <a:ext cx="224028" cy="131063"/>
          </a:xfrm>
          <a:custGeom>
            <a:avLst/>
            <a:gdLst/>
            <a:ahLst/>
            <a:cxnLst/>
            <a:rect l="l" t="t" r="r" b="b"/>
            <a:pathLst>
              <a:path w="224028" h="131063">
                <a:moveTo>
                  <a:pt x="0" y="131063"/>
                </a:moveTo>
                <a:lnTo>
                  <a:pt x="224028" y="131063"/>
                </a:lnTo>
                <a:lnTo>
                  <a:pt x="224028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4279392" y="2695957"/>
            <a:ext cx="224028" cy="131063"/>
          </a:xfrm>
          <a:custGeom>
            <a:avLst/>
            <a:gdLst/>
            <a:ahLst/>
            <a:cxnLst/>
            <a:rect l="l" t="t" r="r" b="b"/>
            <a:pathLst>
              <a:path w="224028" h="131063">
                <a:moveTo>
                  <a:pt x="0" y="131063"/>
                </a:moveTo>
                <a:lnTo>
                  <a:pt x="224028" y="131063"/>
                </a:lnTo>
                <a:lnTo>
                  <a:pt x="224028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4279392" y="2827021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279392" y="2827021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4279392" y="2956561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4279392" y="2956561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4279392" y="3086101"/>
            <a:ext cx="224028" cy="131063"/>
          </a:xfrm>
          <a:custGeom>
            <a:avLst/>
            <a:gdLst/>
            <a:ahLst/>
            <a:cxnLst/>
            <a:rect l="l" t="t" r="r" b="b"/>
            <a:pathLst>
              <a:path w="224028" h="131063">
                <a:moveTo>
                  <a:pt x="0" y="131063"/>
                </a:moveTo>
                <a:lnTo>
                  <a:pt x="224028" y="131063"/>
                </a:lnTo>
                <a:lnTo>
                  <a:pt x="224028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279392" y="3086101"/>
            <a:ext cx="224028" cy="131063"/>
          </a:xfrm>
          <a:custGeom>
            <a:avLst/>
            <a:gdLst/>
            <a:ahLst/>
            <a:cxnLst/>
            <a:rect l="l" t="t" r="r" b="b"/>
            <a:pathLst>
              <a:path w="224028" h="131063">
                <a:moveTo>
                  <a:pt x="0" y="131063"/>
                </a:moveTo>
                <a:lnTo>
                  <a:pt x="224028" y="131063"/>
                </a:lnTo>
                <a:lnTo>
                  <a:pt x="224028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4279392" y="3217165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4279392" y="3217165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4279392" y="3346705"/>
            <a:ext cx="224028" cy="131063"/>
          </a:xfrm>
          <a:custGeom>
            <a:avLst/>
            <a:gdLst/>
            <a:ahLst/>
            <a:cxnLst/>
            <a:rect l="l" t="t" r="r" b="b"/>
            <a:pathLst>
              <a:path w="224028" h="131063">
                <a:moveTo>
                  <a:pt x="0" y="131063"/>
                </a:moveTo>
                <a:lnTo>
                  <a:pt x="224028" y="131063"/>
                </a:lnTo>
                <a:lnTo>
                  <a:pt x="224028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279392" y="3346705"/>
            <a:ext cx="224028" cy="131063"/>
          </a:xfrm>
          <a:custGeom>
            <a:avLst/>
            <a:gdLst/>
            <a:ahLst/>
            <a:cxnLst/>
            <a:rect l="l" t="t" r="r" b="b"/>
            <a:pathLst>
              <a:path w="224028" h="131063">
                <a:moveTo>
                  <a:pt x="0" y="131063"/>
                </a:moveTo>
                <a:lnTo>
                  <a:pt x="224028" y="131063"/>
                </a:lnTo>
                <a:lnTo>
                  <a:pt x="224028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279392" y="3477767"/>
            <a:ext cx="224028" cy="129540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40"/>
                </a:moveTo>
                <a:lnTo>
                  <a:pt x="224028" y="129540"/>
                </a:lnTo>
                <a:lnTo>
                  <a:pt x="224028" y="0"/>
                </a:lnTo>
                <a:lnTo>
                  <a:pt x="0" y="0"/>
                </a:lnTo>
                <a:lnTo>
                  <a:pt x="0" y="129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279392" y="3477767"/>
            <a:ext cx="224028" cy="129540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40"/>
                </a:moveTo>
                <a:lnTo>
                  <a:pt x="224028" y="129540"/>
                </a:lnTo>
                <a:lnTo>
                  <a:pt x="224028" y="0"/>
                </a:lnTo>
                <a:lnTo>
                  <a:pt x="0" y="0"/>
                </a:lnTo>
                <a:lnTo>
                  <a:pt x="0" y="12954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279392" y="3607309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279392" y="3607309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279392" y="3736849"/>
            <a:ext cx="224028" cy="131063"/>
          </a:xfrm>
          <a:custGeom>
            <a:avLst/>
            <a:gdLst/>
            <a:ahLst/>
            <a:cxnLst/>
            <a:rect l="l" t="t" r="r" b="b"/>
            <a:pathLst>
              <a:path w="224028" h="131063">
                <a:moveTo>
                  <a:pt x="0" y="131063"/>
                </a:moveTo>
                <a:lnTo>
                  <a:pt x="224028" y="131063"/>
                </a:lnTo>
                <a:lnTo>
                  <a:pt x="224028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4279392" y="3736849"/>
            <a:ext cx="224028" cy="131063"/>
          </a:xfrm>
          <a:custGeom>
            <a:avLst/>
            <a:gdLst/>
            <a:ahLst/>
            <a:cxnLst/>
            <a:rect l="l" t="t" r="r" b="b"/>
            <a:pathLst>
              <a:path w="224028" h="131063">
                <a:moveTo>
                  <a:pt x="0" y="131063"/>
                </a:moveTo>
                <a:lnTo>
                  <a:pt x="224028" y="131063"/>
                </a:lnTo>
                <a:lnTo>
                  <a:pt x="224028" y="0"/>
                </a:lnTo>
                <a:lnTo>
                  <a:pt x="0" y="0"/>
                </a:lnTo>
                <a:lnTo>
                  <a:pt x="0" y="1310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279392" y="3867913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4279392" y="3867913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39"/>
                </a:moveTo>
                <a:lnTo>
                  <a:pt x="224028" y="129539"/>
                </a:lnTo>
                <a:lnTo>
                  <a:pt x="224028" y="0"/>
                </a:lnTo>
                <a:lnTo>
                  <a:pt x="0" y="0"/>
                </a:lnTo>
                <a:lnTo>
                  <a:pt x="0" y="12953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4279392" y="3997453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40"/>
                </a:moveTo>
                <a:lnTo>
                  <a:pt x="224028" y="129540"/>
                </a:lnTo>
                <a:lnTo>
                  <a:pt x="224028" y="0"/>
                </a:lnTo>
                <a:lnTo>
                  <a:pt x="0" y="0"/>
                </a:lnTo>
                <a:lnTo>
                  <a:pt x="0" y="12954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4279392" y="3997453"/>
            <a:ext cx="224028" cy="129539"/>
          </a:xfrm>
          <a:custGeom>
            <a:avLst/>
            <a:gdLst/>
            <a:ahLst/>
            <a:cxnLst/>
            <a:rect l="l" t="t" r="r" b="b"/>
            <a:pathLst>
              <a:path w="224028" h="129539">
                <a:moveTo>
                  <a:pt x="0" y="129540"/>
                </a:moveTo>
                <a:lnTo>
                  <a:pt x="224028" y="129540"/>
                </a:lnTo>
                <a:lnTo>
                  <a:pt x="224028" y="0"/>
                </a:lnTo>
                <a:lnTo>
                  <a:pt x="0" y="0"/>
                </a:lnTo>
                <a:lnTo>
                  <a:pt x="0" y="12954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3683508" y="4122420"/>
            <a:ext cx="469392" cy="0"/>
          </a:xfrm>
          <a:custGeom>
            <a:avLst/>
            <a:gdLst/>
            <a:ahLst/>
            <a:cxnLst/>
            <a:rect l="l" t="t" r="r" b="b"/>
            <a:pathLst>
              <a:path w="469392">
                <a:moveTo>
                  <a:pt x="0" y="0"/>
                </a:moveTo>
                <a:lnTo>
                  <a:pt x="469392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3892932" y="1930908"/>
            <a:ext cx="77977" cy="2168652"/>
          </a:xfrm>
          <a:custGeom>
            <a:avLst/>
            <a:gdLst/>
            <a:ahLst/>
            <a:cxnLst/>
            <a:rect l="l" t="t" r="r" b="b"/>
            <a:pathLst>
              <a:path w="77977" h="2168652">
                <a:moveTo>
                  <a:pt x="38989" y="2144750"/>
                </a:moveTo>
                <a:lnTo>
                  <a:pt x="32639" y="33934"/>
                </a:lnTo>
                <a:lnTo>
                  <a:pt x="32639" y="2134590"/>
                </a:lnTo>
                <a:lnTo>
                  <a:pt x="33655" y="2153285"/>
                </a:lnTo>
                <a:lnTo>
                  <a:pt x="44323" y="2153285"/>
                </a:lnTo>
                <a:lnTo>
                  <a:pt x="38989" y="2144750"/>
                </a:lnTo>
                <a:close/>
              </a:path>
              <a:path w="77977" h="2168652">
                <a:moveTo>
                  <a:pt x="33655" y="15239"/>
                </a:moveTo>
                <a:lnTo>
                  <a:pt x="38989" y="23774"/>
                </a:lnTo>
                <a:lnTo>
                  <a:pt x="45338" y="33934"/>
                </a:lnTo>
                <a:lnTo>
                  <a:pt x="65405" y="66039"/>
                </a:lnTo>
                <a:lnTo>
                  <a:pt x="67182" y="69087"/>
                </a:lnTo>
                <a:lnTo>
                  <a:pt x="71119" y="69976"/>
                </a:lnTo>
                <a:lnTo>
                  <a:pt x="74168" y="68071"/>
                </a:lnTo>
                <a:lnTo>
                  <a:pt x="77088" y="66293"/>
                </a:lnTo>
                <a:lnTo>
                  <a:pt x="77977" y="62356"/>
                </a:lnTo>
                <a:lnTo>
                  <a:pt x="76073" y="59436"/>
                </a:lnTo>
                <a:lnTo>
                  <a:pt x="45338" y="11937"/>
                </a:lnTo>
                <a:lnTo>
                  <a:pt x="44323" y="15239"/>
                </a:lnTo>
                <a:lnTo>
                  <a:pt x="33655" y="15239"/>
                </a:lnTo>
                <a:close/>
              </a:path>
              <a:path w="77977" h="2168652">
                <a:moveTo>
                  <a:pt x="32638" y="11937"/>
                </a:moveTo>
                <a:lnTo>
                  <a:pt x="38988" y="0"/>
                </a:lnTo>
                <a:lnTo>
                  <a:pt x="1905" y="59436"/>
                </a:lnTo>
                <a:lnTo>
                  <a:pt x="0" y="62356"/>
                </a:lnTo>
                <a:lnTo>
                  <a:pt x="888" y="66293"/>
                </a:lnTo>
                <a:lnTo>
                  <a:pt x="3937" y="68071"/>
                </a:lnTo>
                <a:lnTo>
                  <a:pt x="6857" y="69976"/>
                </a:lnTo>
                <a:lnTo>
                  <a:pt x="10794" y="69087"/>
                </a:lnTo>
                <a:lnTo>
                  <a:pt x="12573" y="66039"/>
                </a:lnTo>
                <a:lnTo>
                  <a:pt x="32639" y="33934"/>
                </a:lnTo>
                <a:lnTo>
                  <a:pt x="32638" y="11937"/>
                </a:lnTo>
                <a:close/>
              </a:path>
              <a:path w="77977" h="2168652">
                <a:moveTo>
                  <a:pt x="32638" y="2156714"/>
                </a:moveTo>
                <a:lnTo>
                  <a:pt x="12573" y="2102485"/>
                </a:lnTo>
                <a:lnTo>
                  <a:pt x="10794" y="2099564"/>
                </a:lnTo>
                <a:lnTo>
                  <a:pt x="6857" y="2098674"/>
                </a:lnTo>
                <a:lnTo>
                  <a:pt x="3810" y="2100579"/>
                </a:lnTo>
                <a:lnTo>
                  <a:pt x="888" y="2102358"/>
                </a:lnTo>
                <a:lnTo>
                  <a:pt x="0" y="2106294"/>
                </a:lnTo>
                <a:lnTo>
                  <a:pt x="1905" y="2109216"/>
                </a:lnTo>
                <a:lnTo>
                  <a:pt x="38988" y="2168652"/>
                </a:lnTo>
                <a:lnTo>
                  <a:pt x="45338" y="2156714"/>
                </a:lnTo>
                <a:lnTo>
                  <a:pt x="32638" y="2156714"/>
                </a:lnTo>
                <a:close/>
              </a:path>
              <a:path w="77977" h="2168652">
                <a:moveTo>
                  <a:pt x="76073" y="59436"/>
                </a:moveTo>
                <a:lnTo>
                  <a:pt x="38988" y="0"/>
                </a:lnTo>
                <a:lnTo>
                  <a:pt x="32638" y="11937"/>
                </a:lnTo>
                <a:lnTo>
                  <a:pt x="32639" y="33934"/>
                </a:lnTo>
                <a:lnTo>
                  <a:pt x="38989" y="2144750"/>
                </a:lnTo>
                <a:lnTo>
                  <a:pt x="44323" y="2153285"/>
                </a:lnTo>
                <a:lnTo>
                  <a:pt x="33655" y="2153285"/>
                </a:lnTo>
                <a:lnTo>
                  <a:pt x="32639" y="2134590"/>
                </a:lnTo>
                <a:lnTo>
                  <a:pt x="12573" y="2102485"/>
                </a:lnTo>
                <a:lnTo>
                  <a:pt x="32638" y="2156714"/>
                </a:lnTo>
                <a:lnTo>
                  <a:pt x="45338" y="2156714"/>
                </a:lnTo>
                <a:lnTo>
                  <a:pt x="38988" y="2168652"/>
                </a:lnTo>
                <a:lnTo>
                  <a:pt x="76073" y="2109216"/>
                </a:lnTo>
                <a:lnTo>
                  <a:pt x="77977" y="2106294"/>
                </a:lnTo>
                <a:lnTo>
                  <a:pt x="77088" y="2102358"/>
                </a:lnTo>
                <a:lnTo>
                  <a:pt x="74041" y="2100579"/>
                </a:lnTo>
                <a:lnTo>
                  <a:pt x="71119" y="2098674"/>
                </a:lnTo>
                <a:lnTo>
                  <a:pt x="67182" y="2099564"/>
                </a:lnTo>
                <a:lnTo>
                  <a:pt x="65405" y="2102485"/>
                </a:lnTo>
                <a:lnTo>
                  <a:pt x="45338" y="2134590"/>
                </a:lnTo>
                <a:lnTo>
                  <a:pt x="45338" y="33934"/>
                </a:lnTo>
                <a:lnTo>
                  <a:pt x="38989" y="23774"/>
                </a:lnTo>
                <a:lnTo>
                  <a:pt x="33655" y="15239"/>
                </a:lnTo>
                <a:lnTo>
                  <a:pt x="44323" y="15239"/>
                </a:lnTo>
                <a:lnTo>
                  <a:pt x="45338" y="11937"/>
                </a:lnTo>
                <a:lnTo>
                  <a:pt x="76073" y="5943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3695700" y="1930908"/>
            <a:ext cx="470916" cy="0"/>
          </a:xfrm>
          <a:custGeom>
            <a:avLst/>
            <a:gdLst/>
            <a:ahLst/>
            <a:cxnLst/>
            <a:rect l="l" t="t" r="r" b="b"/>
            <a:pathLst>
              <a:path w="470916">
                <a:moveTo>
                  <a:pt x="0" y="0"/>
                </a:moveTo>
                <a:lnTo>
                  <a:pt x="470916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4091940" y="4126993"/>
            <a:ext cx="580644" cy="140207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4091940" y="4126993"/>
            <a:ext cx="580644" cy="140207"/>
          </a:xfrm>
          <a:custGeom>
            <a:avLst/>
            <a:gdLst/>
            <a:ahLst/>
            <a:cxnLst/>
            <a:rect l="l" t="t" r="r" b="b"/>
            <a:pathLst>
              <a:path w="580644" h="140207">
                <a:moveTo>
                  <a:pt x="0" y="140207"/>
                </a:moveTo>
                <a:lnTo>
                  <a:pt x="580644" y="140207"/>
                </a:lnTo>
                <a:lnTo>
                  <a:pt x="580644" y="0"/>
                </a:lnTo>
                <a:lnTo>
                  <a:pt x="0" y="0"/>
                </a:lnTo>
                <a:lnTo>
                  <a:pt x="0" y="14020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479416" y="2357628"/>
            <a:ext cx="77977" cy="449580"/>
          </a:xfrm>
          <a:custGeom>
            <a:avLst/>
            <a:gdLst/>
            <a:ahLst/>
            <a:cxnLst/>
            <a:rect l="l" t="t" r="r" b="b"/>
            <a:pathLst>
              <a:path w="77977" h="449580">
                <a:moveTo>
                  <a:pt x="0" y="62357"/>
                </a:moveTo>
                <a:lnTo>
                  <a:pt x="888" y="66294"/>
                </a:lnTo>
                <a:lnTo>
                  <a:pt x="3937" y="68072"/>
                </a:lnTo>
                <a:lnTo>
                  <a:pt x="6858" y="69976"/>
                </a:lnTo>
                <a:lnTo>
                  <a:pt x="10795" y="69087"/>
                </a:lnTo>
                <a:lnTo>
                  <a:pt x="12573" y="66039"/>
                </a:lnTo>
                <a:lnTo>
                  <a:pt x="32639" y="33934"/>
                </a:lnTo>
                <a:lnTo>
                  <a:pt x="32639" y="415518"/>
                </a:lnTo>
                <a:lnTo>
                  <a:pt x="33655" y="434213"/>
                </a:lnTo>
                <a:lnTo>
                  <a:pt x="44323" y="434213"/>
                </a:lnTo>
                <a:lnTo>
                  <a:pt x="38995" y="425689"/>
                </a:lnTo>
                <a:lnTo>
                  <a:pt x="38989" y="23774"/>
                </a:lnTo>
                <a:lnTo>
                  <a:pt x="33655" y="15239"/>
                </a:lnTo>
                <a:lnTo>
                  <a:pt x="32638" y="11937"/>
                </a:lnTo>
                <a:lnTo>
                  <a:pt x="1905" y="59309"/>
                </a:lnTo>
                <a:lnTo>
                  <a:pt x="0" y="62357"/>
                </a:lnTo>
                <a:close/>
              </a:path>
              <a:path w="77977" h="449580">
                <a:moveTo>
                  <a:pt x="32638" y="437642"/>
                </a:moveTo>
                <a:lnTo>
                  <a:pt x="12573" y="383413"/>
                </a:lnTo>
                <a:lnTo>
                  <a:pt x="10795" y="380492"/>
                </a:lnTo>
                <a:lnTo>
                  <a:pt x="6858" y="379602"/>
                </a:lnTo>
                <a:lnTo>
                  <a:pt x="3810" y="381508"/>
                </a:lnTo>
                <a:lnTo>
                  <a:pt x="888" y="383286"/>
                </a:lnTo>
                <a:lnTo>
                  <a:pt x="0" y="387223"/>
                </a:lnTo>
                <a:lnTo>
                  <a:pt x="1905" y="390144"/>
                </a:lnTo>
                <a:lnTo>
                  <a:pt x="38988" y="449580"/>
                </a:lnTo>
                <a:lnTo>
                  <a:pt x="45338" y="437642"/>
                </a:lnTo>
                <a:lnTo>
                  <a:pt x="32638" y="437642"/>
                </a:lnTo>
                <a:close/>
              </a:path>
              <a:path w="77977" h="449580">
                <a:moveTo>
                  <a:pt x="38988" y="0"/>
                </a:moveTo>
                <a:lnTo>
                  <a:pt x="1905" y="59309"/>
                </a:lnTo>
                <a:lnTo>
                  <a:pt x="32638" y="11937"/>
                </a:lnTo>
                <a:lnTo>
                  <a:pt x="33655" y="15239"/>
                </a:lnTo>
                <a:lnTo>
                  <a:pt x="38989" y="23774"/>
                </a:lnTo>
                <a:lnTo>
                  <a:pt x="38995" y="425689"/>
                </a:lnTo>
                <a:lnTo>
                  <a:pt x="44323" y="434213"/>
                </a:lnTo>
                <a:lnTo>
                  <a:pt x="33655" y="434213"/>
                </a:lnTo>
                <a:lnTo>
                  <a:pt x="32639" y="415518"/>
                </a:lnTo>
                <a:lnTo>
                  <a:pt x="12573" y="383413"/>
                </a:lnTo>
                <a:lnTo>
                  <a:pt x="32638" y="437642"/>
                </a:lnTo>
                <a:lnTo>
                  <a:pt x="45338" y="437642"/>
                </a:lnTo>
                <a:lnTo>
                  <a:pt x="38988" y="449580"/>
                </a:lnTo>
                <a:lnTo>
                  <a:pt x="76073" y="390144"/>
                </a:lnTo>
                <a:lnTo>
                  <a:pt x="77977" y="387223"/>
                </a:lnTo>
                <a:lnTo>
                  <a:pt x="77088" y="383286"/>
                </a:lnTo>
                <a:lnTo>
                  <a:pt x="74040" y="381508"/>
                </a:lnTo>
                <a:lnTo>
                  <a:pt x="71120" y="379602"/>
                </a:lnTo>
                <a:lnTo>
                  <a:pt x="67183" y="380492"/>
                </a:lnTo>
                <a:lnTo>
                  <a:pt x="65405" y="383539"/>
                </a:lnTo>
                <a:lnTo>
                  <a:pt x="45338" y="415565"/>
                </a:lnTo>
                <a:lnTo>
                  <a:pt x="45338" y="33934"/>
                </a:lnTo>
                <a:lnTo>
                  <a:pt x="44323" y="15239"/>
                </a:lnTo>
                <a:lnTo>
                  <a:pt x="45338" y="11937"/>
                </a:lnTo>
                <a:lnTo>
                  <a:pt x="76073" y="59309"/>
                </a:lnTo>
                <a:lnTo>
                  <a:pt x="38988" y="0"/>
                </a:lnTo>
                <a:close/>
              </a:path>
              <a:path w="77977" h="449580">
                <a:moveTo>
                  <a:pt x="44323" y="15239"/>
                </a:moveTo>
                <a:lnTo>
                  <a:pt x="45338" y="33934"/>
                </a:lnTo>
                <a:lnTo>
                  <a:pt x="65405" y="66039"/>
                </a:lnTo>
                <a:lnTo>
                  <a:pt x="67183" y="69087"/>
                </a:lnTo>
                <a:lnTo>
                  <a:pt x="71120" y="69976"/>
                </a:lnTo>
                <a:lnTo>
                  <a:pt x="74168" y="68072"/>
                </a:lnTo>
                <a:lnTo>
                  <a:pt x="77088" y="66294"/>
                </a:lnTo>
                <a:lnTo>
                  <a:pt x="77977" y="62357"/>
                </a:lnTo>
                <a:lnTo>
                  <a:pt x="76073" y="59309"/>
                </a:lnTo>
                <a:lnTo>
                  <a:pt x="45338" y="11937"/>
                </a:lnTo>
                <a:lnTo>
                  <a:pt x="44323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256020" y="1918715"/>
            <a:ext cx="0" cy="2205228"/>
          </a:xfrm>
          <a:custGeom>
            <a:avLst/>
            <a:gdLst/>
            <a:ahLst/>
            <a:cxnLst/>
            <a:rect l="l" t="t" r="r" b="b"/>
            <a:pathLst>
              <a:path h="2205228">
                <a:moveTo>
                  <a:pt x="0" y="0"/>
                </a:moveTo>
                <a:lnTo>
                  <a:pt x="0" y="2205228"/>
                </a:lnTo>
              </a:path>
            </a:pathLst>
          </a:custGeom>
          <a:ln w="9144">
            <a:solidFill>
              <a:srgbClr val="000000"/>
            </a:solidFill>
            <a:prstDash val="dash"/>
          </a:ln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3505200" y="2823973"/>
            <a:ext cx="609600" cy="224027"/>
          </a:xfrm>
          <a:custGeom>
            <a:avLst/>
            <a:gdLst/>
            <a:ahLst/>
            <a:cxnLst/>
            <a:rect l="l" t="t" r="r" b="b"/>
            <a:pathLst>
              <a:path w="609600" h="224027">
                <a:moveTo>
                  <a:pt x="0" y="224027"/>
                </a:moveTo>
                <a:lnTo>
                  <a:pt x="609600" y="224027"/>
                </a:lnTo>
                <a:lnTo>
                  <a:pt x="609600" y="0"/>
                </a:lnTo>
                <a:lnTo>
                  <a:pt x="0" y="0"/>
                </a:lnTo>
                <a:lnTo>
                  <a:pt x="0" y="224027"/>
                </a:lnTo>
                <a:close/>
              </a:path>
            </a:pathLst>
          </a:custGeom>
          <a:solidFill>
            <a:srgbClr val="DBF5F8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4847845" y="2387854"/>
            <a:ext cx="409955" cy="44450"/>
          </a:xfrm>
          <a:custGeom>
            <a:avLst/>
            <a:gdLst/>
            <a:ahLst/>
            <a:cxnLst/>
            <a:rect l="l" t="t" r="r" b="b"/>
            <a:pathLst>
              <a:path w="409955" h="44450">
                <a:moveTo>
                  <a:pt x="76199" y="12700"/>
                </a:moveTo>
                <a:lnTo>
                  <a:pt x="409955" y="12700"/>
                </a:lnTo>
                <a:lnTo>
                  <a:pt x="409955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409955" h="44450">
                <a:moveTo>
                  <a:pt x="76199" y="0"/>
                </a:moveTo>
                <a:lnTo>
                  <a:pt x="76200" y="-31750"/>
                </a:lnTo>
                <a:lnTo>
                  <a:pt x="0" y="6350"/>
                </a:lnTo>
                <a:lnTo>
                  <a:pt x="76200" y="444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847845" y="2837434"/>
            <a:ext cx="409955" cy="44450"/>
          </a:xfrm>
          <a:custGeom>
            <a:avLst/>
            <a:gdLst/>
            <a:ahLst/>
            <a:cxnLst/>
            <a:rect l="l" t="t" r="r" b="b"/>
            <a:pathLst>
              <a:path w="409955" h="44450">
                <a:moveTo>
                  <a:pt x="76199" y="12700"/>
                </a:moveTo>
                <a:lnTo>
                  <a:pt x="409955" y="12700"/>
                </a:lnTo>
                <a:lnTo>
                  <a:pt x="409955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409955" h="44450">
                <a:moveTo>
                  <a:pt x="76199" y="0"/>
                </a:moveTo>
                <a:lnTo>
                  <a:pt x="76200" y="-31750"/>
                </a:lnTo>
                <a:lnTo>
                  <a:pt x="0" y="6350"/>
                </a:lnTo>
                <a:lnTo>
                  <a:pt x="76200" y="444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847845" y="3271774"/>
            <a:ext cx="409955" cy="44450"/>
          </a:xfrm>
          <a:custGeom>
            <a:avLst/>
            <a:gdLst/>
            <a:ahLst/>
            <a:cxnLst/>
            <a:rect l="l" t="t" r="r" b="b"/>
            <a:pathLst>
              <a:path w="409955" h="44450">
                <a:moveTo>
                  <a:pt x="76199" y="12700"/>
                </a:moveTo>
                <a:lnTo>
                  <a:pt x="409955" y="12700"/>
                </a:lnTo>
                <a:lnTo>
                  <a:pt x="409955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409955" h="44450">
                <a:moveTo>
                  <a:pt x="76199" y="0"/>
                </a:moveTo>
                <a:lnTo>
                  <a:pt x="76200" y="-31750"/>
                </a:lnTo>
                <a:lnTo>
                  <a:pt x="0" y="6350"/>
                </a:lnTo>
                <a:lnTo>
                  <a:pt x="76200" y="444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4847845" y="3715257"/>
            <a:ext cx="409955" cy="44450"/>
          </a:xfrm>
          <a:custGeom>
            <a:avLst/>
            <a:gdLst/>
            <a:ahLst/>
            <a:cxnLst/>
            <a:rect l="l" t="t" r="r" b="b"/>
            <a:pathLst>
              <a:path w="409955" h="44450">
                <a:moveTo>
                  <a:pt x="76199" y="12700"/>
                </a:moveTo>
                <a:lnTo>
                  <a:pt x="409955" y="12700"/>
                </a:lnTo>
                <a:lnTo>
                  <a:pt x="409955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409955" h="44450">
                <a:moveTo>
                  <a:pt x="76199" y="0"/>
                </a:moveTo>
                <a:lnTo>
                  <a:pt x="76200" y="-31749"/>
                </a:lnTo>
                <a:lnTo>
                  <a:pt x="0" y="6350"/>
                </a:lnTo>
                <a:lnTo>
                  <a:pt x="76200" y="444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6055868" y="2417065"/>
            <a:ext cx="777494" cy="848487"/>
          </a:xfrm>
          <a:custGeom>
            <a:avLst/>
            <a:gdLst/>
            <a:ahLst/>
            <a:cxnLst/>
            <a:rect l="l" t="t" r="r" b="b"/>
            <a:pathLst>
              <a:path w="777494" h="848487">
                <a:moveTo>
                  <a:pt x="28601" y="27936"/>
                </a:moveTo>
                <a:lnTo>
                  <a:pt x="18439" y="21518"/>
                </a:lnTo>
                <a:lnTo>
                  <a:pt x="17131" y="33314"/>
                </a:lnTo>
                <a:lnTo>
                  <a:pt x="29464" y="59055"/>
                </a:lnTo>
                <a:lnTo>
                  <a:pt x="56515" y="114935"/>
                </a:lnTo>
                <a:lnTo>
                  <a:pt x="83693" y="170052"/>
                </a:lnTo>
                <a:lnTo>
                  <a:pt x="110998" y="223900"/>
                </a:lnTo>
                <a:lnTo>
                  <a:pt x="138303" y="276225"/>
                </a:lnTo>
                <a:lnTo>
                  <a:pt x="152146" y="301498"/>
                </a:lnTo>
                <a:lnTo>
                  <a:pt x="165989" y="326389"/>
                </a:lnTo>
                <a:lnTo>
                  <a:pt x="179832" y="350520"/>
                </a:lnTo>
                <a:lnTo>
                  <a:pt x="193802" y="374014"/>
                </a:lnTo>
                <a:lnTo>
                  <a:pt x="207772" y="396875"/>
                </a:lnTo>
                <a:lnTo>
                  <a:pt x="221869" y="418846"/>
                </a:lnTo>
                <a:lnTo>
                  <a:pt x="249682" y="460756"/>
                </a:lnTo>
                <a:lnTo>
                  <a:pt x="277114" y="500252"/>
                </a:lnTo>
                <a:lnTo>
                  <a:pt x="304673" y="537337"/>
                </a:lnTo>
                <a:lnTo>
                  <a:pt x="332486" y="572262"/>
                </a:lnTo>
                <a:lnTo>
                  <a:pt x="361061" y="605282"/>
                </a:lnTo>
                <a:lnTo>
                  <a:pt x="391033" y="636397"/>
                </a:lnTo>
                <a:lnTo>
                  <a:pt x="422402" y="665734"/>
                </a:lnTo>
                <a:lnTo>
                  <a:pt x="455930" y="693420"/>
                </a:lnTo>
                <a:lnTo>
                  <a:pt x="494030" y="719836"/>
                </a:lnTo>
                <a:lnTo>
                  <a:pt x="537591" y="744601"/>
                </a:lnTo>
                <a:lnTo>
                  <a:pt x="583692" y="767588"/>
                </a:lnTo>
                <a:lnTo>
                  <a:pt x="630047" y="788670"/>
                </a:lnTo>
                <a:lnTo>
                  <a:pt x="674751" y="807465"/>
                </a:lnTo>
                <a:lnTo>
                  <a:pt x="695452" y="816101"/>
                </a:lnTo>
                <a:lnTo>
                  <a:pt x="714756" y="823849"/>
                </a:lnTo>
                <a:lnTo>
                  <a:pt x="732536" y="831088"/>
                </a:lnTo>
                <a:lnTo>
                  <a:pt x="740537" y="834516"/>
                </a:lnTo>
                <a:lnTo>
                  <a:pt x="748030" y="837691"/>
                </a:lnTo>
                <a:lnTo>
                  <a:pt x="755015" y="840739"/>
                </a:lnTo>
                <a:lnTo>
                  <a:pt x="761365" y="843407"/>
                </a:lnTo>
                <a:lnTo>
                  <a:pt x="766953" y="846074"/>
                </a:lnTo>
                <a:lnTo>
                  <a:pt x="771906" y="848487"/>
                </a:lnTo>
                <a:lnTo>
                  <a:pt x="777494" y="837057"/>
                </a:lnTo>
                <a:lnTo>
                  <a:pt x="772287" y="834516"/>
                </a:lnTo>
                <a:lnTo>
                  <a:pt x="766445" y="831850"/>
                </a:lnTo>
                <a:lnTo>
                  <a:pt x="760095" y="829056"/>
                </a:lnTo>
                <a:lnTo>
                  <a:pt x="752983" y="826008"/>
                </a:lnTo>
                <a:lnTo>
                  <a:pt x="745490" y="822833"/>
                </a:lnTo>
                <a:lnTo>
                  <a:pt x="737235" y="819403"/>
                </a:lnTo>
                <a:lnTo>
                  <a:pt x="719582" y="812164"/>
                </a:lnTo>
                <a:lnTo>
                  <a:pt x="700278" y="804290"/>
                </a:lnTo>
                <a:lnTo>
                  <a:pt x="679577" y="795782"/>
                </a:lnTo>
                <a:lnTo>
                  <a:pt x="635254" y="777113"/>
                </a:lnTo>
                <a:lnTo>
                  <a:pt x="589153" y="756158"/>
                </a:lnTo>
                <a:lnTo>
                  <a:pt x="566166" y="745109"/>
                </a:lnTo>
                <a:lnTo>
                  <a:pt x="543560" y="733425"/>
                </a:lnTo>
                <a:lnTo>
                  <a:pt x="501015" y="709168"/>
                </a:lnTo>
                <a:lnTo>
                  <a:pt x="463931" y="683513"/>
                </a:lnTo>
                <a:lnTo>
                  <a:pt x="431038" y="656336"/>
                </a:lnTo>
                <a:lnTo>
                  <a:pt x="400177" y="627634"/>
                </a:lnTo>
                <a:lnTo>
                  <a:pt x="370713" y="596900"/>
                </a:lnTo>
                <a:lnTo>
                  <a:pt x="342392" y="564388"/>
                </a:lnTo>
                <a:lnTo>
                  <a:pt x="314706" y="529716"/>
                </a:lnTo>
                <a:lnTo>
                  <a:pt x="287528" y="492887"/>
                </a:lnTo>
                <a:lnTo>
                  <a:pt x="260223" y="453644"/>
                </a:lnTo>
                <a:lnTo>
                  <a:pt x="232537" y="412114"/>
                </a:lnTo>
                <a:lnTo>
                  <a:pt x="218567" y="390271"/>
                </a:lnTo>
                <a:lnTo>
                  <a:pt x="204724" y="367538"/>
                </a:lnTo>
                <a:lnTo>
                  <a:pt x="190881" y="344170"/>
                </a:lnTo>
                <a:lnTo>
                  <a:pt x="177037" y="320166"/>
                </a:lnTo>
                <a:lnTo>
                  <a:pt x="163322" y="295401"/>
                </a:lnTo>
                <a:lnTo>
                  <a:pt x="149606" y="270383"/>
                </a:lnTo>
                <a:lnTo>
                  <a:pt x="122301" y="218186"/>
                </a:lnTo>
                <a:lnTo>
                  <a:pt x="95123" y="164464"/>
                </a:lnTo>
                <a:lnTo>
                  <a:pt x="67945" y="109474"/>
                </a:lnTo>
                <a:lnTo>
                  <a:pt x="40894" y="53594"/>
                </a:lnTo>
                <a:lnTo>
                  <a:pt x="28601" y="27936"/>
                </a:lnTo>
                <a:close/>
              </a:path>
              <a:path w="777494" h="848487">
                <a:moveTo>
                  <a:pt x="381" y="69596"/>
                </a:moveTo>
                <a:lnTo>
                  <a:pt x="0" y="73025"/>
                </a:lnTo>
                <a:lnTo>
                  <a:pt x="2540" y="76200"/>
                </a:lnTo>
                <a:lnTo>
                  <a:pt x="7620" y="13462"/>
                </a:lnTo>
                <a:lnTo>
                  <a:pt x="9906" y="16128"/>
                </a:lnTo>
                <a:lnTo>
                  <a:pt x="19558" y="11430"/>
                </a:lnTo>
                <a:lnTo>
                  <a:pt x="19050" y="8000"/>
                </a:lnTo>
                <a:lnTo>
                  <a:pt x="8128" y="0"/>
                </a:lnTo>
                <a:lnTo>
                  <a:pt x="381" y="69596"/>
                </a:lnTo>
                <a:close/>
              </a:path>
              <a:path w="777494" h="848487">
                <a:moveTo>
                  <a:pt x="60579" y="48133"/>
                </a:moveTo>
                <a:lnTo>
                  <a:pt x="63500" y="50037"/>
                </a:lnTo>
                <a:lnTo>
                  <a:pt x="67437" y="49149"/>
                </a:lnTo>
                <a:lnTo>
                  <a:pt x="69342" y="46227"/>
                </a:lnTo>
                <a:lnTo>
                  <a:pt x="71120" y="43180"/>
                </a:lnTo>
                <a:lnTo>
                  <a:pt x="70231" y="39243"/>
                </a:lnTo>
                <a:lnTo>
                  <a:pt x="67310" y="37464"/>
                </a:lnTo>
                <a:lnTo>
                  <a:pt x="8128" y="0"/>
                </a:lnTo>
                <a:lnTo>
                  <a:pt x="19050" y="8000"/>
                </a:lnTo>
                <a:lnTo>
                  <a:pt x="19558" y="11430"/>
                </a:lnTo>
                <a:lnTo>
                  <a:pt x="9906" y="16128"/>
                </a:lnTo>
                <a:lnTo>
                  <a:pt x="7620" y="13462"/>
                </a:lnTo>
                <a:lnTo>
                  <a:pt x="2540" y="76200"/>
                </a:lnTo>
                <a:lnTo>
                  <a:pt x="5969" y="76581"/>
                </a:lnTo>
                <a:lnTo>
                  <a:pt x="9525" y="76962"/>
                </a:lnTo>
                <a:lnTo>
                  <a:pt x="12573" y="74549"/>
                </a:lnTo>
                <a:lnTo>
                  <a:pt x="12954" y="70993"/>
                </a:lnTo>
                <a:lnTo>
                  <a:pt x="17131" y="33314"/>
                </a:lnTo>
                <a:lnTo>
                  <a:pt x="18439" y="21518"/>
                </a:lnTo>
                <a:lnTo>
                  <a:pt x="28601" y="27936"/>
                </a:lnTo>
                <a:lnTo>
                  <a:pt x="60579" y="48133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6051805" y="3347974"/>
            <a:ext cx="779399" cy="361442"/>
          </a:xfrm>
          <a:custGeom>
            <a:avLst/>
            <a:gdLst/>
            <a:ahLst/>
            <a:cxnLst/>
            <a:rect l="l" t="t" r="r" b="b"/>
            <a:pathLst>
              <a:path w="779399" h="361442">
                <a:moveTo>
                  <a:pt x="34936" y="326361"/>
                </a:moveTo>
                <a:lnTo>
                  <a:pt x="60325" y="295148"/>
                </a:lnTo>
                <a:lnTo>
                  <a:pt x="80645" y="272542"/>
                </a:lnTo>
                <a:lnTo>
                  <a:pt x="102488" y="250443"/>
                </a:lnTo>
                <a:lnTo>
                  <a:pt x="126237" y="229235"/>
                </a:lnTo>
                <a:lnTo>
                  <a:pt x="152273" y="208787"/>
                </a:lnTo>
                <a:lnTo>
                  <a:pt x="181101" y="189229"/>
                </a:lnTo>
                <a:lnTo>
                  <a:pt x="213741" y="170306"/>
                </a:lnTo>
                <a:lnTo>
                  <a:pt x="250062" y="151764"/>
                </a:lnTo>
                <a:lnTo>
                  <a:pt x="289306" y="133730"/>
                </a:lnTo>
                <a:lnTo>
                  <a:pt x="330454" y="116459"/>
                </a:lnTo>
                <a:lnTo>
                  <a:pt x="372363" y="100202"/>
                </a:lnTo>
                <a:lnTo>
                  <a:pt x="414147" y="85216"/>
                </a:lnTo>
                <a:lnTo>
                  <a:pt x="455041" y="71627"/>
                </a:lnTo>
                <a:lnTo>
                  <a:pt x="493649" y="59816"/>
                </a:lnTo>
                <a:lnTo>
                  <a:pt x="530733" y="49784"/>
                </a:lnTo>
                <a:lnTo>
                  <a:pt x="567182" y="41528"/>
                </a:lnTo>
                <a:lnTo>
                  <a:pt x="603250" y="34543"/>
                </a:lnTo>
                <a:lnTo>
                  <a:pt x="638810" y="28575"/>
                </a:lnTo>
                <a:lnTo>
                  <a:pt x="674116" y="23749"/>
                </a:lnTo>
                <a:lnTo>
                  <a:pt x="709168" y="19558"/>
                </a:lnTo>
                <a:lnTo>
                  <a:pt x="779399" y="12700"/>
                </a:lnTo>
                <a:lnTo>
                  <a:pt x="778129" y="0"/>
                </a:lnTo>
                <a:lnTo>
                  <a:pt x="707771" y="6985"/>
                </a:lnTo>
                <a:lnTo>
                  <a:pt x="672338" y="11175"/>
                </a:lnTo>
                <a:lnTo>
                  <a:pt x="636778" y="16128"/>
                </a:lnTo>
                <a:lnTo>
                  <a:pt x="600710" y="21971"/>
                </a:lnTo>
                <a:lnTo>
                  <a:pt x="564388" y="29083"/>
                </a:lnTo>
                <a:lnTo>
                  <a:pt x="527431" y="37591"/>
                </a:lnTo>
                <a:lnTo>
                  <a:pt x="490093" y="47751"/>
                </a:lnTo>
                <a:lnTo>
                  <a:pt x="450976" y="59562"/>
                </a:lnTo>
                <a:lnTo>
                  <a:pt x="409956" y="73278"/>
                </a:lnTo>
                <a:lnTo>
                  <a:pt x="367792" y="88391"/>
                </a:lnTo>
                <a:lnTo>
                  <a:pt x="325500" y="104648"/>
                </a:lnTo>
                <a:lnTo>
                  <a:pt x="284099" y="122047"/>
                </a:lnTo>
                <a:lnTo>
                  <a:pt x="244475" y="140335"/>
                </a:lnTo>
                <a:lnTo>
                  <a:pt x="207518" y="159258"/>
                </a:lnTo>
                <a:lnTo>
                  <a:pt x="174244" y="178562"/>
                </a:lnTo>
                <a:lnTo>
                  <a:pt x="144525" y="198627"/>
                </a:lnTo>
                <a:lnTo>
                  <a:pt x="117856" y="219710"/>
                </a:lnTo>
                <a:lnTo>
                  <a:pt x="93345" y="241553"/>
                </a:lnTo>
                <a:lnTo>
                  <a:pt x="71247" y="264032"/>
                </a:lnTo>
                <a:lnTo>
                  <a:pt x="50546" y="287019"/>
                </a:lnTo>
                <a:lnTo>
                  <a:pt x="31242" y="310388"/>
                </a:lnTo>
                <a:lnTo>
                  <a:pt x="19967" y="335071"/>
                </a:lnTo>
                <a:lnTo>
                  <a:pt x="16129" y="349884"/>
                </a:lnTo>
                <a:lnTo>
                  <a:pt x="22987" y="341630"/>
                </a:lnTo>
                <a:lnTo>
                  <a:pt x="34936" y="326361"/>
                </a:lnTo>
                <a:close/>
              </a:path>
              <a:path w="779399" h="361442">
                <a:moveTo>
                  <a:pt x="78105" y="301244"/>
                </a:moveTo>
                <a:lnTo>
                  <a:pt x="34936" y="326361"/>
                </a:lnTo>
                <a:lnTo>
                  <a:pt x="22987" y="341630"/>
                </a:lnTo>
                <a:lnTo>
                  <a:pt x="16129" y="349884"/>
                </a:lnTo>
                <a:lnTo>
                  <a:pt x="19967" y="335071"/>
                </a:lnTo>
                <a:lnTo>
                  <a:pt x="23935" y="319760"/>
                </a:lnTo>
                <a:lnTo>
                  <a:pt x="36830" y="270001"/>
                </a:lnTo>
                <a:lnTo>
                  <a:pt x="37719" y="266573"/>
                </a:lnTo>
                <a:lnTo>
                  <a:pt x="35687" y="263144"/>
                </a:lnTo>
                <a:lnTo>
                  <a:pt x="32258" y="262255"/>
                </a:lnTo>
                <a:lnTo>
                  <a:pt x="28956" y="261365"/>
                </a:lnTo>
                <a:lnTo>
                  <a:pt x="25400" y="263398"/>
                </a:lnTo>
                <a:lnTo>
                  <a:pt x="24511" y="266826"/>
                </a:lnTo>
                <a:lnTo>
                  <a:pt x="12826" y="334009"/>
                </a:lnTo>
                <a:lnTo>
                  <a:pt x="6731" y="342773"/>
                </a:lnTo>
                <a:lnTo>
                  <a:pt x="14986" y="352170"/>
                </a:lnTo>
                <a:lnTo>
                  <a:pt x="0" y="361442"/>
                </a:lnTo>
                <a:lnTo>
                  <a:pt x="84455" y="312165"/>
                </a:lnTo>
                <a:lnTo>
                  <a:pt x="87503" y="310514"/>
                </a:lnTo>
                <a:lnTo>
                  <a:pt x="88519" y="306577"/>
                </a:lnTo>
                <a:lnTo>
                  <a:pt x="86741" y="303530"/>
                </a:lnTo>
                <a:lnTo>
                  <a:pt x="85090" y="300481"/>
                </a:lnTo>
                <a:lnTo>
                  <a:pt x="81153" y="299465"/>
                </a:lnTo>
                <a:lnTo>
                  <a:pt x="78105" y="301244"/>
                </a:lnTo>
                <a:close/>
              </a:path>
              <a:path w="779399" h="361442">
                <a:moveTo>
                  <a:pt x="4953" y="344424"/>
                </a:moveTo>
                <a:lnTo>
                  <a:pt x="6731" y="342773"/>
                </a:lnTo>
                <a:lnTo>
                  <a:pt x="12826" y="334009"/>
                </a:lnTo>
                <a:lnTo>
                  <a:pt x="24511" y="266826"/>
                </a:lnTo>
                <a:lnTo>
                  <a:pt x="0" y="361442"/>
                </a:lnTo>
                <a:lnTo>
                  <a:pt x="14986" y="352170"/>
                </a:lnTo>
                <a:lnTo>
                  <a:pt x="6731" y="342773"/>
                </a:lnTo>
                <a:lnTo>
                  <a:pt x="4953" y="34442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6070093" y="2831592"/>
            <a:ext cx="761365" cy="492379"/>
          </a:xfrm>
          <a:custGeom>
            <a:avLst/>
            <a:gdLst/>
            <a:ahLst/>
            <a:cxnLst/>
            <a:rect l="l" t="t" r="r" b="b"/>
            <a:pathLst>
              <a:path w="761365" h="492379">
                <a:moveTo>
                  <a:pt x="8382" y="13462"/>
                </a:moveTo>
                <a:lnTo>
                  <a:pt x="17145" y="32258"/>
                </a:lnTo>
                <a:lnTo>
                  <a:pt x="10668" y="16129"/>
                </a:lnTo>
                <a:lnTo>
                  <a:pt x="19938" y="8128"/>
                </a:lnTo>
                <a:lnTo>
                  <a:pt x="9144" y="0"/>
                </a:lnTo>
                <a:lnTo>
                  <a:pt x="381" y="69469"/>
                </a:lnTo>
                <a:lnTo>
                  <a:pt x="0" y="72898"/>
                </a:lnTo>
                <a:lnTo>
                  <a:pt x="2412" y="76073"/>
                </a:lnTo>
                <a:lnTo>
                  <a:pt x="5842" y="76581"/>
                </a:lnTo>
                <a:lnTo>
                  <a:pt x="9398" y="76962"/>
                </a:lnTo>
                <a:lnTo>
                  <a:pt x="17145" y="32258"/>
                </a:lnTo>
                <a:lnTo>
                  <a:pt x="8382" y="13462"/>
                </a:lnTo>
                <a:close/>
              </a:path>
              <a:path w="761365" h="492379">
                <a:moveTo>
                  <a:pt x="63754" y="50800"/>
                </a:moveTo>
                <a:lnTo>
                  <a:pt x="67691" y="50037"/>
                </a:lnTo>
                <a:lnTo>
                  <a:pt x="69596" y="47117"/>
                </a:lnTo>
                <a:lnTo>
                  <a:pt x="71500" y="44069"/>
                </a:lnTo>
                <a:lnTo>
                  <a:pt x="70738" y="40132"/>
                </a:lnTo>
                <a:lnTo>
                  <a:pt x="67818" y="38227"/>
                </a:lnTo>
                <a:lnTo>
                  <a:pt x="9144" y="0"/>
                </a:lnTo>
                <a:lnTo>
                  <a:pt x="19938" y="8128"/>
                </a:lnTo>
                <a:lnTo>
                  <a:pt x="10668" y="16129"/>
                </a:lnTo>
                <a:lnTo>
                  <a:pt x="17145" y="32258"/>
                </a:lnTo>
                <a:lnTo>
                  <a:pt x="9398" y="76962"/>
                </a:lnTo>
                <a:lnTo>
                  <a:pt x="12573" y="74549"/>
                </a:lnTo>
                <a:lnTo>
                  <a:pt x="12954" y="71120"/>
                </a:lnTo>
                <a:lnTo>
                  <a:pt x="17705" y="33433"/>
                </a:lnTo>
                <a:lnTo>
                  <a:pt x="31242" y="61849"/>
                </a:lnTo>
                <a:lnTo>
                  <a:pt x="19185" y="21692"/>
                </a:lnTo>
                <a:lnTo>
                  <a:pt x="20447" y="11684"/>
                </a:lnTo>
                <a:lnTo>
                  <a:pt x="28575" y="26924"/>
                </a:lnTo>
                <a:lnTo>
                  <a:pt x="29202" y="28234"/>
                </a:lnTo>
                <a:lnTo>
                  <a:pt x="60833" y="48895"/>
                </a:lnTo>
                <a:lnTo>
                  <a:pt x="63754" y="50800"/>
                </a:lnTo>
                <a:close/>
              </a:path>
              <a:path w="761365" h="492379">
                <a:moveTo>
                  <a:pt x="42672" y="56387"/>
                </a:moveTo>
                <a:lnTo>
                  <a:pt x="29202" y="28234"/>
                </a:lnTo>
                <a:lnTo>
                  <a:pt x="28575" y="26924"/>
                </a:lnTo>
                <a:lnTo>
                  <a:pt x="20447" y="11684"/>
                </a:lnTo>
                <a:lnTo>
                  <a:pt x="19185" y="21692"/>
                </a:lnTo>
                <a:lnTo>
                  <a:pt x="31242" y="61849"/>
                </a:lnTo>
                <a:lnTo>
                  <a:pt x="45974" y="91186"/>
                </a:lnTo>
                <a:lnTo>
                  <a:pt x="61722" y="120142"/>
                </a:lnTo>
                <a:lnTo>
                  <a:pt x="78740" y="148590"/>
                </a:lnTo>
                <a:lnTo>
                  <a:pt x="97409" y="176403"/>
                </a:lnTo>
                <a:lnTo>
                  <a:pt x="118110" y="203454"/>
                </a:lnTo>
                <a:lnTo>
                  <a:pt x="141097" y="229616"/>
                </a:lnTo>
                <a:lnTo>
                  <a:pt x="165988" y="255016"/>
                </a:lnTo>
                <a:lnTo>
                  <a:pt x="192278" y="280035"/>
                </a:lnTo>
                <a:lnTo>
                  <a:pt x="220345" y="304419"/>
                </a:lnTo>
                <a:lnTo>
                  <a:pt x="250062" y="328168"/>
                </a:lnTo>
                <a:lnTo>
                  <a:pt x="281813" y="350774"/>
                </a:lnTo>
                <a:lnTo>
                  <a:pt x="315468" y="371856"/>
                </a:lnTo>
                <a:lnTo>
                  <a:pt x="351028" y="391413"/>
                </a:lnTo>
                <a:lnTo>
                  <a:pt x="389000" y="408940"/>
                </a:lnTo>
                <a:lnTo>
                  <a:pt x="429513" y="424434"/>
                </a:lnTo>
                <a:lnTo>
                  <a:pt x="472186" y="437896"/>
                </a:lnTo>
                <a:lnTo>
                  <a:pt x="516890" y="449580"/>
                </a:lnTo>
                <a:lnTo>
                  <a:pt x="563499" y="459740"/>
                </a:lnTo>
                <a:lnTo>
                  <a:pt x="611378" y="469011"/>
                </a:lnTo>
                <a:lnTo>
                  <a:pt x="660273" y="477266"/>
                </a:lnTo>
                <a:lnTo>
                  <a:pt x="709676" y="485013"/>
                </a:lnTo>
                <a:lnTo>
                  <a:pt x="759587" y="492379"/>
                </a:lnTo>
                <a:lnTo>
                  <a:pt x="761365" y="479933"/>
                </a:lnTo>
                <a:lnTo>
                  <a:pt x="711581" y="472440"/>
                </a:lnTo>
                <a:lnTo>
                  <a:pt x="662432" y="464693"/>
                </a:lnTo>
                <a:lnTo>
                  <a:pt x="613791" y="456438"/>
                </a:lnTo>
                <a:lnTo>
                  <a:pt x="566166" y="447421"/>
                </a:lnTo>
                <a:lnTo>
                  <a:pt x="520192" y="437261"/>
                </a:lnTo>
                <a:lnTo>
                  <a:pt x="475869" y="425704"/>
                </a:lnTo>
                <a:lnTo>
                  <a:pt x="454533" y="419227"/>
                </a:lnTo>
                <a:lnTo>
                  <a:pt x="433832" y="412496"/>
                </a:lnTo>
                <a:lnTo>
                  <a:pt x="413638" y="405257"/>
                </a:lnTo>
                <a:lnTo>
                  <a:pt x="394335" y="397383"/>
                </a:lnTo>
                <a:lnTo>
                  <a:pt x="357124" y="380238"/>
                </a:lnTo>
                <a:lnTo>
                  <a:pt x="322199" y="361188"/>
                </a:lnTo>
                <a:lnTo>
                  <a:pt x="289179" y="340360"/>
                </a:lnTo>
                <a:lnTo>
                  <a:pt x="257937" y="318262"/>
                </a:lnTo>
                <a:lnTo>
                  <a:pt x="228727" y="294894"/>
                </a:lnTo>
                <a:lnTo>
                  <a:pt x="201041" y="270763"/>
                </a:lnTo>
                <a:lnTo>
                  <a:pt x="175006" y="245999"/>
                </a:lnTo>
                <a:lnTo>
                  <a:pt x="150495" y="221107"/>
                </a:lnTo>
                <a:lnTo>
                  <a:pt x="128143" y="195834"/>
                </a:lnTo>
                <a:lnTo>
                  <a:pt x="107950" y="169291"/>
                </a:lnTo>
                <a:lnTo>
                  <a:pt x="89662" y="142112"/>
                </a:lnTo>
                <a:lnTo>
                  <a:pt x="72771" y="114173"/>
                </a:lnTo>
                <a:lnTo>
                  <a:pt x="57277" y="85471"/>
                </a:lnTo>
                <a:lnTo>
                  <a:pt x="42672" y="563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652519" y="4096512"/>
            <a:ext cx="1605787" cy="165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4652519" y="4096512"/>
            <a:ext cx="1605787" cy="16510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4838701" y="4109974"/>
            <a:ext cx="409955" cy="44450"/>
          </a:xfrm>
          <a:custGeom>
            <a:avLst/>
            <a:gdLst/>
            <a:ahLst/>
            <a:cxnLst/>
            <a:rect l="l" t="t" r="r" b="b"/>
            <a:pathLst>
              <a:path w="409955" h="44450">
                <a:moveTo>
                  <a:pt x="76199" y="12700"/>
                </a:moveTo>
                <a:lnTo>
                  <a:pt x="409955" y="12700"/>
                </a:lnTo>
                <a:lnTo>
                  <a:pt x="409955" y="0"/>
                </a:lnTo>
                <a:lnTo>
                  <a:pt x="63500" y="0"/>
                </a:lnTo>
                <a:lnTo>
                  <a:pt x="63500" y="12700"/>
                </a:lnTo>
                <a:lnTo>
                  <a:pt x="76199" y="12700"/>
                </a:lnTo>
                <a:close/>
              </a:path>
              <a:path w="409955" h="44450">
                <a:moveTo>
                  <a:pt x="76199" y="0"/>
                </a:moveTo>
                <a:lnTo>
                  <a:pt x="76200" y="-31750"/>
                </a:lnTo>
                <a:lnTo>
                  <a:pt x="0" y="6350"/>
                </a:lnTo>
                <a:lnTo>
                  <a:pt x="76200" y="44450"/>
                </a:lnTo>
                <a:lnTo>
                  <a:pt x="76199" y="12700"/>
                </a:lnTo>
                <a:lnTo>
                  <a:pt x="63500" y="12700"/>
                </a:lnTo>
                <a:lnTo>
                  <a:pt x="63500" y="0"/>
                </a:lnTo>
                <a:lnTo>
                  <a:pt x="7619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064758" y="3395345"/>
            <a:ext cx="776096" cy="717930"/>
          </a:xfrm>
          <a:custGeom>
            <a:avLst/>
            <a:gdLst/>
            <a:ahLst/>
            <a:cxnLst/>
            <a:rect l="l" t="t" r="r" b="b"/>
            <a:pathLst>
              <a:path w="776096" h="717930">
                <a:moveTo>
                  <a:pt x="3809" y="717930"/>
                </a:moveTo>
                <a:lnTo>
                  <a:pt x="70612" y="646556"/>
                </a:lnTo>
                <a:lnTo>
                  <a:pt x="73025" y="644016"/>
                </a:lnTo>
                <a:lnTo>
                  <a:pt x="72897" y="639952"/>
                </a:lnTo>
                <a:lnTo>
                  <a:pt x="67817" y="635126"/>
                </a:lnTo>
                <a:lnTo>
                  <a:pt x="63753" y="635253"/>
                </a:lnTo>
                <a:lnTo>
                  <a:pt x="61340" y="637793"/>
                </a:lnTo>
                <a:lnTo>
                  <a:pt x="26593" y="674967"/>
                </a:lnTo>
                <a:lnTo>
                  <a:pt x="15314" y="687033"/>
                </a:lnTo>
                <a:lnTo>
                  <a:pt x="14711" y="670712"/>
                </a:lnTo>
                <a:lnTo>
                  <a:pt x="12826" y="619759"/>
                </a:lnTo>
                <a:lnTo>
                  <a:pt x="12700" y="616203"/>
                </a:lnTo>
                <a:lnTo>
                  <a:pt x="9778" y="613536"/>
                </a:lnTo>
                <a:lnTo>
                  <a:pt x="6222" y="613663"/>
                </a:lnTo>
                <a:lnTo>
                  <a:pt x="2793" y="613790"/>
                </a:lnTo>
                <a:lnTo>
                  <a:pt x="3682" y="700277"/>
                </a:lnTo>
                <a:lnTo>
                  <a:pt x="4952" y="698118"/>
                </a:lnTo>
                <a:lnTo>
                  <a:pt x="15875" y="702182"/>
                </a:lnTo>
                <a:lnTo>
                  <a:pt x="15493" y="704722"/>
                </a:lnTo>
                <a:lnTo>
                  <a:pt x="3809" y="717930"/>
                </a:lnTo>
                <a:close/>
              </a:path>
              <a:path w="776096" h="717930">
                <a:moveTo>
                  <a:pt x="0" y="616711"/>
                </a:moveTo>
                <a:lnTo>
                  <a:pt x="126" y="620267"/>
                </a:lnTo>
                <a:lnTo>
                  <a:pt x="3809" y="717930"/>
                </a:lnTo>
                <a:lnTo>
                  <a:pt x="15493" y="704722"/>
                </a:lnTo>
                <a:lnTo>
                  <a:pt x="15875" y="702182"/>
                </a:lnTo>
                <a:lnTo>
                  <a:pt x="4952" y="698118"/>
                </a:lnTo>
                <a:lnTo>
                  <a:pt x="3682" y="700277"/>
                </a:lnTo>
                <a:lnTo>
                  <a:pt x="2793" y="613790"/>
                </a:lnTo>
                <a:lnTo>
                  <a:pt x="0" y="616711"/>
                </a:lnTo>
                <a:close/>
              </a:path>
              <a:path w="776096" h="717930">
                <a:moveTo>
                  <a:pt x="26593" y="674967"/>
                </a:moveTo>
                <a:lnTo>
                  <a:pt x="45592" y="625728"/>
                </a:lnTo>
                <a:lnTo>
                  <a:pt x="64515" y="579246"/>
                </a:lnTo>
                <a:lnTo>
                  <a:pt x="84708" y="533780"/>
                </a:lnTo>
                <a:lnTo>
                  <a:pt x="106425" y="489330"/>
                </a:lnTo>
                <a:lnTo>
                  <a:pt x="130047" y="446404"/>
                </a:lnTo>
                <a:lnTo>
                  <a:pt x="156082" y="405129"/>
                </a:lnTo>
                <a:lnTo>
                  <a:pt x="184784" y="365886"/>
                </a:lnTo>
                <a:lnTo>
                  <a:pt x="217042" y="328040"/>
                </a:lnTo>
                <a:lnTo>
                  <a:pt x="234695" y="309117"/>
                </a:lnTo>
                <a:lnTo>
                  <a:pt x="253111" y="290575"/>
                </a:lnTo>
                <a:lnTo>
                  <a:pt x="272288" y="272414"/>
                </a:lnTo>
                <a:lnTo>
                  <a:pt x="291972" y="254507"/>
                </a:lnTo>
                <a:lnTo>
                  <a:pt x="332613" y="219836"/>
                </a:lnTo>
                <a:lnTo>
                  <a:pt x="353313" y="203453"/>
                </a:lnTo>
                <a:lnTo>
                  <a:pt x="374141" y="187325"/>
                </a:lnTo>
                <a:lnTo>
                  <a:pt x="394842" y="171957"/>
                </a:lnTo>
                <a:lnTo>
                  <a:pt x="415543" y="157352"/>
                </a:lnTo>
                <a:lnTo>
                  <a:pt x="455802" y="130301"/>
                </a:lnTo>
                <a:lnTo>
                  <a:pt x="494156" y="106679"/>
                </a:lnTo>
                <a:lnTo>
                  <a:pt x="530732" y="86613"/>
                </a:lnTo>
                <a:lnTo>
                  <a:pt x="566674" y="69976"/>
                </a:lnTo>
                <a:lnTo>
                  <a:pt x="602106" y="56006"/>
                </a:lnTo>
                <a:lnTo>
                  <a:pt x="637158" y="44322"/>
                </a:lnTo>
                <a:lnTo>
                  <a:pt x="672083" y="34670"/>
                </a:lnTo>
                <a:lnTo>
                  <a:pt x="706754" y="26415"/>
                </a:lnTo>
                <a:lnTo>
                  <a:pt x="741552" y="19050"/>
                </a:lnTo>
                <a:lnTo>
                  <a:pt x="776096" y="12445"/>
                </a:lnTo>
                <a:lnTo>
                  <a:pt x="773811" y="0"/>
                </a:lnTo>
                <a:lnTo>
                  <a:pt x="738886" y="6730"/>
                </a:lnTo>
                <a:lnTo>
                  <a:pt x="703833" y="14096"/>
                </a:lnTo>
                <a:lnTo>
                  <a:pt x="668654" y="22351"/>
                </a:lnTo>
                <a:lnTo>
                  <a:pt x="633476" y="32257"/>
                </a:lnTo>
                <a:lnTo>
                  <a:pt x="597662" y="44068"/>
                </a:lnTo>
                <a:lnTo>
                  <a:pt x="561466" y="58292"/>
                </a:lnTo>
                <a:lnTo>
                  <a:pt x="524890" y="75310"/>
                </a:lnTo>
                <a:lnTo>
                  <a:pt x="487679" y="95757"/>
                </a:lnTo>
                <a:lnTo>
                  <a:pt x="448817" y="119633"/>
                </a:lnTo>
                <a:lnTo>
                  <a:pt x="408177" y="146938"/>
                </a:lnTo>
                <a:lnTo>
                  <a:pt x="387350" y="161797"/>
                </a:lnTo>
                <a:lnTo>
                  <a:pt x="366394" y="177291"/>
                </a:lnTo>
                <a:lnTo>
                  <a:pt x="345439" y="193420"/>
                </a:lnTo>
                <a:lnTo>
                  <a:pt x="324357" y="210184"/>
                </a:lnTo>
                <a:lnTo>
                  <a:pt x="283337" y="245109"/>
                </a:lnTo>
                <a:lnTo>
                  <a:pt x="263397" y="263143"/>
                </a:lnTo>
                <a:lnTo>
                  <a:pt x="244093" y="281685"/>
                </a:lnTo>
                <a:lnTo>
                  <a:pt x="225551" y="300481"/>
                </a:lnTo>
                <a:lnTo>
                  <a:pt x="207517" y="319531"/>
                </a:lnTo>
                <a:lnTo>
                  <a:pt x="190626" y="338835"/>
                </a:lnTo>
                <a:lnTo>
                  <a:pt x="159638" y="377951"/>
                </a:lnTo>
                <a:lnTo>
                  <a:pt x="131952" y="418972"/>
                </a:lnTo>
                <a:lnTo>
                  <a:pt x="106806" y="461771"/>
                </a:lnTo>
                <a:lnTo>
                  <a:pt x="73151" y="528573"/>
                </a:lnTo>
                <a:lnTo>
                  <a:pt x="52831" y="574420"/>
                </a:lnTo>
                <a:lnTo>
                  <a:pt x="33781" y="621156"/>
                </a:lnTo>
                <a:lnTo>
                  <a:pt x="15620" y="668273"/>
                </a:lnTo>
                <a:lnTo>
                  <a:pt x="14711" y="670712"/>
                </a:lnTo>
                <a:lnTo>
                  <a:pt x="15314" y="687033"/>
                </a:lnTo>
                <a:lnTo>
                  <a:pt x="26593" y="6749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>
            <a:noAutofit/>
          </a:bodyPr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302254" y="677165"/>
            <a:ext cx="7213346" cy="38049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2950"/>
              </a:lnSpc>
              <a:spcBef>
                <a:spcPts val="147"/>
              </a:spcBef>
            </a:pPr>
            <a:endParaRPr sz="2400" dirty="0">
              <a:latin typeface="Calibri"/>
              <a:cs typeface="Calibri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3621405" y="2886837"/>
            <a:ext cx="398296" cy="17780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320"/>
              </a:lnSpc>
              <a:spcBef>
                <a:spcPts val="66"/>
              </a:spcBef>
            </a:pPr>
            <a:r>
              <a:rPr baseline="2275" dirty="0">
                <a:latin typeface="Calibri"/>
                <a:cs typeface="Calibri"/>
              </a:rPr>
              <a:t>7.0</a:t>
            </a:r>
            <a:r>
              <a:rPr spc="4" baseline="2275" dirty="0">
                <a:latin typeface="Calibri"/>
                <a:cs typeface="Calibri"/>
              </a:rPr>
              <a:t> </a:t>
            </a:r>
            <a:r>
              <a:rPr baseline="2275" dirty="0">
                <a:latin typeface="Calibri"/>
                <a:cs typeface="Calibri"/>
              </a:rPr>
              <a:t>m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3888994" y="4400932"/>
            <a:ext cx="4553630" cy="12796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14"/>
              </a:lnSpc>
              <a:spcBef>
                <a:spcPts val="90"/>
              </a:spcBef>
            </a:pPr>
            <a:r>
              <a:rPr lang="es-ES" sz="2100" baseline="9752" dirty="0">
                <a:latin typeface="Calibri"/>
                <a:cs typeface="Calibri"/>
              </a:rPr>
              <a:t>Dado</a:t>
            </a:r>
            <a:r>
              <a:rPr sz="2100" baseline="9752" dirty="0">
                <a:latin typeface="Calibri"/>
                <a:cs typeface="Calibri"/>
              </a:rPr>
              <a:t>: 1</a:t>
            </a:r>
            <a:r>
              <a:rPr sz="2100" spc="-4" baseline="9752" dirty="0">
                <a:latin typeface="Calibri"/>
                <a:cs typeface="Calibri"/>
              </a:rPr>
              <a:t>0</a:t>
            </a:r>
            <a:r>
              <a:rPr sz="2100" baseline="9752" dirty="0">
                <a:latin typeface="Calibri"/>
                <a:cs typeface="Calibri"/>
              </a:rPr>
              <a:t>00</a:t>
            </a:r>
            <a:r>
              <a:rPr sz="2100" spc="9" baseline="9752" dirty="0">
                <a:latin typeface="Calibri"/>
                <a:cs typeface="Calibri"/>
              </a:rPr>
              <a:t> </a:t>
            </a:r>
            <a:r>
              <a:rPr sz="2100" spc="44" baseline="9752" dirty="0">
                <a:latin typeface="Calibri"/>
                <a:cs typeface="Calibri"/>
              </a:rPr>
              <a:t>g</a:t>
            </a:r>
            <a:r>
              <a:rPr sz="2100" baseline="9752" dirty="0">
                <a:latin typeface="Calibri"/>
                <a:cs typeface="Calibri"/>
              </a:rPr>
              <a:t>/m</a:t>
            </a:r>
            <a:r>
              <a:rPr sz="1350" baseline="39442" dirty="0">
                <a:latin typeface="Calibri"/>
                <a:cs typeface="Calibri"/>
              </a:rPr>
              <a:t>2</a:t>
            </a:r>
            <a:r>
              <a:rPr sz="1350" spc="121" baseline="39442" dirty="0">
                <a:latin typeface="Calibri"/>
                <a:cs typeface="Calibri"/>
              </a:rPr>
              <a:t> </a:t>
            </a:r>
            <a:r>
              <a:rPr lang="es-ES" sz="2100" spc="-4" baseline="9752" dirty="0">
                <a:latin typeface="Calibri"/>
                <a:cs typeface="Calibri"/>
              </a:rPr>
              <a:t>no tejido </a:t>
            </a:r>
            <a:r>
              <a:rPr sz="2100" spc="-14" baseline="9752" dirty="0">
                <a:latin typeface="Calibri"/>
                <a:cs typeface="Calibri"/>
              </a:rPr>
              <a:t> </a:t>
            </a:r>
            <a:r>
              <a:rPr sz="2100" spc="-9" baseline="9752" dirty="0">
                <a:latin typeface="Calibri"/>
                <a:cs typeface="Calibri"/>
              </a:rPr>
              <a:t>G</a:t>
            </a:r>
            <a:r>
              <a:rPr sz="2100" baseline="9752" dirty="0">
                <a:latin typeface="Calibri"/>
                <a:cs typeface="Calibri"/>
              </a:rPr>
              <a:t>T</a:t>
            </a:r>
            <a:r>
              <a:rPr sz="2100" spc="4" baseline="9752" dirty="0">
                <a:latin typeface="Calibri"/>
                <a:cs typeface="Calibri"/>
              </a:rPr>
              <a:t> </a:t>
            </a:r>
            <a:r>
              <a:rPr lang="es-ES" sz="2100" baseline="9752" dirty="0">
                <a:latin typeface="Calibri"/>
                <a:cs typeface="Calibri"/>
              </a:rPr>
              <a:t>con </a:t>
            </a:r>
            <a:r>
              <a:rPr sz="2100" spc="-9" baseline="9752" dirty="0">
                <a:latin typeface="Calibri"/>
                <a:cs typeface="Calibri"/>
              </a:rPr>
              <a:t> </a:t>
            </a:r>
            <a:r>
              <a:rPr sz="2100" baseline="9752" dirty="0">
                <a:latin typeface="Calibri"/>
                <a:cs typeface="Calibri"/>
              </a:rPr>
              <a:t>q</a:t>
            </a:r>
            <a:r>
              <a:rPr sz="1350" baseline="-6068" dirty="0">
                <a:latin typeface="Calibri"/>
                <a:cs typeface="Calibri"/>
              </a:rPr>
              <a:t>ult</a:t>
            </a:r>
            <a:r>
              <a:rPr sz="1350" spc="147" baseline="-6068" dirty="0">
                <a:latin typeface="Calibri"/>
                <a:cs typeface="Calibri"/>
              </a:rPr>
              <a:t> </a:t>
            </a:r>
            <a:r>
              <a:rPr sz="2100" baseline="9752" dirty="0">
                <a:latin typeface="Calibri"/>
                <a:cs typeface="Calibri"/>
              </a:rPr>
              <a:t>=</a:t>
            </a:r>
            <a:r>
              <a:rPr sz="2100" spc="-9" baseline="9752" dirty="0">
                <a:latin typeface="Calibri"/>
                <a:cs typeface="Calibri"/>
              </a:rPr>
              <a:t> </a:t>
            </a:r>
            <a:r>
              <a:rPr sz="2100" baseline="9752" dirty="0">
                <a:latin typeface="Calibri"/>
                <a:cs typeface="Calibri"/>
              </a:rPr>
              <a:t>4.0</a:t>
            </a:r>
            <a:r>
              <a:rPr sz="2100" spc="-4" baseline="9752" dirty="0">
                <a:latin typeface="Calibri"/>
                <a:cs typeface="Calibri"/>
              </a:rPr>
              <a:t> </a:t>
            </a:r>
            <a:r>
              <a:rPr sz="2100" baseline="9752" dirty="0">
                <a:latin typeface="Calibri"/>
                <a:cs typeface="Calibri"/>
              </a:rPr>
              <a:t>x </a:t>
            </a:r>
            <a:r>
              <a:rPr sz="2100" spc="-4" baseline="9752" dirty="0">
                <a:latin typeface="Calibri"/>
                <a:cs typeface="Calibri"/>
              </a:rPr>
              <a:t>10</a:t>
            </a:r>
            <a:r>
              <a:rPr sz="1350" baseline="39442" dirty="0">
                <a:latin typeface="Calibri"/>
                <a:cs typeface="Calibri"/>
              </a:rPr>
              <a:t>-5</a:t>
            </a:r>
            <a:r>
              <a:rPr sz="1350" spc="157" baseline="39442" dirty="0">
                <a:latin typeface="Calibri"/>
                <a:cs typeface="Calibri"/>
              </a:rPr>
              <a:t> </a:t>
            </a:r>
            <a:r>
              <a:rPr sz="2100" spc="-4" baseline="9752" dirty="0">
                <a:latin typeface="Calibri"/>
                <a:cs typeface="Calibri"/>
              </a:rPr>
              <a:t>m</a:t>
            </a:r>
            <a:r>
              <a:rPr sz="1350" spc="4" baseline="39442" dirty="0">
                <a:latin typeface="Calibri"/>
                <a:cs typeface="Calibri"/>
              </a:rPr>
              <a:t>3</a:t>
            </a:r>
            <a:r>
              <a:rPr sz="2100" spc="-25" baseline="9752" dirty="0">
                <a:latin typeface="Calibri"/>
                <a:cs typeface="Calibri"/>
              </a:rPr>
              <a:t>/</a:t>
            </a:r>
            <a:r>
              <a:rPr sz="2100" baseline="9752" dirty="0">
                <a:latin typeface="Calibri"/>
                <a:cs typeface="Calibri"/>
              </a:rPr>
              <a:t>se</a:t>
            </a:r>
            <a:r>
              <a:rPr sz="2100" spc="-4" baseline="9752" dirty="0">
                <a:latin typeface="Calibri"/>
                <a:cs typeface="Calibri"/>
              </a:rPr>
              <a:t>c</a:t>
            </a:r>
            <a:r>
              <a:rPr sz="2100" baseline="9752" dirty="0">
                <a:latin typeface="Calibri"/>
                <a:cs typeface="Calibri"/>
              </a:rPr>
              <a:t>-m</a:t>
            </a:r>
            <a:endParaRPr sz="1400" dirty="0">
              <a:latin typeface="Calibri"/>
              <a:cs typeface="Calibri"/>
            </a:endParaRPr>
          </a:p>
          <a:p>
            <a:pPr marL="529717" marR="32232">
              <a:lnSpc>
                <a:spcPts val="1568"/>
              </a:lnSpc>
              <a:spcBef>
                <a:spcPts val="1347"/>
              </a:spcBef>
            </a:pPr>
            <a:r>
              <a:rPr sz="1400" dirty="0">
                <a:latin typeface="Calibri"/>
                <a:cs typeface="Calibri"/>
              </a:rPr>
              <a:t>2</a:t>
            </a:r>
            <a:r>
              <a:rPr sz="1400" spc="-4" dirty="0">
                <a:latin typeface="Calibri"/>
                <a:cs typeface="Calibri"/>
              </a:rPr>
              <a:t>5</a:t>
            </a:r>
            <a:r>
              <a:rPr sz="1400" dirty="0">
                <a:latin typeface="Calibri"/>
                <a:cs typeface="Calibri"/>
              </a:rPr>
              <a:t>0 </a:t>
            </a:r>
            <a:r>
              <a:rPr sz="1400" spc="50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/</a:t>
            </a:r>
            <a:r>
              <a:rPr sz="1400" spc="-4" dirty="0">
                <a:latin typeface="Calibri"/>
                <a:cs typeface="Calibri"/>
              </a:rPr>
              <a:t>m</a:t>
            </a:r>
            <a:r>
              <a:rPr sz="1350" baseline="24272" dirty="0">
                <a:latin typeface="Calibri"/>
                <a:cs typeface="Calibri"/>
              </a:rPr>
              <a:t>2</a:t>
            </a:r>
            <a:r>
              <a:rPr sz="1350" spc="121" baseline="24272" dirty="0">
                <a:latin typeface="Calibri"/>
                <a:cs typeface="Calibri"/>
              </a:rPr>
              <a:t> </a:t>
            </a:r>
            <a:r>
              <a:rPr sz="1400" spc="-4" dirty="0">
                <a:latin typeface="Calibri"/>
                <a:cs typeface="Calibri"/>
              </a:rPr>
              <a:t>n</a:t>
            </a:r>
            <a:r>
              <a:rPr sz="1400" dirty="0">
                <a:latin typeface="Calibri"/>
                <a:cs typeface="Calibri"/>
              </a:rPr>
              <a:t>o</a:t>
            </a:r>
            <a:r>
              <a:rPr lang="es-ES" sz="1400" spc="-14" dirty="0">
                <a:latin typeface="Calibri"/>
                <a:cs typeface="Calibri"/>
              </a:rPr>
              <a:t> tejido </a:t>
            </a:r>
            <a:r>
              <a:rPr sz="1400" spc="-14" dirty="0">
                <a:latin typeface="Calibri"/>
                <a:cs typeface="Calibri"/>
              </a:rPr>
              <a:t> </a:t>
            </a:r>
            <a:r>
              <a:rPr sz="1400" spc="-9" dirty="0">
                <a:latin typeface="Calibri"/>
                <a:cs typeface="Calibri"/>
              </a:rPr>
              <a:t>G</a:t>
            </a:r>
            <a:r>
              <a:rPr sz="1400" dirty="0">
                <a:latin typeface="Calibri"/>
                <a:cs typeface="Calibri"/>
              </a:rPr>
              <a:t>T</a:t>
            </a:r>
            <a:r>
              <a:rPr sz="1400" spc="4" dirty="0">
                <a:latin typeface="Calibri"/>
                <a:cs typeface="Calibri"/>
              </a:rPr>
              <a:t> </a:t>
            </a:r>
            <a:r>
              <a:rPr lang="es-ES" sz="1400" dirty="0">
                <a:latin typeface="Calibri"/>
                <a:cs typeface="Calibri"/>
              </a:rPr>
              <a:t>con</a:t>
            </a:r>
            <a:r>
              <a:rPr sz="1400" spc="-9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q</a:t>
            </a:r>
            <a:r>
              <a:rPr sz="1350" baseline="-21238" dirty="0">
                <a:latin typeface="Calibri"/>
                <a:cs typeface="Calibri"/>
              </a:rPr>
              <a:t>ult</a:t>
            </a:r>
            <a:r>
              <a:rPr sz="1350" spc="147" baseline="-21238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=</a:t>
            </a:r>
            <a:r>
              <a:rPr sz="1400" spc="-9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1.0</a:t>
            </a:r>
            <a:r>
              <a:rPr sz="1400" spc="-4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x </a:t>
            </a:r>
            <a:r>
              <a:rPr sz="1400" spc="-4" dirty="0">
                <a:latin typeface="Calibri"/>
                <a:cs typeface="Calibri"/>
              </a:rPr>
              <a:t>10</a:t>
            </a:r>
            <a:r>
              <a:rPr sz="1350" baseline="24272" dirty="0">
                <a:latin typeface="Calibri"/>
                <a:cs typeface="Calibri"/>
              </a:rPr>
              <a:t>-5</a:t>
            </a:r>
            <a:r>
              <a:rPr sz="1350" spc="157" baseline="24272" dirty="0">
                <a:latin typeface="Calibri"/>
                <a:cs typeface="Calibri"/>
              </a:rPr>
              <a:t> </a:t>
            </a:r>
            <a:r>
              <a:rPr sz="1400" spc="-4" dirty="0">
                <a:latin typeface="Calibri"/>
                <a:cs typeface="Calibri"/>
              </a:rPr>
              <a:t>m</a:t>
            </a:r>
            <a:r>
              <a:rPr sz="1350" spc="4" baseline="24272" dirty="0">
                <a:latin typeface="Calibri"/>
                <a:cs typeface="Calibri"/>
              </a:rPr>
              <a:t>3</a:t>
            </a:r>
            <a:r>
              <a:rPr sz="1400" spc="-25" dirty="0">
                <a:latin typeface="Calibri"/>
                <a:cs typeface="Calibri"/>
              </a:rPr>
              <a:t>/</a:t>
            </a:r>
            <a:r>
              <a:rPr sz="1400" dirty="0">
                <a:latin typeface="Calibri"/>
                <a:cs typeface="Calibri"/>
              </a:rPr>
              <a:t>se</a:t>
            </a:r>
            <a:r>
              <a:rPr sz="1400" spc="-4" dirty="0">
                <a:latin typeface="Calibri"/>
                <a:cs typeface="Calibri"/>
              </a:rPr>
              <a:t>c</a:t>
            </a:r>
            <a:r>
              <a:rPr sz="1400" dirty="0">
                <a:latin typeface="Calibri"/>
                <a:cs typeface="Calibri"/>
              </a:rPr>
              <a:t>-m</a:t>
            </a:r>
          </a:p>
          <a:p>
            <a:pPr marL="12700" marR="32232">
              <a:lnSpc>
                <a:spcPct val="102091"/>
              </a:lnSpc>
              <a:spcBef>
                <a:spcPts val="1722"/>
              </a:spcBef>
            </a:pPr>
            <a:r>
              <a:rPr lang="es-ES" sz="1400" dirty="0">
                <a:latin typeface="Calibri"/>
                <a:cs typeface="Calibri"/>
              </a:rPr>
              <a:t>También</a:t>
            </a:r>
            <a:r>
              <a:rPr sz="1400" dirty="0">
                <a:latin typeface="Calibri"/>
                <a:cs typeface="Calibri"/>
              </a:rPr>
              <a:t>:   </a:t>
            </a:r>
            <a:r>
              <a:rPr sz="1400" spc="301" dirty="0">
                <a:latin typeface="Calibri"/>
                <a:cs typeface="Calibri"/>
              </a:rPr>
              <a:t> </a:t>
            </a:r>
            <a:r>
              <a:rPr sz="1400" spc="25" dirty="0">
                <a:latin typeface="Symbol"/>
                <a:cs typeface="Symbol"/>
              </a:rPr>
              <a:t></a:t>
            </a:r>
            <a:r>
              <a:rPr sz="1400" spc="4" dirty="0">
                <a:latin typeface="Calibri"/>
                <a:cs typeface="Calibri"/>
              </a:rPr>
              <a:t>R</a:t>
            </a:r>
            <a:r>
              <a:rPr sz="1400" dirty="0">
                <a:latin typeface="Calibri"/>
                <a:cs typeface="Calibri"/>
              </a:rPr>
              <a:t>F</a:t>
            </a:r>
            <a:r>
              <a:rPr sz="1400" spc="-49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=</a:t>
            </a:r>
            <a:r>
              <a:rPr sz="1400" spc="-9" dirty="0">
                <a:latin typeface="Calibri"/>
                <a:cs typeface="Calibri"/>
              </a:rPr>
              <a:t> </a:t>
            </a:r>
            <a:r>
              <a:rPr sz="1400" dirty="0">
                <a:latin typeface="Calibri"/>
                <a:cs typeface="Calibri"/>
              </a:rPr>
              <a:t>2.5</a:t>
            </a:r>
            <a:r>
              <a:rPr sz="1400" spc="-4" dirty="0">
                <a:latin typeface="Calibri"/>
                <a:cs typeface="Calibri"/>
              </a:rPr>
              <a:t> </a:t>
            </a:r>
            <a:r>
              <a:rPr lang="es-ES" sz="1400" dirty="0">
                <a:latin typeface="Calibri"/>
                <a:cs typeface="Calibri"/>
              </a:rPr>
              <a:t>en todos los casos </a:t>
            </a:r>
            <a:endParaRPr sz="1400" dirty="0">
              <a:latin typeface="Calibri"/>
              <a:cs typeface="Calibri"/>
            </a:endParaRPr>
          </a:p>
          <a:p>
            <a:pPr marL="569341" marR="32232">
              <a:lnSpc>
                <a:spcPts val="1670"/>
              </a:lnSpc>
              <a:spcBef>
                <a:spcPts val="83"/>
              </a:spcBef>
            </a:pPr>
            <a:r>
              <a:rPr lang="es-ES" sz="2100" baseline="1950" dirty="0">
                <a:latin typeface="Calibri"/>
                <a:cs typeface="Calibri"/>
              </a:rPr>
              <a:t>Factor de carga </a:t>
            </a:r>
            <a:r>
              <a:rPr sz="2100" baseline="1950" dirty="0">
                <a:latin typeface="Calibri"/>
                <a:cs typeface="Calibri"/>
              </a:rPr>
              <a:t>= 1</a:t>
            </a:r>
            <a:r>
              <a:rPr sz="2100" spc="4" baseline="1950" dirty="0">
                <a:latin typeface="Calibri"/>
                <a:cs typeface="Calibri"/>
              </a:rPr>
              <a:t>.</a:t>
            </a:r>
            <a:r>
              <a:rPr sz="2100" baseline="1950" dirty="0">
                <a:latin typeface="Calibri"/>
                <a:cs typeface="Calibri"/>
              </a:rPr>
              <a:t>0</a:t>
            </a:r>
            <a:r>
              <a:rPr sz="2100" spc="-9" baseline="1950" dirty="0">
                <a:latin typeface="Calibri"/>
                <a:cs typeface="Calibri"/>
              </a:rPr>
              <a:t> </a:t>
            </a:r>
            <a:r>
              <a:rPr sz="2100" baseline="1950" dirty="0">
                <a:latin typeface="Calibri"/>
                <a:cs typeface="Calibri"/>
              </a:rPr>
              <a:t>a</a:t>
            </a:r>
            <a:r>
              <a:rPr sz="2100" spc="-4" baseline="1950" dirty="0">
                <a:latin typeface="Calibri"/>
                <a:cs typeface="Calibri"/>
              </a:rPr>
              <a:t>n</a:t>
            </a:r>
            <a:r>
              <a:rPr sz="2100" baseline="1950" dirty="0">
                <a:latin typeface="Calibri"/>
                <a:cs typeface="Calibri"/>
              </a:rPr>
              <a:t>d 1.5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4406011" y="4614063"/>
            <a:ext cx="3958980" cy="2408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820"/>
              </a:lnSpc>
              <a:spcBef>
                <a:spcPts val="91"/>
              </a:spcBef>
            </a:pPr>
            <a:r>
              <a:rPr sz="2100" baseline="9752" dirty="0">
                <a:latin typeface="Calibri"/>
                <a:cs typeface="Calibri"/>
              </a:rPr>
              <a:t>5</a:t>
            </a:r>
            <a:r>
              <a:rPr sz="2100" spc="-4" baseline="9752" dirty="0">
                <a:latin typeface="Calibri"/>
                <a:cs typeface="Calibri"/>
              </a:rPr>
              <a:t>0</a:t>
            </a:r>
            <a:r>
              <a:rPr sz="2100" baseline="9752" dirty="0">
                <a:latin typeface="Calibri"/>
                <a:cs typeface="Calibri"/>
              </a:rPr>
              <a:t>0 </a:t>
            </a:r>
            <a:r>
              <a:rPr sz="2100" spc="50" baseline="9752" dirty="0">
                <a:latin typeface="Calibri"/>
                <a:cs typeface="Calibri"/>
              </a:rPr>
              <a:t>g</a:t>
            </a:r>
            <a:r>
              <a:rPr sz="2100" baseline="9752" dirty="0">
                <a:latin typeface="Calibri"/>
                <a:cs typeface="Calibri"/>
              </a:rPr>
              <a:t>/</a:t>
            </a:r>
            <a:r>
              <a:rPr sz="2100" spc="-4" baseline="9752" dirty="0">
                <a:latin typeface="Calibri"/>
                <a:cs typeface="Calibri"/>
              </a:rPr>
              <a:t>m</a:t>
            </a:r>
            <a:r>
              <a:rPr sz="1350" baseline="39442" dirty="0">
                <a:latin typeface="Calibri"/>
                <a:cs typeface="Calibri"/>
              </a:rPr>
              <a:t>2</a:t>
            </a:r>
            <a:r>
              <a:rPr sz="1350" spc="118" baseline="39442" dirty="0">
                <a:latin typeface="Calibri"/>
                <a:cs typeface="Calibri"/>
              </a:rPr>
              <a:t> </a:t>
            </a:r>
            <a:r>
              <a:rPr sz="2100" spc="-4" baseline="9752" dirty="0">
                <a:latin typeface="Calibri"/>
                <a:cs typeface="Calibri"/>
              </a:rPr>
              <a:t>n</a:t>
            </a:r>
            <a:r>
              <a:rPr sz="2100" baseline="9752" dirty="0">
                <a:latin typeface="Calibri"/>
                <a:cs typeface="Calibri"/>
              </a:rPr>
              <a:t>o</a:t>
            </a:r>
            <a:r>
              <a:rPr lang="es-ES" sz="2100" spc="-14" baseline="9752" dirty="0">
                <a:latin typeface="Calibri"/>
                <a:cs typeface="Calibri"/>
              </a:rPr>
              <a:t> tejido </a:t>
            </a:r>
            <a:r>
              <a:rPr sz="2100" spc="-9" baseline="9752" dirty="0">
                <a:latin typeface="Calibri"/>
                <a:cs typeface="Calibri"/>
              </a:rPr>
              <a:t>G</a:t>
            </a:r>
            <a:r>
              <a:rPr sz="2100" baseline="9752" dirty="0">
                <a:latin typeface="Calibri"/>
                <a:cs typeface="Calibri"/>
              </a:rPr>
              <a:t>T</a:t>
            </a:r>
            <a:r>
              <a:rPr sz="2100" spc="4" baseline="9752" dirty="0">
                <a:latin typeface="Calibri"/>
                <a:cs typeface="Calibri"/>
              </a:rPr>
              <a:t> </a:t>
            </a:r>
            <a:r>
              <a:rPr lang="es-ES" sz="2100" baseline="9752" dirty="0">
                <a:latin typeface="Calibri"/>
                <a:cs typeface="Calibri"/>
              </a:rPr>
              <a:t>con</a:t>
            </a:r>
            <a:r>
              <a:rPr sz="2100" spc="-9" baseline="9752" dirty="0">
                <a:latin typeface="Calibri"/>
                <a:cs typeface="Calibri"/>
              </a:rPr>
              <a:t> </a:t>
            </a:r>
            <a:r>
              <a:rPr sz="2100" baseline="9752" dirty="0">
                <a:latin typeface="Calibri"/>
                <a:cs typeface="Calibri"/>
              </a:rPr>
              <a:t>q</a:t>
            </a:r>
            <a:r>
              <a:rPr sz="1350" baseline="-6068" dirty="0">
                <a:latin typeface="Calibri"/>
                <a:cs typeface="Calibri"/>
              </a:rPr>
              <a:t>ult</a:t>
            </a:r>
            <a:r>
              <a:rPr sz="1350" spc="147" baseline="-6068" dirty="0">
                <a:latin typeface="Calibri"/>
                <a:cs typeface="Calibri"/>
              </a:rPr>
              <a:t> </a:t>
            </a:r>
            <a:r>
              <a:rPr sz="2100" baseline="9752" dirty="0">
                <a:latin typeface="Calibri"/>
                <a:cs typeface="Calibri"/>
              </a:rPr>
              <a:t>=</a:t>
            </a:r>
            <a:r>
              <a:rPr sz="2100" spc="-9" baseline="9752" dirty="0">
                <a:latin typeface="Calibri"/>
                <a:cs typeface="Calibri"/>
              </a:rPr>
              <a:t> </a:t>
            </a:r>
            <a:r>
              <a:rPr sz="2100" baseline="9752" dirty="0">
                <a:latin typeface="Calibri"/>
                <a:cs typeface="Calibri"/>
              </a:rPr>
              <a:t>2.0</a:t>
            </a:r>
            <a:r>
              <a:rPr sz="2100" spc="-4" baseline="9752" dirty="0">
                <a:latin typeface="Calibri"/>
                <a:cs typeface="Calibri"/>
              </a:rPr>
              <a:t> </a:t>
            </a:r>
            <a:r>
              <a:rPr sz="2100" baseline="9752" dirty="0">
                <a:latin typeface="Calibri"/>
                <a:cs typeface="Calibri"/>
              </a:rPr>
              <a:t>x </a:t>
            </a:r>
            <a:r>
              <a:rPr sz="2100" spc="-4" baseline="9752" dirty="0">
                <a:latin typeface="Calibri"/>
                <a:cs typeface="Calibri"/>
              </a:rPr>
              <a:t>10</a:t>
            </a:r>
            <a:r>
              <a:rPr sz="1350" baseline="39442" dirty="0">
                <a:latin typeface="Calibri"/>
                <a:cs typeface="Calibri"/>
              </a:rPr>
              <a:t>-5</a:t>
            </a:r>
            <a:r>
              <a:rPr sz="1350" spc="152" baseline="39442" dirty="0">
                <a:latin typeface="Calibri"/>
                <a:cs typeface="Calibri"/>
              </a:rPr>
              <a:t> </a:t>
            </a:r>
            <a:r>
              <a:rPr sz="2100" spc="-4" baseline="9752" dirty="0">
                <a:latin typeface="Calibri"/>
                <a:cs typeface="Calibri"/>
              </a:rPr>
              <a:t>m</a:t>
            </a:r>
            <a:r>
              <a:rPr sz="1350" spc="4" baseline="39442" dirty="0">
                <a:latin typeface="Calibri"/>
                <a:cs typeface="Calibri"/>
              </a:rPr>
              <a:t>3</a:t>
            </a:r>
            <a:r>
              <a:rPr sz="2100" spc="-25" baseline="9752" dirty="0">
                <a:latin typeface="Calibri"/>
                <a:cs typeface="Calibri"/>
              </a:rPr>
              <a:t>/</a:t>
            </a:r>
            <a:r>
              <a:rPr sz="2100" baseline="9752" dirty="0">
                <a:latin typeface="Calibri"/>
                <a:cs typeface="Calibri"/>
              </a:rPr>
              <a:t>se</a:t>
            </a:r>
            <a:r>
              <a:rPr sz="2100" spc="-4" baseline="9752" dirty="0">
                <a:latin typeface="Calibri"/>
                <a:cs typeface="Calibri"/>
              </a:rPr>
              <a:t>c</a:t>
            </a:r>
            <a:r>
              <a:rPr sz="2100" baseline="9752" dirty="0">
                <a:latin typeface="Calibri"/>
                <a:cs typeface="Calibri"/>
              </a:rPr>
              <a:t>-m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3554970" y="5903315"/>
            <a:ext cx="911874" cy="27421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lang="es-ES" sz="2100" baseline="1950" dirty="0">
                <a:latin typeface="Calibri"/>
                <a:cs typeface="Calibri"/>
              </a:rPr>
              <a:t>Resolver </a:t>
            </a:r>
            <a:r>
              <a:rPr sz="2100" baseline="1950" dirty="0">
                <a:latin typeface="Calibri"/>
                <a:cs typeface="Calibri"/>
              </a:rPr>
              <a:t>: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78773" y="5903315"/>
            <a:ext cx="3369827" cy="19954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1530"/>
              </a:lnSpc>
              <a:spcBef>
                <a:spcPts val="76"/>
              </a:spcBef>
            </a:pPr>
            <a:r>
              <a:rPr lang="es-ES" sz="2100" spc="-19" baseline="1950" dirty="0">
                <a:latin typeface="Calibri"/>
                <a:cs typeface="Calibri"/>
              </a:rPr>
              <a:t>Valores FS para varias separaciones </a:t>
            </a:r>
            <a:endParaRPr sz="1400" dirty="0">
              <a:latin typeface="Calibri"/>
              <a:cs typeface="Calibri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3683508" y="1915668"/>
            <a:ext cx="595884" cy="220903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3" name="object 33"/>
          <p:cNvSpPr txBox="1"/>
          <p:nvPr/>
        </p:nvSpPr>
        <p:spPr>
          <a:xfrm>
            <a:off x="4279392" y="1921764"/>
            <a:ext cx="224028" cy="1242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50"/>
              </a:lnSpc>
              <a:spcBef>
                <a:spcPts val="28"/>
              </a:spcBef>
            </a:pPr>
            <a:endParaRPr sz="950"/>
          </a:p>
        </p:txBody>
      </p:sp>
      <p:sp>
        <p:nvSpPr>
          <p:cNvPr id="32" name="object 32"/>
          <p:cNvSpPr txBox="1"/>
          <p:nvPr/>
        </p:nvSpPr>
        <p:spPr>
          <a:xfrm>
            <a:off x="4503421" y="1921764"/>
            <a:ext cx="169163" cy="12420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950"/>
              </a:lnSpc>
              <a:spcBef>
                <a:spcPts val="28"/>
              </a:spcBef>
            </a:pPr>
            <a:endParaRPr sz="950"/>
          </a:p>
        </p:txBody>
      </p:sp>
      <p:sp>
        <p:nvSpPr>
          <p:cNvPr id="31" name="object 31"/>
          <p:cNvSpPr txBox="1"/>
          <p:nvPr/>
        </p:nvSpPr>
        <p:spPr>
          <a:xfrm>
            <a:off x="4672584" y="1921764"/>
            <a:ext cx="1583436" cy="43967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0" name="object 30"/>
          <p:cNvSpPr txBox="1"/>
          <p:nvPr/>
        </p:nvSpPr>
        <p:spPr>
          <a:xfrm>
            <a:off x="6256020" y="1921764"/>
            <a:ext cx="2516124" cy="2202942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1000"/>
              </a:lnSpc>
            </a:pPr>
            <a:endParaRPr sz="1000"/>
          </a:p>
          <a:p>
            <a:pPr marL="803782">
              <a:lnSpc>
                <a:spcPts val="1352"/>
              </a:lnSpc>
              <a:spcBef>
                <a:spcPts val="2218"/>
              </a:spcBef>
            </a:pPr>
            <a:r>
              <a:rPr sz="1200" dirty="0">
                <a:latin typeface="Calibri"/>
                <a:cs typeface="Calibri"/>
              </a:rPr>
              <a:t>k</a:t>
            </a:r>
            <a:r>
              <a:rPr sz="1200" spc="9" dirty="0">
                <a:latin typeface="Calibri"/>
                <a:cs typeface="Calibri"/>
              </a:rPr>
              <a:t> </a:t>
            </a:r>
            <a:r>
              <a:rPr sz="1200" spc="-14" baseline="-20480" dirty="0">
                <a:latin typeface="Calibri"/>
                <a:cs typeface="Calibri"/>
              </a:rPr>
              <a:t>r</a:t>
            </a:r>
            <a:r>
              <a:rPr sz="1200" spc="-4" baseline="-20480" dirty="0">
                <a:latin typeface="Calibri"/>
                <a:cs typeface="Calibri"/>
              </a:rPr>
              <a:t>e</a:t>
            </a:r>
            <a:r>
              <a:rPr sz="1200" baseline="-20480" dirty="0">
                <a:latin typeface="Calibri"/>
                <a:cs typeface="Calibri"/>
              </a:rPr>
              <a:t>t</a:t>
            </a:r>
            <a:r>
              <a:rPr sz="1200" spc="89" baseline="-20480" dirty="0">
                <a:latin typeface="Calibri"/>
                <a:cs typeface="Calibri"/>
              </a:rPr>
              <a:t> </a:t>
            </a:r>
            <a:r>
              <a:rPr sz="1200" dirty="0">
                <a:latin typeface="Calibri"/>
                <a:cs typeface="Calibri"/>
              </a:rPr>
              <a:t>=</a:t>
            </a:r>
            <a:r>
              <a:rPr sz="1200" spc="-4" dirty="0">
                <a:latin typeface="Calibri"/>
                <a:cs typeface="Calibri"/>
              </a:rPr>
              <a:t> </a:t>
            </a:r>
            <a:r>
              <a:rPr sz="1200" spc="4" dirty="0">
                <a:latin typeface="Calibri"/>
                <a:cs typeface="Calibri"/>
              </a:rPr>
              <a:t>5</a:t>
            </a:r>
            <a:r>
              <a:rPr sz="1200" spc="-4" dirty="0">
                <a:latin typeface="Arial"/>
                <a:cs typeface="Arial"/>
              </a:rPr>
              <a:t>´</a:t>
            </a:r>
            <a:r>
              <a:rPr sz="1200" spc="4" dirty="0">
                <a:latin typeface="Calibri"/>
                <a:cs typeface="Calibri"/>
              </a:rPr>
              <a:t>10</a:t>
            </a:r>
            <a:r>
              <a:rPr sz="1200" spc="4" baseline="23893" dirty="0">
                <a:latin typeface="Calibri"/>
                <a:cs typeface="Calibri"/>
              </a:rPr>
              <a:t>-</a:t>
            </a:r>
            <a:r>
              <a:rPr sz="1200" baseline="23893" dirty="0">
                <a:latin typeface="Calibri"/>
                <a:cs typeface="Calibri"/>
              </a:rPr>
              <a:t>4</a:t>
            </a:r>
            <a:r>
              <a:rPr sz="1200" spc="95" baseline="23893" dirty="0">
                <a:latin typeface="Calibri"/>
                <a:cs typeface="Calibri"/>
              </a:rPr>
              <a:t> </a:t>
            </a:r>
            <a:r>
              <a:rPr sz="1200" spc="-4" dirty="0">
                <a:latin typeface="Calibri"/>
                <a:cs typeface="Calibri"/>
              </a:rPr>
              <a:t>c</a:t>
            </a:r>
            <a:r>
              <a:rPr sz="1200" dirty="0">
                <a:latin typeface="Calibri"/>
                <a:cs typeface="Calibri"/>
              </a:rPr>
              <a:t>m</a:t>
            </a:r>
            <a:r>
              <a:rPr sz="1200" spc="-19" dirty="0">
                <a:latin typeface="Calibri"/>
                <a:cs typeface="Calibri"/>
              </a:rPr>
              <a:t>/</a:t>
            </a:r>
            <a:r>
              <a:rPr sz="1200" dirty="0">
                <a:latin typeface="Calibri"/>
                <a:cs typeface="Calibri"/>
              </a:rPr>
              <a:t>sec</a:t>
            </a:r>
            <a:endParaRPr sz="1200">
              <a:latin typeface="Calibri"/>
              <a:cs typeface="Calibri"/>
            </a:endParaRPr>
          </a:p>
          <a:p>
            <a:pPr marL="629175" marR="671067" indent="57" algn="ctr">
              <a:lnSpc>
                <a:spcPct val="100097"/>
              </a:lnSpc>
              <a:spcBef>
                <a:spcPts val="4060"/>
              </a:spcBef>
            </a:pPr>
            <a:r>
              <a:rPr sz="1200" dirty="0">
                <a:latin typeface="Calibri"/>
                <a:cs typeface="Calibri"/>
              </a:rPr>
              <a:t>In</a:t>
            </a:r>
            <a:r>
              <a:rPr sz="1200" spc="4" dirty="0">
                <a:latin typeface="Calibri"/>
                <a:cs typeface="Calibri"/>
              </a:rPr>
              <a:t>d</a:t>
            </a:r>
            <a:r>
              <a:rPr sz="1200" dirty="0">
                <a:latin typeface="Calibri"/>
                <a:cs typeface="Calibri"/>
              </a:rPr>
              <a:t>ivi</a:t>
            </a:r>
            <a:r>
              <a:rPr sz="1200" spc="4" dirty="0">
                <a:latin typeface="Calibri"/>
                <a:cs typeface="Calibri"/>
              </a:rPr>
              <a:t>d</a:t>
            </a:r>
            <a:r>
              <a:rPr sz="1200" spc="-4" dirty="0">
                <a:latin typeface="Calibri"/>
                <a:cs typeface="Calibri"/>
              </a:rPr>
              <a:t>u</a:t>
            </a:r>
            <a:r>
              <a:rPr sz="1200" dirty="0">
                <a:latin typeface="Calibri"/>
                <a:cs typeface="Calibri"/>
              </a:rPr>
              <a:t>al </a:t>
            </a:r>
            <a:r>
              <a:rPr sz="1200" spc="-14" dirty="0">
                <a:latin typeface="Calibri"/>
                <a:cs typeface="Calibri"/>
              </a:rPr>
              <a:t>g</a:t>
            </a:r>
            <a:r>
              <a:rPr sz="1200" dirty="0">
                <a:latin typeface="Calibri"/>
                <a:cs typeface="Calibri"/>
              </a:rPr>
              <a:t>eot</a:t>
            </a:r>
            <a:r>
              <a:rPr sz="1200" spc="-14" dirty="0">
                <a:latin typeface="Calibri"/>
                <a:cs typeface="Calibri"/>
              </a:rPr>
              <a:t>e</a:t>
            </a:r>
            <a:r>
              <a:rPr sz="1200" spc="-4" dirty="0">
                <a:latin typeface="Calibri"/>
                <a:cs typeface="Calibri"/>
              </a:rPr>
              <a:t>x</a:t>
            </a:r>
            <a:r>
              <a:rPr sz="1200" spc="4" dirty="0">
                <a:latin typeface="Calibri"/>
                <a:cs typeface="Calibri"/>
              </a:rPr>
              <a:t>t</a:t>
            </a:r>
            <a:r>
              <a:rPr sz="1200" dirty="0">
                <a:latin typeface="Calibri"/>
                <a:cs typeface="Calibri"/>
              </a:rPr>
              <a:t>ile</a:t>
            </a:r>
            <a:r>
              <a:rPr sz="1200" spc="-4" dirty="0">
                <a:latin typeface="Calibri"/>
                <a:cs typeface="Calibri"/>
              </a:rPr>
              <a:t> </a:t>
            </a:r>
            <a:r>
              <a:rPr sz="1200" spc="4" dirty="0">
                <a:latin typeface="Calibri"/>
                <a:cs typeface="Calibri"/>
              </a:rPr>
              <a:t>d</a:t>
            </a:r>
            <a:r>
              <a:rPr sz="1200" spc="-25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ai</a:t>
            </a:r>
            <a:r>
              <a:rPr sz="1200" spc="4" dirty="0">
                <a:latin typeface="Calibri"/>
                <a:cs typeface="Calibri"/>
              </a:rPr>
              <a:t>n</a:t>
            </a:r>
            <a:r>
              <a:rPr sz="1200" dirty="0">
                <a:latin typeface="Calibri"/>
                <a:cs typeface="Calibri"/>
              </a:rPr>
              <a:t>a</a:t>
            </a:r>
            <a:r>
              <a:rPr sz="1200" spc="-14" dirty="0">
                <a:latin typeface="Calibri"/>
                <a:cs typeface="Calibri"/>
              </a:rPr>
              <a:t>g</a:t>
            </a:r>
            <a:r>
              <a:rPr sz="1200" dirty="0">
                <a:latin typeface="Calibri"/>
                <a:cs typeface="Calibri"/>
              </a:rPr>
              <a:t>e l</a:t>
            </a:r>
            <a:r>
              <a:rPr sz="1200" spc="-19" dirty="0">
                <a:latin typeface="Calibri"/>
                <a:cs typeface="Calibri"/>
              </a:rPr>
              <a:t>a</a:t>
            </a:r>
            <a:r>
              <a:rPr sz="1200" spc="-14" dirty="0">
                <a:latin typeface="Calibri"/>
                <a:cs typeface="Calibri"/>
              </a:rPr>
              <a:t>y</a:t>
            </a:r>
            <a:r>
              <a:rPr sz="1200" dirty="0">
                <a:latin typeface="Calibri"/>
                <a:cs typeface="Calibri"/>
              </a:rPr>
              <a:t>e</a:t>
            </a:r>
            <a:r>
              <a:rPr sz="1200" spc="-19" dirty="0">
                <a:latin typeface="Calibri"/>
                <a:cs typeface="Calibri"/>
              </a:rPr>
              <a:t>r</a:t>
            </a:r>
            <a:r>
              <a:rPr sz="1200" dirty="0">
                <a:latin typeface="Calibri"/>
                <a:cs typeface="Calibri"/>
              </a:rPr>
              <a:t>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4279392" y="2045971"/>
            <a:ext cx="224028" cy="130301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8" name="object 28"/>
          <p:cNvSpPr txBox="1"/>
          <p:nvPr/>
        </p:nvSpPr>
        <p:spPr>
          <a:xfrm>
            <a:off x="4503421" y="2045971"/>
            <a:ext cx="169163" cy="31546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7" name="object 27"/>
          <p:cNvSpPr txBox="1"/>
          <p:nvPr/>
        </p:nvSpPr>
        <p:spPr>
          <a:xfrm>
            <a:off x="4279392" y="2176273"/>
            <a:ext cx="224028" cy="1295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6" name="object 26"/>
          <p:cNvSpPr txBox="1"/>
          <p:nvPr/>
        </p:nvSpPr>
        <p:spPr>
          <a:xfrm>
            <a:off x="4279392" y="2305813"/>
            <a:ext cx="224028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5" name="object 25"/>
          <p:cNvSpPr txBox="1"/>
          <p:nvPr/>
        </p:nvSpPr>
        <p:spPr>
          <a:xfrm>
            <a:off x="4503421" y="2361438"/>
            <a:ext cx="169163" cy="4450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4" name="object 24"/>
          <p:cNvSpPr txBox="1"/>
          <p:nvPr/>
        </p:nvSpPr>
        <p:spPr>
          <a:xfrm>
            <a:off x="4672584" y="2361438"/>
            <a:ext cx="1583436" cy="44500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>
              <a:lnSpc>
                <a:spcPts val="800"/>
              </a:lnSpc>
              <a:spcBef>
                <a:spcPts val="5"/>
              </a:spcBef>
            </a:pPr>
            <a:endParaRPr sz="800"/>
          </a:p>
          <a:p>
            <a:pPr marL="893041" marR="571925" algn="ctr">
              <a:lnSpc>
                <a:spcPct val="101725"/>
              </a:lnSpc>
            </a:pPr>
            <a:r>
              <a:rPr sz="1200" dirty="0">
                <a:latin typeface="Calibri"/>
                <a:cs typeface="Calibri"/>
              </a:rPr>
              <a:t>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279392" y="2436877"/>
            <a:ext cx="224028" cy="1295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2" name="object 22"/>
          <p:cNvSpPr txBox="1"/>
          <p:nvPr/>
        </p:nvSpPr>
        <p:spPr>
          <a:xfrm>
            <a:off x="4279392" y="2566417"/>
            <a:ext cx="224028" cy="1295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1" name="object 21"/>
          <p:cNvSpPr txBox="1"/>
          <p:nvPr/>
        </p:nvSpPr>
        <p:spPr>
          <a:xfrm>
            <a:off x="4279392" y="2695955"/>
            <a:ext cx="224028" cy="11049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850"/>
              </a:lnSpc>
              <a:spcBef>
                <a:spcPts val="20"/>
              </a:spcBef>
            </a:pPr>
            <a:endParaRPr sz="850"/>
          </a:p>
        </p:txBody>
      </p:sp>
      <p:sp>
        <p:nvSpPr>
          <p:cNvPr id="20" name="object 20"/>
          <p:cNvSpPr txBox="1"/>
          <p:nvPr/>
        </p:nvSpPr>
        <p:spPr>
          <a:xfrm>
            <a:off x="4279392" y="2806447"/>
            <a:ext cx="224028" cy="15011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9" name="object 19"/>
          <p:cNvSpPr txBox="1"/>
          <p:nvPr/>
        </p:nvSpPr>
        <p:spPr>
          <a:xfrm>
            <a:off x="4503421" y="2806447"/>
            <a:ext cx="169163" cy="441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8" name="object 18"/>
          <p:cNvSpPr txBox="1"/>
          <p:nvPr/>
        </p:nvSpPr>
        <p:spPr>
          <a:xfrm>
            <a:off x="4672584" y="2806447"/>
            <a:ext cx="1583436" cy="44195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7" name="object 17"/>
          <p:cNvSpPr txBox="1"/>
          <p:nvPr/>
        </p:nvSpPr>
        <p:spPr>
          <a:xfrm>
            <a:off x="4279392" y="2956561"/>
            <a:ext cx="224028" cy="1295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6" name="object 16"/>
          <p:cNvSpPr txBox="1"/>
          <p:nvPr/>
        </p:nvSpPr>
        <p:spPr>
          <a:xfrm>
            <a:off x="4279392" y="3086101"/>
            <a:ext cx="224028" cy="162305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5" name="object 15"/>
          <p:cNvSpPr txBox="1"/>
          <p:nvPr/>
        </p:nvSpPr>
        <p:spPr>
          <a:xfrm>
            <a:off x="4279392" y="3248405"/>
            <a:ext cx="224028" cy="98298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750"/>
              </a:lnSpc>
              <a:spcBef>
                <a:spcPts val="24"/>
              </a:spcBef>
            </a:pPr>
            <a:endParaRPr sz="750"/>
          </a:p>
        </p:txBody>
      </p:sp>
      <p:sp>
        <p:nvSpPr>
          <p:cNvPr id="14" name="object 14"/>
          <p:cNvSpPr txBox="1"/>
          <p:nvPr/>
        </p:nvSpPr>
        <p:spPr>
          <a:xfrm>
            <a:off x="4503421" y="3248405"/>
            <a:ext cx="169163" cy="4434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3" name="object 13"/>
          <p:cNvSpPr txBox="1"/>
          <p:nvPr/>
        </p:nvSpPr>
        <p:spPr>
          <a:xfrm>
            <a:off x="4672584" y="3248405"/>
            <a:ext cx="1583436" cy="44348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2" name="object 12"/>
          <p:cNvSpPr txBox="1"/>
          <p:nvPr/>
        </p:nvSpPr>
        <p:spPr>
          <a:xfrm>
            <a:off x="4279392" y="3346705"/>
            <a:ext cx="224028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1" name="object 11"/>
          <p:cNvSpPr txBox="1"/>
          <p:nvPr/>
        </p:nvSpPr>
        <p:spPr>
          <a:xfrm>
            <a:off x="4279392" y="3477767"/>
            <a:ext cx="224028" cy="129540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10" name="object 10"/>
          <p:cNvSpPr txBox="1"/>
          <p:nvPr/>
        </p:nvSpPr>
        <p:spPr>
          <a:xfrm>
            <a:off x="4279392" y="3607309"/>
            <a:ext cx="224028" cy="1295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9" name="object 9"/>
          <p:cNvSpPr txBox="1"/>
          <p:nvPr/>
        </p:nvSpPr>
        <p:spPr>
          <a:xfrm>
            <a:off x="4503421" y="3691890"/>
            <a:ext cx="169163" cy="4328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8" name="object 8"/>
          <p:cNvSpPr txBox="1"/>
          <p:nvPr/>
        </p:nvSpPr>
        <p:spPr>
          <a:xfrm>
            <a:off x="4672584" y="3691890"/>
            <a:ext cx="1583436" cy="43281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7" name="object 7"/>
          <p:cNvSpPr txBox="1"/>
          <p:nvPr/>
        </p:nvSpPr>
        <p:spPr>
          <a:xfrm>
            <a:off x="4279392" y="3736849"/>
            <a:ext cx="224028" cy="13106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6" name="object 6"/>
          <p:cNvSpPr txBox="1"/>
          <p:nvPr/>
        </p:nvSpPr>
        <p:spPr>
          <a:xfrm>
            <a:off x="4279392" y="3867913"/>
            <a:ext cx="224028" cy="129539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5" name="object 5"/>
          <p:cNvSpPr txBox="1"/>
          <p:nvPr/>
        </p:nvSpPr>
        <p:spPr>
          <a:xfrm>
            <a:off x="4279392" y="3997452"/>
            <a:ext cx="224028" cy="127254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" name="object 4"/>
          <p:cNvSpPr txBox="1"/>
          <p:nvPr/>
        </p:nvSpPr>
        <p:spPr>
          <a:xfrm>
            <a:off x="3683509" y="4124707"/>
            <a:ext cx="408431" cy="1424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3" name="object 3"/>
          <p:cNvSpPr txBox="1"/>
          <p:nvPr/>
        </p:nvSpPr>
        <p:spPr>
          <a:xfrm>
            <a:off x="4091940" y="4124707"/>
            <a:ext cx="580644" cy="1424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2" name="object 2"/>
          <p:cNvSpPr txBox="1"/>
          <p:nvPr/>
        </p:nvSpPr>
        <p:spPr>
          <a:xfrm>
            <a:off x="4672584" y="4124707"/>
            <a:ext cx="4099560" cy="142493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25400">
              <a:lnSpc>
                <a:spcPts val="1000"/>
              </a:lnSpc>
            </a:pPr>
            <a:endParaRPr sz="1000"/>
          </a:p>
        </p:txBody>
      </p:sp>
      <p:sp>
        <p:nvSpPr>
          <p:cNvPr id="40" name="Título 39">
            <a:extLst>
              <a:ext uri="{FF2B5EF4-FFF2-40B4-BE49-F238E27FC236}">
                <a16:creationId xmlns:a16="http://schemas.microsoft.com/office/drawing/2014/main" id="{25DE29A7-7EBD-42AE-AA04-EA95D81CCA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005" y="503589"/>
            <a:ext cx="10515600" cy="315912"/>
          </a:xfrm>
        </p:spPr>
        <p:txBody>
          <a:bodyPr/>
          <a:lstStyle/>
          <a:p>
            <a:r>
              <a:rPr lang="es-MX" dirty="0"/>
              <a:t>Comentarios con Geotextiles No Tejidos</a:t>
            </a:r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C74B60-67DF-4745-A26D-B2635436A06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69900" indent="-457200">
              <a:lnSpc>
                <a:spcPts val="2755"/>
              </a:lnSpc>
              <a:spcBef>
                <a:spcPts val="137"/>
              </a:spcBef>
            </a:pPr>
            <a:r>
              <a:rPr lang="es-MX" baseline="3150" dirty="0">
                <a:cs typeface="Calibri"/>
              </a:rPr>
              <a:t>Una gran mayoría (61%) de muros con problemas son debido a suelos de relleno de baja k en la zona reforzada </a:t>
            </a:r>
          </a:p>
          <a:p>
            <a:pPr marL="469900" indent="-457200">
              <a:lnSpc>
                <a:spcPts val="2755"/>
              </a:lnSpc>
              <a:spcBef>
                <a:spcPts val="137"/>
              </a:spcBef>
            </a:pPr>
            <a:r>
              <a:rPr lang="es-MX" baseline="3150" dirty="0">
                <a:cs typeface="Calibri"/>
              </a:rPr>
              <a:t>Desconocidos cuántos son de la zona retenida filtración</a:t>
            </a:r>
          </a:p>
          <a:p>
            <a:pPr marL="469900" indent="-457200">
              <a:lnSpc>
                <a:spcPts val="2755"/>
              </a:lnSpc>
              <a:spcBef>
                <a:spcPts val="137"/>
              </a:spcBef>
            </a:pPr>
            <a:r>
              <a:rPr lang="es-MX" baseline="3150" dirty="0">
                <a:cs typeface="Calibri"/>
              </a:rPr>
              <a:t>La presión  </a:t>
            </a:r>
            <a:r>
              <a:rPr lang="es-MX" baseline="3150" dirty="0" err="1">
                <a:cs typeface="Calibri"/>
              </a:rPr>
              <a:t>hidroestática</a:t>
            </a:r>
            <a:r>
              <a:rPr lang="es-MX" baseline="3150" dirty="0">
                <a:cs typeface="Calibri"/>
              </a:rPr>
              <a:t> incrementa de un 50 a 100% sobre el suelo por sí mismo </a:t>
            </a:r>
          </a:p>
          <a:p>
            <a:pPr marL="469900" indent="-457200">
              <a:lnSpc>
                <a:spcPts val="2755"/>
              </a:lnSpc>
              <a:spcBef>
                <a:spcPts val="137"/>
              </a:spcBef>
            </a:pPr>
            <a:r>
              <a:rPr lang="es-MX" baseline="3150" dirty="0"/>
              <a:t>Las opciones son aumentar la masa y la resistencia de la zona reforzada; o para proporcionar un drenaje adecuado</a:t>
            </a:r>
          </a:p>
          <a:p>
            <a:pPr marL="469900" indent="-457200">
              <a:lnSpc>
                <a:spcPts val="2755"/>
              </a:lnSpc>
              <a:spcBef>
                <a:spcPts val="137"/>
              </a:spcBef>
            </a:pPr>
            <a:r>
              <a:rPr lang="es-MX" baseline="3150" dirty="0"/>
              <a:t>El drenaje en la espalda del muro con </a:t>
            </a:r>
            <a:r>
              <a:rPr lang="es-MX" baseline="3150" dirty="0" err="1"/>
              <a:t>geocompuestos</a:t>
            </a:r>
            <a:r>
              <a:rPr lang="es-MX" baseline="3150" dirty="0"/>
              <a:t> ha dado grandes resultados y beneficios económicos.</a:t>
            </a:r>
            <a:endParaRPr lang="es-MX" dirty="0">
              <a:cs typeface="Calibri"/>
            </a:endParaRPr>
          </a:p>
          <a:p>
            <a:endParaRPr lang="es-MX" dirty="0"/>
          </a:p>
        </p:txBody>
      </p:sp>
      <p:sp>
        <p:nvSpPr>
          <p:cNvPr id="11" name="object 11"/>
          <p:cNvSpPr txBox="1"/>
          <p:nvPr/>
        </p:nvSpPr>
        <p:spPr>
          <a:xfrm>
            <a:off x="3414707" y="354154"/>
            <a:ext cx="6576538" cy="1022857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12700">
              <a:lnSpc>
                <a:spcPts val="4585"/>
              </a:lnSpc>
              <a:spcBef>
                <a:spcPts val="229"/>
              </a:spcBef>
            </a:pPr>
            <a:endParaRPr sz="4400" dirty="0">
              <a:latin typeface="Calibri"/>
              <a:cs typeface="Calibri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57400" y="1646604"/>
            <a:ext cx="8305800" cy="2925396"/>
          </a:xfrm>
          <a:prstGeom prst="rect">
            <a:avLst/>
          </a:prstGeom>
        </p:spPr>
        <p:txBody>
          <a:bodyPr wrap="square" lIns="0" tIns="0" rIns="0" bIns="0" rtlCol="0">
            <a:noAutofit/>
          </a:bodyPr>
          <a:lstStyle/>
          <a:p>
            <a:pPr marL="755650" indent="-742950">
              <a:lnSpc>
                <a:spcPts val="2755"/>
              </a:lnSpc>
              <a:spcBef>
                <a:spcPts val="137"/>
              </a:spcBef>
              <a:buAutoNum type="alphaLcParenR"/>
            </a:pPr>
            <a:endParaRPr sz="3200" dirty="0">
              <a:cs typeface="Calibri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FBCD75A1-6B6A-413D-B669-6D445176FA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z="3600" baseline="3103" dirty="0">
                <a:latin typeface="Calibri"/>
                <a:cs typeface="Calibri"/>
              </a:rPr>
              <a:t>Comentarios de Drenaje en la Espalda</a:t>
            </a:r>
            <a:endParaRPr lang="es-MX" sz="3600" dirty="0"/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91F040-4FCD-4EC8-BA44-663DC6EA5F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AE5A5D8-7589-4C09-98DC-235A89D334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s-MX" dirty="0"/>
          </a:p>
        </p:txBody>
      </p:sp>
      <p:sp>
        <p:nvSpPr>
          <p:cNvPr id="4" name="Rectángulo 3">
            <a:extLst>
              <a:ext uri="{FF2B5EF4-FFF2-40B4-BE49-F238E27FC236}">
                <a16:creationId xmlns:a16="http://schemas.microsoft.com/office/drawing/2014/main" id="{8CA93A4F-FAAB-444F-9AF7-64A70AE5F7D1}"/>
              </a:ext>
            </a:extLst>
          </p:cNvPr>
          <p:cNvSpPr/>
          <p:nvPr/>
        </p:nvSpPr>
        <p:spPr>
          <a:xfrm>
            <a:off x="4864607" y="2967335"/>
            <a:ext cx="246279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Gracias!</a:t>
            </a:r>
          </a:p>
        </p:txBody>
      </p:sp>
    </p:spTree>
    <p:extLst>
      <p:ext uri="{BB962C8B-B14F-4D97-AF65-F5344CB8AC3E}">
        <p14:creationId xmlns:p14="http://schemas.microsoft.com/office/powerpoint/2010/main" val="13385165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>
            <a:extLst>
              <a:ext uri="{FF2B5EF4-FFF2-40B4-BE49-F238E27FC236}">
                <a16:creationId xmlns:a16="http://schemas.microsoft.com/office/drawing/2014/main" id="{9089EED9-F54D-4F20-A2C6-949DE41769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E46F721-3785-414D-8697-16AF490E680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57D1617A-E5C8-4B81-A584-6343D2E464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15300" y="1562669"/>
            <a:ext cx="3389515" cy="238068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300">
                <a:solidFill>
                  <a:schemeClr val="tx1">
                    <a:lumMod val="85000"/>
                    <a:lumOff val="15000"/>
                  </a:schemeClr>
                </a:solidFill>
              </a:rPr>
              <a:t>Producto Geosintético Básico para conducción, filtración y drenaje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E792E26-ABF7-4698-8991-3FC5005686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40"/>
          <a:stretch/>
        </p:blipFill>
        <p:spPr>
          <a:xfrm>
            <a:off x="20" y="1"/>
            <a:ext cx="7665573" cy="6857999"/>
          </a:xfrm>
          <a:custGeom>
            <a:avLst/>
            <a:gdLst/>
            <a:ahLst/>
            <a:cxnLst/>
            <a:rect l="l" t="t" r="r" b="b"/>
            <a:pathLst>
              <a:path w="7665593" h="6857999">
                <a:moveTo>
                  <a:pt x="0" y="0"/>
                </a:moveTo>
                <a:lnTo>
                  <a:pt x="7363783" y="0"/>
                </a:lnTo>
                <a:lnTo>
                  <a:pt x="7372954" y="18152"/>
                </a:lnTo>
                <a:cubicBezTo>
                  <a:pt x="7378508" y="27417"/>
                  <a:pt x="7383821" y="35694"/>
                  <a:pt x="7386404" y="41707"/>
                </a:cubicBezTo>
                <a:lnTo>
                  <a:pt x="7389058" y="60832"/>
                </a:lnTo>
                <a:lnTo>
                  <a:pt x="7394074" y="60137"/>
                </a:lnTo>
                <a:lnTo>
                  <a:pt x="7394443" y="67241"/>
                </a:lnTo>
                <a:lnTo>
                  <a:pt x="7394565" y="83099"/>
                </a:lnTo>
                <a:cubicBezTo>
                  <a:pt x="7395324" y="92994"/>
                  <a:pt x="7394122" y="120511"/>
                  <a:pt x="7395957" y="130584"/>
                </a:cubicBezTo>
                <a:cubicBezTo>
                  <a:pt x="7401306" y="133490"/>
                  <a:pt x="7404223" y="137975"/>
                  <a:pt x="7405574" y="143540"/>
                </a:cubicBezTo>
                <a:lnTo>
                  <a:pt x="7405725" y="155795"/>
                </a:lnTo>
                <a:lnTo>
                  <a:pt x="7418615" y="226869"/>
                </a:lnTo>
                <a:lnTo>
                  <a:pt x="7419579" y="236641"/>
                </a:lnTo>
                <a:lnTo>
                  <a:pt x="7423900" y="241933"/>
                </a:lnTo>
                <a:cubicBezTo>
                  <a:pt x="7424763" y="245974"/>
                  <a:pt x="7424206" y="257579"/>
                  <a:pt x="7424760" y="260885"/>
                </a:cubicBezTo>
                <a:cubicBezTo>
                  <a:pt x="7425580" y="261177"/>
                  <a:pt x="7426400" y="261469"/>
                  <a:pt x="7427220" y="261761"/>
                </a:cubicBezTo>
                <a:cubicBezTo>
                  <a:pt x="7431152" y="272291"/>
                  <a:pt x="7444241" y="311893"/>
                  <a:pt x="7448344" y="324055"/>
                </a:cubicBezTo>
                <a:cubicBezTo>
                  <a:pt x="7444563" y="326484"/>
                  <a:pt x="7450535" y="331924"/>
                  <a:pt x="7451833" y="334727"/>
                </a:cubicBezTo>
                <a:cubicBezTo>
                  <a:pt x="7449286" y="335161"/>
                  <a:pt x="7448510" y="341947"/>
                  <a:pt x="7450776" y="343948"/>
                </a:cubicBezTo>
                <a:cubicBezTo>
                  <a:pt x="7463202" y="391652"/>
                  <a:pt x="7437523" y="367773"/>
                  <a:pt x="7453791" y="395003"/>
                </a:cubicBezTo>
                <a:cubicBezTo>
                  <a:pt x="7454869" y="399820"/>
                  <a:pt x="7453841" y="403723"/>
                  <a:pt x="7451939" y="407147"/>
                </a:cubicBezTo>
                <a:lnTo>
                  <a:pt x="7448030" y="412254"/>
                </a:lnTo>
                <a:lnTo>
                  <a:pt x="7455416" y="432021"/>
                </a:lnTo>
                <a:cubicBezTo>
                  <a:pt x="7457991" y="441758"/>
                  <a:pt x="7459699" y="452007"/>
                  <a:pt x="7460479" y="462523"/>
                </a:cubicBezTo>
                <a:cubicBezTo>
                  <a:pt x="7455275" y="464882"/>
                  <a:pt x="7462669" y="473136"/>
                  <a:pt x="7464133" y="477020"/>
                </a:cubicBezTo>
                <a:cubicBezTo>
                  <a:pt x="7460734" y="477060"/>
                  <a:pt x="7459104" y="485663"/>
                  <a:pt x="7461914" y="488716"/>
                </a:cubicBezTo>
                <a:cubicBezTo>
                  <a:pt x="7474065" y="552879"/>
                  <a:pt x="7442314" y="516775"/>
                  <a:pt x="7461353" y="555280"/>
                </a:cubicBezTo>
                <a:cubicBezTo>
                  <a:pt x="7462345" y="561721"/>
                  <a:pt x="7460642" y="566553"/>
                  <a:pt x="7457829" y="570585"/>
                </a:cubicBezTo>
                <a:lnTo>
                  <a:pt x="7450804" y="577839"/>
                </a:lnTo>
                <a:lnTo>
                  <a:pt x="7453309" y="583524"/>
                </a:lnTo>
                <a:cubicBezTo>
                  <a:pt x="7453505" y="604977"/>
                  <a:pt x="7446306" y="611303"/>
                  <a:pt x="7453558" y="623785"/>
                </a:cubicBezTo>
                <a:cubicBezTo>
                  <a:pt x="7438483" y="642230"/>
                  <a:pt x="7452055" y="636019"/>
                  <a:pt x="7454362" y="650049"/>
                </a:cubicBezTo>
                <a:cubicBezTo>
                  <a:pt x="7457368" y="661117"/>
                  <a:pt x="7463152" y="640798"/>
                  <a:pt x="7464006" y="651645"/>
                </a:cubicBezTo>
                <a:cubicBezTo>
                  <a:pt x="7460114" y="663380"/>
                  <a:pt x="7472201" y="662829"/>
                  <a:pt x="7467442" y="675032"/>
                </a:cubicBezTo>
                <a:cubicBezTo>
                  <a:pt x="7458335" y="672068"/>
                  <a:pt x="7469207" y="699114"/>
                  <a:pt x="7461251" y="699956"/>
                </a:cubicBezTo>
                <a:cubicBezTo>
                  <a:pt x="7472628" y="710321"/>
                  <a:pt x="7458614" y="715529"/>
                  <a:pt x="7462119" y="729331"/>
                </a:cubicBezTo>
                <a:cubicBezTo>
                  <a:pt x="7466423" y="735831"/>
                  <a:pt x="7467162" y="740521"/>
                  <a:pt x="7462533" y="746910"/>
                </a:cubicBezTo>
                <a:cubicBezTo>
                  <a:pt x="7483486" y="776851"/>
                  <a:pt x="7463470" y="765024"/>
                  <a:pt x="7471529" y="793043"/>
                </a:cubicBezTo>
                <a:cubicBezTo>
                  <a:pt x="7480002" y="817184"/>
                  <a:pt x="7485500" y="844550"/>
                  <a:pt x="7505730" y="867898"/>
                </a:cubicBezTo>
                <a:cubicBezTo>
                  <a:pt x="7511461" y="872184"/>
                  <a:pt x="7513630" y="882707"/>
                  <a:pt x="7510576" y="891400"/>
                </a:cubicBezTo>
                <a:cubicBezTo>
                  <a:pt x="7510049" y="892894"/>
                  <a:pt x="7509385" y="894278"/>
                  <a:pt x="7508604" y="895508"/>
                </a:cubicBezTo>
                <a:cubicBezTo>
                  <a:pt x="7511698" y="915692"/>
                  <a:pt x="7525520" y="989520"/>
                  <a:pt x="7529143" y="1012510"/>
                </a:cubicBezTo>
                <a:cubicBezTo>
                  <a:pt x="7521781" y="1014371"/>
                  <a:pt x="7535067" y="1025997"/>
                  <a:pt x="7530347" y="1033444"/>
                </a:cubicBezTo>
                <a:cubicBezTo>
                  <a:pt x="7526204" y="1038777"/>
                  <a:pt x="7529270" y="1043549"/>
                  <a:pt x="7529596" y="1049120"/>
                </a:cubicBezTo>
                <a:cubicBezTo>
                  <a:pt x="7526339" y="1056460"/>
                  <a:pt x="7532220" y="1080398"/>
                  <a:pt x="7536437" y="1086639"/>
                </a:cubicBezTo>
                <a:cubicBezTo>
                  <a:pt x="7551094" y="1101553"/>
                  <a:pt x="7540210" y="1135442"/>
                  <a:pt x="7551438" y="1147834"/>
                </a:cubicBezTo>
                <a:cubicBezTo>
                  <a:pt x="7553086" y="1152330"/>
                  <a:pt x="7553752" y="1156729"/>
                  <a:pt x="7553808" y="1161047"/>
                </a:cubicBezTo>
                <a:lnTo>
                  <a:pt x="7552572" y="1173130"/>
                </a:lnTo>
                <a:lnTo>
                  <a:pt x="7549434" y="1176566"/>
                </a:lnTo>
                <a:lnTo>
                  <a:pt x="7550211" y="1183950"/>
                </a:lnTo>
                <a:lnTo>
                  <a:pt x="7549733" y="1186066"/>
                </a:lnTo>
                <a:cubicBezTo>
                  <a:pt x="7548807" y="1190108"/>
                  <a:pt x="7548001" y="1194099"/>
                  <a:pt x="7547683" y="1198047"/>
                </a:cubicBezTo>
                <a:cubicBezTo>
                  <a:pt x="7563423" y="1192855"/>
                  <a:pt x="7547566" y="1230782"/>
                  <a:pt x="7560295" y="1219849"/>
                </a:cubicBezTo>
                <a:cubicBezTo>
                  <a:pt x="7561281" y="1240644"/>
                  <a:pt x="7573138" y="1224782"/>
                  <a:pt x="7561835" y="1249779"/>
                </a:cubicBezTo>
                <a:cubicBezTo>
                  <a:pt x="7574707" y="1282065"/>
                  <a:pt x="7569916" y="1332957"/>
                  <a:pt x="7589445" y="1358245"/>
                </a:cubicBezTo>
                <a:cubicBezTo>
                  <a:pt x="7581989" y="1355103"/>
                  <a:pt x="7576204" y="1368711"/>
                  <a:pt x="7579904" y="1378136"/>
                </a:cubicBezTo>
                <a:cubicBezTo>
                  <a:pt x="7550647" y="1367117"/>
                  <a:pt x="7606267" y="1415404"/>
                  <a:pt x="7586303" y="1423699"/>
                </a:cubicBezTo>
                <a:cubicBezTo>
                  <a:pt x="7604838" y="1424108"/>
                  <a:pt x="7636267" y="1466352"/>
                  <a:pt x="7621059" y="1486236"/>
                </a:cubicBezTo>
                <a:cubicBezTo>
                  <a:pt x="7624771" y="1516526"/>
                  <a:pt x="7640092" y="1537976"/>
                  <a:pt x="7633966" y="1569734"/>
                </a:cubicBezTo>
                <a:cubicBezTo>
                  <a:pt x="7636447" y="1570719"/>
                  <a:pt x="7638522" y="1572334"/>
                  <a:pt x="7640304" y="1574384"/>
                </a:cubicBezTo>
                <a:lnTo>
                  <a:pt x="7644628" y="1581242"/>
                </a:lnTo>
                <a:lnTo>
                  <a:pt x="7644313" y="1582567"/>
                </a:lnTo>
                <a:cubicBezTo>
                  <a:pt x="7644257" y="1587776"/>
                  <a:pt x="7645302" y="1590443"/>
                  <a:pt x="7646831" y="1591983"/>
                </a:cubicBezTo>
                <a:cubicBezTo>
                  <a:pt x="7647577" y="1592347"/>
                  <a:pt x="7648323" y="1592711"/>
                  <a:pt x="7649069" y="1593074"/>
                </a:cubicBezTo>
                <a:lnTo>
                  <a:pt x="7651326" y="1599230"/>
                </a:lnTo>
                <a:lnTo>
                  <a:pt x="7657195" y="1610539"/>
                </a:lnTo>
                <a:lnTo>
                  <a:pt x="7656957" y="1613422"/>
                </a:lnTo>
                <a:lnTo>
                  <a:pt x="7663730" y="1631673"/>
                </a:lnTo>
                <a:lnTo>
                  <a:pt x="7663189" y="1632289"/>
                </a:lnTo>
                <a:cubicBezTo>
                  <a:pt x="7662131" y="1634085"/>
                  <a:pt x="7661641" y="1636199"/>
                  <a:pt x="7662326" y="1639024"/>
                </a:cubicBezTo>
                <a:cubicBezTo>
                  <a:pt x="7651979" y="1640024"/>
                  <a:pt x="7659188" y="1642819"/>
                  <a:pt x="7662125" y="1651067"/>
                </a:cubicBezTo>
                <a:cubicBezTo>
                  <a:pt x="7646711" y="1654462"/>
                  <a:pt x="7660667" y="1674670"/>
                  <a:pt x="7653812" y="1683345"/>
                </a:cubicBezTo>
                <a:cubicBezTo>
                  <a:pt x="7656316" y="1689330"/>
                  <a:pt x="7658683" y="1695719"/>
                  <a:pt x="7660803" y="1702414"/>
                </a:cubicBezTo>
                <a:lnTo>
                  <a:pt x="7661867" y="1756201"/>
                </a:lnTo>
                <a:lnTo>
                  <a:pt x="7649453" y="1812530"/>
                </a:lnTo>
                <a:cubicBezTo>
                  <a:pt x="7649183" y="1833366"/>
                  <a:pt x="7644573" y="1851408"/>
                  <a:pt x="7647823" y="1869041"/>
                </a:cubicBezTo>
                <a:cubicBezTo>
                  <a:pt x="7644238" y="1876204"/>
                  <a:pt x="7642789" y="1882956"/>
                  <a:pt x="7648156" y="1889503"/>
                </a:cubicBezTo>
                <a:cubicBezTo>
                  <a:pt x="7646365" y="1908946"/>
                  <a:pt x="7638702" y="1913653"/>
                  <a:pt x="7644679" y="1925974"/>
                </a:cubicBezTo>
                <a:cubicBezTo>
                  <a:pt x="7632281" y="1936898"/>
                  <a:pt x="7637013" y="1937545"/>
                  <a:pt x="7640564" y="1942678"/>
                </a:cubicBezTo>
                <a:lnTo>
                  <a:pt x="7640816" y="1943410"/>
                </a:lnTo>
                <a:lnTo>
                  <a:pt x="7639044" y="1944904"/>
                </a:lnTo>
                <a:lnTo>
                  <a:pt x="7638223" y="1947993"/>
                </a:lnTo>
                <a:lnTo>
                  <a:pt x="7638752" y="1956430"/>
                </a:lnTo>
                <a:lnTo>
                  <a:pt x="7639407" y="1959603"/>
                </a:lnTo>
                <a:cubicBezTo>
                  <a:pt x="7639690" y="1961788"/>
                  <a:pt x="7639658" y="1963239"/>
                  <a:pt x="7639396" y="1964244"/>
                </a:cubicBezTo>
                <a:lnTo>
                  <a:pt x="7639249" y="1964361"/>
                </a:lnTo>
                <a:lnTo>
                  <a:pt x="7639521" y="1968708"/>
                </a:lnTo>
                <a:cubicBezTo>
                  <a:pt x="7640315" y="1976045"/>
                  <a:pt x="7641402" y="1983186"/>
                  <a:pt x="7642694" y="1989983"/>
                </a:cubicBezTo>
                <a:cubicBezTo>
                  <a:pt x="7634556" y="1995729"/>
                  <a:pt x="7644169" y="2020842"/>
                  <a:pt x="7628828" y="2018094"/>
                </a:cubicBezTo>
                <a:cubicBezTo>
                  <a:pt x="7630116" y="2027262"/>
                  <a:pt x="7636485" y="2032807"/>
                  <a:pt x="7626423" y="2029720"/>
                </a:cubicBezTo>
                <a:cubicBezTo>
                  <a:pt x="7626559" y="2032738"/>
                  <a:pt x="7625703" y="2034598"/>
                  <a:pt x="7624364" y="2035929"/>
                </a:cubicBezTo>
                <a:lnTo>
                  <a:pt x="7623733" y="2036314"/>
                </a:lnTo>
                <a:lnTo>
                  <a:pt x="7626847" y="2056711"/>
                </a:lnTo>
                <a:lnTo>
                  <a:pt x="7626090" y="2059419"/>
                </a:lnTo>
                <a:lnTo>
                  <a:pt x="7629618" y="2072712"/>
                </a:lnTo>
                <a:lnTo>
                  <a:pt x="7630641" y="2079581"/>
                </a:lnTo>
                <a:lnTo>
                  <a:pt x="7632577" y="2081522"/>
                </a:lnTo>
                <a:cubicBezTo>
                  <a:pt x="7633753" y="2083617"/>
                  <a:pt x="7634261" y="2086620"/>
                  <a:pt x="7633251" y="2091658"/>
                </a:cubicBezTo>
                <a:lnTo>
                  <a:pt x="7632707" y="2092825"/>
                </a:lnTo>
                <a:lnTo>
                  <a:pt x="7635575" y="2101184"/>
                </a:lnTo>
                <a:cubicBezTo>
                  <a:pt x="7636900" y="2103876"/>
                  <a:pt x="7638586" y="2106260"/>
                  <a:pt x="7640772" y="2108190"/>
                </a:cubicBezTo>
                <a:cubicBezTo>
                  <a:pt x="7629093" y="2136655"/>
                  <a:pt x="7639778" y="2163513"/>
                  <a:pt x="7637758" y="2194409"/>
                </a:cubicBezTo>
                <a:cubicBezTo>
                  <a:pt x="7619585" y="2207765"/>
                  <a:pt x="7641835" y="2261154"/>
                  <a:pt x="7659453" y="2268824"/>
                </a:cubicBezTo>
                <a:cubicBezTo>
                  <a:pt x="7644015" y="2268997"/>
                  <a:pt x="7665037" y="2307714"/>
                  <a:pt x="7665583" y="2317700"/>
                </a:cubicBezTo>
                <a:cubicBezTo>
                  <a:pt x="7665764" y="2321029"/>
                  <a:pt x="7663671" y="2321166"/>
                  <a:pt x="7657195" y="2315619"/>
                </a:cubicBezTo>
                <a:cubicBezTo>
                  <a:pt x="7658997" y="2326231"/>
                  <a:pt x="7650972" y="2337185"/>
                  <a:pt x="7644431" y="2331209"/>
                </a:cubicBezTo>
                <a:cubicBezTo>
                  <a:pt x="7658433" y="2363448"/>
                  <a:pt x="7644510" y="2411031"/>
                  <a:pt x="7650869" y="2447461"/>
                </a:cubicBezTo>
                <a:cubicBezTo>
                  <a:pt x="7635485" y="2467322"/>
                  <a:pt x="7649719" y="2456555"/>
                  <a:pt x="7646841" y="2477156"/>
                </a:cubicBezTo>
                <a:cubicBezTo>
                  <a:pt x="7661004" y="2471521"/>
                  <a:pt x="7638896" y="2502164"/>
                  <a:pt x="7654880" y="2503292"/>
                </a:cubicBezTo>
                <a:cubicBezTo>
                  <a:pt x="7653849" y="2507005"/>
                  <a:pt x="7652348" y="2510567"/>
                  <a:pt x="7650720" y="2514131"/>
                </a:cubicBezTo>
                <a:lnTo>
                  <a:pt x="7649876" y="2516003"/>
                </a:lnTo>
                <a:lnTo>
                  <a:pt x="7649263" y="2523483"/>
                </a:lnTo>
                <a:lnTo>
                  <a:pt x="7645633" y="2525592"/>
                </a:lnTo>
                <a:lnTo>
                  <a:pt x="7642233" y="2536851"/>
                </a:lnTo>
                <a:cubicBezTo>
                  <a:pt x="7641494" y="2541069"/>
                  <a:pt x="7641323" y="2545607"/>
                  <a:pt x="7642069" y="2550622"/>
                </a:cubicBezTo>
                <a:cubicBezTo>
                  <a:pt x="7648404" y="2562959"/>
                  <a:pt x="7640640" y="2582170"/>
                  <a:pt x="7641110" y="2599544"/>
                </a:cubicBezTo>
                <a:lnTo>
                  <a:pt x="7643071" y="2607523"/>
                </a:lnTo>
                <a:lnTo>
                  <a:pt x="7639801" y="2633566"/>
                </a:lnTo>
                <a:cubicBezTo>
                  <a:pt x="7639166" y="2640978"/>
                  <a:pt x="7638833" y="2648672"/>
                  <a:pt x="7639065" y="2656773"/>
                </a:cubicBezTo>
                <a:lnTo>
                  <a:pt x="7640624" y="2671810"/>
                </a:lnTo>
                <a:lnTo>
                  <a:pt x="7639332" y="2675751"/>
                </a:lnTo>
                <a:cubicBezTo>
                  <a:pt x="7639476" y="2682617"/>
                  <a:pt x="7644027" y="2691703"/>
                  <a:pt x="7638498" y="2690893"/>
                </a:cubicBezTo>
                <a:lnTo>
                  <a:pt x="7640415" y="2698606"/>
                </a:lnTo>
                <a:lnTo>
                  <a:pt x="7636002" y="2706218"/>
                </a:lnTo>
                <a:cubicBezTo>
                  <a:pt x="7634978" y="2707053"/>
                  <a:pt x="7633887" y="2707679"/>
                  <a:pt x="7632770" y="2708079"/>
                </a:cubicBezTo>
                <a:lnTo>
                  <a:pt x="7634220" y="2718854"/>
                </a:lnTo>
                <a:lnTo>
                  <a:pt x="7631061" y="2727688"/>
                </a:lnTo>
                <a:lnTo>
                  <a:pt x="7633127" y="2735389"/>
                </a:lnTo>
                <a:lnTo>
                  <a:pt x="7632661" y="2738584"/>
                </a:lnTo>
                <a:lnTo>
                  <a:pt x="7631098" y="2746529"/>
                </a:lnTo>
                <a:cubicBezTo>
                  <a:pt x="7630002" y="2750602"/>
                  <a:pt x="7628681" y="2755160"/>
                  <a:pt x="7627624" y="2760235"/>
                </a:cubicBezTo>
                <a:lnTo>
                  <a:pt x="7627140" y="2764511"/>
                </a:lnTo>
                <a:lnTo>
                  <a:pt x="7621827" y="2773820"/>
                </a:lnTo>
                <a:cubicBezTo>
                  <a:pt x="7617811" y="2780593"/>
                  <a:pt x="7615104" y="2785923"/>
                  <a:pt x="7617284" y="2791840"/>
                </a:cubicBezTo>
                <a:cubicBezTo>
                  <a:pt x="7612094" y="2801924"/>
                  <a:pt x="7597550" y="2808970"/>
                  <a:pt x="7601430" y="2823567"/>
                </a:cubicBezTo>
                <a:cubicBezTo>
                  <a:pt x="7594841" y="2819137"/>
                  <a:pt x="7600633" y="2839778"/>
                  <a:pt x="7593865" y="2842217"/>
                </a:cubicBezTo>
                <a:cubicBezTo>
                  <a:pt x="7588415" y="2843342"/>
                  <a:pt x="7588901" y="2849866"/>
                  <a:pt x="7586893" y="2854834"/>
                </a:cubicBezTo>
                <a:cubicBezTo>
                  <a:pt x="7581327" y="2858374"/>
                  <a:pt x="7576244" y="2883372"/>
                  <a:pt x="7577046" y="2892075"/>
                </a:cubicBezTo>
                <a:cubicBezTo>
                  <a:pt x="7582584" y="2916606"/>
                  <a:pt x="7560175" y="2936338"/>
                  <a:pt x="7564026" y="2955950"/>
                </a:cubicBezTo>
                <a:cubicBezTo>
                  <a:pt x="7563501" y="2961086"/>
                  <a:pt x="7562240" y="2965343"/>
                  <a:pt x="7560529" y="2969031"/>
                </a:cubicBezTo>
                <a:lnTo>
                  <a:pt x="7554631" y="2978222"/>
                </a:lnTo>
                <a:lnTo>
                  <a:pt x="7550747" y="2978564"/>
                </a:lnTo>
                <a:lnTo>
                  <a:pt x="7548359" y="2985429"/>
                </a:lnTo>
                <a:lnTo>
                  <a:pt x="7547120" y="2986826"/>
                </a:lnTo>
                <a:cubicBezTo>
                  <a:pt x="7544741" y="2989483"/>
                  <a:pt x="7542480" y="2992194"/>
                  <a:pt x="7540621" y="2995267"/>
                </a:cubicBezTo>
                <a:cubicBezTo>
                  <a:pt x="7555200" y="3003715"/>
                  <a:pt x="7527208" y="3022799"/>
                  <a:pt x="7541739" y="3023946"/>
                </a:cubicBezTo>
                <a:cubicBezTo>
                  <a:pt x="7534059" y="3042303"/>
                  <a:pt x="7549904" y="3038579"/>
                  <a:pt x="7530781" y="3050462"/>
                </a:cubicBezTo>
                <a:cubicBezTo>
                  <a:pt x="7527838" y="3088204"/>
                  <a:pt x="7503338" y="3127251"/>
                  <a:pt x="7508515" y="3164510"/>
                </a:cubicBezTo>
                <a:cubicBezTo>
                  <a:pt x="7503888" y="3155782"/>
                  <a:pt x="7493770" y="3162549"/>
                  <a:pt x="7492866" y="3173520"/>
                </a:cubicBezTo>
                <a:cubicBezTo>
                  <a:pt x="7474179" y="3140376"/>
                  <a:pt x="7498581" y="3226463"/>
                  <a:pt x="7479395" y="3217191"/>
                </a:cubicBezTo>
                <a:cubicBezTo>
                  <a:pt x="7493905" y="3232643"/>
                  <a:pt x="7501608" y="3293915"/>
                  <a:pt x="7481475" y="3298298"/>
                </a:cubicBezTo>
                <a:cubicBezTo>
                  <a:pt x="7472089" y="3326890"/>
                  <a:pt x="7475493" y="3357480"/>
                  <a:pt x="7457722" y="3379292"/>
                </a:cubicBezTo>
                <a:cubicBezTo>
                  <a:pt x="7459285" y="3382143"/>
                  <a:pt x="7460273" y="3385199"/>
                  <a:pt x="7460850" y="3388381"/>
                </a:cubicBezTo>
                <a:lnTo>
                  <a:pt x="7461482" y="3397694"/>
                </a:lnTo>
                <a:lnTo>
                  <a:pt x="7460695" y="3398556"/>
                </a:lnTo>
                <a:cubicBezTo>
                  <a:pt x="7458532" y="3402904"/>
                  <a:pt x="7458275" y="3406007"/>
                  <a:pt x="7458858" y="3408553"/>
                </a:cubicBezTo>
                <a:lnTo>
                  <a:pt x="7460185" y="3411299"/>
                </a:lnTo>
                <a:lnTo>
                  <a:pt x="7459468" y="3418333"/>
                </a:lnTo>
                <a:lnTo>
                  <a:pt x="7459515" y="3432662"/>
                </a:lnTo>
                <a:lnTo>
                  <a:pt x="7458154" y="3434902"/>
                </a:lnTo>
                <a:lnTo>
                  <a:pt x="7456091" y="3455825"/>
                </a:lnTo>
                <a:cubicBezTo>
                  <a:pt x="7455865" y="3455850"/>
                  <a:pt x="7455638" y="3455877"/>
                  <a:pt x="7455413" y="3455903"/>
                </a:cubicBezTo>
                <a:cubicBezTo>
                  <a:pt x="7453843" y="3456557"/>
                  <a:pt x="7452596" y="3457940"/>
                  <a:pt x="7451989" y="3460886"/>
                </a:cubicBezTo>
                <a:cubicBezTo>
                  <a:pt x="7443388" y="3453296"/>
                  <a:pt x="7447961" y="3461529"/>
                  <a:pt x="7446929" y="3470886"/>
                </a:cubicBezTo>
                <a:cubicBezTo>
                  <a:pt x="7433341" y="3461186"/>
                  <a:pt x="7436171" y="3489615"/>
                  <a:pt x="7427213" y="3491353"/>
                </a:cubicBezTo>
                <a:cubicBezTo>
                  <a:pt x="7426761" y="3498443"/>
                  <a:pt x="7426037" y="3505767"/>
                  <a:pt x="7424990" y="3513143"/>
                </a:cubicBezTo>
                <a:lnTo>
                  <a:pt x="7424186" y="3517424"/>
                </a:lnTo>
                <a:cubicBezTo>
                  <a:pt x="7424132" y="3517438"/>
                  <a:pt x="7424077" y="3517453"/>
                  <a:pt x="7424024" y="3517467"/>
                </a:cubicBezTo>
                <a:cubicBezTo>
                  <a:pt x="7423536" y="3518305"/>
                  <a:pt x="7423153" y="3519678"/>
                  <a:pt x="7422883" y="3521896"/>
                </a:cubicBezTo>
                <a:lnTo>
                  <a:pt x="7422723" y="3525229"/>
                </a:lnTo>
                <a:lnTo>
                  <a:pt x="7421163" y="3533534"/>
                </a:lnTo>
                <a:lnTo>
                  <a:pt x="7419650" y="3536108"/>
                </a:lnTo>
                <a:lnTo>
                  <a:pt x="7417640" y="3536718"/>
                </a:lnTo>
                <a:lnTo>
                  <a:pt x="7417697" y="3537534"/>
                </a:lnTo>
                <a:cubicBezTo>
                  <a:pt x="7419749" y="3544077"/>
                  <a:pt x="7423989" y="3546875"/>
                  <a:pt x="7409814" y="3551598"/>
                </a:cubicBezTo>
                <a:cubicBezTo>
                  <a:pt x="7412376" y="3566128"/>
                  <a:pt x="7404108" y="3567090"/>
                  <a:pt x="7397719" y="3584844"/>
                </a:cubicBezTo>
                <a:cubicBezTo>
                  <a:pt x="7401116" y="3593573"/>
                  <a:pt x="7398130" y="3599358"/>
                  <a:pt x="7393057" y="3604546"/>
                </a:cubicBezTo>
                <a:cubicBezTo>
                  <a:pt x="7391792" y="3622895"/>
                  <a:pt x="7383125" y="3638008"/>
                  <a:pt x="7377811" y="3657793"/>
                </a:cubicBezTo>
                <a:cubicBezTo>
                  <a:pt x="7379886" y="3680874"/>
                  <a:pt x="7366255" y="3689531"/>
                  <a:pt x="7360624" y="3710685"/>
                </a:cubicBezTo>
                <a:cubicBezTo>
                  <a:pt x="7367950" y="3731637"/>
                  <a:pt x="7347999" y="3723947"/>
                  <a:pt x="7341489" y="3734006"/>
                </a:cubicBezTo>
                <a:lnTo>
                  <a:pt x="7340478" y="3737028"/>
                </a:lnTo>
                <a:lnTo>
                  <a:pt x="7340489" y="3745476"/>
                </a:lnTo>
                <a:lnTo>
                  <a:pt x="7340950" y="3748687"/>
                </a:lnTo>
                <a:cubicBezTo>
                  <a:pt x="7341098" y="3750887"/>
                  <a:pt x="7340976" y="3752333"/>
                  <a:pt x="7340653" y="3753314"/>
                </a:cubicBezTo>
                <a:lnTo>
                  <a:pt x="7340500" y="3753419"/>
                </a:lnTo>
                <a:lnTo>
                  <a:pt x="7340506" y="3757774"/>
                </a:lnTo>
                <a:cubicBezTo>
                  <a:pt x="7340847" y="3765147"/>
                  <a:pt x="7341495" y="3772345"/>
                  <a:pt x="7342369" y="3779218"/>
                </a:cubicBezTo>
                <a:cubicBezTo>
                  <a:pt x="7333890" y="3784348"/>
                  <a:pt x="7341949" y="3810090"/>
                  <a:pt x="7326800" y="3806225"/>
                </a:cubicBezTo>
                <a:cubicBezTo>
                  <a:pt x="7327524" y="3815461"/>
                  <a:pt x="7333545" y="3821456"/>
                  <a:pt x="7323686" y="3817640"/>
                </a:cubicBezTo>
                <a:cubicBezTo>
                  <a:pt x="7323637" y="3820659"/>
                  <a:pt x="7322668" y="3822449"/>
                  <a:pt x="7321247" y="3823678"/>
                </a:cubicBezTo>
                <a:lnTo>
                  <a:pt x="7320595" y="3824018"/>
                </a:lnTo>
                <a:lnTo>
                  <a:pt x="7322453" y="3844579"/>
                </a:lnTo>
                <a:lnTo>
                  <a:pt x="7321532" y="3847225"/>
                </a:lnTo>
                <a:lnTo>
                  <a:pt x="7324238" y="3860736"/>
                </a:lnTo>
                <a:lnTo>
                  <a:pt x="7324840" y="3867658"/>
                </a:lnTo>
                <a:lnTo>
                  <a:pt x="7326655" y="3869733"/>
                </a:lnTo>
                <a:cubicBezTo>
                  <a:pt x="7327701" y="3871909"/>
                  <a:pt x="7328023" y="3874942"/>
                  <a:pt x="7326706" y="3879891"/>
                </a:cubicBezTo>
                <a:lnTo>
                  <a:pt x="7326093" y="3881013"/>
                </a:lnTo>
                <a:lnTo>
                  <a:pt x="7328442" y="3889558"/>
                </a:lnTo>
                <a:cubicBezTo>
                  <a:pt x="7329602" y="3892339"/>
                  <a:pt x="7331138" y="3894839"/>
                  <a:pt x="7333203" y="3896924"/>
                </a:cubicBezTo>
                <a:cubicBezTo>
                  <a:pt x="7319795" y="3924445"/>
                  <a:pt x="7328820" y="3952004"/>
                  <a:pt x="7324908" y="3982658"/>
                </a:cubicBezTo>
                <a:cubicBezTo>
                  <a:pt x="7325522" y="4017325"/>
                  <a:pt x="7327874" y="4041416"/>
                  <a:pt x="7327588" y="4064228"/>
                </a:cubicBezTo>
                <a:cubicBezTo>
                  <a:pt x="7328735" y="4074940"/>
                  <a:pt x="7329351" y="4153102"/>
                  <a:pt x="7323186" y="4146664"/>
                </a:cubicBezTo>
                <a:cubicBezTo>
                  <a:pt x="7335189" y="4179829"/>
                  <a:pt x="7318370" y="4199117"/>
                  <a:pt x="7322488" y="4235901"/>
                </a:cubicBezTo>
                <a:cubicBezTo>
                  <a:pt x="7305909" y="4254573"/>
                  <a:pt x="7320783" y="4244884"/>
                  <a:pt x="7316645" y="4265209"/>
                </a:cubicBezTo>
                <a:cubicBezTo>
                  <a:pt x="7331133" y="4260631"/>
                  <a:pt x="7307179" y="4289560"/>
                  <a:pt x="7323069" y="4291857"/>
                </a:cubicBezTo>
                <a:cubicBezTo>
                  <a:pt x="7321814" y="4295483"/>
                  <a:pt x="7320095" y="4298923"/>
                  <a:pt x="7318251" y="4302359"/>
                </a:cubicBezTo>
                <a:lnTo>
                  <a:pt x="7317295" y="4304161"/>
                </a:lnTo>
                <a:lnTo>
                  <a:pt x="7316223" y="4311573"/>
                </a:lnTo>
                <a:lnTo>
                  <a:pt x="7312469" y="4313411"/>
                </a:lnTo>
                <a:lnTo>
                  <a:pt x="7306447" y="4403491"/>
                </a:lnTo>
                <a:cubicBezTo>
                  <a:pt x="7308849" y="4411399"/>
                  <a:pt x="7308497" y="4436984"/>
                  <a:pt x="7303688" y="4442497"/>
                </a:cubicBezTo>
                <a:cubicBezTo>
                  <a:pt x="7302637" y="4447969"/>
                  <a:pt x="7304327" y="4453942"/>
                  <a:pt x="7299181" y="4457128"/>
                </a:cubicBezTo>
                <a:cubicBezTo>
                  <a:pt x="7296154" y="4469016"/>
                  <a:pt x="7289197" y="4496240"/>
                  <a:pt x="7285530" y="4513823"/>
                </a:cubicBezTo>
                <a:cubicBezTo>
                  <a:pt x="7288769" y="4518560"/>
                  <a:pt x="7287100" y="4524649"/>
                  <a:pt x="7284412" y="4532609"/>
                </a:cubicBezTo>
                <a:lnTo>
                  <a:pt x="7282601" y="4540125"/>
                </a:lnTo>
                <a:lnTo>
                  <a:pt x="7291785" y="4563650"/>
                </a:lnTo>
                <a:lnTo>
                  <a:pt x="7284191" y="4636427"/>
                </a:lnTo>
                <a:lnTo>
                  <a:pt x="7292797" y="4672055"/>
                </a:lnTo>
                <a:cubicBezTo>
                  <a:pt x="7294304" y="4686552"/>
                  <a:pt x="7294421" y="4700466"/>
                  <a:pt x="7295425" y="4713953"/>
                </a:cubicBezTo>
                <a:cubicBezTo>
                  <a:pt x="7296104" y="4744441"/>
                  <a:pt x="7280378" y="4723911"/>
                  <a:pt x="7292574" y="4762180"/>
                </a:cubicBezTo>
                <a:cubicBezTo>
                  <a:pt x="7286719" y="4766152"/>
                  <a:pt x="7286266" y="4770971"/>
                  <a:pt x="7288689" y="4779168"/>
                </a:cubicBezTo>
                <a:cubicBezTo>
                  <a:pt x="7288592" y="4793971"/>
                  <a:pt x="7274303" y="4792486"/>
                  <a:pt x="7282355" y="4807636"/>
                </a:cubicBezTo>
                <a:cubicBezTo>
                  <a:pt x="7278556" y="4806204"/>
                  <a:pt x="7277539" y="4813202"/>
                  <a:pt x="7276505" y="4819678"/>
                </a:cubicBezTo>
                <a:lnTo>
                  <a:pt x="7273752" y="4823797"/>
                </a:lnTo>
                <a:lnTo>
                  <a:pt x="7283683" y="4847794"/>
                </a:lnTo>
                <a:cubicBezTo>
                  <a:pt x="7296832" y="4890479"/>
                  <a:pt x="7302379" y="4941877"/>
                  <a:pt x="7311552" y="4978326"/>
                </a:cubicBezTo>
                <a:cubicBezTo>
                  <a:pt x="7284161" y="4998846"/>
                  <a:pt x="7309660" y="4989594"/>
                  <a:pt x="7304880" y="5015024"/>
                </a:cubicBezTo>
                <a:cubicBezTo>
                  <a:pt x="7330355" y="5012307"/>
                  <a:pt x="7291032" y="5044485"/>
                  <a:pt x="7319932" y="5050993"/>
                </a:cubicBezTo>
                <a:cubicBezTo>
                  <a:pt x="7318148" y="5055414"/>
                  <a:pt x="7315506" y="5059493"/>
                  <a:pt x="7312641" y="5063537"/>
                </a:cubicBezTo>
                <a:lnTo>
                  <a:pt x="7311153" y="5065661"/>
                </a:lnTo>
                <a:lnTo>
                  <a:pt x="7310197" y="5075032"/>
                </a:lnTo>
                <a:lnTo>
                  <a:pt x="7303683" y="5076576"/>
                </a:lnTo>
                <a:lnTo>
                  <a:pt x="7297768" y="5089898"/>
                </a:lnTo>
                <a:cubicBezTo>
                  <a:pt x="7296519" y="5095057"/>
                  <a:pt x="7296302" y="5100805"/>
                  <a:pt x="7297750" y="5107454"/>
                </a:cubicBezTo>
                <a:cubicBezTo>
                  <a:pt x="7309447" y="5125240"/>
                  <a:pt x="7295812" y="5147341"/>
                  <a:pt x="7297014" y="5169708"/>
                </a:cubicBezTo>
                <a:lnTo>
                  <a:pt x="7300719" y="5180532"/>
                </a:lnTo>
                <a:lnTo>
                  <a:pt x="7295705" y="5210620"/>
                </a:lnTo>
                <a:lnTo>
                  <a:pt x="7296901" y="5212749"/>
                </a:lnTo>
                <a:cubicBezTo>
                  <a:pt x="7296704" y="5218058"/>
                  <a:pt x="7294377" y="5228574"/>
                  <a:pt x="7294523" y="5242477"/>
                </a:cubicBezTo>
                <a:lnTo>
                  <a:pt x="7297776" y="5296160"/>
                </a:lnTo>
                <a:lnTo>
                  <a:pt x="7289955" y="5304499"/>
                </a:lnTo>
                <a:lnTo>
                  <a:pt x="7286210" y="5305374"/>
                </a:lnTo>
                <a:lnTo>
                  <a:pt x="7286995" y="5320092"/>
                </a:lnTo>
                <a:lnTo>
                  <a:pt x="7281550" y="5330613"/>
                </a:lnTo>
                <a:lnTo>
                  <a:pt x="7285354" y="5340890"/>
                </a:lnTo>
                <a:lnTo>
                  <a:pt x="7281914" y="5354491"/>
                </a:lnTo>
                <a:cubicBezTo>
                  <a:pt x="7280017" y="5359352"/>
                  <a:pt x="7277725" y="5364763"/>
                  <a:pt x="7275918" y="5370917"/>
                </a:cubicBezTo>
                <a:lnTo>
                  <a:pt x="7267655" y="5384350"/>
                </a:lnTo>
                <a:lnTo>
                  <a:pt x="7263791" y="5406610"/>
                </a:lnTo>
                <a:cubicBezTo>
                  <a:pt x="7260956" y="5423841"/>
                  <a:pt x="7257650" y="5440271"/>
                  <a:pt x="7251522" y="5456222"/>
                </a:cubicBezTo>
                <a:cubicBezTo>
                  <a:pt x="7253699" y="5469913"/>
                  <a:pt x="7252931" y="5482529"/>
                  <a:pt x="7242311" y="5493751"/>
                </a:cubicBezTo>
                <a:cubicBezTo>
                  <a:pt x="7236636" y="5529727"/>
                  <a:pt x="7245809" y="5539513"/>
                  <a:pt x="7231835" y="5561252"/>
                </a:cubicBezTo>
                <a:cubicBezTo>
                  <a:pt x="7236311" y="5568555"/>
                  <a:pt x="7238499" y="5573475"/>
                  <a:pt x="7239152" y="5577121"/>
                </a:cubicBezTo>
                <a:cubicBezTo>
                  <a:pt x="7241111" y="5588065"/>
                  <a:pt x="7229268" y="5587525"/>
                  <a:pt x="7224043" y="5605355"/>
                </a:cubicBezTo>
                <a:cubicBezTo>
                  <a:pt x="7216774" y="5624244"/>
                  <a:pt x="7213225" y="5590845"/>
                  <a:pt x="7209229" y="5609118"/>
                </a:cubicBezTo>
                <a:cubicBezTo>
                  <a:pt x="7212098" y="5628346"/>
                  <a:pt x="7194168" y="5628785"/>
                  <a:pt x="7198222" y="5648700"/>
                </a:cubicBezTo>
                <a:cubicBezTo>
                  <a:pt x="7212577" y="5642705"/>
                  <a:pt x="7189541" y="5689259"/>
                  <a:pt x="7201221" y="5689771"/>
                </a:cubicBezTo>
                <a:cubicBezTo>
                  <a:pt x="7181618" y="5708428"/>
                  <a:pt x="7201258" y="5715573"/>
                  <a:pt x="7192555" y="5739098"/>
                </a:cubicBezTo>
                <a:cubicBezTo>
                  <a:pt x="7184486" y="5750478"/>
                  <a:pt x="7182208" y="5758416"/>
                  <a:pt x="7187522" y="5768603"/>
                </a:cubicBezTo>
                <a:cubicBezTo>
                  <a:pt x="7148692" y="5821144"/>
                  <a:pt x="7181577" y="5799065"/>
                  <a:pt x="7162500" y="5846928"/>
                </a:cubicBezTo>
                <a:lnTo>
                  <a:pt x="7160827" y="5850799"/>
                </a:lnTo>
                <a:lnTo>
                  <a:pt x="7163312" y="5866636"/>
                </a:lnTo>
                <a:cubicBezTo>
                  <a:pt x="7163884" y="5867070"/>
                  <a:pt x="7164455" y="5867505"/>
                  <a:pt x="7165029" y="5867939"/>
                </a:cubicBezTo>
                <a:lnTo>
                  <a:pt x="7142501" y="5914339"/>
                </a:lnTo>
                <a:lnTo>
                  <a:pt x="7143151" y="5921221"/>
                </a:lnTo>
                <a:lnTo>
                  <a:pt x="7123808" y="5950546"/>
                </a:lnTo>
                <a:lnTo>
                  <a:pt x="7116299" y="5966186"/>
                </a:lnTo>
                <a:lnTo>
                  <a:pt x="7106117" y="5983669"/>
                </a:lnTo>
                <a:lnTo>
                  <a:pt x="7109622" y="5995569"/>
                </a:lnTo>
                <a:cubicBezTo>
                  <a:pt x="7114727" y="6023526"/>
                  <a:pt x="7092983" y="6067450"/>
                  <a:pt x="7116605" y="6077139"/>
                </a:cubicBezTo>
                <a:cubicBezTo>
                  <a:pt x="7102148" y="6089933"/>
                  <a:pt x="7125501" y="6101908"/>
                  <a:pt x="7127573" y="6115892"/>
                </a:cubicBezTo>
                <a:cubicBezTo>
                  <a:pt x="7118381" y="6127056"/>
                  <a:pt x="7126331" y="6132595"/>
                  <a:pt x="7128098" y="6142737"/>
                </a:cubicBezTo>
                <a:cubicBezTo>
                  <a:pt x="7122429" y="6147329"/>
                  <a:pt x="7122724" y="6155912"/>
                  <a:pt x="7129375" y="6158833"/>
                </a:cubicBezTo>
                <a:cubicBezTo>
                  <a:pt x="7144709" y="6154689"/>
                  <a:pt x="7137060" y="6184499"/>
                  <a:pt x="7147635" y="6186714"/>
                </a:cubicBezTo>
                <a:cubicBezTo>
                  <a:pt x="7149842" y="6204016"/>
                  <a:pt x="7136414" y="6279145"/>
                  <a:pt x="7153343" y="6291871"/>
                </a:cubicBezTo>
                <a:cubicBezTo>
                  <a:pt x="7161381" y="6326852"/>
                  <a:pt x="7134450" y="6377408"/>
                  <a:pt x="7134923" y="6392273"/>
                </a:cubicBezTo>
                <a:cubicBezTo>
                  <a:pt x="7103997" y="6407024"/>
                  <a:pt x="7185503" y="6478818"/>
                  <a:pt x="7187236" y="6541940"/>
                </a:cubicBezTo>
                <a:cubicBezTo>
                  <a:pt x="7184250" y="6550446"/>
                  <a:pt x="7184290" y="6554993"/>
                  <a:pt x="7191340" y="6557275"/>
                </a:cubicBezTo>
                <a:cubicBezTo>
                  <a:pt x="7195412" y="6573685"/>
                  <a:pt x="7202070" y="6606060"/>
                  <a:pt x="7211670" y="6640404"/>
                </a:cubicBezTo>
                <a:cubicBezTo>
                  <a:pt x="7219591" y="6666216"/>
                  <a:pt x="7212698" y="6793331"/>
                  <a:pt x="7221085" y="6827708"/>
                </a:cubicBezTo>
                <a:lnTo>
                  <a:pt x="7227698" y="6857999"/>
                </a:lnTo>
                <a:lnTo>
                  <a:pt x="0" y="6857999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5292707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2" descr="Image result for mirafi nonwoven">
            <a:extLst>
              <a:ext uri="{FF2B5EF4-FFF2-40B4-BE49-F238E27FC236}">
                <a16:creationId xmlns:a16="http://schemas.microsoft.com/office/drawing/2014/main" id="{59E5461C-BC09-4A50-8D46-F5B8F1538D8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62"/>
          <a:stretch/>
        </p:blipFill>
        <p:spPr bwMode="auto">
          <a:xfrm>
            <a:off x="457200" y="457200"/>
            <a:ext cx="112776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4850210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2401</TotalTime>
  <Words>2869</Words>
  <Application>Microsoft Office PowerPoint</Application>
  <PresentationFormat>Panorámica</PresentationFormat>
  <Paragraphs>562</Paragraphs>
  <Slides>73</Slides>
  <Notes>5</Notes>
  <HiddenSlides>13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73</vt:i4>
      </vt:variant>
    </vt:vector>
  </HeadingPairs>
  <TitlesOfParts>
    <vt:vector size="84" baseType="lpstr">
      <vt:lpstr>Arial</vt:lpstr>
      <vt:lpstr>Arial</vt:lpstr>
      <vt:lpstr>Arial Narrow</vt:lpstr>
      <vt:lpstr>Calibri</vt:lpstr>
      <vt:lpstr>Calibri Light</vt:lpstr>
      <vt:lpstr>Calibri Light (En-têtes)</vt:lpstr>
      <vt:lpstr>Symbol</vt:lpstr>
      <vt:lpstr>Tahoma</vt:lpstr>
      <vt:lpstr>Times New Roman</vt:lpstr>
      <vt:lpstr>Vinci Sans Medium</vt:lpstr>
      <vt:lpstr>1_Tema de Office</vt:lpstr>
      <vt:lpstr>Presentación de PowerPoint</vt:lpstr>
      <vt:lpstr>Introducción y Antecedente</vt:lpstr>
      <vt:lpstr>Comentarios de esta presentación</vt:lpstr>
      <vt:lpstr>Número de Fallas en Muros por el Agua</vt:lpstr>
      <vt:lpstr>Zonas que Presentan Mayores Problemas con el Agua</vt:lpstr>
      <vt:lpstr>Necesario Drenaje Frontal y Base (a menos que se demuestre lo contrario)</vt:lpstr>
      <vt:lpstr>Filtración y Drenaje Series N</vt:lpstr>
      <vt:lpstr>Producto Geosintético Básico para conducción, filtración y drenaje</vt:lpstr>
      <vt:lpstr>Presentación de PowerPoint</vt:lpstr>
      <vt:lpstr>Definición Filtración</vt:lpstr>
      <vt:lpstr>Definición Drenaje</vt:lpstr>
      <vt:lpstr>Aplicaciones Mirafi® Series de Filtración y Drenaje </vt:lpstr>
      <vt:lpstr>Definiciones Importantes</vt:lpstr>
      <vt:lpstr>Criterios de Permeabilidad y Permisividad Diversos Autores</vt:lpstr>
      <vt:lpstr>Fichas Técnicas</vt:lpstr>
      <vt:lpstr>Criterio para Diseño de Filtros Comunes</vt:lpstr>
      <vt:lpstr>Donde:</vt:lpstr>
      <vt:lpstr>Drén Contaminado</vt:lpstr>
      <vt:lpstr>Migración de Partículas y Control de Flujo</vt:lpstr>
      <vt:lpstr>Opciones con Geotextiles</vt:lpstr>
      <vt:lpstr>Mecanismos de Colmatación</vt:lpstr>
      <vt:lpstr>Diseño por Drenaje y Filtración</vt:lpstr>
      <vt:lpstr>Diseño para Drenaje Trinchera</vt:lpstr>
      <vt:lpstr>Seleccione el Material Adecuado</vt:lpstr>
      <vt:lpstr>Corroborando el Factor de Seguridad</vt:lpstr>
      <vt:lpstr>Factores de Reducción</vt:lpstr>
      <vt:lpstr>Seleccione el Material Adecuado</vt:lpstr>
      <vt:lpstr>Dónde…</vt:lpstr>
      <vt:lpstr>Hablando de Retención de Suelos</vt:lpstr>
      <vt:lpstr>Diseño de Filtración</vt:lpstr>
      <vt:lpstr>Aplicando la Fórmula…</vt:lpstr>
      <vt:lpstr>Geocompuestos</vt:lpstr>
      <vt:lpstr>Presentación de PowerPoint</vt:lpstr>
      <vt:lpstr>Ventajas</vt:lpstr>
      <vt:lpstr>Aplicaciones Geocompuestos</vt:lpstr>
      <vt:lpstr>Geocompuesto Espalda</vt:lpstr>
      <vt:lpstr>Geocompuesto Drenante</vt:lpstr>
      <vt:lpstr>Flujo a través de medios porosos</vt:lpstr>
      <vt:lpstr>Presión Hidrostática</vt:lpstr>
      <vt:lpstr>Fundamentales</vt:lpstr>
      <vt:lpstr>Enfoque de Diferencia Finita</vt:lpstr>
      <vt:lpstr>Solución Resultante</vt:lpstr>
      <vt:lpstr>Presentación de PowerPoint</vt:lpstr>
      <vt:lpstr>Situaciones que Provocan una Presión de Poro Elevada</vt:lpstr>
      <vt:lpstr>Formas de Evitar la Fuerza de Filtración</vt:lpstr>
      <vt:lpstr>Drenaje en la Base</vt:lpstr>
      <vt:lpstr>Drenaje en la Base con Tubería</vt:lpstr>
      <vt:lpstr>Drenaje en la Base y en la Espalda </vt:lpstr>
      <vt:lpstr>Drenaje Interno</vt:lpstr>
      <vt:lpstr>Efecto del Drenaje en la Espalda</vt:lpstr>
      <vt:lpstr>Presentación de PowerPoint</vt:lpstr>
      <vt:lpstr>En algunos casos </vt:lpstr>
      <vt:lpstr>Presentación de PowerPoint</vt:lpstr>
      <vt:lpstr>Factores de Seguridad de Velocidad de Flujo</vt:lpstr>
      <vt:lpstr>a  “qreq d” (ref.  Bardet J. P. , 1997)</vt:lpstr>
      <vt:lpstr>Alternativa q req.</vt:lpstr>
      <vt:lpstr>Ejercicio</vt:lpstr>
      <vt:lpstr>Presentación de PowerPoint</vt:lpstr>
      <vt:lpstr>Tasa de Flujo </vt:lpstr>
      <vt:lpstr>Ejercicio</vt:lpstr>
      <vt:lpstr>Valores típicos de k</vt:lpstr>
      <vt:lpstr>Dispositivo para Transmisividad</vt:lpstr>
      <vt:lpstr>Qult = ASTM D4716 or ISO 12958</vt:lpstr>
      <vt:lpstr>Opciones de Salidas para Drenajes en la Espalda</vt:lpstr>
      <vt:lpstr>Cuantificación del caudal admisible del Geocompuesto</vt:lpstr>
      <vt:lpstr>Usa un “qreq d” con un L.F.= 2.0 y un RF = 5.0</vt:lpstr>
      <vt:lpstr>Presentación de PowerPoint</vt:lpstr>
      <vt:lpstr>Presentación de PowerPoint</vt:lpstr>
      <vt:lpstr>Ejercicio 1 obtener el FoS con un Geocompuesto N </vt:lpstr>
      <vt:lpstr>Ejercicio 2</vt:lpstr>
      <vt:lpstr>Comentarios con Geotextiles No Tejidos</vt:lpstr>
      <vt:lpstr>Comentarios de Drenaje en la Espalda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Juan Pablo Broissin</dc:creator>
  <cp:lastModifiedBy>Broissin, Juan Pablo</cp:lastModifiedBy>
  <cp:revision>62</cp:revision>
  <dcterms:created xsi:type="dcterms:W3CDTF">2020-06-17T10:51:40Z</dcterms:created>
  <dcterms:modified xsi:type="dcterms:W3CDTF">2022-04-27T21:44:07Z</dcterms:modified>
</cp:coreProperties>
</file>