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64" r:id="rId2"/>
    <p:sldId id="2165" r:id="rId3"/>
    <p:sldId id="2167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6481E1-6B10-4A4A-A3E0-B47F81E70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61A8D0-0EE0-411D-9718-4705BDCD1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AC5420-9E6C-4669-B6E4-F36EF03E8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A79F-1B24-4274-9736-76F7C021055B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9F1D66-44C1-45C9-A9D0-509986C7C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383A39-BD55-4B39-9796-0DBC511ED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AE1-1DBF-44C2-B773-96AB38CA79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32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14701E-9795-4EAF-98B4-EC0DB4CB2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65812DE-CC71-4E0E-BB06-BC3F0DC06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9470E7-CED7-413D-A9D2-31891E90B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A79F-1B24-4274-9736-76F7C021055B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F19838-E9F7-4EB7-B316-6219BD575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9626A6-173D-49CD-B9B8-738C4233F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AE1-1DBF-44C2-B773-96AB38CA79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868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844808C-576A-40E5-825B-BB1B9A9842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C07500C-50A9-4362-8447-5E937922A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BFAD3A-942C-486A-9134-124A6D426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A79F-1B24-4274-9736-76F7C021055B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27462E-8413-4C82-94F7-A0B00F528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24D3D7-6A0B-4BAF-8773-3E8C7A7E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AE1-1DBF-44C2-B773-96AB38CA79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078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0F660B-CC65-4010-9F5E-00991B34E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DD3A52-D162-48AF-8DD0-7D3F4AF33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0BE8DF-F270-44CB-9A97-A7B4BB95B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A79F-1B24-4274-9736-76F7C021055B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11C8C0-6CEC-4425-8841-8E98969B9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4B58FB-3276-493E-A8E8-11377C998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AE1-1DBF-44C2-B773-96AB38CA79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2714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B57E1-AB14-43F1-A707-AA2600FC2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BD8A1E-3959-4527-8B07-D4D51F5E5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5CAA64-B87A-4243-85EA-99012389B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A79F-1B24-4274-9736-76F7C021055B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11C1DD-AF5E-4625-A8A0-80F0EE838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B3017F-D5CC-478E-B9E6-CC50BF522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AE1-1DBF-44C2-B773-96AB38CA79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326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AE18C6-D153-4A65-9064-29DA9BBDC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DE7D88-68DA-42E7-883B-B727E894A0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14B46F-5EE1-46E5-919A-7C707B3B47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619854-9486-45CA-A2FD-1E0A61A64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A79F-1B24-4274-9736-76F7C021055B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9424DE-F814-4E85-8FBD-532B01D5D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9C38D6-D134-498E-87DD-977947D30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AE1-1DBF-44C2-B773-96AB38CA79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776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A87C4-3A1C-4A23-B999-69D284F6A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32B4F2-217F-4E51-9188-EE3D9480A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C4F74C-FDD1-4F9F-A13A-341BF3117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01DB94F-2291-4134-BDE8-403C147AE1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172FB08-102B-4872-88DA-61E705A0A4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4DDEE2E-A34D-477E-97B3-757C2A3D3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A79F-1B24-4274-9736-76F7C021055B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65747D6-3A81-4A83-B591-BDE018692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F40CD88-4252-4DBA-95C6-65B534A94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AE1-1DBF-44C2-B773-96AB38CA79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301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536AF-A2F5-4380-AF7A-67B7515E1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E31145F-FD5A-4015-BBEE-187337C12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A79F-1B24-4274-9736-76F7C021055B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6C763F9-ACA6-4C70-926C-5F3BE5683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AD967F7-816C-4258-86AA-E2734E4E0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AE1-1DBF-44C2-B773-96AB38CA79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508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385977-1F06-4456-A2F3-C524175BB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A79F-1B24-4274-9736-76F7C021055B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83F196A-423C-4A74-8DB2-F753AB29C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AFC4E62-D7F6-43F8-B338-34AB62AD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AE1-1DBF-44C2-B773-96AB38CA79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246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548069-54F9-4D83-AD3F-59E93B55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7F8C9C-BC17-419A-9166-2C71A9C0E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720625-217B-4286-8798-197EA59C1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D47ECD-74B9-49C5-BF77-9EC783FF8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A79F-1B24-4274-9736-76F7C021055B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D4CA28-760C-4B50-8DBD-E3AB3789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F36E7E-A75A-4448-91FE-725369734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AE1-1DBF-44C2-B773-96AB38CA79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2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C2E72-07EC-40D0-877A-34E06828E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0466A5B-3FBA-44A9-BC61-AE1E5D2690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35959C-7AE2-463F-826E-CC52BB8068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33B8C4-7B8D-41BB-9D2F-0C04D5143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A79F-1B24-4274-9736-76F7C021055B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F6205D-41F3-45D7-88F6-927108BF6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6F80C4-3978-4735-8EC9-74E02DCCB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AE1-1DBF-44C2-B773-96AB38CA79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48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3AE5781-2B6E-4582-8D5D-5DC3860F5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A00BA6-9F9C-40DC-8893-A64815550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ADB8C2-6D6B-452F-ACC2-0B8EFBB1DF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DA79F-1B24-4274-9736-76F7C021055B}" type="datetimeFigureOut">
              <a:rPr lang="es-MX" smtClean="0"/>
              <a:t>11/04/2022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B49CD5-4501-4F9D-8A27-BDA38F108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035A3F-B3A5-4CF7-93D1-D576973DC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64AE1-1DBF-44C2-B773-96AB38CA79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636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880784-016F-419D-B7B2-C99DC6306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E4E0D03D-3F02-42D0-9F17-903C89A2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4846" y="2758885"/>
            <a:ext cx="3042308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Ejercicio 1</a:t>
            </a:r>
          </a:p>
        </p:txBody>
      </p:sp>
    </p:spTree>
    <p:extLst>
      <p:ext uri="{BB962C8B-B14F-4D97-AF65-F5344CB8AC3E}">
        <p14:creationId xmlns:p14="http://schemas.microsoft.com/office/powerpoint/2010/main" val="425592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507DD9-9F79-4BAC-B9C4-89A29F50B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C3D5E3-86E7-4A5F-9A92-70A97BA28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De la tabla anterior calcule la resistencia de diseño a largo plazo (LTDS) para una geomalla de poliéster y HDPE . Considere los valores mínimos de FR para cada material. Ambas geomallas tienen una resistencia última de 80 kN/m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D38A6BC-A1BD-4A7D-BDE7-4D37252E1A70}"/>
              </a:ext>
            </a:extLst>
          </p:cNvPr>
          <p:cNvSpPr/>
          <p:nvPr/>
        </p:nvSpPr>
        <p:spPr>
          <a:xfrm>
            <a:off x="4566534" y="3883840"/>
            <a:ext cx="7522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LTDS = </a:t>
            </a:r>
            <a:r>
              <a:rPr lang="es-E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r>
              <a:rPr lang="es-ES" sz="5400" b="0" cap="none" spc="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ult</a:t>
            </a:r>
            <a:r>
              <a:rPr lang="es-ES" sz="5400" b="0" cap="none" spc="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 </a:t>
            </a:r>
            <a:r>
              <a:rPr lang="es-E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</a:t>
            </a:r>
            <a:r>
              <a:rPr lang="es-ES" sz="5400" b="0" cap="none" spc="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* </a:t>
            </a:r>
            <a:r>
              <a:rPr lang="es-E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</a:t>
            </a:r>
            <a:r>
              <a:rPr lang="es-ES" sz="5400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s-E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*FR</a:t>
            </a:r>
            <a:r>
              <a:rPr lang="es-ES" sz="5400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s-E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09EDB05C-26C6-4AF7-A676-8FDC680080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780" y="3483766"/>
            <a:ext cx="3907754" cy="282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507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507DD9-9F79-4BAC-B9C4-89A29F50B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C3D5E3-86E7-4A5F-9A92-70A97BA28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Del ejercicio anterior suponga que utilizaremos un material granular </a:t>
            </a:r>
            <a:r>
              <a:rPr lang="es-MX" dirty="0" err="1"/>
              <a:t>punzonante</a:t>
            </a:r>
            <a:r>
              <a:rPr lang="es-MX" dirty="0"/>
              <a:t> no mayor a 6” indique con base en su criterio el factor de reducción que usaría y calcule ambos tipos de geomalla.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D38A6BC-A1BD-4A7D-BDE7-4D37252E1A70}"/>
              </a:ext>
            </a:extLst>
          </p:cNvPr>
          <p:cNvSpPr/>
          <p:nvPr/>
        </p:nvSpPr>
        <p:spPr>
          <a:xfrm>
            <a:off x="4669170" y="3242638"/>
            <a:ext cx="7522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LTDS = </a:t>
            </a:r>
            <a:r>
              <a:rPr lang="es-E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r>
              <a:rPr lang="es-ES" sz="5400" b="0" cap="none" spc="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ult</a:t>
            </a:r>
            <a:r>
              <a:rPr lang="es-ES" sz="5400" b="0" cap="none" spc="0" baseline="-25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 </a:t>
            </a:r>
            <a:r>
              <a:rPr lang="es-E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</a:t>
            </a:r>
            <a:r>
              <a:rPr lang="es-ES" sz="5400" b="0" cap="none" spc="0" baseline="-25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* </a:t>
            </a:r>
            <a:r>
              <a:rPr lang="es-E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</a:t>
            </a:r>
            <a:r>
              <a:rPr lang="es-ES" sz="5400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s-E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*FR</a:t>
            </a:r>
            <a:r>
              <a:rPr lang="es-ES" sz="5400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s-E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E6094B64-33AE-4751-BC9C-C36F8F2D7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110" y="3483766"/>
            <a:ext cx="3907754" cy="282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535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Panorámica</PresentationFormat>
  <Paragraphs>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Broissin, Juan Pablo</dc:creator>
  <cp:lastModifiedBy>Broissin, Juan Pablo</cp:lastModifiedBy>
  <cp:revision>1</cp:revision>
  <dcterms:created xsi:type="dcterms:W3CDTF">2022-04-11T22:11:59Z</dcterms:created>
  <dcterms:modified xsi:type="dcterms:W3CDTF">2022-04-11T22:12:25Z</dcterms:modified>
</cp:coreProperties>
</file>